
<file path=[Content_Types].xml><?xml version="1.0" encoding="utf-8"?>
<Types xmlns="http://schemas.openxmlformats.org/package/2006/content-types">
  <Default Extension="mp3" ContentType="audio/mpeg"/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8"/>
  </p:notesMasterIdLst>
  <p:sldIdLst>
    <p:sldId id="256" r:id="rId2"/>
    <p:sldId id="258" r:id="rId3"/>
    <p:sldId id="259" r:id="rId4"/>
    <p:sldId id="260" r:id="rId5"/>
    <p:sldId id="265" r:id="rId6"/>
    <p:sldId id="268" r:id="rId7"/>
    <p:sldId id="303" r:id="rId8"/>
    <p:sldId id="267" r:id="rId9"/>
    <p:sldId id="313" r:id="rId10"/>
    <p:sldId id="315" r:id="rId11"/>
    <p:sldId id="317" r:id="rId12"/>
    <p:sldId id="318" r:id="rId13"/>
    <p:sldId id="322" r:id="rId14"/>
    <p:sldId id="310" r:id="rId15"/>
    <p:sldId id="269" r:id="rId16"/>
    <p:sldId id="264" r:id="rId17"/>
    <p:sldId id="274" r:id="rId18"/>
    <p:sldId id="278" r:id="rId19"/>
    <p:sldId id="277" r:id="rId20"/>
    <p:sldId id="321" r:id="rId21"/>
    <p:sldId id="311" r:id="rId22"/>
    <p:sldId id="281" r:id="rId23"/>
    <p:sldId id="282" r:id="rId24"/>
    <p:sldId id="319" r:id="rId25"/>
    <p:sldId id="320" r:id="rId26"/>
    <p:sldId id="279" r:id="rId27"/>
  </p:sldIdLst>
  <p:sldSz cx="9144000" cy="5143500" type="screen16x9"/>
  <p:notesSz cx="6858000" cy="9144000"/>
  <p:embeddedFontLst>
    <p:embeddedFont>
      <p:font typeface="Adamina" panose="020B0604020202020204" charset="0"/>
      <p:regular r:id="rId29"/>
    </p:embeddedFont>
    <p:embeddedFont>
      <p:font typeface="Lato" panose="020B0604020202020204" charset="0"/>
      <p:regular r:id="rId30"/>
      <p:bold r:id="rId31"/>
      <p:italic r:id="rId32"/>
      <p:boldItalic r:id="rId33"/>
    </p:embeddedFont>
    <p:embeddedFont>
      <p:font typeface="Bebas Neue" panose="020B0604020202020204" charset="0"/>
      <p:regular r:id="rId3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40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171CAA0-7050-4AFE-A30C-F38BFC3E1A83}">
  <a:tblStyle styleId="{9171CAA0-7050-4AFE-A30C-F38BFC3E1A8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121666B5-0444-4683-B849-859B5F59DB7C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45" d="100"/>
          <a:sy n="145" d="100"/>
        </p:scale>
        <p:origin x="624" y="102"/>
      </p:cViewPr>
      <p:guideLst>
        <p:guide orient="horz" pos="324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058687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6" name="Google Shape;2234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47" name="Google Shape;2234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17252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0" name="Google Shape;24200;g1d42e661507_0_1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01" name="Google Shape;24201;g1d42e661507_0_1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152887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0" name="Google Shape;24200;g1d42e661507_0_1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01" name="Google Shape;24201;g1d42e661507_0_1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3312143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0" name="Google Shape;24200;g1d42e661507_0_1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01" name="Google Shape;24201;g1d42e661507_0_1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1437961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0" name="Google Shape;24200;g1d42e661507_0_1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01" name="Google Shape;24201;g1d42e661507_0_1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012897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1" name="Google Shape;22711;g1d6d2b9d5a9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2" name="Google Shape;22712;g1d6d2b9d5a9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579157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1" name="Google Shape;24011;g1d589c2b33f_0_47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12" name="Google Shape;24012;g1d589c2b33f_0_47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231328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24" name="Google Shape;23324;g1d589c2b33f_0_1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25" name="Google Shape;23325;g1d589c2b33f_0_1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72876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7" name="Google Shape;24337;g1d589c2b33f_0_29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38" name="Google Shape;24338;g1d589c2b33f_0_29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9589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1" name="Google Shape;24461;g1d589c2b33f_0_5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2" name="Google Shape;24462;g1d589c2b33f_0_5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19991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8" name="Google Shape;24448;g1d42e661507_0_1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49" name="Google Shape;24449;g1d42e661507_0_1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9999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9" name="Google Shape;22689;g10fb8bc67f7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90" name="Google Shape;22690;g10fb8bc67f7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886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8" name="Google Shape;24378;g1d42e661507_0_13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79" name="Google Shape;24379;g1d42e661507_0_13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45642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1" name="Google Shape;22711;g1d6d2b9d5a9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2" name="Google Shape;22712;g1d6d2b9d5a9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28473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2" name="Google Shape;24932;g1d589c2b33f_0_6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33" name="Google Shape;24933;g1d589c2b33f_0_6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078240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51" name="Google Shape;25351;g1d589c2b33f_0_76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52" name="Google Shape;25352;g1d589c2b33f_0_76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640500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4" name="Google Shape;24344;g1d589c2b33f_0_65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45" name="Google Shape;24345;g1d589c2b33f_0_65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377134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9" name="Google Shape;23559;g1d589c2b33f_0_2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60" name="Google Shape;23560;g1d589c2b33f_0_2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917532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5" name="Google Shape;24475;g1d42e661507_0_13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76" name="Google Shape;24476;g1d42e661507_0_13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1972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1" name="Google Shape;22711;g1d6d2b9d5a9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2" name="Google Shape;22712;g1d6d2b9d5a9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20941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0" name="Google Shape;22940;g110860aa57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941" name="Google Shape;22941;g110860aa57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29688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9" name="Google Shape;23559;g1d589c2b33f_0_2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60" name="Google Shape;23560;g1d589c2b33f_0_2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57155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2" name="Google Shape;23992;g1d42e661507_0_1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93" name="Google Shape;23993;g1d42e661507_0_1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80107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1" name="Google Shape;22711;g1d6d2b9d5a9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2" name="Google Shape;22712;g1d6d2b9d5a9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64197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0" name="Google Shape;23870;g1d589c2b33f_0_38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71" name="Google Shape;23871;g1d589c2b33f_0_38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92806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0" name="Google Shape;24200;g1d42e661507_0_1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01" name="Google Shape;24201;g1d42e661507_0_1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73559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" name="Google Shape;92;p2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93" name="Google Shape;93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34" name="Google Shape;134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" name="Google Shape;174;p2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75" name="Google Shape;175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" name="Google Shape;215;p2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216" name="Google Shape;216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6" name="Google Shape;256;p2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7" name="Google Shape;297;p2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298" name="Google Shape;298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" name="Google Shape;338;p2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339" name="Google Shape;339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" name="Google Shape;379;p2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380" name="Google Shape;380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" name="Google Shape;420;p2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421" name="Google Shape;421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" name="Google Shape;461;p2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462" name="Google Shape;462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" name="Google Shape;502;p2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503" name="Google Shape;503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3" name="Google Shape;543;p2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544" name="Google Shape;544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" name="Google Shape;584;p2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585" name="Google Shape;585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" name="Google Shape;625;p2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626" name="Google Shape;626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" name="Google Shape;666;p2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667" name="Google Shape;667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" name="Google Shape;707;p2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708" name="Google Shape;708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" name="Google Shape;748;p2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749" name="Google Shape;749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2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790" name="Google Shape;790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" name="Google Shape;830;p2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831" name="Google Shape;831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" name="Google Shape;871;p2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872" name="Google Shape;872;p2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12" name="Google Shape;912;p2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2"/>
          <p:cNvSpPr/>
          <p:nvPr/>
        </p:nvSpPr>
        <p:spPr>
          <a:xfrm>
            <a:off x="0" y="4343372"/>
            <a:ext cx="9304653" cy="1288395"/>
          </a:xfrm>
          <a:custGeom>
            <a:avLst/>
            <a:gdLst/>
            <a:ahLst/>
            <a:cxnLst/>
            <a:rect l="l" t="t" r="r" b="b"/>
            <a:pathLst>
              <a:path w="70245" h="22853" extrusionOk="0">
                <a:moveTo>
                  <a:pt x="55902" y="1"/>
                </a:moveTo>
                <a:cubicBezTo>
                  <a:pt x="51815" y="1"/>
                  <a:pt x="47884" y="1208"/>
                  <a:pt x="44772" y="2999"/>
                </a:cubicBezTo>
                <a:cubicBezTo>
                  <a:pt x="40165" y="5674"/>
                  <a:pt x="35758" y="7967"/>
                  <a:pt x="31627" y="7967"/>
                </a:cubicBezTo>
                <a:cubicBezTo>
                  <a:pt x="29592" y="7967"/>
                  <a:pt x="27623" y="7410"/>
                  <a:pt x="25732" y="6067"/>
                </a:cubicBezTo>
                <a:cubicBezTo>
                  <a:pt x="22619" y="3869"/>
                  <a:pt x="19618" y="3025"/>
                  <a:pt x="16447" y="3025"/>
                </a:cubicBezTo>
                <a:cubicBezTo>
                  <a:pt x="11671" y="3025"/>
                  <a:pt x="6510" y="4940"/>
                  <a:pt x="0" y="7029"/>
                </a:cubicBezTo>
                <a:lnTo>
                  <a:pt x="0" y="22852"/>
                </a:lnTo>
                <a:lnTo>
                  <a:pt x="69098" y="20116"/>
                </a:lnTo>
                <a:lnTo>
                  <a:pt x="70244" y="6400"/>
                </a:lnTo>
                <a:cubicBezTo>
                  <a:pt x="66015" y="1766"/>
                  <a:pt x="60844" y="1"/>
                  <a:pt x="55902" y="1"/>
                </a:cubicBezTo>
                <a:close/>
              </a:path>
            </a:pathLst>
          </a:custGeom>
          <a:solidFill>
            <a:srgbClr val="B09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2"/>
          <p:cNvSpPr txBox="1">
            <a:spLocks noGrp="1"/>
          </p:cNvSpPr>
          <p:nvPr>
            <p:ph type="ctrTitle"/>
          </p:nvPr>
        </p:nvSpPr>
        <p:spPr>
          <a:xfrm>
            <a:off x="4280200" y="701661"/>
            <a:ext cx="4086000" cy="292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800">
                <a:solidFill>
                  <a:srgbClr val="19191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915" name="Google Shape;915;p2"/>
          <p:cNvSpPr txBox="1">
            <a:spLocks noGrp="1"/>
          </p:cNvSpPr>
          <p:nvPr>
            <p:ph type="subTitle" idx="1"/>
          </p:nvPr>
        </p:nvSpPr>
        <p:spPr>
          <a:xfrm>
            <a:off x="4461550" y="3623061"/>
            <a:ext cx="3723300" cy="4095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0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" name="Google Shape;10342;p15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0343" name="Google Shape;10343;p15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0344" name="Google Shape;10344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4" name="Google Shape;10354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4" name="Google Shape;10384;p15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0385" name="Google Shape;10385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5" name="Google Shape;10425;p15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0426" name="Google Shape;10426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6" name="Google Shape;10466;p15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0467" name="Google Shape;10467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07" name="Google Shape;10507;p15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0508" name="Google Shape;10508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4" name="Google Shape;10534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5" name="Google Shape;10535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7" name="Google Shape;10537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8" name="Google Shape;10538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9" name="Google Shape;10539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1" name="Google Shape;10541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2" name="Google Shape;10542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48" name="Google Shape;10548;p15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0549" name="Google Shape;10549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9" name="Google Shape;10589;p15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0590" name="Google Shape;10590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30" name="Google Shape;10630;p15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0631" name="Google Shape;10631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71" name="Google Shape;10671;p15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0672" name="Google Shape;10672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12" name="Google Shape;10712;p15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0713" name="Google Shape;10713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53" name="Google Shape;10753;p15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0754" name="Google Shape;10754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94" name="Google Shape;10794;p15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0795" name="Google Shape;10795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35" name="Google Shape;10835;p15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0836" name="Google Shape;10836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76" name="Google Shape;10876;p15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0877" name="Google Shape;10877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17" name="Google Shape;10917;p15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0918" name="Google Shape;10918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58" name="Google Shape;10958;p15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0959" name="Google Shape;10959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99" name="Google Shape;10999;p15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1000" name="Google Shape;11000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40" name="Google Shape;11040;p15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1041" name="Google Shape;11041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1" name="Google Shape;11081;p15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1082" name="Google Shape;11082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22" name="Google Shape;11122;p15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1123" name="Google Shape;11123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63" name="Google Shape;11163;p15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1164" name="Google Shape;11164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4" name="Google Shape;11204;p15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1205" name="Google Shape;11205;p1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1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1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1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1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1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1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1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1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1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1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1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1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1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1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1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1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1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1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1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1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1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1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1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1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1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1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1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1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1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1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1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1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1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1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1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1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1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1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1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245" name="Google Shape;11245;p15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6" name="Google Shape;11246;p15"/>
          <p:cNvSpPr/>
          <p:nvPr/>
        </p:nvSpPr>
        <p:spPr>
          <a:xfrm flipH="1"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7" name="Google Shape;11247;p15"/>
          <p:cNvSpPr/>
          <p:nvPr/>
        </p:nvSpPr>
        <p:spPr>
          <a:xfrm>
            <a:off x="73000" y="659363"/>
            <a:ext cx="1011570" cy="53721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8" name="Google Shape;11248;p15"/>
          <p:cNvSpPr/>
          <p:nvPr/>
        </p:nvSpPr>
        <p:spPr>
          <a:xfrm>
            <a:off x="846000" y="449006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9" name="Google Shape;11249;p15"/>
          <p:cNvSpPr txBox="1">
            <a:spLocks noGrp="1"/>
          </p:cNvSpPr>
          <p:nvPr>
            <p:ph type="subTitle" idx="1"/>
          </p:nvPr>
        </p:nvSpPr>
        <p:spPr>
          <a:xfrm>
            <a:off x="1036200" y="2802850"/>
            <a:ext cx="3501900" cy="13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250" name="Google Shape;11250;p15"/>
          <p:cNvSpPr txBox="1">
            <a:spLocks noGrp="1"/>
          </p:cNvSpPr>
          <p:nvPr>
            <p:ph type="title"/>
          </p:nvPr>
        </p:nvSpPr>
        <p:spPr>
          <a:xfrm>
            <a:off x="720000" y="1457925"/>
            <a:ext cx="4134300" cy="13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51" name="Google Shape;11251;p15"/>
          <p:cNvSpPr/>
          <p:nvPr/>
        </p:nvSpPr>
        <p:spPr>
          <a:xfrm flipH="1">
            <a:off x="467250" y="4724100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15"/>
          <p:cNvSpPr/>
          <p:nvPr/>
        </p:nvSpPr>
        <p:spPr>
          <a:xfrm flipH="1">
            <a:off x="554575" y="4246625"/>
            <a:ext cx="1011572" cy="522004"/>
          </a:xfrm>
          <a:custGeom>
            <a:avLst/>
            <a:gdLst/>
            <a:ahLst/>
            <a:cxnLst/>
            <a:rect l="l" t="t" r="r" b="b"/>
            <a:pathLst>
              <a:path w="17340" h="8948" extrusionOk="0">
                <a:moveTo>
                  <a:pt x="8023" y="1"/>
                </a:moveTo>
                <a:cubicBezTo>
                  <a:pt x="7912" y="1"/>
                  <a:pt x="7838" y="1"/>
                  <a:pt x="7727" y="74"/>
                </a:cubicBezTo>
                <a:cubicBezTo>
                  <a:pt x="7653" y="111"/>
                  <a:pt x="7542" y="111"/>
                  <a:pt x="7505" y="148"/>
                </a:cubicBezTo>
                <a:cubicBezTo>
                  <a:pt x="7358" y="185"/>
                  <a:pt x="7173" y="259"/>
                  <a:pt x="6988" y="296"/>
                </a:cubicBezTo>
                <a:cubicBezTo>
                  <a:pt x="6655" y="333"/>
                  <a:pt x="6285" y="370"/>
                  <a:pt x="5990" y="444"/>
                </a:cubicBezTo>
                <a:cubicBezTo>
                  <a:pt x="5805" y="444"/>
                  <a:pt x="5620" y="444"/>
                  <a:pt x="5472" y="481"/>
                </a:cubicBezTo>
                <a:cubicBezTo>
                  <a:pt x="5287" y="518"/>
                  <a:pt x="5139" y="629"/>
                  <a:pt x="4991" y="777"/>
                </a:cubicBezTo>
                <a:cubicBezTo>
                  <a:pt x="4880" y="888"/>
                  <a:pt x="4770" y="1036"/>
                  <a:pt x="4696" y="1184"/>
                </a:cubicBezTo>
                <a:cubicBezTo>
                  <a:pt x="4585" y="1331"/>
                  <a:pt x="4548" y="1516"/>
                  <a:pt x="4437" y="1627"/>
                </a:cubicBezTo>
                <a:cubicBezTo>
                  <a:pt x="4400" y="1738"/>
                  <a:pt x="4363" y="1775"/>
                  <a:pt x="4252" y="1812"/>
                </a:cubicBezTo>
                <a:cubicBezTo>
                  <a:pt x="4252" y="1738"/>
                  <a:pt x="4215" y="1627"/>
                  <a:pt x="4178" y="1553"/>
                </a:cubicBezTo>
                <a:cubicBezTo>
                  <a:pt x="4141" y="1442"/>
                  <a:pt x="4030" y="1405"/>
                  <a:pt x="3956" y="1368"/>
                </a:cubicBezTo>
                <a:cubicBezTo>
                  <a:pt x="3845" y="1295"/>
                  <a:pt x="3771" y="1258"/>
                  <a:pt x="3697" y="1184"/>
                </a:cubicBezTo>
                <a:cubicBezTo>
                  <a:pt x="3623" y="1110"/>
                  <a:pt x="3586" y="1036"/>
                  <a:pt x="3513" y="962"/>
                </a:cubicBezTo>
                <a:cubicBezTo>
                  <a:pt x="3402" y="962"/>
                  <a:pt x="3291" y="999"/>
                  <a:pt x="3217" y="1073"/>
                </a:cubicBezTo>
                <a:cubicBezTo>
                  <a:pt x="3143" y="1184"/>
                  <a:pt x="3143" y="1331"/>
                  <a:pt x="3217" y="1442"/>
                </a:cubicBezTo>
                <a:cubicBezTo>
                  <a:pt x="3254" y="1553"/>
                  <a:pt x="3328" y="1627"/>
                  <a:pt x="3439" y="1738"/>
                </a:cubicBezTo>
                <a:lnTo>
                  <a:pt x="3476" y="1738"/>
                </a:lnTo>
                <a:cubicBezTo>
                  <a:pt x="3513" y="1738"/>
                  <a:pt x="3513" y="1775"/>
                  <a:pt x="3586" y="1775"/>
                </a:cubicBezTo>
                <a:cubicBezTo>
                  <a:pt x="3586" y="1812"/>
                  <a:pt x="3623" y="1812"/>
                  <a:pt x="3623" y="1886"/>
                </a:cubicBezTo>
                <a:cubicBezTo>
                  <a:pt x="3697" y="1960"/>
                  <a:pt x="3808" y="1997"/>
                  <a:pt x="3882" y="1997"/>
                </a:cubicBezTo>
                <a:cubicBezTo>
                  <a:pt x="3808" y="2071"/>
                  <a:pt x="3697" y="2145"/>
                  <a:pt x="3660" y="2256"/>
                </a:cubicBezTo>
                <a:cubicBezTo>
                  <a:pt x="3586" y="2367"/>
                  <a:pt x="3476" y="2515"/>
                  <a:pt x="3402" y="2699"/>
                </a:cubicBezTo>
                <a:cubicBezTo>
                  <a:pt x="3291" y="2847"/>
                  <a:pt x="3217" y="2995"/>
                  <a:pt x="3032" y="3069"/>
                </a:cubicBezTo>
                <a:cubicBezTo>
                  <a:pt x="2921" y="3106"/>
                  <a:pt x="2884" y="3106"/>
                  <a:pt x="2773" y="3106"/>
                </a:cubicBezTo>
                <a:cubicBezTo>
                  <a:pt x="2699" y="3106"/>
                  <a:pt x="2588" y="3069"/>
                  <a:pt x="2551" y="3069"/>
                </a:cubicBezTo>
                <a:cubicBezTo>
                  <a:pt x="2403" y="3032"/>
                  <a:pt x="2219" y="2995"/>
                  <a:pt x="2108" y="2884"/>
                </a:cubicBezTo>
                <a:lnTo>
                  <a:pt x="2108" y="2884"/>
                </a:lnTo>
                <a:cubicBezTo>
                  <a:pt x="2108" y="2995"/>
                  <a:pt x="2108" y="3032"/>
                  <a:pt x="2145" y="3069"/>
                </a:cubicBezTo>
                <a:cubicBezTo>
                  <a:pt x="2182" y="3106"/>
                  <a:pt x="2219" y="3180"/>
                  <a:pt x="2219" y="3217"/>
                </a:cubicBezTo>
                <a:lnTo>
                  <a:pt x="2366" y="3365"/>
                </a:lnTo>
                <a:cubicBezTo>
                  <a:pt x="2403" y="3402"/>
                  <a:pt x="2477" y="3402"/>
                  <a:pt x="2551" y="3439"/>
                </a:cubicBezTo>
                <a:cubicBezTo>
                  <a:pt x="2329" y="3587"/>
                  <a:pt x="2108" y="3735"/>
                  <a:pt x="1812" y="3772"/>
                </a:cubicBezTo>
                <a:lnTo>
                  <a:pt x="1405" y="3772"/>
                </a:lnTo>
                <a:cubicBezTo>
                  <a:pt x="1257" y="3735"/>
                  <a:pt x="1183" y="3661"/>
                  <a:pt x="1036" y="3587"/>
                </a:cubicBezTo>
                <a:cubicBezTo>
                  <a:pt x="814" y="3439"/>
                  <a:pt x="629" y="3217"/>
                  <a:pt x="481" y="2995"/>
                </a:cubicBezTo>
                <a:cubicBezTo>
                  <a:pt x="333" y="2736"/>
                  <a:pt x="259" y="2515"/>
                  <a:pt x="111" y="2256"/>
                </a:cubicBezTo>
                <a:cubicBezTo>
                  <a:pt x="0" y="2515"/>
                  <a:pt x="0" y="2847"/>
                  <a:pt x="111" y="3180"/>
                </a:cubicBezTo>
                <a:cubicBezTo>
                  <a:pt x="148" y="3291"/>
                  <a:pt x="185" y="3439"/>
                  <a:pt x="296" y="3587"/>
                </a:cubicBezTo>
                <a:cubicBezTo>
                  <a:pt x="370" y="3735"/>
                  <a:pt x="481" y="3845"/>
                  <a:pt x="555" y="3956"/>
                </a:cubicBezTo>
                <a:cubicBezTo>
                  <a:pt x="666" y="4104"/>
                  <a:pt x="740" y="4178"/>
                  <a:pt x="888" y="4289"/>
                </a:cubicBezTo>
                <a:lnTo>
                  <a:pt x="1294" y="4548"/>
                </a:lnTo>
                <a:cubicBezTo>
                  <a:pt x="1368" y="4585"/>
                  <a:pt x="1442" y="4585"/>
                  <a:pt x="1479" y="4659"/>
                </a:cubicBezTo>
                <a:cubicBezTo>
                  <a:pt x="1553" y="4696"/>
                  <a:pt x="1590" y="4733"/>
                  <a:pt x="1664" y="4770"/>
                </a:cubicBezTo>
                <a:cubicBezTo>
                  <a:pt x="1812" y="4881"/>
                  <a:pt x="1960" y="4955"/>
                  <a:pt x="2108" y="4955"/>
                </a:cubicBezTo>
                <a:cubicBezTo>
                  <a:pt x="2145" y="5139"/>
                  <a:pt x="2145" y="5324"/>
                  <a:pt x="2219" y="5509"/>
                </a:cubicBezTo>
                <a:cubicBezTo>
                  <a:pt x="2219" y="5583"/>
                  <a:pt x="2293" y="5583"/>
                  <a:pt x="2293" y="5620"/>
                </a:cubicBezTo>
                <a:cubicBezTo>
                  <a:pt x="2293" y="5657"/>
                  <a:pt x="2329" y="5694"/>
                  <a:pt x="2366" y="5768"/>
                </a:cubicBezTo>
                <a:cubicBezTo>
                  <a:pt x="2403" y="5842"/>
                  <a:pt x="2477" y="5879"/>
                  <a:pt x="2551" y="5953"/>
                </a:cubicBezTo>
                <a:cubicBezTo>
                  <a:pt x="2662" y="5953"/>
                  <a:pt x="2773" y="5953"/>
                  <a:pt x="2884" y="5879"/>
                </a:cubicBezTo>
                <a:lnTo>
                  <a:pt x="2958" y="5879"/>
                </a:lnTo>
                <a:cubicBezTo>
                  <a:pt x="2958" y="5879"/>
                  <a:pt x="2958" y="5953"/>
                  <a:pt x="3032" y="5953"/>
                </a:cubicBezTo>
                <a:cubicBezTo>
                  <a:pt x="3032" y="5953"/>
                  <a:pt x="3069" y="5953"/>
                  <a:pt x="3106" y="5990"/>
                </a:cubicBezTo>
                <a:lnTo>
                  <a:pt x="3254" y="5990"/>
                </a:lnTo>
                <a:cubicBezTo>
                  <a:pt x="3328" y="5990"/>
                  <a:pt x="3439" y="5953"/>
                  <a:pt x="3513" y="5953"/>
                </a:cubicBezTo>
                <a:cubicBezTo>
                  <a:pt x="3697" y="5879"/>
                  <a:pt x="3845" y="5805"/>
                  <a:pt x="4030" y="5694"/>
                </a:cubicBezTo>
                <a:cubicBezTo>
                  <a:pt x="4141" y="5657"/>
                  <a:pt x="4178" y="5620"/>
                  <a:pt x="4252" y="5583"/>
                </a:cubicBezTo>
                <a:lnTo>
                  <a:pt x="4511" y="5435"/>
                </a:lnTo>
                <a:lnTo>
                  <a:pt x="4917" y="5139"/>
                </a:lnTo>
                <a:cubicBezTo>
                  <a:pt x="5065" y="5066"/>
                  <a:pt x="5176" y="4918"/>
                  <a:pt x="5324" y="4807"/>
                </a:cubicBezTo>
                <a:cubicBezTo>
                  <a:pt x="5472" y="4696"/>
                  <a:pt x="5620" y="4585"/>
                  <a:pt x="5694" y="4437"/>
                </a:cubicBezTo>
                <a:cubicBezTo>
                  <a:pt x="5731" y="4400"/>
                  <a:pt x="5731" y="4363"/>
                  <a:pt x="5805" y="4363"/>
                </a:cubicBezTo>
                <a:cubicBezTo>
                  <a:pt x="5842" y="4326"/>
                  <a:pt x="5842" y="4289"/>
                  <a:pt x="5879" y="4289"/>
                </a:cubicBezTo>
                <a:cubicBezTo>
                  <a:pt x="5916" y="4289"/>
                  <a:pt x="5916" y="4289"/>
                  <a:pt x="5990" y="4326"/>
                </a:cubicBezTo>
                <a:lnTo>
                  <a:pt x="6027" y="4326"/>
                </a:lnTo>
                <a:cubicBezTo>
                  <a:pt x="6064" y="4363"/>
                  <a:pt x="6064" y="4400"/>
                  <a:pt x="6100" y="4474"/>
                </a:cubicBezTo>
                <a:cubicBezTo>
                  <a:pt x="6100" y="4511"/>
                  <a:pt x="6100" y="4511"/>
                  <a:pt x="6174" y="4548"/>
                </a:cubicBezTo>
                <a:cubicBezTo>
                  <a:pt x="6174" y="4585"/>
                  <a:pt x="6211" y="4585"/>
                  <a:pt x="6211" y="4585"/>
                </a:cubicBezTo>
                <a:lnTo>
                  <a:pt x="6359" y="4733"/>
                </a:lnTo>
                <a:lnTo>
                  <a:pt x="6396" y="4770"/>
                </a:lnTo>
                <a:lnTo>
                  <a:pt x="6544" y="4770"/>
                </a:lnTo>
                <a:cubicBezTo>
                  <a:pt x="6544" y="4844"/>
                  <a:pt x="6544" y="4881"/>
                  <a:pt x="6581" y="4918"/>
                </a:cubicBezTo>
                <a:cubicBezTo>
                  <a:pt x="6581" y="4955"/>
                  <a:pt x="6581" y="4955"/>
                  <a:pt x="6618" y="5029"/>
                </a:cubicBezTo>
                <a:cubicBezTo>
                  <a:pt x="6618" y="5066"/>
                  <a:pt x="6618" y="5066"/>
                  <a:pt x="6655" y="5066"/>
                </a:cubicBezTo>
                <a:cubicBezTo>
                  <a:pt x="6729" y="5139"/>
                  <a:pt x="6766" y="5250"/>
                  <a:pt x="6803" y="5287"/>
                </a:cubicBezTo>
                <a:cubicBezTo>
                  <a:pt x="6840" y="5398"/>
                  <a:pt x="6914" y="5435"/>
                  <a:pt x="6988" y="5509"/>
                </a:cubicBezTo>
                <a:cubicBezTo>
                  <a:pt x="7025" y="5583"/>
                  <a:pt x="7136" y="5620"/>
                  <a:pt x="7173" y="5620"/>
                </a:cubicBezTo>
                <a:lnTo>
                  <a:pt x="7210" y="5620"/>
                </a:lnTo>
                <a:cubicBezTo>
                  <a:pt x="7284" y="5657"/>
                  <a:pt x="7284" y="5694"/>
                  <a:pt x="7321" y="5768"/>
                </a:cubicBezTo>
                <a:cubicBezTo>
                  <a:pt x="7358" y="5879"/>
                  <a:pt x="7468" y="6027"/>
                  <a:pt x="7505" y="6138"/>
                </a:cubicBezTo>
                <a:cubicBezTo>
                  <a:pt x="7579" y="6323"/>
                  <a:pt x="7690" y="6544"/>
                  <a:pt x="7764" y="6729"/>
                </a:cubicBezTo>
                <a:cubicBezTo>
                  <a:pt x="7875" y="6914"/>
                  <a:pt x="7949" y="7136"/>
                  <a:pt x="7912" y="7358"/>
                </a:cubicBezTo>
                <a:cubicBezTo>
                  <a:pt x="7912" y="7469"/>
                  <a:pt x="7875" y="7617"/>
                  <a:pt x="7764" y="7690"/>
                </a:cubicBezTo>
                <a:cubicBezTo>
                  <a:pt x="7727" y="7801"/>
                  <a:pt x="7653" y="7875"/>
                  <a:pt x="7542" y="7986"/>
                </a:cubicBezTo>
                <a:cubicBezTo>
                  <a:pt x="7468" y="8060"/>
                  <a:pt x="7358" y="8097"/>
                  <a:pt x="7321" y="8208"/>
                </a:cubicBezTo>
                <a:cubicBezTo>
                  <a:pt x="7210" y="8282"/>
                  <a:pt x="7136" y="8356"/>
                  <a:pt x="7099" y="8430"/>
                </a:cubicBezTo>
                <a:cubicBezTo>
                  <a:pt x="7025" y="8467"/>
                  <a:pt x="7025" y="8541"/>
                  <a:pt x="7025" y="8578"/>
                </a:cubicBezTo>
                <a:cubicBezTo>
                  <a:pt x="7025" y="8615"/>
                  <a:pt x="7025" y="8615"/>
                  <a:pt x="7099" y="8652"/>
                </a:cubicBezTo>
                <a:lnTo>
                  <a:pt x="7099" y="8726"/>
                </a:lnTo>
                <a:cubicBezTo>
                  <a:pt x="7136" y="8726"/>
                  <a:pt x="7136" y="8763"/>
                  <a:pt x="7173" y="8763"/>
                </a:cubicBezTo>
                <a:cubicBezTo>
                  <a:pt x="7210" y="8763"/>
                  <a:pt x="7284" y="8763"/>
                  <a:pt x="7284" y="8800"/>
                </a:cubicBezTo>
                <a:lnTo>
                  <a:pt x="7579" y="8800"/>
                </a:lnTo>
                <a:cubicBezTo>
                  <a:pt x="7616" y="8800"/>
                  <a:pt x="7690" y="8800"/>
                  <a:pt x="7690" y="8837"/>
                </a:cubicBezTo>
                <a:lnTo>
                  <a:pt x="8171" y="8837"/>
                </a:lnTo>
                <a:cubicBezTo>
                  <a:pt x="8245" y="8837"/>
                  <a:pt x="8282" y="8800"/>
                  <a:pt x="8319" y="8800"/>
                </a:cubicBezTo>
                <a:lnTo>
                  <a:pt x="8799" y="8800"/>
                </a:lnTo>
                <a:cubicBezTo>
                  <a:pt x="8799" y="8800"/>
                  <a:pt x="8836" y="8800"/>
                  <a:pt x="8836" y="8763"/>
                </a:cubicBezTo>
                <a:lnTo>
                  <a:pt x="8836" y="8652"/>
                </a:lnTo>
                <a:cubicBezTo>
                  <a:pt x="8836" y="8615"/>
                  <a:pt x="8836" y="8578"/>
                  <a:pt x="8799" y="8541"/>
                </a:cubicBezTo>
                <a:cubicBezTo>
                  <a:pt x="8799" y="8430"/>
                  <a:pt x="8725" y="8356"/>
                  <a:pt x="8725" y="8245"/>
                </a:cubicBezTo>
                <a:lnTo>
                  <a:pt x="8725" y="7986"/>
                </a:lnTo>
                <a:cubicBezTo>
                  <a:pt x="8725" y="7912"/>
                  <a:pt x="8799" y="7875"/>
                  <a:pt x="8799" y="7838"/>
                </a:cubicBezTo>
                <a:cubicBezTo>
                  <a:pt x="8836" y="7801"/>
                  <a:pt x="8836" y="7727"/>
                  <a:pt x="8873" y="7690"/>
                </a:cubicBezTo>
                <a:cubicBezTo>
                  <a:pt x="8873" y="7653"/>
                  <a:pt x="8873" y="7653"/>
                  <a:pt x="8910" y="7617"/>
                </a:cubicBezTo>
                <a:cubicBezTo>
                  <a:pt x="8984" y="7543"/>
                  <a:pt x="8984" y="7469"/>
                  <a:pt x="9021" y="7432"/>
                </a:cubicBezTo>
                <a:cubicBezTo>
                  <a:pt x="9169" y="7506"/>
                  <a:pt x="9243" y="7617"/>
                  <a:pt x="9354" y="7727"/>
                </a:cubicBezTo>
                <a:cubicBezTo>
                  <a:pt x="9391" y="7801"/>
                  <a:pt x="9428" y="7875"/>
                  <a:pt x="9428" y="7912"/>
                </a:cubicBezTo>
                <a:cubicBezTo>
                  <a:pt x="9428" y="8023"/>
                  <a:pt x="9428" y="8060"/>
                  <a:pt x="9354" y="8097"/>
                </a:cubicBezTo>
                <a:cubicBezTo>
                  <a:pt x="9280" y="8171"/>
                  <a:pt x="9206" y="8208"/>
                  <a:pt x="9169" y="8245"/>
                </a:cubicBezTo>
                <a:cubicBezTo>
                  <a:pt x="9095" y="8282"/>
                  <a:pt x="9095" y="8356"/>
                  <a:pt x="9058" y="8356"/>
                </a:cubicBezTo>
                <a:lnTo>
                  <a:pt x="9058" y="8430"/>
                </a:lnTo>
                <a:lnTo>
                  <a:pt x="9058" y="8467"/>
                </a:lnTo>
                <a:lnTo>
                  <a:pt x="9058" y="8541"/>
                </a:lnTo>
                <a:cubicBezTo>
                  <a:pt x="9095" y="8578"/>
                  <a:pt x="9095" y="8578"/>
                  <a:pt x="9169" y="8578"/>
                </a:cubicBezTo>
                <a:lnTo>
                  <a:pt x="9465" y="8578"/>
                </a:lnTo>
                <a:cubicBezTo>
                  <a:pt x="9539" y="8578"/>
                  <a:pt x="9576" y="8615"/>
                  <a:pt x="9650" y="8615"/>
                </a:cubicBezTo>
                <a:lnTo>
                  <a:pt x="9724" y="8615"/>
                </a:lnTo>
                <a:cubicBezTo>
                  <a:pt x="9798" y="8615"/>
                  <a:pt x="9908" y="8615"/>
                  <a:pt x="9945" y="8578"/>
                </a:cubicBezTo>
                <a:lnTo>
                  <a:pt x="10278" y="8578"/>
                </a:lnTo>
                <a:cubicBezTo>
                  <a:pt x="10315" y="8578"/>
                  <a:pt x="10352" y="8578"/>
                  <a:pt x="10389" y="8541"/>
                </a:cubicBezTo>
                <a:cubicBezTo>
                  <a:pt x="10389" y="8541"/>
                  <a:pt x="10389" y="8467"/>
                  <a:pt x="10463" y="8467"/>
                </a:cubicBezTo>
                <a:lnTo>
                  <a:pt x="10463" y="8393"/>
                </a:lnTo>
                <a:lnTo>
                  <a:pt x="10315" y="7986"/>
                </a:lnTo>
                <a:cubicBezTo>
                  <a:pt x="10278" y="7838"/>
                  <a:pt x="10204" y="7690"/>
                  <a:pt x="10315" y="7543"/>
                </a:cubicBezTo>
                <a:cubicBezTo>
                  <a:pt x="10315" y="7469"/>
                  <a:pt x="10315" y="7432"/>
                  <a:pt x="10278" y="7321"/>
                </a:cubicBezTo>
                <a:cubicBezTo>
                  <a:pt x="10204" y="7284"/>
                  <a:pt x="10204" y="7173"/>
                  <a:pt x="10167" y="7136"/>
                </a:cubicBezTo>
                <a:cubicBezTo>
                  <a:pt x="10093" y="7062"/>
                  <a:pt x="9982" y="6914"/>
                  <a:pt x="9908" y="6803"/>
                </a:cubicBezTo>
                <a:lnTo>
                  <a:pt x="9908" y="6803"/>
                </a:lnTo>
                <a:lnTo>
                  <a:pt x="10463" y="6951"/>
                </a:lnTo>
                <a:cubicBezTo>
                  <a:pt x="10707" y="7012"/>
                  <a:pt x="10974" y="7040"/>
                  <a:pt x="11238" y="7040"/>
                </a:cubicBezTo>
                <a:cubicBezTo>
                  <a:pt x="11454" y="7040"/>
                  <a:pt x="11669" y="7021"/>
                  <a:pt x="11868" y="6988"/>
                </a:cubicBezTo>
                <a:cubicBezTo>
                  <a:pt x="12349" y="6951"/>
                  <a:pt x="12866" y="6766"/>
                  <a:pt x="13273" y="6581"/>
                </a:cubicBezTo>
                <a:cubicBezTo>
                  <a:pt x="13421" y="6544"/>
                  <a:pt x="13532" y="6433"/>
                  <a:pt x="13679" y="6396"/>
                </a:cubicBezTo>
                <a:cubicBezTo>
                  <a:pt x="13827" y="6507"/>
                  <a:pt x="13901" y="6692"/>
                  <a:pt x="13975" y="6803"/>
                </a:cubicBezTo>
                <a:cubicBezTo>
                  <a:pt x="14012" y="6951"/>
                  <a:pt x="14049" y="7136"/>
                  <a:pt x="14012" y="7321"/>
                </a:cubicBezTo>
                <a:cubicBezTo>
                  <a:pt x="14012" y="7432"/>
                  <a:pt x="13975" y="7506"/>
                  <a:pt x="13901" y="7543"/>
                </a:cubicBezTo>
                <a:cubicBezTo>
                  <a:pt x="13864" y="7617"/>
                  <a:pt x="13790" y="7653"/>
                  <a:pt x="13679" y="7690"/>
                </a:cubicBezTo>
                <a:cubicBezTo>
                  <a:pt x="13606" y="7727"/>
                  <a:pt x="13532" y="7801"/>
                  <a:pt x="13458" y="7838"/>
                </a:cubicBezTo>
                <a:cubicBezTo>
                  <a:pt x="13347" y="7875"/>
                  <a:pt x="13310" y="7912"/>
                  <a:pt x="13273" y="8023"/>
                </a:cubicBezTo>
                <a:cubicBezTo>
                  <a:pt x="13162" y="8023"/>
                  <a:pt x="13125" y="8060"/>
                  <a:pt x="13088" y="8171"/>
                </a:cubicBezTo>
                <a:cubicBezTo>
                  <a:pt x="13051" y="8208"/>
                  <a:pt x="13051" y="8245"/>
                  <a:pt x="13051" y="8282"/>
                </a:cubicBezTo>
                <a:lnTo>
                  <a:pt x="13051" y="8356"/>
                </a:lnTo>
                <a:cubicBezTo>
                  <a:pt x="13051" y="8393"/>
                  <a:pt x="13088" y="8393"/>
                  <a:pt x="13088" y="8430"/>
                </a:cubicBezTo>
                <a:cubicBezTo>
                  <a:pt x="13088" y="8430"/>
                  <a:pt x="13125" y="8467"/>
                  <a:pt x="13236" y="8467"/>
                </a:cubicBezTo>
                <a:lnTo>
                  <a:pt x="13716" y="8467"/>
                </a:lnTo>
                <a:cubicBezTo>
                  <a:pt x="13790" y="8467"/>
                  <a:pt x="13864" y="8541"/>
                  <a:pt x="13975" y="8541"/>
                </a:cubicBezTo>
                <a:lnTo>
                  <a:pt x="14160" y="8541"/>
                </a:lnTo>
                <a:cubicBezTo>
                  <a:pt x="14197" y="8541"/>
                  <a:pt x="14234" y="8541"/>
                  <a:pt x="14271" y="8467"/>
                </a:cubicBezTo>
                <a:lnTo>
                  <a:pt x="14567" y="8467"/>
                </a:lnTo>
                <a:cubicBezTo>
                  <a:pt x="14567" y="8467"/>
                  <a:pt x="14604" y="8467"/>
                  <a:pt x="14604" y="8430"/>
                </a:cubicBezTo>
                <a:cubicBezTo>
                  <a:pt x="14641" y="8393"/>
                  <a:pt x="14641" y="8393"/>
                  <a:pt x="14641" y="8356"/>
                </a:cubicBezTo>
                <a:cubicBezTo>
                  <a:pt x="14641" y="8282"/>
                  <a:pt x="14641" y="8245"/>
                  <a:pt x="14715" y="8245"/>
                </a:cubicBezTo>
                <a:cubicBezTo>
                  <a:pt x="14715" y="8171"/>
                  <a:pt x="14752" y="8097"/>
                  <a:pt x="14789" y="8060"/>
                </a:cubicBezTo>
                <a:cubicBezTo>
                  <a:pt x="14826" y="8023"/>
                  <a:pt x="14900" y="7986"/>
                  <a:pt x="14973" y="7912"/>
                </a:cubicBezTo>
                <a:cubicBezTo>
                  <a:pt x="15010" y="7875"/>
                  <a:pt x="15121" y="7875"/>
                  <a:pt x="15158" y="7801"/>
                </a:cubicBezTo>
                <a:cubicBezTo>
                  <a:pt x="15195" y="7690"/>
                  <a:pt x="15195" y="7653"/>
                  <a:pt x="15195" y="7543"/>
                </a:cubicBezTo>
                <a:lnTo>
                  <a:pt x="15195" y="7469"/>
                </a:lnTo>
                <a:lnTo>
                  <a:pt x="15195" y="7321"/>
                </a:lnTo>
                <a:lnTo>
                  <a:pt x="15195" y="6988"/>
                </a:lnTo>
                <a:cubicBezTo>
                  <a:pt x="15269" y="7099"/>
                  <a:pt x="15306" y="7247"/>
                  <a:pt x="15306" y="7321"/>
                </a:cubicBezTo>
                <a:cubicBezTo>
                  <a:pt x="15343" y="7432"/>
                  <a:pt x="15343" y="7543"/>
                  <a:pt x="15380" y="7653"/>
                </a:cubicBezTo>
                <a:cubicBezTo>
                  <a:pt x="15380" y="7875"/>
                  <a:pt x="15306" y="8097"/>
                  <a:pt x="15158" y="8245"/>
                </a:cubicBezTo>
                <a:cubicBezTo>
                  <a:pt x="14973" y="8282"/>
                  <a:pt x="14826" y="8393"/>
                  <a:pt x="14752" y="8578"/>
                </a:cubicBezTo>
                <a:cubicBezTo>
                  <a:pt x="14715" y="8615"/>
                  <a:pt x="14604" y="8615"/>
                  <a:pt x="14604" y="8726"/>
                </a:cubicBezTo>
                <a:lnTo>
                  <a:pt x="14604" y="8800"/>
                </a:lnTo>
                <a:cubicBezTo>
                  <a:pt x="14604" y="8800"/>
                  <a:pt x="14604" y="8837"/>
                  <a:pt x="14641" y="8837"/>
                </a:cubicBezTo>
                <a:lnTo>
                  <a:pt x="14715" y="8910"/>
                </a:lnTo>
                <a:cubicBezTo>
                  <a:pt x="14752" y="8910"/>
                  <a:pt x="14752" y="8910"/>
                  <a:pt x="14789" y="8947"/>
                </a:cubicBezTo>
                <a:lnTo>
                  <a:pt x="15010" y="8947"/>
                </a:lnTo>
                <a:cubicBezTo>
                  <a:pt x="15158" y="8947"/>
                  <a:pt x="15306" y="8947"/>
                  <a:pt x="15343" y="8910"/>
                </a:cubicBezTo>
                <a:lnTo>
                  <a:pt x="15380" y="8910"/>
                </a:lnTo>
                <a:cubicBezTo>
                  <a:pt x="15454" y="8947"/>
                  <a:pt x="15491" y="8947"/>
                  <a:pt x="15528" y="8947"/>
                </a:cubicBezTo>
                <a:lnTo>
                  <a:pt x="16009" y="8947"/>
                </a:lnTo>
                <a:cubicBezTo>
                  <a:pt x="16046" y="8947"/>
                  <a:pt x="16083" y="8947"/>
                  <a:pt x="16120" y="8910"/>
                </a:cubicBezTo>
                <a:lnTo>
                  <a:pt x="16267" y="8910"/>
                </a:lnTo>
                <a:cubicBezTo>
                  <a:pt x="16304" y="8910"/>
                  <a:pt x="16304" y="8837"/>
                  <a:pt x="16378" y="8837"/>
                </a:cubicBezTo>
                <a:cubicBezTo>
                  <a:pt x="16415" y="8800"/>
                  <a:pt x="16415" y="8726"/>
                  <a:pt x="16415" y="8652"/>
                </a:cubicBezTo>
                <a:cubicBezTo>
                  <a:pt x="16415" y="8615"/>
                  <a:pt x="16378" y="8578"/>
                  <a:pt x="16304" y="8541"/>
                </a:cubicBezTo>
                <a:cubicBezTo>
                  <a:pt x="16267" y="8430"/>
                  <a:pt x="16230" y="8282"/>
                  <a:pt x="16267" y="8208"/>
                </a:cubicBezTo>
                <a:cubicBezTo>
                  <a:pt x="16304" y="7986"/>
                  <a:pt x="16452" y="7727"/>
                  <a:pt x="16637" y="7617"/>
                </a:cubicBezTo>
                <a:cubicBezTo>
                  <a:pt x="16674" y="7543"/>
                  <a:pt x="16674" y="7469"/>
                  <a:pt x="16674" y="7432"/>
                </a:cubicBezTo>
                <a:cubicBezTo>
                  <a:pt x="16674" y="7358"/>
                  <a:pt x="16637" y="7284"/>
                  <a:pt x="16637" y="7247"/>
                </a:cubicBezTo>
                <a:cubicBezTo>
                  <a:pt x="16600" y="7099"/>
                  <a:pt x="16563" y="6988"/>
                  <a:pt x="16489" y="6914"/>
                </a:cubicBezTo>
                <a:cubicBezTo>
                  <a:pt x="16415" y="6692"/>
                  <a:pt x="16415" y="6433"/>
                  <a:pt x="16415" y="6212"/>
                </a:cubicBezTo>
                <a:cubicBezTo>
                  <a:pt x="16415" y="5990"/>
                  <a:pt x="16489" y="5768"/>
                  <a:pt x="16563" y="5509"/>
                </a:cubicBezTo>
                <a:cubicBezTo>
                  <a:pt x="17007" y="5213"/>
                  <a:pt x="17081" y="4955"/>
                  <a:pt x="17118" y="4733"/>
                </a:cubicBezTo>
                <a:cubicBezTo>
                  <a:pt x="17266" y="4289"/>
                  <a:pt x="17340" y="3772"/>
                  <a:pt x="17266" y="3291"/>
                </a:cubicBezTo>
                <a:cubicBezTo>
                  <a:pt x="17192" y="2958"/>
                  <a:pt x="17118" y="2588"/>
                  <a:pt x="16933" y="2330"/>
                </a:cubicBezTo>
                <a:cubicBezTo>
                  <a:pt x="16748" y="2034"/>
                  <a:pt x="16452" y="1812"/>
                  <a:pt x="16157" y="1627"/>
                </a:cubicBezTo>
                <a:cubicBezTo>
                  <a:pt x="15861" y="1442"/>
                  <a:pt x="15491" y="1368"/>
                  <a:pt x="15158" y="1258"/>
                </a:cubicBezTo>
                <a:cubicBezTo>
                  <a:pt x="14863" y="1184"/>
                  <a:pt x="14530" y="1036"/>
                  <a:pt x="14197" y="925"/>
                </a:cubicBezTo>
                <a:cubicBezTo>
                  <a:pt x="13864" y="851"/>
                  <a:pt x="13569" y="703"/>
                  <a:pt x="13199" y="666"/>
                </a:cubicBezTo>
                <a:lnTo>
                  <a:pt x="12127" y="666"/>
                </a:lnTo>
                <a:cubicBezTo>
                  <a:pt x="11424" y="666"/>
                  <a:pt x="10722" y="629"/>
                  <a:pt x="10056" y="518"/>
                </a:cubicBezTo>
                <a:cubicBezTo>
                  <a:pt x="9724" y="481"/>
                  <a:pt x="9354" y="444"/>
                  <a:pt x="9021" y="333"/>
                </a:cubicBezTo>
                <a:cubicBezTo>
                  <a:pt x="8836" y="296"/>
                  <a:pt x="8688" y="259"/>
                  <a:pt x="8504" y="148"/>
                </a:cubicBezTo>
                <a:cubicBezTo>
                  <a:pt x="8319" y="111"/>
                  <a:pt x="8208" y="1"/>
                  <a:pt x="80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1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4" name="Google Shape;11254;p16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1255" name="Google Shape;11255;p16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1256" name="Google Shape;11256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96" name="Google Shape;11296;p16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1297" name="Google Shape;11297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37" name="Google Shape;11337;p16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1338" name="Google Shape;11338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78" name="Google Shape;11378;p16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1379" name="Google Shape;11379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5" name="Google Shape;11385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6" name="Google Shape;11386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19" name="Google Shape;11419;p16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1420" name="Google Shape;11420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60" name="Google Shape;11460;p16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1461" name="Google Shape;11461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4" name="Google Shape;11474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5" name="Google Shape;11475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01" name="Google Shape;11501;p16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1502" name="Google Shape;11502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42" name="Google Shape;11542;p16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1543" name="Google Shape;11543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3" name="Google Shape;11563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4" name="Google Shape;11564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83" name="Google Shape;11583;p16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1584" name="Google Shape;11584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4" name="Google Shape;11624;p16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1625" name="Google Shape;11625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2" name="Google Shape;11652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65" name="Google Shape;11665;p16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1666" name="Google Shape;11666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06" name="Google Shape;11706;p16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1707" name="Google Shape;11707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47" name="Google Shape;11747;p16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1748" name="Google Shape;11748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88" name="Google Shape;11788;p16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1789" name="Google Shape;11789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9" name="Google Shape;11829;p16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1830" name="Google Shape;11830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0" name="Google Shape;11870;p16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1871" name="Google Shape;11871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11" name="Google Shape;11911;p16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1912" name="Google Shape;11912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52" name="Google Shape;11952;p16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1953" name="Google Shape;11953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3" name="Google Shape;11993;p16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1994" name="Google Shape;11994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34" name="Google Shape;12034;p16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2035" name="Google Shape;12035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5" name="Google Shape;12075;p16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2076" name="Google Shape;12076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6" name="Google Shape;12116;p16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2117" name="Google Shape;12117;p1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1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1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1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1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1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1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1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1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1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1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1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1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1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1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1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1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1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1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1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1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1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1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1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1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1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1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1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1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1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1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1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1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1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1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1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1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1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1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1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157" name="Google Shape;12157;p16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8" name="Google Shape;12158;p16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9" name="Google Shape;12159;p16"/>
          <p:cNvSpPr/>
          <p:nvPr/>
        </p:nvSpPr>
        <p:spPr>
          <a:xfrm flipH="1">
            <a:off x="8038292" y="273162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0" name="Google Shape;12160;p16"/>
          <p:cNvGrpSpPr/>
          <p:nvPr/>
        </p:nvGrpSpPr>
        <p:grpSpPr>
          <a:xfrm>
            <a:off x="65342" y="827162"/>
            <a:ext cx="1128653" cy="723289"/>
            <a:chOff x="-2730400" y="2192900"/>
            <a:chExt cx="490101" cy="314077"/>
          </a:xfrm>
        </p:grpSpPr>
        <p:sp>
          <p:nvSpPr>
            <p:cNvPr id="12161" name="Google Shape;12161;p16"/>
            <p:cNvSpPr/>
            <p:nvPr/>
          </p:nvSpPr>
          <p:spPr>
            <a:xfrm>
              <a:off x="-2730400" y="2192900"/>
              <a:ext cx="420575" cy="227400"/>
            </a:xfrm>
            <a:custGeom>
              <a:avLst/>
              <a:gdLst/>
              <a:ahLst/>
              <a:cxnLst/>
              <a:rect l="l" t="t" r="r" b="b"/>
              <a:pathLst>
                <a:path w="16823" h="9096" extrusionOk="0">
                  <a:moveTo>
                    <a:pt x="8874" y="0"/>
                  </a:moveTo>
                  <a:cubicBezTo>
                    <a:pt x="7765" y="0"/>
                    <a:pt x="6804" y="629"/>
                    <a:pt x="6360" y="1627"/>
                  </a:cubicBezTo>
                  <a:cubicBezTo>
                    <a:pt x="6175" y="1516"/>
                    <a:pt x="5953" y="1516"/>
                    <a:pt x="5731" y="1516"/>
                  </a:cubicBezTo>
                  <a:cubicBezTo>
                    <a:pt x="4622" y="1516"/>
                    <a:pt x="3735" y="2403"/>
                    <a:pt x="3735" y="3512"/>
                  </a:cubicBezTo>
                  <a:lnTo>
                    <a:pt x="3735" y="3586"/>
                  </a:lnTo>
                  <a:cubicBezTo>
                    <a:pt x="3476" y="3512"/>
                    <a:pt x="3143" y="3475"/>
                    <a:pt x="2811" y="3475"/>
                  </a:cubicBezTo>
                  <a:cubicBezTo>
                    <a:pt x="1258" y="3475"/>
                    <a:pt x="1" y="4695"/>
                    <a:pt x="1" y="6285"/>
                  </a:cubicBezTo>
                  <a:cubicBezTo>
                    <a:pt x="1" y="7838"/>
                    <a:pt x="1258" y="9095"/>
                    <a:pt x="2811" y="9095"/>
                  </a:cubicBezTo>
                  <a:lnTo>
                    <a:pt x="15011" y="9095"/>
                  </a:lnTo>
                  <a:cubicBezTo>
                    <a:pt x="15935" y="9095"/>
                    <a:pt x="16675" y="8356"/>
                    <a:pt x="16675" y="7431"/>
                  </a:cubicBezTo>
                  <a:cubicBezTo>
                    <a:pt x="16823" y="6507"/>
                    <a:pt x="16046" y="5768"/>
                    <a:pt x="15122" y="5768"/>
                  </a:cubicBezTo>
                  <a:cubicBezTo>
                    <a:pt x="15011" y="4104"/>
                    <a:pt x="13643" y="2773"/>
                    <a:pt x="11906" y="2773"/>
                  </a:cubicBezTo>
                  <a:lnTo>
                    <a:pt x="11536" y="2773"/>
                  </a:lnTo>
                  <a:lnTo>
                    <a:pt x="11536" y="2662"/>
                  </a:lnTo>
                  <a:cubicBezTo>
                    <a:pt x="11536" y="1183"/>
                    <a:pt x="10353" y="0"/>
                    <a:pt x="8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16"/>
            <p:cNvSpPr/>
            <p:nvPr/>
          </p:nvSpPr>
          <p:spPr>
            <a:xfrm>
              <a:off x="-2470599" y="2384677"/>
              <a:ext cx="230300" cy="122300"/>
            </a:xfrm>
            <a:custGeom>
              <a:avLst/>
              <a:gdLst/>
              <a:ahLst/>
              <a:cxnLst/>
              <a:rect l="l" t="t" r="r" b="b"/>
              <a:pathLst>
                <a:path w="9212" h="4892" extrusionOk="0">
                  <a:moveTo>
                    <a:pt x="4666" y="1"/>
                  </a:moveTo>
                  <a:cubicBezTo>
                    <a:pt x="4647" y="1"/>
                    <a:pt x="4628" y="1"/>
                    <a:pt x="4608" y="1"/>
                  </a:cubicBezTo>
                  <a:cubicBezTo>
                    <a:pt x="2575" y="112"/>
                    <a:pt x="2168" y="2220"/>
                    <a:pt x="2168" y="2220"/>
                  </a:cubicBezTo>
                  <a:cubicBezTo>
                    <a:pt x="2168" y="2220"/>
                    <a:pt x="1804" y="2121"/>
                    <a:pt x="1389" y="2121"/>
                  </a:cubicBezTo>
                  <a:cubicBezTo>
                    <a:pt x="754" y="2121"/>
                    <a:pt x="0" y="2351"/>
                    <a:pt x="246" y="3514"/>
                  </a:cubicBezTo>
                  <a:cubicBezTo>
                    <a:pt x="432" y="4427"/>
                    <a:pt x="1261" y="4675"/>
                    <a:pt x="2105" y="4675"/>
                  </a:cubicBezTo>
                  <a:cubicBezTo>
                    <a:pt x="3106" y="4675"/>
                    <a:pt x="4128" y="4327"/>
                    <a:pt x="4128" y="4327"/>
                  </a:cubicBezTo>
                  <a:cubicBezTo>
                    <a:pt x="4443" y="4747"/>
                    <a:pt x="4880" y="4891"/>
                    <a:pt x="5330" y="4891"/>
                  </a:cubicBezTo>
                  <a:cubicBezTo>
                    <a:pt x="6306" y="4891"/>
                    <a:pt x="7344" y="4216"/>
                    <a:pt x="7344" y="4216"/>
                  </a:cubicBezTo>
                  <a:cubicBezTo>
                    <a:pt x="7522" y="4287"/>
                    <a:pt x="7697" y="4316"/>
                    <a:pt x="7864" y="4316"/>
                  </a:cubicBezTo>
                  <a:cubicBezTo>
                    <a:pt x="8564" y="4316"/>
                    <a:pt x="9119" y="3809"/>
                    <a:pt x="9119" y="3809"/>
                  </a:cubicBezTo>
                  <a:cubicBezTo>
                    <a:pt x="9211" y="1997"/>
                    <a:pt x="7771" y="1844"/>
                    <a:pt x="7282" y="1844"/>
                  </a:cubicBezTo>
                  <a:cubicBezTo>
                    <a:pt x="7183" y="1844"/>
                    <a:pt x="7122" y="1850"/>
                    <a:pt x="7122" y="1850"/>
                  </a:cubicBezTo>
                  <a:cubicBezTo>
                    <a:pt x="7122" y="1850"/>
                    <a:pt x="6615" y="1"/>
                    <a:pt x="4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3" name="Google Shape;12163;p16"/>
          <p:cNvSpPr txBox="1">
            <a:spLocks noGrp="1"/>
          </p:cNvSpPr>
          <p:nvPr>
            <p:ph type="subTitle" idx="1"/>
          </p:nvPr>
        </p:nvSpPr>
        <p:spPr>
          <a:xfrm>
            <a:off x="4666600" y="2556275"/>
            <a:ext cx="37623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164" name="Google Shape;12164;p16"/>
          <p:cNvSpPr txBox="1">
            <a:spLocks noGrp="1"/>
          </p:cNvSpPr>
          <p:nvPr>
            <p:ph type="title"/>
          </p:nvPr>
        </p:nvSpPr>
        <p:spPr>
          <a:xfrm>
            <a:off x="4666600" y="1956875"/>
            <a:ext cx="37623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165" name="Google Shape;12165;p16"/>
          <p:cNvSpPr/>
          <p:nvPr/>
        </p:nvSpPr>
        <p:spPr>
          <a:xfrm>
            <a:off x="7129200" y="4844850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6" name="Google Shape;12166;p16"/>
          <p:cNvSpPr/>
          <p:nvPr/>
        </p:nvSpPr>
        <p:spPr>
          <a:xfrm>
            <a:off x="6939000" y="4418760"/>
            <a:ext cx="968526" cy="499791"/>
          </a:xfrm>
          <a:custGeom>
            <a:avLst/>
            <a:gdLst/>
            <a:ahLst/>
            <a:cxnLst/>
            <a:rect l="l" t="t" r="r" b="b"/>
            <a:pathLst>
              <a:path w="17340" h="8948" extrusionOk="0">
                <a:moveTo>
                  <a:pt x="8023" y="1"/>
                </a:moveTo>
                <a:cubicBezTo>
                  <a:pt x="7912" y="1"/>
                  <a:pt x="7838" y="1"/>
                  <a:pt x="7727" y="74"/>
                </a:cubicBezTo>
                <a:cubicBezTo>
                  <a:pt x="7653" y="111"/>
                  <a:pt x="7542" y="111"/>
                  <a:pt x="7505" y="148"/>
                </a:cubicBezTo>
                <a:cubicBezTo>
                  <a:pt x="7358" y="185"/>
                  <a:pt x="7173" y="259"/>
                  <a:pt x="6988" y="296"/>
                </a:cubicBezTo>
                <a:cubicBezTo>
                  <a:pt x="6655" y="333"/>
                  <a:pt x="6285" y="370"/>
                  <a:pt x="5990" y="444"/>
                </a:cubicBezTo>
                <a:cubicBezTo>
                  <a:pt x="5805" y="444"/>
                  <a:pt x="5620" y="444"/>
                  <a:pt x="5472" y="481"/>
                </a:cubicBezTo>
                <a:cubicBezTo>
                  <a:pt x="5287" y="518"/>
                  <a:pt x="5139" y="629"/>
                  <a:pt x="4991" y="777"/>
                </a:cubicBezTo>
                <a:cubicBezTo>
                  <a:pt x="4880" y="888"/>
                  <a:pt x="4770" y="1036"/>
                  <a:pt x="4696" y="1184"/>
                </a:cubicBezTo>
                <a:cubicBezTo>
                  <a:pt x="4585" y="1331"/>
                  <a:pt x="4548" y="1516"/>
                  <a:pt x="4437" y="1627"/>
                </a:cubicBezTo>
                <a:cubicBezTo>
                  <a:pt x="4400" y="1738"/>
                  <a:pt x="4363" y="1775"/>
                  <a:pt x="4252" y="1812"/>
                </a:cubicBezTo>
                <a:cubicBezTo>
                  <a:pt x="4252" y="1738"/>
                  <a:pt x="4215" y="1627"/>
                  <a:pt x="4178" y="1553"/>
                </a:cubicBezTo>
                <a:cubicBezTo>
                  <a:pt x="4141" y="1442"/>
                  <a:pt x="4030" y="1405"/>
                  <a:pt x="3956" y="1368"/>
                </a:cubicBezTo>
                <a:cubicBezTo>
                  <a:pt x="3845" y="1295"/>
                  <a:pt x="3771" y="1258"/>
                  <a:pt x="3697" y="1184"/>
                </a:cubicBezTo>
                <a:cubicBezTo>
                  <a:pt x="3623" y="1110"/>
                  <a:pt x="3586" y="1036"/>
                  <a:pt x="3513" y="962"/>
                </a:cubicBezTo>
                <a:cubicBezTo>
                  <a:pt x="3402" y="962"/>
                  <a:pt x="3291" y="999"/>
                  <a:pt x="3217" y="1073"/>
                </a:cubicBezTo>
                <a:cubicBezTo>
                  <a:pt x="3143" y="1184"/>
                  <a:pt x="3143" y="1331"/>
                  <a:pt x="3217" y="1442"/>
                </a:cubicBezTo>
                <a:cubicBezTo>
                  <a:pt x="3254" y="1553"/>
                  <a:pt x="3328" y="1627"/>
                  <a:pt x="3439" y="1738"/>
                </a:cubicBezTo>
                <a:lnTo>
                  <a:pt x="3476" y="1738"/>
                </a:lnTo>
                <a:cubicBezTo>
                  <a:pt x="3513" y="1738"/>
                  <a:pt x="3513" y="1775"/>
                  <a:pt x="3586" y="1775"/>
                </a:cubicBezTo>
                <a:cubicBezTo>
                  <a:pt x="3586" y="1812"/>
                  <a:pt x="3623" y="1812"/>
                  <a:pt x="3623" y="1886"/>
                </a:cubicBezTo>
                <a:cubicBezTo>
                  <a:pt x="3697" y="1960"/>
                  <a:pt x="3808" y="1997"/>
                  <a:pt x="3882" y="1997"/>
                </a:cubicBezTo>
                <a:cubicBezTo>
                  <a:pt x="3808" y="2071"/>
                  <a:pt x="3697" y="2145"/>
                  <a:pt x="3660" y="2256"/>
                </a:cubicBezTo>
                <a:cubicBezTo>
                  <a:pt x="3586" y="2367"/>
                  <a:pt x="3476" y="2515"/>
                  <a:pt x="3402" y="2699"/>
                </a:cubicBezTo>
                <a:cubicBezTo>
                  <a:pt x="3291" y="2847"/>
                  <a:pt x="3217" y="2995"/>
                  <a:pt x="3032" y="3069"/>
                </a:cubicBezTo>
                <a:cubicBezTo>
                  <a:pt x="2921" y="3106"/>
                  <a:pt x="2884" y="3106"/>
                  <a:pt x="2773" y="3106"/>
                </a:cubicBezTo>
                <a:cubicBezTo>
                  <a:pt x="2699" y="3106"/>
                  <a:pt x="2588" y="3069"/>
                  <a:pt x="2551" y="3069"/>
                </a:cubicBezTo>
                <a:cubicBezTo>
                  <a:pt x="2403" y="3032"/>
                  <a:pt x="2219" y="2995"/>
                  <a:pt x="2108" y="2884"/>
                </a:cubicBezTo>
                <a:lnTo>
                  <a:pt x="2108" y="2884"/>
                </a:lnTo>
                <a:cubicBezTo>
                  <a:pt x="2108" y="2995"/>
                  <a:pt x="2108" y="3032"/>
                  <a:pt x="2145" y="3069"/>
                </a:cubicBezTo>
                <a:cubicBezTo>
                  <a:pt x="2182" y="3106"/>
                  <a:pt x="2219" y="3180"/>
                  <a:pt x="2219" y="3217"/>
                </a:cubicBezTo>
                <a:lnTo>
                  <a:pt x="2366" y="3365"/>
                </a:lnTo>
                <a:cubicBezTo>
                  <a:pt x="2403" y="3402"/>
                  <a:pt x="2477" y="3402"/>
                  <a:pt x="2551" y="3439"/>
                </a:cubicBezTo>
                <a:cubicBezTo>
                  <a:pt x="2329" y="3587"/>
                  <a:pt x="2108" y="3735"/>
                  <a:pt x="1812" y="3772"/>
                </a:cubicBezTo>
                <a:lnTo>
                  <a:pt x="1405" y="3772"/>
                </a:lnTo>
                <a:cubicBezTo>
                  <a:pt x="1257" y="3735"/>
                  <a:pt x="1183" y="3661"/>
                  <a:pt x="1036" y="3587"/>
                </a:cubicBezTo>
                <a:cubicBezTo>
                  <a:pt x="814" y="3439"/>
                  <a:pt x="629" y="3217"/>
                  <a:pt x="481" y="2995"/>
                </a:cubicBezTo>
                <a:cubicBezTo>
                  <a:pt x="333" y="2736"/>
                  <a:pt x="259" y="2515"/>
                  <a:pt x="111" y="2256"/>
                </a:cubicBezTo>
                <a:cubicBezTo>
                  <a:pt x="0" y="2515"/>
                  <a:pt x="0" y="2847"/>
                  <a:pt x="111" y="3180"/>
                </a:cubicBezTo>
                <a:cubicBezTo>
                  <a:pt x="148" y="3291"/>
                  <a:pt x="185" y="3439"/>
                  <a:pt x="296" y="3587"/>
                </a:cubicBezTo>
                <a:cubicBezTo>
                  <a:pt x="370" y="3735"/>
                  <a:pt x="481" y="3845"/>
                  <a:pt x="555" y="3956"/>
                </a:cubicBezTo>
                <a:cubicBezTo>
                  <a:pt x="666" y="4104"/>
                  <a:pt x="740" y="4178"/>
                  <a:pt x="888" y="4289"/>
                </a:cubicBezTo>
                <a:lnTo>
                  <a:pt x="1294" y="4548"/>
                </a:lnTo>
                <a:cubicBezTo>
                  <a:pt x="1368" y="4585"/>
                  <a:pt x="1442" y="4585"/>
                  <a:pt x="1479" y="4659"/>
                </a:cubicBezTo>
                <a:cubicBezTo>
                  <a:pt x="1553" y="4696"/>
                  <a:pt x="1590" y="4733"/>
                  <a:pt x="1664" y="4770"/>
                </a:cubicBezTo>
                <a:cubicBezTo>
                  <a:pt x="1812" y="4881"/>
                  <a:pt x="1960" y="4955"/>
                  <a:pt x="2108" y="4955"/>
                </a:cubicBezTo>
                <a:cubicBezTo>
                  <a:pt x="2145" y="5139"/>
                  <a:pt x="2145" y="5324"/>
                  <a:pt x="2219" y="5509"/>
                </a:cubicBezTo>
                <a:cubicBezTo>
                  <a:pt x="2219" y="5583"/>
                  <a:pt x="2293" y="5583"/>
                  <a:pt x="2293" y="5620"/>
                </a:cubicBezTo>
                <a:cubicBezTo>
                  <a:pt x="2293" y="5657"/>
                  <a:pt x="2329" y="5694"/>
                  <a:pt x="2366" y="5768"/>
                </a:cubicBezTo>
                <a:cubicBezTo>
                  <a:pt x="2403" y="5842"/>
                  <a:pt x="2477" y="5879"/>
                  <a:pt x="2551" y="5953"/>
                </a:cubicBezTo>
                <a:cubicBezTo>
                  <a:pt x="2662" y="5953"/>
                  <a:pt x="2773" y="5953"/>
                  <a:pt x="2884" y="5879"/>
                </a:cubicBezTo>
                <a:lnTo>
                  <a:pt x="2958" y="5879"/>
                </a:lnTo>
                <a:cubicBezTo>
                  <a:pt x="2958" y="5879"/>
                  <a:pt x="2958" y="5953"/>
                  <a:pt x="3032" y="5953"/>
                </a:cubicBezTo>
                <a:cubicBezTo>
                  <a:pt x="3032" y="5953"/>
                  <a:pt x="3069" y="5953"/>
                  <a:pt x="3106" y="5990"/>
                </a:cubicBezTo>
                <a:lnTo>
                  <a:pt x="3254" y="5990"/>
                </a:lnTo>
                <a:cubicBezTo>
                  <a:pt x="3328" y="5990"/>
                  <a:pt x="3439" y="5953"/>
                  <a:pt x="3513" y="5953"/>
                </a:cubicBezTo>
                <a:cubicBezTo>
                  <a:pt x="3697" y="5879"/>
                  <a:pt x="3845" y="5805"/>
                  <a:pt x="4030" y="5694"/>
                </a:cubicBezTo>
                <a:cubicBezTo>
                  <a:pt x="4141" y="5657"/>
                  <a:pt x="4178" y="5620"/>
                  <a:pt x="4252" y="5583"/>
                </a:cubicBezTo>
                <a:lnTo>
                  <a:pt x="4511" y="5435"/>
                </a:lnTo>
                <a:lnTo>
                  <a:pt x="4917" y="5139"/>
                </a:lnTo>
                <a:cubicBezTo>
                  <a:pt x="5065" y="5066"/>
                  <a:pt x="5176" y="4918"/>
                  <a:pt x="5324" y="4807"/>
                </a:cubicBezTo>
                <a:cubicBezTo>
                  <a:pt x="5472" y="4696"/>
                  <a:pt x="5620" y="4585"/>
                  <a:pt x="5694" y="4437"/>
                </a:cubicBezTo>
                <a:cubicBezTo>
                  <a:pt x="5731" y="4400"/>
                  <a:pt x="5731" y="4363"/>
                  <a:pt x="5805" y="4363"/>
                </a:cubicBezTo>
                <a:cubicBezTo>
                  <a:pt x="5842" y="4326"/>
                  <a:pt x="5842" y="4289"/>
                  <a:pt x="5879" y="4289"/>
                </a:cubicBezTo>
                <a:cubicBezTo>
                  <a:pt x="5916" y="4289"/>
                  <a:pt x="5916" y="4289"/>
                  <a:pt x="5990" y="4326"/>
                </a:cubicBezTo>
                <a:lnTo>
                  <a:pt x="6027" y="4326"/>
                </a:lnTo>
                <a:cubicBezTo>
                  <a:pt x="6064" y="4363"/>
                  <a:pt x="6064" y="4400"/>
                  <a:pt x="6100" y="4474"/>
                </a:cubicBezTo>
                <a:cubicBezTo>
                  <a:pt x="6100" y="4511"/>
                  <a:pt x="6100" y="4511"/>
                  <a:pt x="6174" y="4548"/>
                </a:cubicBezTo>
                <a:cubicBezTo>
                  <a:pt x="6174" y="4585"/>
                  <a:pt x="6211" y="4585"/>
                  <a:pt x="6211" y="4585"/>
                </a:cubicBezTo>
                <a:lnTo>
                  <a:pt x="6359" y="4733"/>
                </a:lnTo>
                <a:lnTo>
                  <a:pt x="6396" y="4770"/>
                </a:lnTo>
                <a:lnTo>
                  <a:pt x="6544" y="4770"/>
                </a:lnTo>
                <a:cubicBezTo>
                  <a:pt x="6544" y="4844"/>
                  <a:pt x="6544" y="4881"/>
                  <a:pt x="6581" y="4918"/>
                </a:cubicBezTo>
                <a:cubicBezTo>
                  <a:pt x="6581" y="4955"/>
                  <a:pt x="6581" y="4955"/>
                  <a:pt x="6618" y="5029"/>
                </a:cubicBezTo>
                <a:cubicBezTo>
                  <a:pt x="6618" y="5066"/>
                  <a:pt x="6618" y="5066"/>
                  <a:pt x="6655" y="5066"/>
                </a:cubicBezTo>
                <a:cubicBezTo>
                  <a:pt x="6729" y="5139"/>
                  <a:pt x="6766" y="5250"/>
                  <a:pt x="6803" y="5287"/>
                </a:cubicBezTo>
                <a:cubicBezTo>
                  <a:pt x="6840" y="5398"/>
                  <a:pt x="6914" y="5435"/>
                  <a:pt x="6988" y="5509"/>
                </a:cubicBezTo>
                <a:cubicBezTo>
                  <a:pt x="7025" y="5583"/>
                  <a:pt x="7136" y="5620"/>
                  <a:pt x="7173" y="5620"/>
                </a:cubicBezTo>
                <a:lnTo>
                  <a:pt x="7210" y="5620"/>
                </a:lnTo>
                <a:cubicBezTo>
                  <a:pt x="7284" y="5657"/>
                  <a:pt x="7284" y="5694"/>
                  <a:pt x="7321" y="5768"/>
                </a:cubicBezTo>
                <a:cubicBezTo>
                  <a:pt x="7358" y="5879"/>
                  <a:pt x="7468" y="6027"/>
                  <a:pt x="7505" y="6138"/>
                </a:cubicBezTo>
                <a:cubicBezTo>
                  <a:pt x="7579" y="6323"/>
                  <a:pt x="7690" y="6544"/>
                  <a:pt x="7764" y="6729"/>
                </a:cubicBezTo>
                <a:cubicBezTo>
                  <a:pt x="7875" y="6914"/>
                  <a:pt x="7949" y="7136"/>
                  <a:pt x="7912" y="7358"/>
                </a:cubicBezTo>
                <a:cubicBezTo>
                  <a:pt x="7912" y="7469"/>
                  <a:pt x="7875" y="7617"/>
                  <a:pt x="7764" y="7690"/>
                </a:cubicBezTo>
                <a:cubicBezTo>
                  <a:pt x="7727" y="7801"/>
                  <a:pt x="7653" y="7875"/>
                  <a:pt x="7542" y="7986"/>
                </a:cubicBezTo>
                <a:cubicBezTo>
                  <a:pt x="7468" y="8060"/>
                  <a:pt x="7358" y="8097"/>
                  <a:pt x="7321" y="8208"/>
                </a:cubicBezTo>
                <a:cubicBezTo>
                  <a:pt x="7210" y="8282"/>
                  <a:pt x="7136" y="8356"/>
                  <a:pt x="7099" y="8430"/>
                </a:cubicBezTo>
                <a:cubicBezTo>
                  <a:pt x="7025" y="8467"/>
                  <a:pt x="7025" y="8541"/>
                  <a:pt x="7025" y="8578"/>
                </a:cubicBezTo>
                <a:cubicBezTo>
                  <a:pt x="7025" y="8615"/>
                  <a:pt x="7025" y="8615"/>
                  <a:pt x="7099" y="8652"/>
                </a:cubicBezTo>
                <a:lnTo>
                  <a:pt x="7099" y="8726"/>
                </a:lnTo>
                <a:cubicBezTo>
                  <a:pt x="7136" y="8726"/>
                  <a:pt x="7136" y="8763"/>
                  <a:pt x="7173" y="8763"/>
                </a:cubicBezTo>
                <a:cubicBezTo>
                  <a:pt x="7210" y="8763"/>
                  <a:pt x="7284" y="8763"/>
                  <a:pt x="7284" y="8800"/>
                </a:cubicBezTo>
                <a:lnTo>
                  <a:pt x="7579" y="8800"/>
                </a:lnTo>
                <a:cubicBezTo>
                  <a:pt x="7616" y="8800"/>
                  <a:pt x="7690" y="8800"/>
                  <a:pt x="7690" y="8837"/>
                </a:cubicBezTo>
                <a:lnTo>
                  <a:pt x="8171" y="8837"/>
                </a:lnTo>
                <a:cubicBezTo>
                  <a:pt x="8245" y="8837"/>
                  <a:pt x="8282" y="8800"/>
                  <a:pt x="8319" y="8800"/>
                </a:cubicBezTo>
                <a:lnTo>
                  <a:pt x="8799" y="8800"/>
                </a:lnTo>
                <a:cubicBezTo>
                  <a:pt x="8799" y="8800"/>
                  <a:pt x="8836" y="8800"/>
                  <a:pt x="8836" y="8763"/>
                </a:cubicBezTo>
                <a:lnTo>
                  <a:pt x="8836" y="8652"/>
                </a:lnTo>
                <a:cubicBezTo>
                  <a:pt x="8836" y="8615"/>
                  <a:pt x="8836" y="8578"/>
                  <a:pt x="8799" y="8541"/>
                </a:cubicBezTo>
                <a:cubicBezTo>
                  <a:pt x="8799" y="8430"/>
                  <a:pt x="8725" y="8356"/>
                  <a:pt x="8725" y="8245"/>
                </a:cubicBezTo>
                <a:lnTo>
                  <a:pt x="8725" y="7986"/>
                </a:lnTo>
                <a:cubicBezTo>
                  <a:pt x="8725" y="7912"/>
                  <a:pt x="8799" y="7875"/>
                  <a:pt x="8799" y="7838"/>
                </a:cubicBezTo>
                <a:cubicBezTo>
                  <a:pt x="8836" y="7801"/>
                  <a:pt x="8836" y="7727"/>
                  <a:pt x="8873" y="7690"/>
                </a:cubicBezTo>
                <a:cubicBezTo>
                  <a:pt x="8873" y="7653"/>
                  <a:pt x="8873" y="7653"/>
                  <a:pt x="8910" y="7617"/>
                </a:cubicBezTo>
                <a:cubicBezTo>
                  <a:pt x="8984" y="7543"/>
                  <a:pt x="8984" y="7469"/>
                  <a:pt x="9021" y="7432"/>
                </a:cubicBezTo>
                <a:cubicBezTo>
                  <a:pt x="9169" y="7506"/>
                  <a:pt x="9243" y="7617"/>
                  <a:pt x="9354" y="7727"/>
                </a:cubicBezTo>
                <a:cubicBezTo>
                  <a:pt x="9391" y="7801"/>
                  <a:pt x="9428" y="7875"/>
                  <a:pt x="9428" y="7912"/>
                </a:cubicBezTo>
                <a:cubicBezTo>
                  <a:pt x="9428" y="8023"/>
                  <a:pt x="9428" y="8060"/>
                  <a:pt x="9354" y="8097"/>
                </a:cubicBezTo>
                <a:cubicBezTo>
                  <a:pt x="9280" y="8171"/>
                  <a:pt x="9206" y="8208"/>
                  <a:pt x="9169" y="8245"/>
                </a:cubicBezTo>
                <a:cubicBezTo>
                  <a:pt x="9095" y="8282"/>
                  <a:pt x="9095" y="8356"/>
                  <a:pt x="9058" y="8356"/>
                </a:cubicBezTo>
                <a:lnTo>
                  <a:pt x="9058" y="8430"/>
                </a:lnTo>
                <a:lnTo>
                  <a:pt x="9058" y="8467"/>
                </a:lnTo>
                <a:lnTo>
                  <a:pt x="9058" y="8541"/>
                </a:lnTo>
                <a:cubicBezTo>
                  <a:pt x="9095" y="8578"/>
                  <a:pt x="9095" y="8578"/>
                  <a:pt x="9169" y="8578"/>
                </a:cubicBezTo>
                <a:lnTo>
                  <a:pt x="9465" y="8578"/>
                </a:lnTo>
                <a:cubicBezTo>
                  <a:pt x="9539" y="8578"/>
                  <a:pt x="9576" y="8615"/>
                  <a:pt x="9650" y="8615"/>
                </a:cubicBezTo>
                <a:lnTo>
                  <a:pt x="9724" y="8615"/>
                </a:lnTo>
                <a:cubicBezTo>
                  <a:pt x="9798" y="8615"/>
                  <a:pt x="9908" y="8615"/>
                  <a:pt x="9945" y="8578"/>
                </a:cubicBezTo>
                <a:lnTo>
                  <a:pt x="10278" y="8578"/>
                </a:lnTo>
                <a:cubicBezTo>
                  <a:pt x="10315" y="8578"/>
                  <a:pt x="10352" y="8578"/>
                  <a:pt x="10389" y="8541"/>
                </a:cubicBezTo>
                <a:cubicBezTo>
                  <a:pt x="10389" y="8541"/>
                  <a:pt x="10389" y="8467"/>
                  <a:pt x="10463" y="8467"/>
                </a:cubicBezTo>
                <a:lnTo>
                  <a:pt x="10463" y="8393"/>
                </a:lnTo>
                <a:lnTo>
                  <a:pt x="10315" y="7986"/>
                </a:lnTo>
                <a:cubicBezTo>
                  <a:pt x="10278" y="7838"/>
                  <a:pt x="10204" y="7690"/>
                  <a:pt x="10315" y="7543"/>
                </a:cubicBezTo>
                <a:cubicBezTo>
                  <a:pt x="10315" y="7469"/>
                  <a:pt x="10315" y="7432"/>
                  <a:pt x="10278" y="7321"/>
                </a:cubicBezTo>
                <a:cubicBezTo>
                  <a:pt x="10204" y="7284"/>
                  <a:pt x="10204" y="7173"/>
                  <a:pt x="10167" y="7136"/>
                </a:cubicBezTo>
                <a:cubicBezTo>
                  <a:pt x="10093" y="7062"/>
                  <a:pt x="9982" y="6914"/>
                  <a:pt x="9908" y="6803"/>
                </a:cubicBezTo>
                <a:lnTo>
                  <a:pt x="9908" y="6803"/>
                </a:lnTo>
                <a:lnTo>
                  <a:pt x="10463" y="6951"/>
                </a:lnTo>
                <a:cubicBezTo>
                  <a:pt x="10707" y="7012"/>
                  <a:pt x="10974" y="7040"/>
                  <a:pt x="11238" y="7040"/>
                </a:cubicBezTo>
                <a:cubicBezTo>
                  <a:pt x="11454" y="7040"/>
                  <a:pt x="11669" y="7021"/>
                  <a:pt x="11868" y="6988"/>
                </a:cubicBezTo>
                <a:cubicBezTo>
                  <a:pt x="12349" y="6951"/>
                  <a:pt x="12866" y="6766"/>
                  <a:pt x="13273" y="6581"/>
                </a:cubicBezTo>
                <a:cubicBezTo>
                  <a:pt x="13421" y="6544"/>
                  <a:pt x="13532" y="6433"/>
                  <a:pt x="13679" y="6396"/>
                </a:cubicBezTo>
                <a:cubicBezTo>
                  <a:pt x="13827" y="6507"/>
                  <a:pt x="13901" y="6692"/>
                  <a:pt x="13975" y="6803"/>
                </a:cubicBezTo>
                <a:cubicBezTo>
                  <a:pt x="14012" y="6951"/>
                  <a:pt x="14049" y="7136"/>
                  <a:pt x="14012" y="7321"/>
                </a:cubicBezTo>
                <a:cubicBezTo>
                  <a:pt x="14012" y="7432"/>
                  <a:pt x="13975" y="7506"/>
                  <a:pt x="13901" y="7543"/>
                </a:cubicBezTo>
                <a:cubicBezTo>
                  <a:pt x="13864" y="7617"/>
                  <a:pt x="13790" y="7653"/>
                  <a:pt x="13679" y="7690"/>
                </a:cubicBezTo>
                <a:cubicBezTo>
                  <a:pt x="13606" y="7727"/>
                  <a:pt x="13532" y="7801"/>
                  <a:pt x="13458" y="7838"/>
                </a:cubicBezTo>
                <a:cubicBezTo>
                  <a:pt x="13347" y="7875"/>
                  <a:pt x="13310" y="7912"/>
                  <a:pt x="13273" y="8023"/>
                </a:cubicBezTo>
                <a:cubicBezTo>
                  <a:pt x="13162" y="8023"/>
                  <a:pt x="13125" y="8060"/>
                  <a:pt x="13088" y="8171"/>
                </a:cubicBezTo>
                <a:cubicBezTo>
                  <a:pt x="13051" y="8208"/>
                  <a:pt x="13051" y="8245"/>
                  <a:pt x="13051" y="8282"/>
                </a:cubicBezTo>
                <a:lnTo>
                  <a:pt x="13051" y="8356"/>
                </a:lnTo>
                <a:cubicBezTo>
                  <a:pt x="13051" y="8393"/>
                  <a:pt x="13088" y="8393"/>
                  <a:pt x="13088" y="8430"/>
                </a:cubicBezTo>
                <a:cubicBezTo>
                  <a:pt x="13088" y="8430"/>
                  <a:pt x="13125" y="8467"/>
                  <a:pt x="13236" y="8467"/>
                </a:cubicBezTo>
                <a:lnTo>
                  <a:pt x="13716" y="8467"/>
                </a:lnTo>
                <a:cubicBezTo>
                  <a:pt x="13790" y="8467"/>
                  <a:pt x="13864" y="8541"/>
                  <a:pt x="13975" y="8541"/>
                </a:cubicBezTo>
                <a:lnTo>
                  <a:pt x="14160" y="8541"/>
                </a:lnTo>
                <a:cubicBezTo>
                  <a:pt x="14197" y="8541"/>
                  <a:pt x="14234" y="8541"/>
                  <a:pt x="14271" y="8467"/>
                </a:cubicBezTo>
                <a:lnTo>
                  <a:pt x="14567" y="8467"/>
                </a:lnTo>
                <a:cubicBezTo>
                  <a:pt x="14567" y="8467"/>
                  <a:pt x="14604" y="8467"/>
                  <a:pt x="14604" y="8430"/>
                </a:cubicBezTo>
                <a:cubicBezTo>
                  <a:pt x="14641" y="8393"/>
                  <a:pt x="14641" y="8393"/>
                  <a:pt x="14641" y="8356"/>
                </a:cubicBezTo>
                <a:cubicBezTo>
                  <a:pt x="14641" y="8282"/>
                  <a:pt x="14641" y="8245"/>
                  <a:pt x="14715" y="8245"/>
                </a:cubicBezTo>
                <a:cubicBezTo>
                  <a:pt x="14715" y="8171"/>
                  <a:pt x="14752" y="8097"/>
                  <a:pt x="14789" y="8060"/>
                </a:cubicBezTo>
                <a:cubicBezTo>
                  <a:pt x="14826" y="8023"/>
                  <a:pt x="14900" y="7986"/>
                  <a:pt x="14973" y="7912"/>
                </a:cubicBezTo>
                <a:cubicBezTo>
                  <a:pt x="15010" y="7875"/>
                  <a:pt x="15121" y="7875"/>
                  <a:pt x="15158" y="7801"/>
                </a:cubicBezTo>
                <a:cubicBezTo>
                  <a:pt x="15195" y="7690"/>
                  <a:pt x="15195" y="7653"/>
                  <a:pt x="15195" y="7543"/>
                </a:cubicBezTo>
                <a:lnTo>
                  <a:pt x="15195" y="7469"/>
                </a:lnTo>
                <a:lnTo>
                  <a:pt x="15195" y="7321"/>
                </a:lnTo>
                <a:lnTo>
                  <a:pt x="15195" y="6988"/>
                </a:lnTo>
                <a:cubicBezTo>
                  <a:pt x="15269" y="7099"/>
                  <a:pt x="15306" y="7247"/>
                  <a:pt x="15306" y="7321"/>
                </a:cubicBezTo>
                <a:cubicBezTo>
                  <a:pt x="15343" y="7432"/>
                  <a:pt x="15343" y="7543"/>
                  <a:pt x="15380" y="7653"/>
                </a:cubicBezTo>
                <a:cubicBezTo>
                  <a:pt x="15380" y="7875"/>
                  <a:pt x="15306" y="8097"/>
                  <a:pt x="15158" y="8245"/>
                </a:cubicBezTo>
                <a:cubicBezTo>
                  <a:pt x="14973" y="8282"/>
                  <a:pt x="14826" y="8393"/>
                  <a:pt x="14752" y="8578"/>
                </a:cubicBezTo>
                <a:cubicBezTo>
                  <a:pt x="14715" y="8615"/>
                  <a:pt x="14604" y="8615"/>
                  <a:pt x="14604" y="8726"/>
                </a:cubicBezTo>
                <a:lnTo>
                  <a:pt x="14604" y="8800"/>
                </a:lnTo>
                <a:cubicBezTo>
                  <a:pt x="14604" y="8800"/>
                  <a:pt x="14604" y="8837"/>
                  <a:pt x="14641" y="8837"/>
                </a:cubicBezTo>
                <a:lnTo>
                  <a:pt x="14715" y="8910"/>
                </a:lnTo>
                <a:cubicBezTo>
                  <a:pt x="14752" y="8910"/>
                  <a:pt x="14752" y="8910"/>
                  <a:pt x="14789" y="8947"/>
                </a:cubicBezTo>
                <a:lnTo>
                  <a:pt x="15010" y="8947"/>
                </a:lnTo>
                <a:cubicBezTo>
                  <a:pt x="15158" y="8947"/>
                  <a:pt x="15306" y="8947"/>
                  <a:pt x="15343" y="8910"/>
                </a:cubicBezTo>
                <a:lnTo>
                  <a:pt x="15380" y="8910"/>
                </a:lnTo>
                <a:cubicBezTo>
                  <a:pt x="15454" y="8947"/>
                  <a:pt x="15491" y="8947"/>
                  <a:pt x="15528" y="8947"/>
                </a:cubicBezTo>
                <a:lnTo>
                  <a:pt x="16009" y="8947"/>
                </a:lnTo>
                <a:cubicBezTo>
                  <a:pt x="16046" y="8947"/>
                  <a:pt x="16083" y="8947"/>
                  <a:pt x="16120" y="8910"/>
                </a:cubicBezTo>
                <a:lnTo>
                  <a:pt x="16267" y="8910"/>
                </a:lnTo>
                <a:cubicBezTo>
                  <a:pt x="16304" y="8910"/>
                  <a:pt x="16304" y="8837"/>
                  <a:pt x="16378" y="8837"/>
                </a:cubicBezTo>
                <a:cubicBezTo>
                  <a:pt x="16415" y="8800"/>
                  <a:pt x="16415" y="8726"/>
                  <a:pt x="16415" y="8652"/>
                </a:cubicBezTo>
                <a:cubicBezTo>
                  <a:pt x="16415" y="8615"/>
                  <a:pt x="16378" y="8578"/>
                  <a:pt x="16304" y="8541"/>
                </a:cubicBezTo>
                <a:cubicBezTo>
                  <a:pt x="16267" y="8430"/>
                  <a:pt x="16230" y="8282"/>
                  <a:pt x="16267" y="8208"/>
                </a:cubicBezTo>
                <a:cubicBezTo>
                  <a:pt x="16304" y="7986"/>
                  <a:pt x="16452" y="7727"/>
                  <a:pt x="16637" y="7617"/>
                </a:cubicBezTo>
                <a:cubicBezTo>
                  <a:pt x="16674" y="7543"/>
                  <a:pt x="16674" y="7469"/>
                  <a:pt x="16674" y="7432"/>
                </a:cubicBezTo>
                <a:cubicBezTo>
                  <a:pt x="16674" y="7358"/>
                  <a:pt x="16637" y="7284"/>
                  <a:pt x="16637" y="7247"/>
                </a:cubicBezTo>
                <a:cubicBezTo>
                  <a:pt x="16600" y="7099"/>
                  <a:pt x="16563" y="6988"/>
                  <a:pt x="16489" y="6914"/>
                </a:cubicBezTo>
                <a:cubicBezTo>
                  <a:pt x="16415" y="6692"/>
                  <a:pt x="16415" y="6433"/>
                  <a:pt x="16415" y="6212"/>
                </a:cubicBezTo>
                <a:cubicBezTo>
                  <a:pt x="16415" y="5990"/>
                  <a:pt x="16489" y="5768"/>
                  <a:pt x="16563" y="5509"/>
                </a:cubicBezTo>
                <a:cubicBezTo>
                  <a:pt x="17007" y="5213"/>
                  <a:pt x="17081" y="4955"/>
                  <a:pt x="17118" y="4733"/>
                </a:cubicBezTo>
                <a:cubicBezTo>
                  <a:pt x="17266" y="4289"/>
                  <a:pt x="17340" y="3772"/>
                  <a:pt x="17266" y="3291"/>
                </a:cubicBezTo>
                <a:cubicBezTo>
                  <a:pt x="17192" y="2958"/>
                  <a:pt x="17118" y="2588"/>
                  <a:pt x="16933" y="2330"/>
                </a:cubicBezTo>
                <a:cubicBezTo>
                  <a:pt x="16748" y="2034"/>
                  <a:pt x="16452" y="1812"/>
                  <a:pt x="16157" y="1627"/>
                </a:cubicBezTo>
                <a:cubicBezTo>
                  <a:pt x="15861" y="1442"/>
                  <a:pt x="15491" y="1368"/>
                  <a:pt x="15158" y="1258"/>
                </a:cubicBezTo>
                <a:cubicBezTo>
                  <a:pt x="14863" y="1184"/>
                  <a:pt x="14530" y="1036"/>
                  <a:pt x="14197" y="925"/>
                </a:cubicBezTo>
                <a:cubicBezTo>
                  <a:pt x="13864" y="851"/>
                  <a:pt x="13569" y="703"/>
                  <a:pt x="13199" y="666"/>
                </a:cubicBezTo>
                <a:lnTo>
                  <a:pt x="12127" y="666"/>
                </a:lnTo>
                <a:cubicBezTo>
                  <a:pt x="11424" y="666"/>
                  <a:pt x="10722" y="629"/>
                  <a:pt x="10056" y="518"/>
                </a:cubicBezTo>
                <a:cubicBezTo>
                  <a:pt x="9724" y="481"/>
                  <a:pt x="9354" y="444"/>
                  <a:pt x="9021" y="333"/>
                </a:cubicBezTo>
                <a:cubicBezTo>
                  <a:pt x="8836" y="296"/>
                  <a:pt x="8688" y="259"/>
                  <a:pt x="8504" y="148"/>
                </a:cubicBezTo>
                <a:cubicBezTo>
                  <a:pt x="8319" y="111"/>
                  <a:pt x="8208" y="1"/>
                  <a:pt x="80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">
    <p:spTree>
      <p:nvGrpSpPr>
        <p:cNvPr id="1" name="Shape 1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8" name="Google Shape;12168;p17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2169" name="Google Shape;12169;p17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2170" name="Google Shape;12170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10" name="Google Shape;12210;p17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2211" name="Google Shape;12211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1" name="Google Shape;12251;p17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2252" name="Google Shape;12252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2" name="Google Shape;12292;p17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2293" name="Google Shape;12293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4" name="Google Shape;12294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33" name="Google Shape;12333;p17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2334" name="Google Shape;12334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74" name="Google Shape;12374;p17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2375" name="Google Shape;12375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15" name="Google Shape;12415;p17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2416" name="Google Shape;12416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4" name="Google Shape;12424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5" name="Google Shape;12425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6" name="Google Shape;12426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7" name="Google Shape;12427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8" name="Google Shape;12428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9" name="Google Shape;12429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0" name="Google Shape;12430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1" name="Google Shape;12431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2" name="Google Shape;12432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3" name="Google Shape;12433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4" name="Google Shape;12434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5" name="Google Shape;12435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6" name="Google Shape;12436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7" name="Google Shape;12437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8" name="Google Shape;12438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9" name="Google Shape;12439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0" name="Google Shape;12440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1" name="Google Shape;12441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2" name="Google Shape;12442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3" name="Google Shape;12443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4" name="Google Shape;12444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56" name="Google Shape;12456;p17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2457" name="Google Shape;12457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2" name="Google Shape;12462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3" name="Google Shape;12463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4" name="Google Shape;12464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0" name="Google Shape;12470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1" name="Google Shape;12471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2" name="Google Shape;12472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3" name="Google Shape;12473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4" name="Google Shape;12474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5" name="Google Shape;12475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6" name="Google Shape;12476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9" name="Google Shape;12479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0" name="Google Shape;12480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1" name="Google Shape;12481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3" name="Google Shape;12483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4" name="Google Shape;12484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6" name="Google Shape;12486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7" name="Google Shape;12487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9" name="Google Shape;12489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0" name="Google Shape;12490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2" name="Google Shape;12492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3" name="Google Shape;12493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4" name="Google Shape;12494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5" name="Google Shape;12495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6" name="Google Shape;12496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97" name="Google Shape;12497;p17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2498" name="Google Shape;12498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9" name="Google Shape;12499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0" name="Google Shape;12500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1" name="Google Shape;12501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2" name="Google Shape;12502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3" name="Google Shape;12503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4" name="Google Shape;12504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5" name="Google Shape;12505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6" name="Google Shape;12506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7" name="Google Shape;12507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9" name="Google Shape;12509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0" name="Google Shape;12510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1" name="Google Shape;12511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2" name="Google Shape;12512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3" name="Google Shape;12513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4" name="Google Shape;12514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5" name="Google Shape;12515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6" name="Google Shape;12516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7" name="Google Shape;12517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8" name="Google Shape;12518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9" name="Google Shape;12519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0" name="Google Shape;12520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1" name="Google Shape;12521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2" name="Google Shape;12522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3" name="Google Shape;12523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4" name="Google Shape;12524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5" name="Google Shape;12525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6" name="Google Shape;12526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7" name="Google Shape;12527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8" name="Google Shape;12528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9" name="Google Shape;12529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0" name="Google Shape;12530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1" name="Google Shape;12531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2" name="Google Shape;12532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3" name="Google Shape;12533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4" name="Google Shape;12534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5" name="Google Shape;12535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6" name="Google Shape;12536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7" name="Google Shape;12537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38" name="Google Shape;12538;p17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2539" name="Google Shape;12539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0" name="Google Shape;12540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1" name="Google Shape;12541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2" name="Google Shape;12542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3" name="Google Shape;12543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4" name="Google Shape;12544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5" name="Google Shape;12545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6" name="Google Shape;12546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7" name="Google Shape;12547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8" name="Google Shape;12548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9" name="Google Shape;12549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0" name="Google Shape;12550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1" name="Google Shape;12551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2" name="Google Shape;12552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3" name="Google Shape;12553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4" name="Google Shape;12554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5" name="Google Shape;12555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6" name="Google Shape;12556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7" name="Google Shape;12557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8" name="Google Shape;12558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9" name="Google Shape;12559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0" name="Google Shape;12560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1" name="Google Shape;12561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2" name="Google Shape;12562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3" name="Google Shape;12563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4" name="Google Shape;12564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5" name="Google Shape;12565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6" name="Google Shape;12566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7" name="Google Shape;12567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8" name="Google Shape;12568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9" name="Google Shape;12569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0" name="Google Shape;12570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1" name="Google Shape;12571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2" name="Google Shape;12572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3" name="Google Shape;12573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4" name="Google Shape;12574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5" name="Google Shape;12575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6" name="Google Shape;12576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7" name="Google Shape;12577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8" name="Google Shape;12578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79" name="Google Shape;12579;p17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2580" name="Google Shape;12580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1" name="Google Shape;12581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2" name="Google Shape;12582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3" name="Google Shape;12583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4" name="Google Shape;12584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5" name="Google Shape;12585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6" name="Google Shape;12586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7" name="Google Shape;12587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8" name="Google Shape;12588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9" name="Google Shape;12589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0" name="Google Shape;12590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1" name="Google Shape;12591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6" name="Google Shape;12606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7" name="Google Shape;12607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7" name="Google Shape;12617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8" name="Google Shape;12618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9" name="Google Shape;12619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20" name="Google Shape;12620;p17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2621" name="Google Shape;12621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2" name="Google Shape;12622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3" name="Google Shape;12623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4" name="Google Shape;12624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5" name="Google Shape;12625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6" name="Google Shape;12626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7" name="Google Shape;12627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8" name="Google Shape;12628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9" name="Google Shape;12629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0" name="Google Shape;12630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1" name="Google Shape;12631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2" name="Google Shape;12632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3" name="Google Shape;12633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4" name="Google Shape;12634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5" name="Google Shape;12635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6" name="Google Shape;12636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7" name="Google Shape;12637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8" name="Google Shape;12638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9" name="Google Shape;12639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0" name="Google Shape;12640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1" name="Google Shape;12641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2" name="Google Shape;12642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3" name="Google Shape;12643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4" name="Google Shape;12644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5" name="Google Shape;12645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6" name="Google Shape;12646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7" name="Google Shape;12647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8" name="Google Shape;12648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9" name="Google Shape;12649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0" name="Google Shape;12650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1" name="Google Shape;12651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2" name="Google Shape;12652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3" name="Google Shape;12653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4" name="Google Shape;12654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5" name="Google Shape;12655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6" name="Google Shape;12656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7" name="Google Shape;12657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8" name="Google Shape;12658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9" name="Google Shape;12659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0" name="Google Shape;12660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61" name="Google Shape;12661;p17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2662" name="Google Shape;12662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3" name="Google Shape;12663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4" name="Google Shape;12664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5" name="Google Shape;12665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6" name="Google Shape;12666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7" name="Google Shape;12667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8" name="Google Shape;12668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9" name="Google Shape;12669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0" name="Google Shape;12670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1" name="Google Shape;12671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2" name="Google Shape;12672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3" name="Google Shape;12673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4" name="Google Shape;12674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5" name="Google Shape;12675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8" name="Google Shape;12678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9" name="Google Shape;12679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0" name="Google Shape;12680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1" name="Google Shape;12681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2" name="Google Shape;12682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3" name="Google Shape;12683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4" name="Google Shape;12684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5" name="Google Shape;12685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6" name="Google Shape;12686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7" name="Google Shape;12687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8" name="Google Shape;12688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9" name="Google Shape;12689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0" name="Google Shape;12690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1" name="Google Shape;12691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6" name="Google Shape;12696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7" name="Google Shape;12697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8" name="Google Shape;12698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9" name="Google Shape;12699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0" name="Google Shape;12700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1" name="Google Shape;12701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02" name="Google Shape;12702;p17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2703" name="Google Shape;12703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4" name="Google Shape;12704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5" name="Google Shape;12705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6" name="Google Shape;12706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7" name="Google Shape;12707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8" name="Google Shape;12708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9" name="Google Shape;12709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0" name="Google Shape;12710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1" name="Google Shape;12711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2" name="Google Shape;12712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3" name="Google Shape;12713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4" name="Google Shape;12714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5" name="Google Shape;12715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6" name="Google Shape;12716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7" name="Google Shape;12717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8" name="Google Shape;12718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9" name="Google Shape;12719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0" name="Google Shape;12720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1" name="Google Shape;12721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2" name="Google Shape;12722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3" name="Google Shape;12723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4" name="Google Shape;12724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5" name="Google Shape;12725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6" name="Google Shape;12726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7" name="Google Shape;12727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8" name="Google Shape;12728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9" name="Google Shape;12729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0" name="Google Shape;12730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1" name="Google Shape;12731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2" name="Google Shape;12732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3" name="Google Shape;12733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4" name="Google Shape;12734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5" name="Google Shape;12735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6" name="Google Shape;12736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7" name="Google Shape;12737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8" name="Google Shape;12738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9" name="Google Shape;12739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0" name="Google Shape;12740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1" name="Google Shape;12741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2" name="Google Shape;12742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43" name="Google Shape;12743;p17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2744" name="Google Shape;12744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5" name="Google Shape;12745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6" name="Google Shape;12746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7" name="Google Shape;12747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8" name="Google Shape;12748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9" name="Google Shape;12749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0" name="Google Shape;12750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1" name="Google Shape;12751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2" name="Google Shape;12752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3" name="Google Shape;12753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4" name="Google Shape;12754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5" name="Google Shape;12755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6" name="Google Shape;12756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7" name="Google Shape;12757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8" name="Google Shape;12758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9" name="Google Shape;12759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0" name="Google Shape;12760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1" name="Google Shape;12761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2" name="Google Shape;12762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3" name="Google Shape;12763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4" name="Google Shape;12764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5" name="Google Shape;12765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6" name="Google Shape;12766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7" name="Google Shape;12767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8" name="Google Shape;12768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9" name="Google Shape;12769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0" name="Google Shape;12770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1" name="Google Shape;12771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2" name="Google Shape;12772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3" name="Google Shape;12773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4" name="Google Shape;12774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5" name="Google Shape;12775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6" name="Google Shape;12776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7" name="Google Shape;12777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8" name="Google Shape;12778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9" name="Google Shape;12779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0" name="Google Shape;12780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1" name="Google Shape;12781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2" name="Google Shape;12782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3" name="Google Shape;12783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84" name="Google Shape;12784;p17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2785" name="Google Shape;12785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6" name="Google Shape;12786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7" name="Google Shape;12787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8" name="Google Shape;12788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9" name="Google Shape;12789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0" name="Google Shape;12790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1" name="Google Shape;12791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2" name="Google Shape;12792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3" name="Google Shape;12793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4" name="Google Shape;12794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5" name="Google Shape;12795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6" name="Google Shape;12796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7" name="Google Shape;12797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8" name="Google Shape;12798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9" name="Google Shape;12799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0" name="Google Shape;12800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1" name="Google Shape;12801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2" name="Google Shape;12802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3" name="Google Shape;12803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4" name="Google Shape;12804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5" name="Google Shape;12805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6" name="Google Shape;12806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7" name="Google Shape;12807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8" name="Google Shape;12808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9" name="Google Shape;12809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0" name="Google Shape;12810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1" name="Google Shape;12811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2" name="Google Shape;12812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3" name="Google Shape;12813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4" name="Google Shape;12814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5" name="Google Shape;12815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6" name="Google Shape;12816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7" name="Google Shape;12817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8" name="Google Shape;12818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9" name="Google Shape;12819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0" name="Google Shape;12820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1" name="Google Shape;12821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2" name="Google Shape;12822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3" name="Google Shape;12823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4" name="Google Shape;12824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25" name="Google Shape;12825;p17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2826" name="Google Shape;12826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7" name="Google Shape;12827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8" name="Google Shape;12828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9" name="Google Shape;12829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0" name="Google Shape;12830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1" name="Google Shape;12831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2" name="Google Shape;12832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3" name="Google Shape;12833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4" name="Google Shape;12834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5" name="Google Shape;12835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6" name="Google Shape;12836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7" name="Google Shape;12837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8" name="Google Shape;12838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9" name="Google Shape;12839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0" name="Google Shape;12840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1" name="Google Shape;12841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2" name="Google Shape;12842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3" name="Google Shape;12843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4" name="Google Shape;12844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5" name="Google Shape;12845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6" name="Google Shape;12846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7" name="Google Shape;12847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8" name="Google Shape;12848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9" name="Google Shape;12849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0" name="Google Shape;12850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1" name="Google Shape;12851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2" name="Google Shape;12852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3" name="Google Shape;12853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4" name="Google Shape;12854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5" name="Google Shape;12855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6" name="Google Shape;12856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7" name="Google Shape;12857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8" name="Google Shape;12858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9" name="Google Shape;12859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0" name="Google Shape;12860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1" name="Google Shape;12861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2" name="Google Shape;12862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3" name="Google Shape;12863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4" name="Google Shape;12864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5" name="Google Shape;12865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66" name="Google Shape;12866;p17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2867" name="Google Shape;12867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8" name="Google Shape;12868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9" name="Google Shape;12869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0" name="Google Shape;12870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1" name="Google Shape;12871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2" name="Google Shape;12872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3" name="Google Shape;12873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4" name="Google Shape;12874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5" name="Google Shape;12875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6" name="Google Shape;12876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7" name="Google Shape;12877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8" name="Google Shape;12878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9" name="Google Shape;12879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0" name="Google Shape;12880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1" name="Google Shape;12881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2" name="Google Shape;12882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3" name="Google Shape;12883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4" name="Google Shape;12884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5" name="Google Shape;12885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6" name="Google Shape;12886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7" name="Google Shape;12887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8" name="Google Shape;12888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9" name="Google Shape;12889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0" name="Google Shape;12890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1" name="Google Shape;12891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2" name="Google Shape;12892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3" name="Google Shape;12893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4" name="Google Shape;12894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5" name="Google Shape;12895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6" name="Google Shape;12896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7" name="Google Shape;12897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8" name="Google Shape;12898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9" name="Google Shape;12899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0" name="Google Shape;12900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1" name="Google Shape;12901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2" name="Google Shape;12902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3" name="Google Shape;12903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4" name="Google Shape;12904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5" name="Google Shape;12905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6" name="Google Shape;12906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07" name="Google Shape;12907;p17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2908" name="Google Shape;12908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9" name="Google Shape;12909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0" name="Google Shape;12910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1" name="Google Shape;12911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2" name="Google Shape;12912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3" name="Google Shape;12913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4" name="Google Shape;12914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5" name="Google Shape;12915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6" name="Google Shape;12916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7" name="Google Shape;12917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8" name="Google Shape;12918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9" name="Google Shape;12919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0" name="Google Shape;12920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1" name="Google Shape;12921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2" name="Google Shape;12922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3" name="Google Shape;12923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4" name="Google Shape;12924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5" name="Google Shape;12925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6" name="Google Shape;12926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7" name="Google Shape;12927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8" name="Google Shape;12928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9" name="Google Shape;12929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0" name="Google Shape;12930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1" name="Google Shape;12931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2" name="Google Shape;12932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3" name="Google Shape;12933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4" name="Google Shape;12934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5" name="Google Shape;12935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6" name="Google Shape;12936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7" name="Google Shape;12937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8" name="Google Shape;12938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9" name="Google Shape;12939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0" name="Google Shape;12940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1" name="Google Shape;12941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2" name="Google Shape;12942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3" name="Google Shape;12943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4" name="Google Shape;12944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5" name="Google Shape;12945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6" name="Google Shape;12946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7" name="Google Shape;12947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48" name="Google Shape;12948;p17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2949" name="Google Shape;12949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0" name="Google Shape;12950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1" name="Google Shape;12951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2" name="Google Shape;12952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3" name="Google Shape;12953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4" name="Google Shape;12954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5" name="Google Shape;12955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6" name="Google Shape;12956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7" name="Google Shape;12957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8" name="Google Shape;12958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9" name="Google Shape;12959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0" name="Google Shape;12960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1" name="Google Shape;12961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2" name="Google Shape;12962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3" name="Google Shape;12963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4" name="Google Shape;12964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5" name="Google Shape;12965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6" name="Google Shape;12966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7" name="Google Shape;12967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8" name="Google Shape;12968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9" name="Google Shape;12969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0" name="Google Shape;12970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1" name="Google Shape;12971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2" name="Google Shape;12972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3" name="Google Shape;12973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4" name="Google Shape;12974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5" name="Google Shape;12975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6" name="Google Shape;12976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7" name="Google Shape;12977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8" name="Google Shape;12978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9" name="Google Shape;12979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0" name="Google Shape;12980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1" name="Google Shape;12981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2" name="Google Shape;12982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3" name="Google Shape;12983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4" name="Google Shape;12984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5" name="Google Shape;12985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6" name="Google Shape;12986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7" name="Google Shape;12987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8" name="Google Shape;12988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89" name="Google Shape;12989;p17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2990" name="Google Shape;12990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1" name="Google Shape;12991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2" name="Google Shape;12992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3" name="Google Shape;12993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4" name="Google Shape;12994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5" name="Google Shape;12995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6" name="Google Shape;12996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7" name="Google Shape;12997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8" name="Google Shape;12998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9" name="Google Shape;12999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0" name="Google Shape;13000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1" name="Google Shape;13001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2" name="Google Shape;13002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3" name="Google Shape;13003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4" name="Google Shape;13004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5" name="Google Shape;13005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6" name="Google Shape;13006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7" name="Google Shape;13007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8" name="Google Shape;13008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9" name="Google Shape;13009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0" name="Google Shape;13010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1" name="Google Shape;13011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2" name="Google Shape;13012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3" name="Google Shape;13013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4" name="Google Shape;13014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5" name="Google Shape;13015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6" name="Google Shape;13016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7" name="Google Shape;13017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8" name="Google Shape;13018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9" name="Google Shape;13019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0" name="Google Shape;13020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1" name="Google Shape;13021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2" name="Google Shape;13022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3" name="Google Shape;13023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4" name="Google Shape;13024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5" name="Google Shape;13025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6" name="Google Shape;13026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7" name="Google Shape;13027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8" name="Google Shape;13028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9" name="Google Shape;13029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30" name="Google Shape;13030;p17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3031" name="Google Shape;13031;p1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2" name="Google Shape;13032;p1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3" name="Google Shape;13033;p1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4" name="Google Shape;13034;p1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5" name="Google Shape;13035;p1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6" name="Google Shape;13036;p1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7" name="Google Shape;13037;p1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8" name="Google Shape;13038;p1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9" name="Google Shape;13039;p1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0" name="Google Shape;13040;p1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1" name="Google Shape;13041;p1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2" name="Google Shape;13042;p1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3" name="Google Shape;13043;p1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4" name="Google Shape;13044;p1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5" name="Google Shape;13045;p1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6" name="Google Shape;13046;p1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7" name="Google Shape;13047;p1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8" name="Google Shape;13048;p1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9" name="Google Shape;13049;p1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0" name="Google Shape;13050;p1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1" name="Google Shape;13051;p1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2" name="Google Shape;13052;p1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3" name="Google Shape;13053;p1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4" name="Google Shape;13054;p1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5" name="Google Shape;13055;p1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6" name="Google Shape;13056;p1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7" name="Google Shape;13057;p1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8" name="Google Shape;13058;p1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9" name="Google Shape;13059;p1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0" name="Google Shape;13060;p1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1" name="Google Shape;13061;p1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2" name="Google Shape;13062;p1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3" name="Google Shape;13063;p1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4" name="Google Shape;13064;p1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5" name="Google Shape;13065;p1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6" name="Google Shape;13066;p1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7" name="Google Shape;13067;p1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8" name="Google Shape;13068;p1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9" name="Google Shape;13069;p1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0" name="Google Shape;13070;p1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071" name="Google Shape;13071;p17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2" name="Google Shape;13072;p17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3" name="Google Shape;13073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074" name="Google Shape;13074;p17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87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075" name="Google Shape;13075;p17"/>
          <p:cNvSpPr/>
          <p:nvPr/>
        </p:nvSpPr>
        <p:spPr>
          <a:xfrm>
            <a:off x="8268387" y="382669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6" name="Google Shape;13076;p17"/>
          <p:cNvSpPr/>
          <p:nvPr/>
        </p:nvSpPr>
        <p:spPr>
          <a:xfrm>
            <a:off x="8550462" y="73608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7" name="Google Shape;13077;p17"/>
          <p:cNvSpPr/>
          <p:nvPr/>
        </p:nvSpPr>
        <p:spPr>
          <a:xfrm>
            <a:off x="78764" y="262324"/>
            <a:ext cx="983634" cy="522356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240">
          <p15:clr>
            <a:srgbClr val="FA7B17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_1">
    <p:spTree>
      <p:nvGrpSpPr>
        <p:cNvPr id="1" name="Shape 1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9" name="Google Shape;13079;p18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3080" name="Google Shape;13080;p18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3081" name="Google Shape;13081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2" name="Google Shape;13082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3" name="Google Shape;13083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4" name="Google Shape;13084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5" name="Google Shape;13085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6" name="Google Shape;13086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7" name="Google Shape;13087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8" name="Google Shape;13088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9" name="Google Shape;13089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0" name="Google Shape;13090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1" name="Google Shape;13091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2" name="Google Shape;13092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3" name="Google Shape;13093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4" name="Google Shape;13094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5" name="Google Shape;13095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6" name="Google Shape;13096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7" name="Google Shape;13097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8" name="Google Shape;13098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9" name="Google Shape;13099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0" name="Google Shape;13100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1" name="Google Shape;13101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2" name="Google Shape;13102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3" name="Google Shape;13103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4" name="Google Shape;13104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5" name="Google Shape;13105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6" name="Google Shape;13106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7" name="Google Shape;13107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8" name="Google Shape;13108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9" name="Google Shape;13109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0" name="Google Shape;13110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1" name="Google Shape;13111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2" name="Google Shape;13112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3" name="Google Shape;13113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4" name="Google Shape;13114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5" name="Google Shape;13115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6" name="Google Shape;13116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7" name="Google Shape;13117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8" name="Google Shape;13118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9" name="Google Shape;13119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0" name="Google Shape;13120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21" name="Google Shape;13121;p18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3122" name="Google Shape;13122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3" name="Google Shape;13123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4" name="Google Shape;13124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5" name="Google Shape;13125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6" name="Google Shape;13126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7" name="Google Shape;13127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8" name="Google Shape;13128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9" name="Google Shape;13129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0" name="Google Shape;13130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1" name="Google Shape;13131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2" name="Google Shape;13132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3" name="Google Shape;13133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4" name="Google Shape;13134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5" name="Google Shape;13135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6" name="Google Shape;13136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7" name="Google Shape;13137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8" name="Google Shape;13138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9" name="Google Shape;13139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0" name="Google Shape;13140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1" name="Google Shape;13141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2" name="Google Shape;13142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3" name="Google Shape;13143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4" name="Google Shape;13144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5" name="Google Shape;13145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6" name="Google Shape;13146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7" name="Google Shape;13147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8" name="Google Shape;13148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9" name="Google Shape;13149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0" name="Google Shape;13150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1" name="Google Shape;13151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2" name="Google Shape;13152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3" name="Google Shape;13153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4" name="Google Shape;13154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5" name="Google Shape;13155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6" name="Google Shape;13156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7" name="Google Shape;13157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8" name="Google Shape;13158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9" name="Google Shape;13159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0" name="Google Shape;13160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1" name="Google Shape;13161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62" name="Google Shape;13162;p18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3163" name="Google Shape;13163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4" name="Google Shape;13164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5" name="Google Shape;13165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6" name="Google Shape;13166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7" name="Google Shape;13167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8" name="Google Shape;13168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9" name="Google Shape;13169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0" name="Google Shape;13170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1" name="Google Shape;13171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2" name="Google Shape;13172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3" name="Google Shape;13173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4" name="Google Shape;13174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5" name="Google Shape;13175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6" name="Google Shape;13176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7" name="Google Shape;13177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8" name="Google Shape;13178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9" name="Google Shape;13179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0" name="Google Shape;13180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1" name="Google Shape;13181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2" name="Google Shape;13182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3" name="Google Shape;13183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4" name="Google Shape;13184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5" name="Google Shape;13185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6" name="Google Shape;13186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7" name="Google Shape;13187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8" name="Google Shape;13188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9" name="Google Shape;13189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0" name="Google Shape;13190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1" name="Google Shape;13191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2" name="Google Shape;13192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3" name="Google Shape;13193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4" name="Google Shape;13194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5" name="Google Shape;13195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6" name="Google Shape;13196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7" name="Google Shape;13197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8" name="Google Shape;13198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9" name="Google Shape;13199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0" name="Google Shape;13200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1" name="Google Shape;13201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03" name="Google Shape;13203;p18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3204" name="Google Shape;13204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2" name="Google Shape;13212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3" name="Google Shape;13213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4" name="Google Shape;13214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5" name="Google Shape;13215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6" name="Google Shape;13216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7" name="Google Shape;13217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8" name="Google Shape;13218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2" name="Google Shape;13222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3" name="Google Shape;13223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4" name="Google Shape;13224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5" name="Google Shape;13225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6" name="Google Shape;13226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7" name="Google Shape;13227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8" name="Google Shape;13228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9" name="Google Shape;13229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0" name="Google Shape;13230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1" name="Google Shape;13231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2" name="Google Shape;13232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3" name="Google Shape;13233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4" name="Google Shape;13234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5" name="Google Shape;13235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6" name="Google Shape;13236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7" name="Google Shape;13237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8" name="Google Shape;13238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9" name="Google Shape;13239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0" name="Google Shape;13240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1" name="Google Shape;13241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2" name="Google Shape;13242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3" name="Google Shape;13243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44" name="Google Shape;13244;p18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3245" name="Google Shape;13245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6" name="Google Shape;13246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7" name="Google Shape;13247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8" name="Google Shape;13248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9" name="Google Shape;13249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0" name="Google Shape;13250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1" name="Google Shape;13251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2" name="Google Shape;13252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3" name="Google Shape;13253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4" name="Google Shape;13254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5" name="Google Shape;13255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6" name="Google Shape;13256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7" name="Google Shape;13257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8" name="Google Shape;13258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9" name="Google Shape;13259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6" name="Google Shape;13266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7" name="Google Shape;13267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1" name="Google Shape;13271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2" name="Google Shape;13272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3" name="Google Shape;13273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4" name="Google Shape;13274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5" name="Google Shape;13275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6" name="Google Shape;13276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7" name="Google Shape;13277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8" name="Google Shape;13278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9" name="Google Shape;13279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0" name="Google Shape;13280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1" name="Google Shape;13281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2" name="Google Shape;13282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3" name="Google Shape;13283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4" name="Google Shape;13284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85" name="Google Shape;13285;p18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3286" name="Google Shape;13286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7" name="Google Shape;13287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8" name="Google Shape;13288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9" name="Google Shape;13289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0" name="Google Shape;13290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1" name="Google Shape;13291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2" name="Google Shape;13292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3" name="Google Shape;13293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4" name="Google Shape;13294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5" name="Google Shape;13295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6" name="Google Shape;13296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7" name="Google Shape;13297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8" name="Google Shape;13298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9" name="Google Shape;13299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0" name="Google Shape;13300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1" name="Google Shape;13301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2" name="Google Shape;13302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3" name="Google Shape;13303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4" name="Google Shape;13304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5" name="Google Shape;13305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6" name="Google Shape;13306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7" name="Google Shape;13307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8" name="Google Shape;13308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9" name="Google Shape;13309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0" name="Google Shape;13310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1" name="Google Shape;13311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2" name="Google Shape;13312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3" name="Google Shape;13313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4" name="Google Shape;13314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5" name="Google Shape;13315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6" name="Google Shape;13316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7" name="Google Shape;13317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8" name="Google Shape;13318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9" name="Google Shape;13319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0" name="Google Shape;13320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1" name="Google Shape;13321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2" name="Google Shape;13322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3" name="Google Shape;13323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4" name="Google Shape;13324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5" name="Google Shape;13325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26" name="Google Shape;13326;p18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3327" name="Google Shape;13327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8" name="Google Shape;13328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9" name="Google Shape;13329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0" name="Google Shape;13330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1" name="Google Shape;13331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2" name="Google Shape;13332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3" name="Google Shape;13333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4" name="Google Shape;13334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5" name="Google Shape;13335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6" name="Google Shape;13336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7" name="Google Shape;13337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8" name="Google Shape;13338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9" name="Google Shape;13339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0" name="Google Shape;13340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1" name="Google Shape;13341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2" name="Google Shape;13342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3" name="Google Shape;13343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4" name="Google Shape;13344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5" name="Google Shape;13345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6" name="Google Shape;13346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7" name="Google Shape;13347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8" name="Google Shape;13348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9" name="Google Shape;13349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0" name="Google Shape;13350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1" name="Google Shape;13351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2" name="Google Shape;13352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3" name="Google Shape;13353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4" name="Google Shape;13354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5" name="Google Shape;13355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6" name="Google Shape;13356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7" name="Google Shape;13357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8" name="Google Shape;13358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9" name="Google Shape;13359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0" name="Google Shape;13360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1" name="Google Shape;13361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2" name="Google Shape;13362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3" name="Google Shape;13363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4" name="Google Shape;13364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5" name="Google Shape;13365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6" name="Google Shape;13366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67" name="Google Shape;13367;p18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3368" name="Google Shape;13368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9" name="Google Shape;13369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0" name="Google Shape;13370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1" name="Google Shape;13371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2" name="Google Shape;13372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3" name="Google Shape;13373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4" name="Google Shape;13374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5" name="Google Shape;13375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6" name="Google Shape;13376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7" name="Google Shape;13377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8" name="Google Shape;13378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9" name="Google Shape;13379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0" name="Google Shape;13380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1" name="Google Shape;13381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2" name="Google Shape;13382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3" name="Google Shape;13383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4" name="Google Shape;13384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5" name="Google Shape;13385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6" name="Google Shape;13386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7" name="Google Shape;13387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8" name="Google Shape;13388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9" name="Google Shape;13389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0" name="Google Shape;13390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1" name="Google Shape;13391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2" name="Google Shape;13392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3" name="Google Shape;13393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4" name="Google Shape;13394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5" name="Google Shape;13395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6" name="Google Shape;13396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7" name="Google Shape;13397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8" name="Google Shape;13398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9" name="Google Shape;13399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0" name="Google Shape;13400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1" name="Google Shape;13401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2" name="Google Shape;13402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3" name="Google Shape;13403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4" name="Google Shape;13404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5" name="Google Shape;13405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6" name="Google Shape;13406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7" name="Google Shape;13407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08" name="Google Shape;13408;p18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3409" name="Google Shape;13409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0" name="Google Shape;13410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1" name="Google Shape;13411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2" name="Google Shape;13412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3" name="Google Shape;13413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4" name="Google Shape;13414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5" name="Google Shape;13415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6" name="Google Shape;13416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7" name="Google Shape;13417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8" name="Google Shape;13418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436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437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438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439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49" name="Google Shape;13449;p18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3450" name="Google Shape;13450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457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458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459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460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461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462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463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464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465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466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7" name="Google Shape;13467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8" name="Google Shape;13468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9" name="Google Shape;13469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470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471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472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473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474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475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476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477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478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479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0" name="Google Shape;13480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1" name="Google Shape;13481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482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483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484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485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486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487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488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489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90" name="Google Shape;13490;p18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3491" name="Google Shape;13491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2" name="Google Shape;13492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3" name="Google Shape;13493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4" name="Google Shape;13494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495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496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497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498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499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500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501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502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503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504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505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506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507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508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509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510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511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512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513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514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515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516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517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518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519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520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521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522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3" name="Google Shape;13523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4" name="Google Shape;13524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525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526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527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528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529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530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31" name="Google Shape;13531;p18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3532" name="Google Shape;13532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533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534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535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536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537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538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539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540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541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2" name="Google Shape;13542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3" name="Google Shape;13543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4" name="Google Shape;13544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5" name="Google Shape;13545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6" name="Google Shape;13546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7" name="Google Shape;13547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8" name="Google Shape;13548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9" name="Google Shape;13549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0" name="Google Shape;13550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1" name="Google Shape;13551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2" name="Google Shape;13552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3" name="Google Shape;13553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4" name="Google Shape;13554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5" name="Google Shape;13555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6" name="Google Shape;13556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7" name="Google Shape;13557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8" name="Google Shape;13558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9" name="Google Shape;13559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0" name="Google Shape;13560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1" name="Google Shape;13561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2" name="Google Shape;13562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3" name="Google Shape;13563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4" name="Google Shape;13564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5" name="Google Shape;13565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6" name="Google Shape;13566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7" name="Google Shape;13567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8" name="Google Shape;13568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9" name="Google Shape;13569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0" name="Google Shape;13570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1" name="Google Shape;13571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2" name="Google Shape;13572;p18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3573" name="Google Shape;13573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4" name="Google Shape;13574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5" name="Google Shape;13575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6" name="Google Shape;13576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7" name="Google Shape;13577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8" name="Google Shape;13578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579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580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581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582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600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601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602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3" name="Google Shape;13603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13" name="Google Shape;13613;p18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3614" name="Google Shape;13614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621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622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623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4" name="Google Shape;13624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5" name="Google Shape;13625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6" name="Google Shape;13626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7" name="Google Shape;13627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628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629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0" name="Google Shape;13630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1" name="Google Shape;13631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13632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13633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4" name="Google Shape;13634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13635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6" name="Google Shape;13636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7" name="Google Shape;13637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8" name="Google Shape;13638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9" name="Google Shape;13639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0" name="Google Shape;13640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1" name="Google Shape;13641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2" name="Google Shape;13642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3" name="Google Shape;13643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4" name="Google Shape;13644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5" name="Google Shape;13645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6" name="Google Shape;13646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7" name="Google Shape;13647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8" name="Google Shape;13648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9" name="Google Shape;13649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0" name="Google Shape;13650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1" name="Google Shape;13651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2" name="Google Shape;13652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3" name="Google Shape;13653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54" name="Google Shape;13654;p18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3655" name="Google Shape;13655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6" name="Google Shape;13656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7" name="Google Shape;13657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8" name="Google Shape;13658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9" name="Google Shape;13659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0" name="Google Shape;13660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1" name="Google Shape;13661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2" name="Google Shape;13662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3" name="Google Shape;13663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4" name="Google Shape;13664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5" name="Google Shape;13665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6" name="Google Shape;13666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7" name="Google Shape;13667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8" name="Google Shape;13668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9" name="Google Shape;13669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0" name="Google Shape;13670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1" name="Google Shape;13671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2" name="Google Shape;13672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3" name="Google Shape;13673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4" name="Google Shape;13674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5" name="Google Shape;13675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6" name="Google Shape;13676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7" name="Google Shape;13677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8" name="Google Shape;13678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9" name="Google Shape;13679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0" name="Google Shape;13680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1" name="Google Shape;13681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2" name="Google Shape;13682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3" name="Google Shape;13683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4" name="Google Shape;13684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5" name="Google Shape;13685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686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687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688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9" name="Google Shape;13689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13690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691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692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693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694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95" name="Google Shape;13695;p18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3696" name="Google Shape;13696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697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698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699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700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701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702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703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13704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13705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13706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13707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13708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9" name="Google Shape;13709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0" name="Google Shape;13710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1" name="Google Shape;13711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2" name="Google Shape;13712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3" name="Google Shape;13713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4" name="Google Shape;13714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5" name="Google Shape;13715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6" name="Google Shape;13716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7" name="Google Shape;13717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8" name="Google Shape;13718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9" name="Google Shape;13719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0" name="Google Shape;13720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1" name="Google Shape;13721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2" name="Google Shape;13722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3" name="Google Shape;13723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4" name="Google Shape;13724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5" name="Google Shape;13725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6" name="Google Shape;13726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7" name="Google Shape;13727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8" name="Google Shape;13728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9" name="Google Shape;13729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0" name="Google Shape;13730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1" name="Google Shape;13731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732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733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734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735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36" name="Google Shape;13736;p18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3737" name="Google Shape;13737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738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739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740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741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742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743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744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745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746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747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748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9" name="Google Shape;13749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0" name="Google Shape;13750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1" name="Google Shape;13751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2" name="Google Shape;13752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3" name="Google Shape;13753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4" name="Google Shape;13754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5" name="Google Shape;13755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6" name="Google Shape;13756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7" name="Google Shape;13757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8" name="Google Shape;13758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759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760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761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762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3" name="Google Shape;13763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764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765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766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767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768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769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770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771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772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773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774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77" name="Google Shape;13777;p18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3778" name="Google Shape;13778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779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780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781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782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3" name="Google Shape;13783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4" name="Google Shape;13784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5" name="Google Shape;13785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6" name="Google Shape;13786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7" name="Google Shape;13787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788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9" name="Google Shape;13789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0" name="Google Shape;13790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1" name="Google Shape;13791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792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793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794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795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796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797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798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799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800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801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802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803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804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805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806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807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808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809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810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811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2" name="Google Shape;13812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3" name="Google Shape;13813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4" name="Google Shape;13814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13815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13816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7" name="Google Shape;13817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18" name="Google Shape;13818;p18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3819" name="Google Shape;13819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0" name="Google Shape;13820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1" name="Google Shape;13821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2" name="Google Shape;13822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3" name="Google Shape;13823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4" name="Google Shape;13824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5" name="Google Shape;13825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6" name="Google Shape;13826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7" name="Google Shape;13827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8" name="Google Shape;13828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9" name="Google Shape;13829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0" name="Google Shape;13830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1" name="Google Shape;13831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2" name="Google Shape;13832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3" name="Google Shape;13833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4" name="Google Shape;13834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5" name="Google Shape;13835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6" name="Google Shape;13836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7" name="Google Shape;13837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8" name="Google Shape;13838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9" name="Google Shape;13839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0" name="Google Shape;13840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1" name="Google Shape;13841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2" name="Google Shape;13842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3" name="Google Shape;13843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4" name="Google Shape;13844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5" name="Google Shape;13845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6" name="Google Shape;13846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7" name="Google Shape;13847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8" name="Google Shape;13848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9" name="Google Shape;13849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0" name="Google Shape;13850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1" name="Google Shape;13851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2" name="Google Shape;13852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3" name="Google Shape;13853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4" name="Google Shape;13854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5" name="Google Shape;13855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6" name="Google Shape;13856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7" name="Google Shape;13857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8" name="Google Shape;13858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59" name="Google Shape;13859;p18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3860" name="Google Shape;13860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1" name="Google Shape;13861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2" name="Google Shape;13862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3" name="Google Shape;13863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4" name="Google Shape;13864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5" name="Google Shape;13865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6" name="Google Shape;13866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7" name="Google Shape;13867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8" name="Google Shape;13868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9" name="Google Shape;13869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0" name="Google Shape;13870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1" name="Google Shape;13871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2" name="Google Shape;13872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3" name="Google Shape;13873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4" name="Google Shape;13874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5" name="Google Shape;13875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6" name="Google Shape;13876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7" name="Google Shape;13877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8" name="Google Shape;13878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9" name="Google Shape;13879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0" name="Google Shape;13880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1" name="Google Shape;13881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2" name="Google Shape;13882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3" name="Google Shape;13883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4" name="Google Shape;13884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5" name="Google Shape;13885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6" name="Google Shape;13886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7" name="Google Shape;13887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8" name="Google Shape;13888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9" name="Google Shape;13889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0" name="Google Shape;13890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1" name="Google Shape;13891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2" name="Google Shape;13892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3" name="Google Shape;13893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4" name="Google Shape;13894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5" name="Google Shape;13895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6" name="Google Shape;13896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7" name="Google Shape;13897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8" name="Google Shape;13898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9" name="Google Shape;13899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00" name="Google Shape;13900;p18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3901" name="Google Shape;13901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2" name="Google Shape;13902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3" name="Google Shape;13903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4" name="Google Shape;13904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5" name="Google Shape;13905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6" name="Google Shape;13906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7" name="Google Shape;13907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8" name="Google Shape;13908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9" name="Google Shape;13909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0" name="Google Shape;13910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1" name="Google Shape;13911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2" name="Google Shape;13912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3" name="Google Shape;13913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4" name="Google Shape;13914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5" name="Google Shape;13915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6" name="Google Shape;13916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7" name="Google Shape;13917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8" name="Google Shape;13918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9" name="Google Shape;13919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0" name="Google Shape;13920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1" name="Google Shape;13921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2" name="Google Shape;13922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3" name="Google Shape;13923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4" name="Google Shape;13924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5" name="Google Shape;13925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6" name="Google Shape;13926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7" name="Google Shape;13927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8" name="Google Shape;13928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9" name="Google Shape;13929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0" name="Google Shape;13930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1" name="Google Shape;13931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2" name="Google Shape;13932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3" name="Google Shape;13933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4" name="Google Shape;13934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5" name="Google Shape;13935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6" name="Google Shape;13936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7" name="Google Shape;13937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8" name="Google Shape;13938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9" name="Google Shape;13939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0" name="Google Shape;13940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41" name="Google Shape;13941;p18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3942" name="Google Shape;13942;p1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3" name="Google Shape;13943;p1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4" name="Google Shape;13944;p1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5" name="Google Shape;13945;p1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6" name="Google Shape;13946;p1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7" name="Google Shape;13947;p1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8" name="Google Shape;13948;p1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9" name="Google Shape;13949;p1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0" name="Google Shape;13950;p1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1" name="Google Shape;13951;p1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2" name="Google Shape;13952;p1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3" name="Google Shape;13953;p1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4" name="Google Shape;13954;p1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5" name="Google Shape;13955;p1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6" name="Google Shape;13956;p1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7" name="Google Shape;13957;p1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8" name="Google Shape;13958;p1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9" name="Google Shape;13959;p1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0" name="Google Shape;13960;p1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1" name="Google Shape;13961;p1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2" name="Google Shape;13962;p1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3" name="Google Shape;13963;p1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4" name="Google Shape;13964;p1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5" name="Google Shape;13965;p1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6" name="Google Shape;13966;p1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7" name="Google Shape;13967;p1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8" name="Google Shape;13968;p1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9" name="Google Shape;13969;p1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0" name="Google Shape;13970;p1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1" name="Google Shape;13971;p1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2" name="Google Shape;13972;p1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3" name="Google Shape;13973;p1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4" name="Google Shape;13974;p1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5" name="Google Shape;13975;p1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6" name="Google Shape;13976;p1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7" name="Google Shape;13977;p1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8" name="Google Shape;13978;p1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9" name="Google Shape;13979;p1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0" name="Google Shape;13980;p1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1" name="Google Shape;13981;p1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982" name="Google Shape;13982;p18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3" name="Google Shape;13983;p18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4" name="Google Shape;13984;p18"/>
          <p:cNvSpPr/>
          <p:nvPr/>
        </p:nvSpPr>
        <p:spPr>
          <a:xfrm>
            <a:off x="7762477" y="198102"/>
            <a:ext cx="1246080" cy="6737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5" name="Google Shape;13985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986" name="Google Shape;13986;p18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5" name="Google Shape;17785;p23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7786" name="Google Shape;17786;p23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7787" name="Google Shape;17787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8" name="Google Shape;17788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9" name="Google Shape;17789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0" name="Google Shape;17790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1" name="Google Shape;17791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2" name="Google Shape;17792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3" name="Google Shape;17793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4" name="Google Shape;17794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5" name="Google Shape;17795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6" name="Google Shape;17796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7" name="Google Shape;17797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8" name="Google Shape;17798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9" name="Google Shape;17799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0" name="Google Shape;17800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1" name="Google Shape;17801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2" name="Google Shape;17802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3" name="Google Shape;17803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4" name="Google Shape;17804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5" name="Google Shape;17805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6" name="Google Shape;17806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7" name="Google Shape;17807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8" name="Google Shape;17808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9" name="Google Shape;17809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0" name="Google Shape;17810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1" name="Google Shape;17811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2" name="Google Shape;17812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3" name="Google Shape;17813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4" name="Google Shape;17814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5" name="Google Shape;17815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6" name="Google Shape;17816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7" name="Google Shape;17817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8" name="Google Shape;17818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9" name="Google Shape;17819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0" name="Google Shape;17820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1" name="Google Shape;17821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2" name="Google Shape;17822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3" name="Google Shape;17823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4" name="Google Shape;17824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5" name="Google Shape;17825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6" name="Google Shape;17826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27" name="Google Shape;17827;p23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7828" name="Google Shape;17828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9" name="Google Shape;17829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0" name="Google Shape;17830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1" name="Google Shape;17831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2" name="Google Shape;17832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3" name="Google Shape;17833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4" name="Google Shape;17834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5" name="Google Shape;17835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6" name="Google Shape;17836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7" name="Google Shape;17837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8" name="Google Shape;17838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9" name="Google Shape;17839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0" name="Google Shape;17840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1" name="Google Shape;17841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2" name="Google Shape;17842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3" name="Google Shape;17843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4" name="Google Shape;17844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5" name="Google Shape;17845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6" name="Google Shape;17846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7" name="Google Shape;17847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8" name="Google Shape;17848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9" name="Google Shape;17849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0" name="Google Shape;17850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1" name="Google Shape;17851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2" name="Google Shape;17852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3" name="Google Shape;17853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4" name="Google Shape;17854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5" name="Google Shape;17855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6" name="Google Shape;17856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7" name="Google Shape;17857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8" name="Google Shape;17858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9" name="Google Shape;17859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0" name="Google Shape;17860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1" name="Google Shape;17861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2" name="Google Shape;17862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3" name="Google Shape;17863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4" name="Google Shape;17864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5" name="Google Shape;17865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6" name="Google Shape;17866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7" name="Google Shape;17867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68" name="Google Shape;17868;p23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7869" name="Google Shape;17869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0" name="Google Shape;17870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1" name="Google Shape;17871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2" name="Google Shape;17872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3" name="Google Shape;17873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4" name="Google Shape;17874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5" name="Google Shape;17875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6" name="Google Shape;17876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7" name="Google Shape;17877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8" name="Google Shape;17878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9" name="Google Shape;17879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0" name="Google Shape;17880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1" name="Google Shape;17881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2" name="Google Shape;17882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3" name="Google Shape;17883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4" name="Google Shape;17884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5" name="Google Shape;17885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6" name="Google Shape;17886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7" name="Google Shape;17887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8" name="Google Shape;17888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9" name="Google Shape;17889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0" name="Google Shape;17890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1" name="Google Shape;17891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2" name="Google Shape;17892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3" name="Google Shape;17893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4" name="Google Shape;17894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5" name="Google Shape;17895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6" name="Google Shape;17896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7" name="Google Shape;17897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8" name="Google Shape;17898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9" name="Google Shape;17899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0" name="Google Shape;17900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1" name="Google Shape;17901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2" name="Google Shape;17902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3" name="Google Shape;17903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4" name="Google Shape;17904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5" name="Google Shape;17905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6" name="Google Shape;17906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7" name="Google Shape;17907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8" name="Google Shape;17908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09" name="Google Shape;17909;p23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7910" name="Google Shape;17910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1" name="Google Shape;17911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2" name="Google Shape;17912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3" name="Google Shape;17913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4" name="Google Shape;17914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5" name="Google Shape;17915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6" name="Google Shape;17916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7" name="Google Shape;17917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8" name="Google Shape;17918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9" name="Google Shape;17919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0" name="Google Shape;17920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1" name="Google Shape;17921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2" name="Google Shape;17922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3" name="Google Shape;17923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4" name="Google Shape;17924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5" name="Google Shape;17925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6" name="Google Shape;17926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7" name="Google Shape;17927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8" name="Google Shape;17928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9" name="Google Shape;17929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0" name="Google Shape;17930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1" name="Google Shape;17931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2" name="Google Shape;17932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3" name="Google Shape;17933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4" name="Google Shape;17934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5" name="Google Shape;17935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6" name="Google Shape;17936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7" name="Google Shape;17937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8" name="Google Shape;17938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9" name="Google Shape;17939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0" name="Google Shape;17940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1" name="Google Shape;17941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2" name="Google Shape;17942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3" name="Google Shape;17943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4" name="Google Shape;17944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5" name="Google Shape;17945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6" name="Google Shape;17946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7" name="Google Shape;17947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8" name="Google Shape;17948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9" name="Google Shape;17949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50" name="Google Shape;17950;p23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7951" name="Google Shape;17951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2" name="Google Shape;17952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3" name="Google Shape;17953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4" name="Google Shape;17954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5" name="Google Shape;17955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6" name="Google Shape;17956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7" name="Google Shape;17957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8" name="Google Shape;17958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9" name="Google Shape;17959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0" name="Google Shape;17960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1" name="Google Shape;17961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2" name="Google Shape;17962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3" name="Google Shape;17963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4" name="Google Shape;17964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5" name="Google Shape;17965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6" name="Google Shape;17966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7" name="Google Shape;17967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8" name="Google Shape;17968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9" name="Google Shape;17969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0" name="Google Shape;17970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1" name="Google Shape;17971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2" name="Google Shape;17972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3" name="Google Shape;17973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4" name="Google Shape;17974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5" name="Google Shape;17975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6" name="Google Shape;17976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7" name="Google Shape;17977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8" name="Google Shape;17978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9" name="Google Shape;17979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0" name="Google Shape;17980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1" name="Google Shape;17981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2" name="Google Shape;17982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3" name="Google Shape;17983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4" name="Google Shape;17984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5" name="Google Shape;17985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6" name="Google Shape;17986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7" name="Google Shape;17987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8" name="Google Shape;17988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9" name="Google Shape;17989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0" name="Google Shape;17990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91" name="Google Shape;17991;p23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7992" name="Google Shape;17992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3" name="Google Shape;17993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4" name="Google Shape;17994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5" name="Google Shape;17995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6" name="Google Shape;17996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7" name="Google Shape;17997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8" name="Google Shape;17998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9" name="Google Shape;17999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0" name="Google Shape;18000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1" name="Google Shape;18001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2" name="Google Shape;18002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3" name="Google Shape;18003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4" name="Google Shape;18004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5" name="Google Shape;18005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6" name="Google Shape;18006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7" name="Google Shape;18007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8" name="Google Shape;18008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9" name="Google Shape;18009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0" name="Google Shape;18010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1" name="Google Shape;18011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2" name="Google Shape;18012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3" name="Google Shape;18013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4" name="Google Shape;18014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5" name="Google Shape;18015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6" name="Google Shape;18016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7" name="Google Shape;18017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8" name="Google Shape;18018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9" name="Google Shape;18019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0" name="Google Shape;18020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1" name="Google Shape;18021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2" name="Google Shape;18022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3" name="Google Shape;18023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4" name="Google Shape;18024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5" name="Google Shape;18025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6" name="Google Shape;18026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7" name="Google Shape;18027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8" name="Google Shape;18028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9" name="Google Shape;18029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0" name="Google Shape;18030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1" name="Google Shape;18031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32" name="Google Shape;18032;p23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8033" name="Google Shape;18033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4" name="Google Shape;18034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5" name="Google Shape;18035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6" name="Google Shape;18036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7" name="Google Shape;18037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8" name="Google Shape;18038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9" name="Google Shape;18039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0" name="Google Shape;18040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1" name="Google Shape;18041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2" name="Google Shape;18042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3" name="Google Shape;18043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4" name="Google Shape;18044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5" name="Google Shape;18045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6" name="Google Shape;18046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7" name="Google Shape;18047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8" name="Google Shape;18048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9" name="Google Shape;18049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0" name="Google Shape;18050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1" name="Google Shape;18051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2" name="Google Shape;18052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3" name="Google Shape;18053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4" name="Google Shape;18054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5" name="Google Shape;18055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6" name="Google Shape;18056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7" name="Google Shape;18057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8" name="Google Shape;18058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9" name="Google Shape;18059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0" name="Google Shape;18060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1" name="Google Shape;18061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2" name="Google Shape;18062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3" name="Google Shape;18063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4" name="Google Shape;18064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5" name="Google Shape;18065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6" name="Google Shape;18066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7" name="Google Shape;18067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8" name="Google Shape;18068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9" name="Google Shape;18069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0" name="Google Shape;18070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1" name="Google Shape;18071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2" name="Google Shape;18072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73" name="Google Shape;18073;p23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8074" name="Google Shape;18074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5" name="Google Shape;18075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6" name="Google Shape;18076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7" name="Google Shape;18077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8" name="Google Shape;18078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9" name="Google Shape;18079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0" name="Google Shape;18080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1" name="Google Shape;18081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2" name="Google Shape;18082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3" name="Google Shape;18083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4" name="Google Shape;18084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5" name="Google Shape;18085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6" name="Google Shape;18086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7" name="Google Shape;18087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8" name="Google Shape;18088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9" name="Google Shape;18089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0" name="Google Shape;18090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1" name="Google Shape;18091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2" name="Google Shape;18092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3" name="Google Shape;18093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4" name="Google Shape;18094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5" name="Google Shape;18095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6" name="Google Shape;18096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7" name="Google Shape;18097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8" name="Google Shape;18098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9" name="Google Shape;18099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0" name="Google Shape;18100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1" name="Google Shape;18101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2" name="Google Shape;18102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3" name="Google Shape;18103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4" name="Google Shape;18104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5" name="Google Shape;18105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6" name="Google Shape;18106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7" name="Google Shape;18107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8" name="Google Shape;18108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9" name="Google Shape;18109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0" name="Google Shape;18110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1" name="Google Shape;18111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2" name="Google Shape;18112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3" name="Google Shape;18113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14" name="Google Shape;18114;p23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8115" name="Google Shape;18115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6" name="Google Shape;18116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7" name="Google Shape;18117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8" name="Google Shape;18118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9" name="Google Shape;18119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0" name="Google Shape;18120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1" name="Google Shape;18121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2" name="Google Shape;18122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3" name="Google Shape;18123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4" name="Google Shape;18124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5" name="Google Shape;18125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6" name="Google Shape;18126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7" name="Google Shape;18127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8" name="Google Shape;18128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9" name="Google Shape;18129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0" name="Google Shape;18130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1" name="Google Shape;18131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2" name="Google Shape;18132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3" name="Google Shape;18133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4" name="Google Shape;18134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5" name="Google Shape;18135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6" name="Google Shape;18136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7" name="Google Shape;18137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8" name="Google Shape;18138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9" name="Google Shape;18139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0" name="Google Shape;18140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1" name="Google Shape;18141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2" name="Google Shape;18142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3" name="Google Shape;18143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4" name="Google Shape;18144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5" name="Google Shape;18145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6" name="Google Shape;18146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7" name="Google Shape;18147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8" name="Google Shape;18148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9" name="Google Shape;18149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0" name="Google Shape;18150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1" name="Google Shape;18151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2" name="Google Shape;18152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3" name="Google Shape;18153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4" name="Google Shape;18154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55" name="Google Shape;18155;p23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8156" name="Google Shape;18156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7" name="Google Shape;18157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8" name="Google Shape;18158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9" name="Google Shape;18159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0" name="Google Shape;18160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1" name="Google Shape;18161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2" name="Google Shape;18162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3" name="Google Shape;18163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4" name="Google Shape;18164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5" name="Google Shape;18165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6" name="Google Shape;18166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7" name="Google Shape;18167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8" name="Google Shape;18168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9" name="Google Shape;18169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0" name="Google Shape;18170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1" name="Google Shape;18171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2" name="Google Shape;18172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3" name="Google Shape;18173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4" name="Google Shape;18174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5" name="Google Shape;18175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6" name="Google Shape;18176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7" name="Google Shape;18177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8" name="Google Shape;18178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9" name="Google Shape;18179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0" name="Google Shape;18180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1" name="Google Shape;18181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2" name="Google Shape;18182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3" name="Google Shape;18183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4" name="Google Shape;18184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5" name="Google Shape;18185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6" name="Google Shape;18186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7" name="Google Shape;18187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8" name="Google Shape;18188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9" name="Google Shape;18189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0" name="Google Shape;18190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1" name="Google Shape;18191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2" name="Google Shape;18192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3" name="Google Shape;18193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4" name="Google Shape;18194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5" name="Google Shape;18195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96" name="Google Shape;18196;p23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8197" name="Google Shape;18197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8" name="Google Shape;18198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9" name="Google Shape;18199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0" name="Google Shape;18200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1" name="Google Shape;18201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2" name="Google Shape;18202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3" name="Google Shape;18203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4" name="Google Shape;18204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5" name="Google Shape;18205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6" name="Google Shape;18206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7" name="Google Shape;18207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8" name="Google Shape;18208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9" name="Google Shape;18209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0" name="Google Shape;18210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1" name="Google Shape;18211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2" name="Google Shape;18212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3" name="Google Shape;18213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4" name="Google Shape;18214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5" name="Google Shape;18215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6" name="Google Shape;18216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7" name="Google Shape;18217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8" name="Google Shape;18218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9" name="Google Shape;18219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0" name="Google Shape;18220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1" name="Google Shape;18221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2" name="Google Shape;18222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3" name="Google Shape;18223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4" name="Google Shape;18224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5" name="Google Shape;18225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6" name="Google Shape;18226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7" name="Google Shape;18227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8" name="Google Shape;18228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9" name="Google Shape;18229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0" name="Google Shape;18230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1" name="Google Shape;18231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2" name="Google Shape;18232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3" name="Google Shape;18233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4" name="Google Shape;18234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5" name="Google Shape;18235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6" name="Google Shape;18236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37" name="Google Shape;18237;p23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8238" name="Google Shape;18238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9" name="Google Shape;18239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0" name="Google Shape;18240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1" name="Google Shape;18241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2" name="Google Shape;18242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3" name="Google Shape;18243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4" name="Google Shape;18244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5" name="Google Shape;18245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6" name="Google Shape;18246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7" name="Google Shape;18247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8" name="Google Shape;18248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9" name="Google Shape;18249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0" name="Google Shape;18250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1" name="Google Shape;18251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2" name="Google Shape;18252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3" name="Google Shape;18253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4" name="Google Shape;18254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5" name="Google Shape;18255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6" name="Google Shape;18256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7" name="Google Shape;18257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8" name="Google Shape;18258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9" name="Google Shape;18259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0" name="Google Shape;18260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1" name="Google Shape;18261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2" name="Google Shape;18262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3" name="Google Shape;18263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4" name="Google Shape;18264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5" name="Google Shape;18265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6" name="Google Shape;18266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7" name="Google Shape;18267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8" name="Google Shape;18268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9" name="Google Shape;18269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0" name="Google Shape;18270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1" name="Google Shape;18271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2" name="Google Shape;18272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3" name="Google Shape;18273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4" name="Google Shape;18274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5" name="Google Shape;18275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6" name="Google Shape;18276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7" name="Google Shape;18277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78" name="Google Shape;18278;p23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8279" name="Google Shape;18279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1" name="Google Shape;18281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2" name="Google Shape;18282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3" name="Google Shape;18283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4" name="Google Shape;18284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5" name="Google Shape;18285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6" name="Google Shape;18286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7" name="Google Shape;18287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8" name="Google Shape;18288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9" name="Google Shape;18289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2" name="Google Shape;18292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3" name="Google Shape;18293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4" name="Google Shape;18314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5" name="Google Shape;18315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19" name="Google Shape;18319;p23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8320" name="Google Shape;18320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1" name="Google Shape;18341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2" name="Google Shape;18342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3" name="Google Shape;18343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4" name="Google Shape;18344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5" name="Google Shape;18345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6" name="Google Shape;18346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7" name="Google Shape;18347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8" name="Google Shape;18348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9" name="Google Shape;18349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0" name="Google Shape;18350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1" name="Google Shape;18351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2" name="Google Shape;18352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3" name="Google Shape;18353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4" name="Google Shape;18354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5" name="Google Shape;18355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6" name="Google Shape;18356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7" name="Google Shape;18357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8" name="Google Shape;18358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9" name="Google Shape;18359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60" name="Google Shape;18360;p23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8361" name="Google Shape;18361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2" name="Google Shape;18362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3" name="Google Shape;18363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4" name="Google Shape;18364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5" name="Google Shape;18365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6" name="Google Shape;18366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7" name="Google Shape;18367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8" name="Google Shape;18368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9" name="Google Shape;18369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0" name="Google Shape;18370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1" name="Google Shape;18371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2" name="Google Shape;18372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3" name="Google Shape;18373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4" name="Google Shape;18374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5" name="Google Shape;18375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6" name="Google Shape;18376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7" name="Google Shape;18377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8" name="Google Shape;18378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9" name="Google Shape;18379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0" name="Google Shape;18380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1" name="Google Shape;18381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2" name="Google Shape;18382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3" name="Google Shape;18383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4" name="Google Shape;18384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5" name="Google Shape;18385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6" name="Google Shape;18386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7" name="Google Shape;18387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8" name="Google Shape;18388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9" name="Google Shape;18389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0" name="Google Shape;18390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1" name="Google Shape;18391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2" name="Google Shape;18392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3" name="Google Shape;18393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4" name="Google Shape;18394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5" name="Google Shape;18395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6" name="Google Shape;18396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7" name="Google Shape;18397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8" name="Google Shape;18398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9" name="Google Shape;18399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0" name="Google Shape;18400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01" name="Google Shape;18401;p23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8402" name="Google Shape;18402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3" name="Google Shape;18403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4" name="Google Shape;18404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5" name="Google Shape;18405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6" name="Google Shape;18406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7" name="Google Shape;18407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8" name="Google Shape;18408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9" name="Google Shape;18409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0" name="Google Shape;18410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1" name="Google Shape;18411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2" name="Google Shape;18412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3" name="Google Shape;18413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4" name="Google Shape;18414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5" name="Google Shape;18415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6" name="Google Shape;18416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7" name="Google Shape;18417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8" name="Google Shape;18418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9" name="Google Shape;18419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0" name="Google Shape;18420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1" name="Google Shape;18421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2" name="Google Shape;18422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3" name="Google Shape;18423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4" name="Google Shape;18424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5" name="Google Shape;18425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6" name="Google Shape;18426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7" name="Google Shape;18427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8" name="Google Shape;18428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9" name="Google Shape;18429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0" name="Google Shape;18430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1" name="Google Shape;18431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2" name="Google Shape;18432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3" name="Google Shape;18433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4" name="Google Shape;18434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5" name="Google Shape;18435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6" name="Google Shape;18436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7" name="Google Shape;18437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8" name="Google Shape;18438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9" name="Google Shape;18439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0" name="Google Shape;18440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1" name="Google Shape;18441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42" name="Google Shape;18442;p23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8443" name="Google Shape;18443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4" name="Google Shape;18454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5" name="Google Shape;18455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8" name="Google Shape;18468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9" name="Google Shape;18469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0" name="Google Shape;18470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1" name="Google Shape;18471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2" name="Google Shape;18472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3" name="Google Shape;18473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4" name="Google Shape;18474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83" name="Google Shape;18483;p23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8484" name="Google Shape;18484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0" name="Google Shape;18500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1" name="Google Shape;18501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2" name="Google Shape;18502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6" name="Google Shape;18516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7" name="Google Shape;18517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8" name="Google Shape;18518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9" name="Google Shape;18519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0" name="Google Shape;18520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1" name="Google Shape;18521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24" name="Google Shape;18524;p23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8525" name="Google Shape;18525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65" name="Google Shape;18565;p23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8566" name="Google Shape;18566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2" name="Google Shape;18602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3" name="Google Shape;18603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06" name="Google Shape;18606;p23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8607" name="Google Shape;18607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2" name="Google Shape;18642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3" name="Google Shape;18643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4" name="Google Shape;18644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5" name="Google Shape;18645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6" name="Google Shape;18646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7" name="Google Shape;18647;p23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8648" name="Google Shape;18648;p2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9" name="Google Shape;18649;p2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0" name="Google Shape;18650;p2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1" name="Google Shape;18651;p2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2" name="Google Shape;18652;p2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3" name="Google Shape;18653;p2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4" name="Google Shape;18654;p2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5" name="Google Shape;18655;p2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6" name="Google Shape;18656;p2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7" name="Google Shape;18657;p2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8" name="Google Shape;18658;p2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9" name="Google Shape;18659;p2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0" name="Google Shape;18660;p2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1" name="Google Shape;18661;p2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2" name="Google Shape;18662;p2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3" name="Google Shape;18663;p2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4" name="Google Shape;18664;p2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5" name="Google Shape;18665;p2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6" name="Google Shape;18666;p2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7" name="Google Shape;18667;p2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8" name="Google Shape;18668;p2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9" name="Google Shape;18669;p2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0" name="Google Shape;18670;p2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1" name="Google Shape;18671;p2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2" name="Google Shape;18672;p2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3" name="Google Shape;18673;p2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4" name="Google Shape;18674;p2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5" name="Google Shape;18675;p2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6" name="Google Shape;18676;p2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7" name="Google Shape;18677;p2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8" name="Google Shape;18678;p2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9" name="Google Shape;18679;p2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0" name="Google Shape;18680;p2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1" name="Google Shape;18681;p2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2" name="Google Shape;18682;p2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3" name="Google Shape;18683;p2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4" name="Google Shape;18684;p2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5" name="Google Shape;18685;p2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6" name="Google Shape;18686;p2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7" name="Google Shape;18687;p2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688" name="Google Shape;18688;p23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89" name="Google Shape;18689;p23"/>
          <p:cNvSpPr/>
          <p:nvPr/>
        </p:nvSpPr>
        <p:spPr>
          <a:xfrm flipH="1"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0" name="Google Shape;18690;p23"/>
          <p:cNvSpPr txBox="1">
            <a:spLocks noGrp="1"/>
          </p:cNvSpPr>
          <p:nvPr>
            <p:ph type="title" hasCustomPrompt="1"/>
          </p:nvPr>
        </p:nvSpPr>
        <p:spPr>
          <a:xfrm>
            <a:off x="1284000" y="837527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691" name="Google Shape;18691;p23"/>
          <p:cNvSpPr txBox="1">
            <a:spLocks noGrp="1"/>
          </p:cNvSpPr>
          <p:nvPr>
            <p:ph type="subTitle" idx="1"/>
          </p:nvPr>
        </p:nvSpPr>
        <p:spPr>
          <a:xfrm>
            <a:off x="1284000" y="1348154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92" name="Google Shape;18692;p23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2060222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693" name="Google Shape;18693;p23"/>
          <p:cNvSpPr txBox="1">
            <a:spLocks noGrp="1"/>
          </p:cNvSpPr>
          <p:nvPr>
            <p:ph type="subTitle" idx="3"/>
          </p:nvPr>
        </p:nvSpPr>
        <p:spPr>
          <a:xfrm>
            <a:off x="1284000" y="2570836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94" name="Google Shape;18694;p23"/>
          <p:cNvSpPr txBox="1">
            <a:spLocks noGrp="1"/>
          </p:cNvSpPr>
          <p:nvPr>
            <p:ph type="title" idx="4" hasCustomPrompt="1"/>
          </p:nvPr>
        </p:nvSpPr>
        <p:spPr>
          <a:xfrm>
            <a:off x="1284000" y="3282899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8695" name="Google Shape;18695;p23"/>
          <p:cNvSpPr txBox="1">
            <a:spLocks noGrp="1"/>
          </p:cNvSpPr>
          <p:nvPr>
            <p:ph type="subTitle" idx="5"/>
          </p:nvPr>
        </p:nvSpPr>
        <p:spPr>
          <a:xfrm>
            <a:off x="1284000" y="3793519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97" name="Google Shape;18697;p24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8698" name="Google Shape;18698;p24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8699" name="Google Shape;18699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0" name="Google Shape;18700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1" name="Google Shape;18701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2" name="Google Shape;18702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3" name="Google Shape;18703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4" name="Google Shape;18704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5" name="Google Shape;18705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6" name="Google Shape;18706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7" name="Google Shape;18707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8" name="Google Shape;18708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9" name="Google Shape;18709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0" name="Google Shape;18710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1" name="Google Shape;18711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2" name="Google Shape;18712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3" name="Google Shape;18713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4" name="Google Shape;18714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5" name="Google Shape;18715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6" name="Google Shape;18716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7" name="Google Shape;18717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8" name="Google Shape;18718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9" name="Google Shape;18719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0" name="Google Shape;18720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1" name="Google Shape;18721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2" name="Google Shape;18722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3" name="Google Shape;18723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4" name="Google Shape;18724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5" name="Google Shape;18725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8" name="Google Shape;18728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9" name="Google Shape;18729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0" name="Google Shape;18730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1" name="Google Shape;18731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2" name="Google Shape;18732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3" name="Google Shape;18733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4" name="Google Shape;18734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5" name="Google Shape;18735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6" name="Google Shape;18736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7" name="Google Shape;18737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8" name="Google Shape;18738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9" name="Google Shape;18739;p24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8740" name="Google Shape;18740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1" name="Google Shape;18741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2" name="Google Shape;18742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3" name="Google Shape;18743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4" name="Google Shape;18744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5" name="Google Shape;18745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6" name="Google Shape;18746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7" name="Google Shape;18747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8" name="Google Shape;18748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9" name="Google Shape;18749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0" name="Google Shape;18750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1" name="Google Shape;18751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2" name="Google Shape;18752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3" name="Google Shape;18753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4" name="Google Shape;18754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5" name="Google Shape;18755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6" name="Google Shape;18756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7" name="Google Shape;18757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80" name="Google Shape;18780;p24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8781" name="Google Shape;18781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21" name="Google Shape;18821;p24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8822" name="Google Shape;18822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62" name="Google Shape;18862;p24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8863" name="Google Shape;18863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03" name="Google Shape;18903;p24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8904" name="Google Shape;18904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8" name="Google Shape;18908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9" name="Google Shape;18909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44" name="Google Shape;18944;p24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8945" name="Google Shape;18945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85" name="Google Shape;18985;p24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8986" name="Google Shape;18986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26" name="Google Shape;19026;p24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9027" name="Google Shape;19027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8" name="Google Shape;19028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9" name="Google Shape;19029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0" name="Google Shape;19030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1" name="Google Shape;19031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2" name="Google Shape;19032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3" name="Google Shape;19033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4" name="Google Shape;19034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5" name="Google Shape;19035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6" name="Google Shape;19036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7" name="Google Shape;19037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8" name="Google Shape;19038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9" name="Google Shape;19039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0" name="Google Shape;19040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1" name="Google Shape;19041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2" name="Google Shape;19042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3" name="Google Shape;19043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4" name="Google Shape;19044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5" name="Google Shape;19045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6" name="Google Shape;19046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7" name="Google Shape;19047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8" name="Google Shape;19048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9" name="Google Shape;19049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0" name="Google Shape;19050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1" name="Google Shape;19051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2" name="Google Shape;19052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3" name="Google Shape;19053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4" name="Google Shape;19054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5" name="Google Shape;19055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6" name="Google Shape;19056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7" name="Google Shape;19057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8" name="Google Shape;19058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9" name="Google Shape;19059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0" name="Google Shape;19060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1" name="Google Shape;19061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2" name="Google Shape;19062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3" name="Google Shape;19063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4" name="Google Shape;19064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5" name="Google Shape;19065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6" name="Google Shape;19066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67" name="Google Shape;19067;p24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9068" name="Google Shape;19068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9" name="Google Shape;19069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0" name="Google Shape;19070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1" name="Google Shape;19071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2" name="Google Shape;19072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3" name="Google Shape;19073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4" name="Google Shape;19074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5" name="Google Shape;19075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6" name="Google Shape;19076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7" name="Google Shape;19077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8" name="Google Shape;19078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9" name="Google Shape;19079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0" name="Google Shape;19080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1" name="Google Shape;19081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2" name="Google Shape;19082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3" name="Google Shape;19083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4" name="Google Shape;19084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5" name="Google Shape;19085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6" name="Google Shape;19086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7" name="Google Shape;19087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8" name="Google Shape;19088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9" name="Google Shape;19089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0" name="Google Shape;19090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1" name="Google Shape;19091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2" name="Google Shape;19092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3" name="Google Shape;19093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4" name="Google Shape;19094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5" name="Google Shape;19095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6" name="Google Shape;19096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7" name="Google Shape;19097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8" name="Google Shape;19098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9" name="Google Shape;19099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0" name="Google Shape;19100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1" name="Google Shape;19101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2" name="Google Shape;19102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3" name="Google Shape;19103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4" name="Google Shape;19104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5" name="Google Shape;19105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6" name="Google Shape;19106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7" name="Google Shape;19107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08" name="Google Shape;19108;p24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9109" name="Google Shape;19109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0" name="Google Shape;19110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1" name="Google Shape;19111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2" name="Google Shape;19112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3" name="Google Shape;19113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4" name="Google Shape;19114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5" name="Google Shape;19115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6" name="Google Shape;19116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7" name="Google Shape;19117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8" name="Google Shape;19118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9" name="Google Shape;19119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0" name="Google Shape;19120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1" name="Google Shape;19121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2" name="Google Shape;19122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3" name="Google Shape;19123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4" name="Google Shape;19124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5" name="Google Shape;19125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6" name="Google Shape;19126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7" name="Google Shape;19127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8" name="Google Shape;19128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9" name="Google Shape;19129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0" name="Google Shape;19130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1" name="Google Shape;19131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2" name="Google Shape;19132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3" name="Google Shape;19133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4" name="Google Shape;19134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5" name="Google Shape;19135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6" name="Google Shape;19136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7" name="Google Shape;19137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8" name="Google Shape;19138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9" name="Google Shape;19139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0" name="Google Shape;19140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1" name="Google Shape;19141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2" name="Google Shape;19142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3" name="Google Shape;19143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4" name="Google Shape;19144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5" name="Google Shape;19145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6" name="Google Shape;19146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7" name="Google Shape;19147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8" name="Google Shape;19148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49" name="Google Shape;19149;p24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9150" name="Google Shape;19150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1" name="Google Shape;19151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2" name="Google Shape;19152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3" name="Google Shape;19153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4" name="Google Shape;19154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5" name="Google Shape;19155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6" name="Google Shape;19156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7" name="Google Shape;19157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8" name="Google Shape;19158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9" name="Google Shape;19159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0" name="Google Shape;19160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1" name="Google Shape;19161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2" name="Google Shape;19162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3" name="Google Shape;19163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4" name="Google Shape;19164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5" name="Google Shape;19165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6" name="Google Shape;19166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7" name="Google Shape;19167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8" name="Google Shape;19168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9" name="Google Shape;19169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0" name="Google Shape;19170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1" name="Google Shape;19171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2" name="Google Shape;19172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3" name="Google Shape;19173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4" name="Google Shape;19174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5" name="Google Shape;19175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6" name="Google Shape;19176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7" name="Google Shape;19177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8" name="Google Shape;19178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9" name="Google Shape;19179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0" name="Google Shape;19180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1" name="Google Shape;19181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2" name="Google Shape;19182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3" name="Google Shape;19183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4" name="Google Shape;19184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5" name="Google Shape;19185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6" name="Google Shape;19186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7" name="Google Shape;19187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8" name="Google Shape;19188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9" name="Google Shape;19189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90" name="Google Shape;19190;p24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9191" name="Google Shape;19191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2" name="Google Shape;19192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3" name="Google Shape;19193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4" name="Google Shape;19194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5" name="Google Shape;19195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6" name="Google Shape;19196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7" name="Google Shape;19197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8" name="Google Shape;19198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9" name="Google Shape;19199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0" name="Google Shape;19200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1" name="Google Shape;19201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2" name="Google Shape;19202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3" name="Google Shape;19203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4" name="Google Shape;19204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5" name="Google Shape;19205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6" name="Google Shape;19206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7" name="Google Shape;19207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8" name="Google Shape;19208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9" name="Google Shape;19209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0" name="Google Shape;19210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1" name="Google Shape;19211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2" name="Google Shape;19212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3" name="Google Shape;19213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4" name="Google Shape;19214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5" name="Google Shape;19215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6" name="Google Shape;19216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7" name="Google Shape;19217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8" name="Google Shape;19218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9" name="Google Shape;19219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0" name="Google Shape;19220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1" name="Google Shape;19221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2" name="Google Shape;19222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3" name="Google Shape;19223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4" name="Google Shape;19224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5" name="Google Shape;19225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6" name="Google Shape;19226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7" name="Google Shape;19227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8" name="Google Shape;19228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9" name="Google Shape;19229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0" name="Google Shape;19230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31" name="Google Shape;19231;p24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9232" name="Google Shape;19232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3" name="Google Shape;19233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4" name="Google Shape;19234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5" name="Google Shape;19235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6" name="Google Shape;19236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7" name="Google Shape;19237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8" name="Google Shape;19238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9" name="Google Shape;19239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0" name="Google Shape;19240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1" name="Google Shape;19241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2" name="Google Shape;19242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3" name="Google Shape;19243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4" name="Google Shape;19244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5" name="Google Shape;19245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6" name="Google Shape;19246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7" name="Google Shape;19247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8" name="Google Shape;19248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9" name="Google Shape;19249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0" name="Google Shape;19250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1" name="Google Shape;19251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2" name="Google Shape;19252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3" name="Google Shape;19253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4" name="Google Shape;19254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5" name="Google Shape;19255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6" name="Google Shape;19256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7" name="Google Shape;19257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8" name="Google Shape;19258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9" name="Google Shape;19259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0" name="Google Shape;19260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1" name="Google Shape;19261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2" name="Google Shape;19262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3" name="Google Shape;19263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4" name="Google Shape;19264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5" name="Google Shape;19265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6" name="Google Shape;19266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7" name="Google Shape;19267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8" name="Google Shape;19268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9" name="Google Shape;19269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0" name="Google Shape;19270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1" name="Google Shape;19271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72" name="Google Shape;19272;p24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9273" name="Google Shape;19273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4" name="Google Shape;19274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5" name="Google Shape;19275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6" name="Google Shape;19276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7" name="Google Shape;19277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8" name="Google Shape;19278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9" name="Google Shape;19279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0" name="Google Shape;19280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1" name="Google Shape;19281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2" name="Google Shape;19282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3" name="Google Shape;19283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4" name="Google Shape;19284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5" name="Google Shape;19285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6" name="Google Shape;19286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7" name="Google Shape;19287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8" name="Google Shape;19288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9" name="Google Shape;19289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0" name="Google Shape;19290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1" name="Google Shape;19291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2" name="Google Shape;19292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3" name="Google Shape;19293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4" name="Google Shape;19294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5" name="Google Shape;19295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6" name="Google Shape;19296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7" name="Google Shape;19297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8" name="Google Shape;19298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9" name="Google Shape;19299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0" name="Google Shape;19300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1" name="Google Shape;19301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2" name="Google Shape;19302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3" name="Google Shape;19303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4" name="Google Shape;19304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5" name="Google Shape;19305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6" name="Google Shape;19306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7" name="Google Shape;19307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8" name="Google Shape;19308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9" name="Google Shape;19309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0" name="Google Shape;19310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1" name="Google Shape;19311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2" name="Google Shape;19312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13" name="Google Shape;19313;p24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9314" name="Google Shape;19314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5" name="Google Shape;19315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6" name="Google Shape;19316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7" name="Google Shape;19317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8" name="Google Shape;19318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9" name="Google Shape;19319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0" name="Google Shape;19320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1" name="Google Shape;19321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2" name="Google Shape;19322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3" name="Google Shape;19323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4" name="Google Shape;19324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5" name="Google Shape;19325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6" name="Google Shape;19326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7" name="Google Shape;19327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8" name="Google Shape;19328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9" name="Google Shape;19329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0" name="Google Shape;19330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1" name="Google Shape;19331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2" name="Google Shape;19332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3" name="Google Shape;19333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4" name="Google Shape;19334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5" name="Google Shape;19335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6" name="Google Shape;19336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7" name="Google Shape;19337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8" name="Google Shape;19338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9" name="Google Shape;19339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0" name="Google Shape;19340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1" name="Google Shape;19341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2" name="Google Shape;19342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3" name="Google Shape;19343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4" name="Google Shape;19344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5" name="Google Shape;19345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6" name="Google Shape;19346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7" name="Google Shape;19347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8" name="Google Shape;19348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9" name="Google Shape;19349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0" name="Google Shape;19350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1" name="Google Shape;19351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2" name="Google Shape;19352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3" name="Google Shape;19353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54" name="Google Shape;19354;p24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9355" name="Google Shape;19355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6" name="Google Shape;19356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7" name="Google Shape;19357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8" name="Google Shape;19358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9" name="Google Shape;19359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0" name="Google Shape;19360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1" name="Google Shape;19361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2" name="Google Shape;19362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3" name="Google Shape;19363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4" name="Google Shape;19364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5" name="Google Shape;19365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6" name="Google Shape;19366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7" name="Google Shape;19367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8" name="Google Shape;19368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9" name="Google Shape;19369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0" name="Google Shape;19370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1" name="Google Shape;19371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2" name="Google Shape;19372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3" name="Google Shape;19373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4" name="Google Shape;19374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5" name="Google Shape;19375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6" name="Google Shape;19376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7" name="Google Shape;19377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8" name="Google Shape;19378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9" name="Google Shape;19379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0" name="Google Shape;19380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1" name="Google Shape;19381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2" name="Google Shape;19382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3" name="Google Shape;19383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4" name="Google Shape;19384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5" name="Google Shape;19385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6" name="Google Shape;19386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7" name="Google Shape;19387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8" name="Google Shape;19388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9" name="Google Shape;19389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0" name="Google Shape;19390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1" name="Google Shape;19391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2" name="Google Shape;19392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3" name="Google Shape;19393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4" name="Google Shape;19394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95" name="Google Shape;19395;p24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9396" name="Google Shape;19396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7" name="Google Shape;19397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8" name="Google Shape;19398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9" name="Google Shape;19399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0" name="Google Shape;19400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1" name="Google Shape;19401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2" name="Google Shape;19402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3" name="Google Shape;19403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4" name="Google Shape;19404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5" name="Google Shape;19405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6" name="Google Shape;19406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7" name="Google Shape;19407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8" name="Google Shape;19408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9" name="Google Shape;19409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0" name="Google Shape;19410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1" name="Google Shape;19411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2" name="Google Shape;19412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3" name="Google Shape;19413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4" name="Google Shape;19414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5" name="Google Shape;19415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6" name="Google Shape;19416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7" name="Google Shape;19417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8" name="Google Shape;19418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9" name="Google Shape;19419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0" name="Google Shape;19420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1" name="Google Shape;19421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2" name="Google Shape;19422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3" name="Google Shape;19423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4" name="Google Shape;19424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5" name="Google Shape;19425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6" name="Google Shape;19426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7" name="Google Shape;19427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8" name="Google Shape;19428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9" name="Google Shape;19429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0" name="Google Shape;19430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1" name="Google Shape;19431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2" name="Google Shape;19432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3" name="Google Shape;19433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4" name="Google Shape;19434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5" name="Google Shape;19435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36" name="Google Shape;19436;p24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9437" name="Google Shape;19437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8" name="Google Shape;19438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9" name="Google Shape;19439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0" name="Google Shape;19440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1" name="Google Shape;19441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2" name="Google Shape;19442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3" name="Google Shape;19443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4" name="Google Shape;19444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5" name="Google Shape;19445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6" name="Google Shape;19446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7" name="Google Shape;19447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8" name="Google Shape;19448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9" name="Google Shape;19449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0" name="Google Shape;19450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1" name="Google Shape;19451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2" name="Google Shape;19452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3" name="Google Shape;19453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4" name="Google Shape;19454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5" name="Google Shape;19455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6" name="Google Shape;19456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7" name="Google Shape;19457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8" name="Google Shape;19458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9" name="Google Shape;19459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0" name="Google Shape;19460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1" name="Google Shape;19461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2" name="Google Shape;19462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3" name="Google Shape;19463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4" name="Google Shape;19464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5" name="Google Shape;19465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6" name="Google Shape;19466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7" name="Google Shape;19467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8" name="Google Shape;19468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9" name="Google Shape;19469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0" name="Google Shape;19470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1" name="Google Shape;19471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2" name="Google Shape;19472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3" name="Google Shape;19473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4" name="Google Shape;19474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5" name="Google Shape;19475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6" name="Google Shape;19476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77" name="Google Shape;19477;p24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9478" name="Google Shape;19478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9" name="Google Shape;19479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0" name="Google Shape;19480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1" name="Google Shape;19481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2" name="Google Shape;19482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3" name="Google Shape;19483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4" name="Google Shape;19484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5" name="Google Shape;19485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6" name="Google Shape;19486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7" name="Google Shape;19487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8" name="Google Shape;19488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9" name="Google Shape;19489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0" name="Google Shape;19490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1" name="Google Shape;19491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2" name="Google Shape;19492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3" name="Google Shape;19493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4" name="Google Shape;19494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5" name="Google Shape;19495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6" name="Google Shape;19496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7" name="Google Shape;19497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8" name="Google Shape;19498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9" name="Google Shape;19499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0" name="Google Shape;19500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1" name="Google Shape;19501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2" name="Google Shape;19502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3" name="Google Shape;19503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4" name="Google Shape;19504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5" name="Google Shape;19505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6" name="Google Shape;19506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7" name="Google Shape;19507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8" name="Google Shape;19508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9" name="Google Shape;19509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0" name="Google Shape;19510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1" name="Google Shape;19511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2" name="Google Shape;19512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3" name="Google Shape;19513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4" name="Google Shape;19514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5" name="Google Shape;19515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6" name="Google Shape;19516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7" name="Google Shape;19517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18" name="Google Shape;19518;p24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9519" name="Google Shape;19519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0" name="Google Shape;19520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1" name="Google Shape;19521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2" name="Google Shape;19522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3" name="Google Shape;19523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4" name="Google Shape;19524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5" name="Google Shape;19525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6" name="Google Shape;19526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7" name="Google Shape;19527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8" name="Google Shape;19528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9" name="Google Shape;19529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0" name="Google Shape;19530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1" name="Google Shape;19531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2" name="Google Shape;19532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3" name="Google Shape;19533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4" name="Google Shape;19534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5" name="Google Shape;19535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6" name="Google Shape;19536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7" name="Google Shape;19537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8" name="Google Shape;19538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9" name="Google Shape;19539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0" name="Google Shape;19540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1" name="Google Shape;19541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2" name="Google Shape;19542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3" name="Google Shape;19543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4" name="Google Shape;19544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5" name="Google Shape;19545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6" name="Google Shape;19546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7" name="Google Shape;19547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8" name="Google Shape;19548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9" name="Google Shape;19549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0" name="Google Shape;19550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1" name="Google Shape;19551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2" name="Google Shape;19552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3" name="Google Shape;19553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4" name="Google Shape;19554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5" name="Google Shape;19555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6" name="Google Shape;19556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7" name="Google Shape;19557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8" name="Google Shape;19558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59" name="Google Shape;19559;p24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9560" name="Google Shape;19560;p2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1" name="Google Shape;19561;p2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2" name="Google Shape;19562;p2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3" name="Google Shape;19563;p2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4" name="Google Shape;19564;p2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5" name="Google Shape;19565;p2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6" name="Google Shape;19566;p2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7" name="Google Shape;19567;p2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8" name="Google Shape;19568;p2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9" name="Google Shape;19569;p2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0" name="Google Shape;19570;p2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1" name="Google Shape;19571;p2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2" name="Google Shape;19572;p2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3" name="Google Shape;19573;p2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4" name="Google Shape;19574;p2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5" name="Google Shape;19575;p2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6" name="Google Shape;19576;p2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7" name="Google Shape;19577;p2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8" name="Google Shape;19578;p2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9" name="Google Shape;19579;p2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0" name="Google Shape;19580;p2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1" name="Google Shape;19581;p2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2" name="Google Shape;19582;p2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3" name="Google Shape;19583;p2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4" name="Google Shape;19584;p2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5" name="Google Shape;19585;p2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6" name="Google Shape;19586;p2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7" name="Google Shape;19587;p2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8" name="Google Shape;19588;p2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9" name="Google Shape;19589;p2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0" name="Google Shape;19590;p2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1" name="Google Shape;19591;p2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2" name="Google Shape;19592;p2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3" name="Google Shape;19593;p2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4" name="Google Shape;19594;p2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5" name="Google Shape;19595;p2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6" name="Google Shape;19596;p2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7" name="Google Shape;19597;p2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8" name="Google Shape;19598;p2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9" name="Google Shape;19599;p2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600" name="Google Shape;19600;p24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1" name="Google Shape;19601;p24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2" name="Google Shape;19602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603" name="Google Shape;19603;p24"/>
          <p:cNvSpPr/>
          <p:nvPr/>
        </p:nvSpPr>
        <p:spPr>
          <a:xfrm>
            <a:off x="8305926" y="295775"/>
            <a:ext cx="679270" cy="360724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4" name="Google Shape;19604;p24"/>
          <p:cNvSpPr/>
          <p:nvPr/>
        </p:nvSpPr>
        <p:spPr>
          <a:xfrm>
            <a:off x="150295" y="233123"/>
            <a:ext cx="679270" cy="360724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5" name="Google Shape;19605;p24"/>
          <p:cNvSpPr/>
          <p:nvPr/>
        </p:nvSpPr>
        <p:spPr>
          <a:xfrm>
            <a:off x="449925" y="44503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6" name="Google Shape;19606;p24"/>
          <p:cNvSpPr/>
          <p:nvPr/>
        </p:nvSpPr>
        <p:spPr>
          <a:xfrm>
            <a:off x="8351800" y="4760650"/>
            <a:ext cx="761100" cy="115500"/>
          </a:xfrm>
          <a:prstGeom prst="ellipse">
            <a:avLst/>
          </a:pr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7" name="Google Shape;19607;p24"/>
          <p:cNvSpPr/>
          <p:nvPr/>
        </p:nvSpPr>
        <p:spPr>
          <a:xfrm>
            <a:off x="8330625" y="4167500"/>
            <a:ext cx="711074" cy="668738"/>
          </a:xfrm>
          <a:custGeom>
            <a:avLst/>
            <a:gdLst/>
            <a:ahLst/>
            <a:cxnLst/>
            <a:rect l="l" t="t" r="r" b="b"/>
            <a:pathLst>
              <a:path w="16527" h="15543" extrusionOk="0">
                <a:moveTo>
                  <a:pt x="3521" y="0"/>
                </a:moveTo>
                <a:cubicBezTo>
                  <a:pt x="3419" y="0"/>
                  <a:pt x="3298" y="35"/>
                  <a:pt x="3217" y="89"/>
                </a:cubicBezTo>
                <a:cubicBezTo>
                  <a:pt x="3180" y="163"/>
                  <a:pt x="3143" y="200"/>
                  <a:pt x="3032" y="237"/>
                </a:cubicBezTo>
                <a:cubicBezTo>
                  <a:pt x="2849" y="184"/>
                  <a:pt x="2629" y="132"/>
                  <a:pt x="2398" y="132"/>
                </a:cubicBezTo>
                <a:cubicBezTo>
                  <a:pt x="2303" y="132"/>
                  <a:pt x="2205" y="141"/>
                  <a:pt x="2108" y="163"/>
                </a:cubicBezTo>
                <a:cubicBezTo>
                  <a:pt x="1923" y="163"/>
                  <a:pt x="1775" y="200"/>
                  <a:pt x="1664" y="274"/>
                </a:cubicBezTo>
                <a:cubicBezTo>
                  <a:pt x="1553" y="347"/>
                  <a:pt x="1516" y="384"/>
                  <a:pt x="1405" y="421"/>
                </a:cubicBezTo>
                <a:lnTo>
                  <a:pt x="1368" y="458"/>
                </a:lnTo>
                <a:cubicBezTo>
                  <a:pt x="1368" y="421"/>
                  <a:pt x="1332" y="384"/>
                  <a:pt x="1332" y="347"/>
                </a:cubicBezTo>
                <a:cubicBezTo>
                  <a:pt x="1295" y="274"/>
                  <a:pt x="1295" y="237"/>
                  <a:pt x="1221" y="200"/>
                </a:cubicBezTo>
                <a:cubicBezTo>
                  <a:pt x="1184" y="163"/>
                  <a:pt x="1147" y="163"/>
                  <a:pt x="1110" y="89"/>
                </a:cubicBezTo>
                <a:cubicBezTo>
                  <a:pt x="1036" y="52"/>
                  <a:pt x="999" y="52"/>
                  <a:pt x="962" y="52"/>
                </a:cubicBezTo>
                <a:cubicBezTo>
                  <a:pt x="814" y="274"/>
                  <a:pt x="777" y="532"/>
                  <a:pt x="814" y="754"/>
                </a:cubicBezTo>
                <a:cubicBezTo>
                  <a:pt x="814" y="828"/>
                  <a:pt x="851" y="939"/>
                  <a:pt x="925" y="1013"/>
                </a:cubicBezTo>
                <a:cubicBezTo>
                  <a:pt x="925" y="1087"/>
                  <a:pt x="962" y="1087"/>
                  <a:pt x="962" y="1124"/>
                </a:cubicBezTo>
                <a:lnTo>
                  <a:pt x="999" y="1161"/>
                </a:lnTo>
                <a:lnTo>
                  <a:pt x="1036" y="1198"/>
                </a:lnTo>
                <a:lnTo>
                  <a:pt x="1110" y="1272"/>
                </a:lnTo>
                <a:cubicBezTo>
                  <a:pt x="1110" y="1309"/>
                  <a:pt x="1110" y="1346"/>
                  <a:pt x="1147" y="1346"/>
                </a:cubicBezTo>
                <a:cubicBezTo>
                  <a:pt x="1036" y="1457"/>
                  <a:pt x="999" y="1531"/>
                  <a:pt x="925" y="1641"/>
                </a:cubicBezTo>
                <a:cubicBezTo>
                  <a:pt x="814" y="1752"/>
                  <a:pt x="777" y="1863"/>
                  <a:pt x="666" y="2011"/>
                </a:cubicBezTo>
                <a:cubicBezTo>
                  <a:pt x="629" y="2085"/>
                  <a:pt x="629" y="2122"/>
                  <a:pt x="629" y="2233"/>
                </a:cubicBezTo>
                <a:cubicBezTo>
                  <a:pt x="629" y="2270"/>
                  <a:pt x="666" y="2307"/>
                  <a:pt x="666" y="2307"/>
                </a:cubicBezTo>
                <a:lnTo>
                  <a:pt x="666" y="2418"/>
                </a:lnTo>
                <a:cubicBezTo>
                  <a:pt x="666" y="2566"/>
                  <a:pt x="629" y="2677"/>
                  <a:pt x="555" y="2788"/>
                </a:cubicBezTo>
                <a:lnTo>
                  <a:pt x="518" y="3120"/>
                </a:lnTo>
                <a:lnTo>
                  <a:pt x="407" y="3305"/>
                </a:lnTo>
                <a:cubicBezTo>
                  <a:pt x="333" y="3416"/>
                  <a:pt x="259" y="3564"/>
                  <a:pt x="222" y="3675"/>
                </a:cubicBezTo>
                <a:cubicBezTo>
                  <a:pt x="185" y="3786"/>
                  <a:pt x="75" y="3934"/>
                  <a:pt x="38" y="4082"/>
                </a:cubicBezTo>
                <a:cubicBezTo>
                  <a:pt x="38" y="4155"/>
                  <a:pt x="1" y="4229"/>
                  <a:pt x="1" y="4303"/>
                </a:cubicBezTo>
                <a:cubicBezTo>
                  <a:pt x="1" y="4340"/>
                  <a:pt x="1" y="4451"/>
                  <a:pt x="38" y="4525"/>
                </a:cubicBezTo>
                <a:lnTo>
                  <a:pt x="38" y="4599"/>
                </a:lnTo>
                <a:lnTo>
                  <a:pt x="38" y="4636"/>
                </a:lnTo>
                <a:lnTo>
                  <a:pt x="38" y="4710"/>
                </a:lnTo>
                <a:cubicBezTo>
                  <a:pt x="38" y="4784"/>
                  <a:pt x="75" y="4821"/>
                  <a:pt x="75" y="4858"/>
                </a:cubicBezTo>
                <a:cubicBezTo>
                  <a:pt x="148" y="4969"/>
                  <a:pt x="185" y="5006"/>
                  <a:pt x="222" y="5080"/>
                </a:cubicBezTo>
                <a:lnTo>
                  <a:pt x="407" y="5265"/>
                </a:lnTo>
                <a:lnTo>
                  <a:pt x="518" y="5376"/>
                </a:lnTo>
                <a:lnTo>
                  <a:pt x="592" y="5376"/>
                </a:lnTo>
                <a:cubicBezTo>
                  <a:pt x="636" y="5384"/>
                  <a:pt x="679" y="5389"/>
                  <a:pt x="723" y="5389"/>
                </a:cubicBezTo>
                <a:cubicBezTo>
                  <a:pt x="862" y="5389"/>
                  <a:pt x="997" y="5341"/>
                  <a:pt x="1110" y="5228"/>
                </a:cubicBezTo>
                <a:cubicBezTo>
                  <a:pt x="1147" y="5191"/>
                  <a:pt x="1184" y="5080"/>
                  <a:pt x="1184" y="5006"/>
                </a:cubicBezTo>
                <a:cubicBezTo>
                  <a:pt x="1221" y="4895"/>
                  <a:pt x="1221" y="4858"/>
                  <a:pt x="1221" y="4784"/>
                </a:cubicBezTo>
                <a:cubicBezTo>
                  <a:pt x="1295" y="4673"/>
                  <a:pt x="1332" y="4636"/>
                  <a:pt x="1368" y="4599"/>
                </a:cubicBezTo>
                <a:cubicBezTo>
                  <a:pt x="1405" y="4525"/>
                  <a:pt x="1516" y="4488"/>
                  <a:pt x="1590" y="4488"/>
                </a:cubicBezTo>
                <a:cubicBezTo>
                  <a:pt x="1738" y="4451"/>
                  <a:pt x="1923" y="4340"/>
                  <a:pt x="2071" y="4303"/>
                </a:cubicBezTo>
                <a:cubicBezTo>
                  <a:pt x="2108" y="4266"/>
                  <a:pt x="2219" y="4229"/>
                  <a:pt x="2256" y="4229"/>
                </a:cubicBezTo>
                <a:cubicBezTo>
                  <a:pt x="2256" y="4414"/>
                  <a:pt x="2256" y="4525"/>
                  <a:pt x="2293" y="4710"/>
                </a:cubicBezTo>
                <a:cubicBezTo>
                  <a:pt x="2293" y="4895"/>
                  <a:pt x="2330" y="5043"/>
                  <a:pt x="2404" y="5228"/>
                </a:cubicBezTo>
                <a:cubicBezTo>
                  <a:pt x="2441" y="5412"/>
                  <a:pt x="2441" y="5560"/>
                  <a:pt x="2478" y="5745"/>
                </a:cubicBezTo>
                <a:cubicBezTo>
                  <a:pt x="2515" y="5930"/>
                  <a:pt x="2589" y="6078"/>
                  <a:pt x="2625" y="6263"/>
                </a:cubicBezTo>
                <a:cubicBezTo>
                  <a:pt x="2662" y="6374"/>
                  <a:pt x="2699" y="6559"/>
                  <a:pt x="2773" y="6706"/>
                </a:cubicBezTo>
                <a:cubicBezTo>
                  <a:pt x="2810" y="6854"/>
                  <a:pt x="2921" y="7039"/>
                  <a:pt x="2958" y="7187"/>
                </a:cubicBezTo>
                <a:cubicBezTo>
                  <a:pt x="2995" y="7298"/>
                  <a:pt x="3106" y="7483"/>
                  <a:pt x="3143" y="7631"/>
                </a:cubicBezTo>
                <a:cubicBezTo>
                  <a:pt x="3180" y="7742"/>
                  <a:pt x="3217" y="7779"/>
                  <a:pt x="3291" y="7853"/>
                </a:cubicBezTo>
                <a:cubicBezTo>
                  <a:pt x="3328" y="7926"/>
                  <a:pt x="3328" y="7963"/>
                  <a:pt x="3365" y="8000"/>
                </a:cubicBezTo>
                <a:lnTo>
                  <a:pt x="3365" y="8037"/>
                </a:lnTo>
                <a:lnTo>
                  <a:pt x="3365" y="8222"/>
                </a:lnTo>
                <a:cubicBezTo>
                  <a:pt x="3365" y="8370"/>
                  <a:pt x="3365" y="8481"/>
                  <a:pt x="3402" y="8592"/>
                </a:cubicBezTo>
                <a:cubicBezTo>
                  <a:pt x="3439" y="8851"/>
                  <a:pt x="3587" y="9073"/>
                  <a:pt x="3772" y="9220"/>
                </a:cubicBezTo>
                <a:cubicBezTo>
                  <a:pt x="3846" y="9257"/>
                  <a:pt x="3882" y="9294"/>
                  <a:pt x="3919" y="9294"/>
                </a:cubicBezTo>
                <a:lnTo>
                  <a:pt x="4067" y="9405"/>
                </a:lnTo>
                <a:cubicBezTo>
                  <a:pt x="4104" y="9442"/>
                  <a:pt x="4215" y="9442"/>
                  <a:pt x="4252" y="9479"/>
                </a:cubicBezTo>
                <a:lnTo>
                  <a:pt x="4474" y="10810"/>
                </a:lnTo>
                <a:cubicBezTo>
                  <a:pt x="4511" y="11069"/>
                  <a:pt x="4585" y="11328"/>
                  <a:pt x="4622" y="11550"/>
                </a:cubicBezTo>
                <a:cubicBezTo>
                  <a:pt x="4659" y="11698"/>
                  <a:pt x="4659" y="11808"/>
                  <a:pt x="4696" y="11919"/>
                </a:cubicBezTo>
                <a:cubicBezTo>
                  <a:pt x="4770" y="12067"/>
                  <a:pt x="4807" y="12178"/>
                  <a:pt x="4881" y="12252"/>
                </a:cubicBezTo>
                <a:cubicBezTo>
                  <a:pt x="4955" y="12474"/>
                  <a:pt x="4955" y="12733"/>
                  <a:pt x="4955" y="12955"/>
                </a:cubicBezTo>
                <a:cubicBezTo>
                  <a:pt x="4955" y="13176"/>
                  <a:pt x="4955" y="13398"/>
                  <a:pt x="4881" y="13657"/>
                </a:cubicBezTo>
                <a:cubicBezTo>
                  <a:pt x="4844" y="13731"/>
                  <a:pt x="4844" y="13879"/>
                  <a:pt x="4770" y="13953"/>
                </a:cubicBezTo>
                <a:cubicBezTo>
                  <a:pt x="4696" y="14064"/>
                  <a:pt x="4585" y="14101"/>
                  <a:pt x="4474" y="14138"/>
                </a:cubicBezTo>
                <a:cubicBezTo>
                  <a:pt x="4400" y="14212"/>
                  <a:pt x="4289" y="14248"/>
                  <a:pt x="4215" y="14322"/>
                </a:cubicBezTo>
                <a:cubicBezTo>
                  <a:pt x="4104" y="14396"/>
                  <a:pt x="4030" y="14470"/>
                  <a:pt x="3956" y="14581"/>
                </a:cubicBezTo>
                <a:cubicBezTo>
                  <a:pt x="3919" y="14618"/>
                  <a:pt x="3919" y="14655"/>
                  <a:pt x="3882" y="14766"/>
                </a:cubicBezTo>
                <a:cubicBezTo>
                  <a:pt x="3882" y="14803"/>
                  <a:pt x="3846" y="14877"/>
                  <a:pt x="3846" y="14951"/>
                </a:cubicBezTo>
                <a:cubicBezTo>
                  <a:pt x="3846" y="14951"/>
                  <a:pt x="3882" y="14988"/>
                  <a:pt x="3919" y="14988"/>
                </a:cubicBezTo>
                <a:lnTo>
                  <a:pt x="4067" y="14988"/>
                </a:lnTo>
                <a:cubicBezTo>
                  <a:pt x="4104" y="14988"/>
                  <a:pt x="4141" y="15025"/>
                  <a:pt x="4252" y="15025"/>
                </a:cubicBezTo>
                <a:lnTo>
                  <a:pt x="4400" y="15025"/>
                </a:lnTo>
                <a:cubicBezTo>
                  <a:pt x="4511" y="15025"/>
                  <a:pt x="4659" y="14988"/>
                  <a:pt x="4807" y="14988"/>
                </a:cubicBezTo>
                <a:lnTo>
                  <a:pt x="4807" y="14840"/>
                </a:lnTo>
                <a:cubicBezTo>
                  <a:pt x="4807" y="14692"/>
                  <a:pt x="4807" y="14618"/>
                  <a:pt x="4881" y="14470"/>
                </a:cubicBezTo>
                <a:lnTo>
                  <a:pt x="4955" y="14433"/>
                </a:lnTo>
                <a:lnTo>
                  <a:pt x="4992" y="14396"/>
                </a:lnTo>
                <a:lnTo>
                  <a:pt x="5250" y="14396"/>
                </a:lnTo>
                <a:lnTo>
                  <a:pt x="5361" y="14285"/>
                </a:lnTo>
                <a:cubicBezTo>
                  <a:pt x="5398" y="14248"/>
                  <a:pt x="5398" y="14138"/>
                  <a:pt x="5398" y="14101"/>
                </a:cubicBezTo>
                <a:cubicBezTo>
                  <a:pt x="5435" y="13953"/>
                  <a:pt x="5435" y="13879"/>
                  <a:pt x="5435" y="13731"/>
                </a:cubicBezTo>
                <a:cubicBezTo>
                  <a:pt x="5472" y="13361"/>
                  <a:pt x="5546" y="13028"/>
                  <a:pt x="5583" y="12659"/>
                </a:cubicBezTo>
                <a:lnTo>
                  <a:pt x="5620" y="12289"/>
                </a:lnTo>
                <a:cubicBezTo>
                  <a:pt x="5657" y="12400"/>
                  <a:pt x="5731" y="12474"/>
                  <a:pt x="5731" y="12622"/>
                </a:cubicBezTo>
                <a:lnTo>
                  <a:pt x="5805" y="12991"/>
                </a:lnTo>
                <a:cubicBezTo>
                  <a:pt x="5842" y="13287"/>
                  <a:pt x="5916" y="13509"/>
                  <a:pt x="5916" y="13768"/>
                </a:cubicBezTo>
                <a:lnTo>
                  <a:pt x="5916" y="14138"/>
                </a:lnTo>
                <a:cubicBezTo>
                  <a:pt x="5916" y="14285"/>
                  <a:pt x="5805" y="14433"/>
                  <a:pt x="5731" y="14470"/>
                </a:cubicBezTo>
                <a:cubicBezTo>
                  <a:pt x="5583" y="14507"/>
                  <a:pt x="5472" y="14544"/>
                  <a:pt x="5361" y="14655"/>
                </a:cubicBezTo>
                <a:cubicBezTo>
                  <a:pt x="5250" y="14729"/>
                  <a:pt x="5176" y="14840"/>
                  <a:pt x="5103" y="14988"/>
                </a:cubicBezTo>
                <a:cubicBezTo>
                  <a:pt x="5066" y="15025"/>
                  <a:pt x="5066" y="15099"/>
                  <a:pt x="5066" y="15210"/>
                </a:cubicBezTo>
                <a:lnTo>
                  <a:pt x="5066" y="15432"/>
                </a:lnTo>
                <a:cubicBezTo>
                  <a:pt x="5066" y="15432"/>
                  <a:pt x="5213" y="15432"/>
                  <a:pt x="5361" y="15469"/>
                </a:cubicBezTo>
                <a:lnTo>
                  <a:pt x="5731" y="15469"/>
                </a:lnTo>
                <a:cubicBezTo>
                  <a:pt x="5768" y="15469"/>
                  <a:pt x="5842" y="15469"/>
                  <a:pt x="5916" y="15432"/>
                </a:cubicBezTo>
                <a:cubicBezTo>
                  <a:pt x="5953" y="15432"/>
                  <a:pt x="5990" y="15395"/>
                  <a:pt x="5990" y="15395"/>
                </a:cubicBezTo>
                <a:lnTo>
                  <a:pt x="6027" y="15358"/>
                </a:lnTo>
                <a:cubicBezTo>
                  <a:pt x="6101" y="15210"/>
                  <a:pt x="6027" y="15099"/>
                  <a:pt x="6101" y="14988"/>
                </a:cubicBezTo>
                <a:cubicBezTo>
                  <a:pt x="6101" y="14914"/>
                  <a:pt x="6138" y="14877"/>
                  <a:pt x="6175" y="14840"/>
                </a:cubicBezTo>
                <a:cubicBezTo>
                  <a:pt x="6212" y="14803"/>
                  <a:pt x="6286" y="14803"/>
                  <a:pt x="6323" y="14729"/>
                </a:cubicBezTo>
                <a:cubicBezTo>
                  <a:pt x="6397" y="14692"/>
                  <a:pt x="6507" y="14544"/>
                  <a:pt x="6507" y="14470"/>
                </a:cubicBezTo>
                <a:cubicBezTo>
                  <a:pt x="6544" y="14248"/>
                  <a:pt x="6507" y="13990"/>
                  <a:pt x="6507" y="13768"/>
                </a:cubicBezTo>
                <a:lnTo>
                  <a:pt x="6360" y="12400"/>
                </a:lnTo>
                <a:cubicBezTo>
                  <a:pt x="6397" y="12326"/>
                  <a:pt x="6397" y="12252"/>
                  <a:pt x="6397" y="12215"/>
                </a:cubicBezTo>
                <a:cubicBezTo>
                  <a:pt x="6397" y="12141"/>
                  <a:pt x="6397" y="12067"/>
                  <a:pt x="6470" y="12030"/>
                </a:cubicBezTo>
                <a:lnTo>
                  <a:pt x="6470" y="11587"/>
                </a:lnTo>
                <a:cubicBezTo>
                  <a:pt x="6470" y="11328"/>
                  <a:pt x="6397" y="11032"/>
                  <a:pt x="6397" y="10773"/>
                </a:cubicBezTo>
                <a:lnTo>
                  <a:pt x="6397" y="9923"/>
                </a:lnTo>
                <a:cubicBezTo>
                  <a:pt x="6729" y="10182"/>
                  <a:pt x="7136" y="10293"/>
                  <a:pt x="7506" y="10404"/>
                </a:cubicBezTo>
                <a:cubicBezTo>
                  <a:pt x="7690" y="10441"/>
                  <a:pt x="7949" y="10441"/>
                  <a:pt x="8134" y="10477"/>
                </a:cubicBezTo>
                <a:cubicBezTo>
                  <a:pt x="8356" y="10477"/>
                  <a:pt x="8541" y="10477"/>
                  <a:pt x="8763" y="10441"/>
                </a:cubicBezTo>
                <a:cubicBezTo>
                  <a:pt x="8984" y="10404"/>
                  <a:pt x="9169" y="10404"/>
                  <a:pt x="9354" y="10293"/>
                </a:cubicBezTo>
                <a:cubicBezTo>
                  <a:pt x="9539" y="10256"/>
                  <a:pt x="9798" y="10182"/>
                  <a:pt x="9983" y="10071"/>
                </a:cubicBezTo>
                <a:cubicBezTo>
                  <a:pt x="10352" y="9886"/>
                  <a:pt x="10722" y="9664"/>
                  <a:pt x="10981" y="9368"/>
                </a:cubicBezTo>
                <a:lnTo>
                  <a:pt x="11129" y="9516"/>
                </a:lnTo>
                <a:cubicBezTo>
                  <a:pt x="11351" y="9923"/>
                  <a:pt x="11646" y="10367"/>
                  <a:pt x="11905" y="10736"/>
                </a:cubicBezTo>
                <a:cubicBezTo>
                  <a:pt x="12201" y="11143"/>
                  <a:pt x="12497" y="11513"/>
                  <a:pt x="12792" y="11919"/>
                </a:cubicBezTo>
                <a:cubicBezTo>
                  <a:pt x="12829" y="12030"/>
                  <a:pt x="12829" y="12141"/>
                  <a:pt x="12829" y="12289"/>
                </a:cubicBezTo>
                <a:lnTo>
                  <a:pt x="12829" y="12659"/>
                </a:lnTo>
                <a:cubicBezTo>
                  <a:pt x="12792" y="12881"/>
                  <a:pt x="12792" y="13176"/>
                  <a:pt x="12682" y="13398"/>
                </a:cubicBezTo>
                <a:cubicBezTo>
                  <a:pt x="12645" y="13546"/>
                  <a:pt x="12608" y="13620"/>
                  <a:pt x="12571" y="13768"/>
                </a:cubicBezTo>
                <a:cubicBezTo>
                  <a:pt x="12497" y="13879"/>
                  <a:pt x="12423" y="14027"/>
                  <a:pt x="12312" y="14064"/>
                </a:cubicBezTo>
                <a:cubicBezTo>
                  <a:pt x="12090" y="14138"/>
                  <a:pt x="11868" y="14248"/>
                  <a:pt x="11720" y="14433"/>
                </a:cubicBezTo>
                <a:cubicBezTo>
                  <a:pt x="11683" y="14470"/>
                  <a:pt x="11646" y="14581"/>
                  <a:pt x="11646" y="14618"/>
                </a:cubicBezTo>
                <a:cubicBezTo>
                  <a:pt x="11646" y="14692"/>
                  <a:pt x="11572" y="14766"/>
                  <a:pt x="11572" y="14840"/>
                </a:cubicBezTo>
                <a:cubicBezTo>
                  <a:pt x="11572" y="14877"/>
                  <a:pt x="11572" y="14877"/>
                  <a:pt x="11646" y="14951"/>
                </a:cubicBezTo>
                <a:lnTo>
                  <a:pt x="12053" y="14951"/>
                </a:lnTo>
                <a:cubicBezTo>
                  <a:pt x="12238" y="14951"/>
                  <a:pt x="12386" y="14877"/>
                  <a:pt x="12571" y="14877"/>
                </a:cubicBezTo>
                <a:cubicBezTo>
                  <a:pt x="12497" y="14803"/>
                  <a:pt x="12460" y="14692"/>
                  <a:pt x="12460" y="14544"/>
                </a:cubicBezTo>
                <a:lnTo>
                  <a:pt x="12460" y="14433"/>
                </a:lnTo>
                <a:cubicBezTo>
                  <a:pt x="12460" y="14433"/>
                  <a:pt x="12460" y="14359"/>
                  <a:pt x="12497" y="14359"/>
                </a:cubicBezTo>
                <a:lnTo>
                  <a:pt x="12792" y="14359"/>
                </a:lnTo>
                <a:cubicBezTo>
                  <a:pt x="12829" y="14359"/>
                  <a:pt x="12829" y="14359"/>
                  <a:pt x="12866" y="14322"/>
                </a:cubicBezTo>
                <a:cubicBezTo>
                  <a:pt x="12940" y="14322"/>
                  <a:pt x="12940" y="14285"/>
                  <a:pt x="12977" y="14285"/>
                </a:cubicBezTo>
                <a:cubicBezTo>
                  <a:pt x="13051" y="14175"/>
                  <a:pt x="13162" y="14101"/>
                  <a:pt x="13199" y="13990"/>
                </a:cubicBezTo>
                <a:cubicBezTo>
                  <a:pt x="13310" y="13805"/>
                  <a:pt x="13347" y="13694"/>
                  <a:pt x="13384" y="13509"/>
                </a:cubicBezTo>
                <a:cubicBezTo>
                  <a:pt x="13421" y="13361"/>
                  <a:pt x="13421" y="13176"/>
                  <a:pt x="13495" y="13028"/>
                </a:cubicBezTo>
                <a:lnTo>
                  <a:pt x="13495" y="13398"/>
                </a:lnTo>
                <a:lnTo>
                  <a:pt x="13495" y="13435"/>
                </a:lnTo>
                <a:lnTo>
                  <a:pt x="13495" y="13620"/>
                </a:lnTo>
                <a:lnTo>
                  <a:pt x="13495" y="14101"/>
                </a:lnTo>
                <a:cubicBezTo>
                  <a:pt x="13495" y="14175"/>
                  <a:pt x="13421" y="14248"/>
                  <a:pt x="13421" y="14322"/>
                </a:cubicBezTo>
                <a:cubicBezTo>
                  <a:pt x="13421" y="14359"/>
                  <a:pt x="13384" y="14359"/>
                  <a:pt x="13384" y="14433"/>
                </a:cubicBezTo>
                <a:cubicBezTo>
                  <a:pt x="13347" y="14470"/>
                  <a:pt x="13347" y="14470"/>
                  <a:pt x="13310" y="14470"/>
                </a:cubicBezTo>
                <a:cubicBezTo>
                  <a:pt x="13162" y="14507"/>
                  <a:pt x="13014" y="14618"/>
                  <a:pt x="12940" y="14692"/>
                </a:cubicBezTo>
                <a:cubicBezTo>
                  <a:pt x="12829" y="14803"/>
                  <a:pt x="12755" y="14914"/>
                  <a:pt x="12682" y="15099"/>
                </a:cubicBezTo>
                <a:lnTo>
                  <a:pt x="12682" y="15284"/>
                </a:lnTo>
                <a:cubicBezTo>
                  <a:pt x="12682" y="15358"/>
                  <a:pt x="12682" y="15395"/>
                  <a:pt x="12755" y="15432"/>
                </a:cubicBezTo>
                <a:lnTo>
                  <a:pt x="12755" y="15469"/>
                </a:lnTo>
                <a:lnTo>
                  <a:pt x="12792" y="15542"/>
                </a:lnTo>
                <a:lnTo>
                  <a:pt x="13717" y="15542"/>
                </a:lnTo>
                <a:cubicBezTo>
                  <a:pt x="13754" y="15542"/>
                  <a:pt x="13754" y="15469"/>
                  <a:pt x="13754" y="15432"/>
                </a:cubicBezTo>
                <a:lnTo>
                  <a:pt x="13754" y="15358"/>
                </a:lnTo>
                <a:cubicBezTo>
                  <a:pt x="13754" y="15284"/>
                  <a:pt x="13717" y="15247"/>
                  <a:pt x="13717" y="15210"/>
                </a:cubicBezTo>
                <a:lnTo>
                  <a:pt x="13717" y="14877"/>
                </a:lnTo>
                <a:cubicBezTo>
                  <a:pt x="13754" y="14803"/>
                  <a:pt x="13791" y="14692"/>
                  <a:pt x="13902" y="14692"/>
                </a:cubicBezTo>
                <a:lnTo>
                  <a:pt x="14049" y="14692"/>
                </a:lnTo>
                <a:cubicBezTo>
                  <a:pt x="14086" y="14692"/>
                  <a:pt x="14123" y="14655"/>
                  <a:pt x="14160" y="14618"/>
                </a:cubicBezTo>
                <a:cubicBezTo>
                  <a:pt x="14234" y="14507"/>
                  <a:pt x="14234" y="14359"/>
                  <a:pt x="14234" y="14285"/>
                </a:cubicBezTo>
                <a:cubicBezTo>
                  <a:pt x="14234" y="14064"/>
                  <a:pt x="14160" y="13879"/>
                  <a:pt x="14160" y="13694"/>
                </a:cubicBezTo>
                <a:lnTo>
                  <a:pt x="14160" y="13065"/>
                </a:lnTo>
                <a:lnTo>
                  <a:pt x="14308" y="11845"/>
                </a:lnTo>
                <a:cubicBezTo>
                  <a:pt x="14308" y="11734"/>
                  <a:pt x="14345" y="11661"/>
                  <a:pt x="14345" y="11513"/>
                </a:cubicBezTo>
                <a:cubicBezTo>
                  <a:pt x="14345" y="11476"/>
                  <a:pt x="14345" y="11365"/>
                  <a:pt x="14308" y="11328"/>
                </a:cubicBezTo>
                <a:cubicBezTo>
                  <a:pt x="14271" y="11291"/>
                  <a:pt x="14271" y="11254"/>
                  <a:pt x="14234" y="11180"/>
                </a:cubicBezTo>
                <a:cubicBezTo>
                  <a:pt x="14086" y="11032"/>
                  <a:pt x="13939" y="10847"/>
                  <a:pt x="13865" y="10662"/>
                </a:cubicBezTo>
                <a:cubicBezTo>
                  <a:pt x="13754" y="10477"/>
                  <a:pt x="13717" y="10293"/>
                  <a:pt x="13680" y="10071"/>
                </a:cubicBezTo>
                <a:cubicBezTo>
                  <a:pt x="13680" y="9886"/>
                  <a:pt x="13680" y="9664"/>
                  <a:pt x="13717" y="9479"/>
                </a:cubicBezTo>
                <a:cubicBezTo>
                  <a:pt x="13791" y="9073"/>
                  <a:pt x="13939" y="8703"/>
                  <a:pt x="14086" y="8259"/>
                </a:cubicBezTo>
                <a:cubicBezTo>
                  <a:pt x="14160" y="7853"/>
                  <a:pt x="14271" y="7446"/>
                  <a:pt x="14271" y="7039"/>
                </a:cubicBezTo>
                <a:cubicBezTo>
                  <a:pt x="14271" y="6706"/>
                  <a:pt x="14234" y="6337"/>
                  <a:pt x="14123" y="6004"/>
                </a:cubicBezTo>
                <a:lnTo>
                  <a:pt x="14123" y="5856"/>
                </a:lnTo>
                <a:lnTo>
                  <a:pt x="14234" y="5967"/>
                </a:lnTo>
                <a:cubicBezTo>
                  <a:pt x="14271" y="6041"/>
                  <a:pt x="14308" y="6115"/>
                  <a:pt x="14345" y="6189"/>
                </a:cubicBezTo>
                <a:cubicBezTo>
                  <a:pt x="14456" y="6374"/>
                  <a:pt x="14530" y="6559"/>
                  <a:pt x="14604" y="6743"/>
                </a:cubicBezTo>
                <a:cubicBezTo>
                  <a:pt x="14604" y="6780"/>
                  <a:pt x="14641" y="6854"/>
                  <a:pt x="14641" y="6928"/>
                </a:cubicBezTo>
                <a:lnTo>
                  <a:pt x="14641" y="7076"/>
                </a:lnTo>
                <a:cubicBezTo>
                  <a:pt x="14641" y="7113"/>
                  <a:pt x="14641" y="7224"/>
                  <a:pt x="14678" y="7261"/>
                </a:cubicBezTo>
                <a:cubicBezTo>
                  <a:pt x="14678" y="7409"/>
                  <a:pt x="14715" y="7483"/>
                  <a:pt x="14715" y="7631"/>
                </a:cubicBezTo>
                <a:lnTo>
                  <a:pt x="14715" y="7705"/>
                </a:lnTo>
                <a:cubicBezTo>
                  <a:pt x="14715" y="7963"/>
                  <a:pt x="14715" y="8185"/>
                  <a:pt x="14789" y="8370"/>
                </a:cubicBezTo>
                <a:lnTo>
                  <a:pt x="14789" y="8444"/>
                </a:lnTo>
                <a:lnTo>
                  <a:pt x="14789" y="8518"/>
                </a:lnTo>
                <a:lnTo>
                  <a:pt x="14789" y="8555"/>
                </a:lnTo>
                <a:cubicBezTo>
                  <a:pt x="14789" y="8592"/>
                  <a:pt x="14789" y="8703"/>
                  <a:pt x="14826" y="8740"/>
                </a:cubicBezTo>
                <a:lnTo>
                  <a:pt x="14826" y="8777"/>
                </a:lnTo>
                <a:cubicBezTo>
                  <a:pt x="14826" y="8814"/>
                  <a:pt x="14863" y="8925"/>
                  <a:pt x="14863" y="8962"/>
                </a:cubicBezTo>
                <a:lnTo>
                  <a:pt x="14863" y="8999"/>
                </a:lnTo>
                <a:cubicBezTo>
                  <a:pt x="14900" y="9073"/>
                  <a:pt x="14900" y="9110"/>
                  <a:pt x="14974" y="9147"/>
                </a:cubicBezTo>
                <a:cubicBezTo>
                  <a:pt x="15011" y="9183"/>
                  <a:pt x="15048" y="9257"/>
                  <a:pt x="15159" y="9294"/>
                </a:cubicBezTo>
                <a:lnTo>
                  <a:pt x="15085" y="9257"/>
                </a:lnTo>
                <a:cubicBezTo>
                  <a:pt x="15085" y="9257"/>
                  <a:pt x="15085" y="9183"/>
                  <a:pt x="15048" y="9147"/>
                </a:cubicBezTo>
                <a:lnTo>
                  <a:pt x="15048" y="9110"/>
                </a:lnTo>
                <a:lnTo>
                  <a:pt x="15048" y="8999"/>
                </a:lnTo>
                <a:lnTo>
                  <a:pt x="15048" y="8962"/>
                </a:lnTo>
                <a:lnTo>
                  <a:pt x="15048" y="8777"/>
                </a:lnTo>
                <a:cubicBezTo>
                  <a:pt x="15048" y="8777"/>
                  <a:pt x="15085" y="8888"/>
                  <a:pt x="15269" y="9073"/>
                </a:cubicBezTo>
                <a:cubicBezTo>
                  <a:pt x="15343" y="9110"/>
                  <a:pt x="15380" y="9110"/>
                  <a:pt x="15417" y="9147"/>
                </a:cubicBezTo>
                <a:cubicBezTo>
                  <a:pt x="15454" y="9183"/>
                  <a:pt x="15528" y="9183"/>
                  <a:pt x="15565" y="9257"/>
                </a:cubicBezTo>
                <a:cubicBezTo>
                  <a:pt x="15565" y="9257"/>
                  <a:pt x="15602" y="9257"/>
                  <a:pt x="15602" y="9294"/>
                </a:cubicBezTo>
                <a:cubicBezTo>
                  <a:pt x="15639" y="9331"/>
                  <a:pt x="15713" y="9331"/>
                  <a:pt x="15787" y="9368"/>
                </a:cubicBezTo>
                <a:lnTo>
                  <a:pt x="15824" y="9442"/>
                </a:lnTo>
                <a:cubicBezTo>
                  <a:pt x="15898" y="9479"/>
                  <a:pt x="15972" y="9479"/>
                  <a:pt x="16009" y="9516"/>
                </a:cubicBezTo>
                <a:cubicBezTo>
                  <a:pt x="16083" y="9516"/>
                  <a:pt x="16083" y="9516"/>
                  <a:pt x="16120" y="9553"/>
                </a:cubicBezTo>
                <a:cubicBezTo>
                  <a:pt x="16120" y="9553"/>
                  <a:pt x="16157" y="9553"/>
                  <a:pt x="16157" y="9627"/>
                </a:cubicBezTo>
                <a:cubicBezTo>
                  <a:pt x="16453" y="9405"/>
                  <a:pt x="16120" y="9073"/>
                  <a:pt x="15935" y="8703"/>
                </a:cubicBezTo>
                <a:cubicBezTo>
                  <a:pt x="15898" y="8666"/>
                  <a:pt x="15898" y="8592"/>
                  <a:pt x="15898" y="8555"/>
                </a:cubicBezTo>
                <a:lnTo>
                  <a:pt x="15898" y="8555"/>
                </a:lnTo>
                <a:lnTo>
                  <a:pt x="16342" y="8777"/>
                </a:lnTo>
                <a:cubicBezTo>
                  <a:pt x="16342" y="8777"/>
                  <a:pt x="16305" y="8555"/>
                  <a:pt x="16526" y="8555"/>
                </a:cubicBezTo>
                <a:cubicBezTo>
                  <a:pt x="16526" y="8555"/>
                  <a:pt x="16083" y="8333"/>
                  <a:pt x="15898" y="8148"/>
                </a:cubicBezTo>
                <a:lnTo>
                  <a:pt x="16157" y="8037"/>
                </a:lnTo>
                <a:cubicBezTo>
                  <a:pt x="16083" y="8000"/>
                  <a:pt x="15972" y="7963"/>
                  <a:pt x="15935" y="7853"/>
                </a:cubicBezTo>
                <a:lnTo>
                  <a:pt x="15898" y="7816"/>
                </a:lnTo>
                <a:lnTo>
                  <a:pt x="15713" y="7631"/>
                </a:lnTo>
                <a:cubicBezTo>
                  <a:pt x="15713" y="7631"/>
                  <a:pt x="15713" y="7594"/>
                  <a:pt x="15639" y="7594"/>
                </a:cubicBezTo>
                <a:cubicBezTo>
                  <a:pt x="15602" y="7557"/>
                  <a:pt x="15565" y="7446"/>
                  <a:pt x="15528" y="7372"/>
                </a:cubicBezTo>
                <a:lnTo>
                  <a:pt x="15528" y="7298"/>
                </a:lnTo>
                <a:cubicBezTo>
                  <a:pt x="15454" y="7224"/>
                  <a:pt x="15417" y="7187"/>
                  <a:pt x="15380" y="7076"/>
                </a:cubicBezTo>
                <a:cubicBezTo>
                  <a:pt x="15343" y="7039"/>
                  <a:pt x="15343" y="7002"/>
                  <a:pt x="15269" y="6891"/>
                </a:cubicBezTo>
                <a:cubicBezTo>
                  <a:pt x="15233" y="6817"/>
                  <a:pt x="15196" y="6633"/>
                  <a:pt x="15085" y="6374"/>
                </a:cubicBezTo>
                <a:cubicBezTo>
                  <a:pt x="15011" y="6078"/>
                  <a:pt x="14937" y="5745"/>
                  <a:pt x="14715" y="5449"/>
                </a:cubicBezTo>
                <a:cubicBezTo>
                  <a:pt x="14604" y="5191"/>
                  <a:pt x="14345" y="4895"/>
                  <a:pt x="14123" y="4673"/>
                </a:cubicBezTo>
                <a:cubicBezTo>
                  <a:pt x="14086" y="4636"/>
                  <a:pt x="14049" y="4636"/>
                  <a:pt x="13975" y="4599"/>
                </a:cubicBezTo>
                <a:cubicBezTo>
                  <a:pt x="13569" y="4303"/>
                  <a:pt x="13162" y="4082"/>
                  <a:pt x="12645" y="3971"/>
                </a:cubicBezTo>
                <a:cubicBezTo>
                  <a:pt x="12460" y="3946"/>
                  <a:pt x="12275" y="3934"/>
                  <a:pt x="12091" y="3934"/>
                </a:cubicBezTo>
                <a:cubicBezTo>
                  <a:pt x="11724" y="3934"/>
                  <a:pt x="11363" y="3983"/>
                  <a:pt x="11018" y="4082"/>
                </a:cubicBezTo>
                <a:cubicBezTo>
                  <a:pt x="10759" y="4155"/>
                  <a:pt x="10537" y="4266"/>
                  <a:pt x="10241" y="4414"/>
                </a:cubicBezTo>
                <a:cubicBezTo>
                  <a:pt x="10020" y="4488"/>
                  <a:pt x="9724" y="4636"/>
                  <a:pt x="9465" y="4673"/>
                </a:cubicBezTo>
                <a:cubicBezTo>
                  <a:pt x="9169" y="4784"/>
                  <a:pt x="8911" y="4821"/>
                  <a:pt x="8689" y="4821"/>
                </a:cubicBezTo>
                <a:cubicBezTo>
                  <a:pt x="8393" y="4821"/>
                  <a:pt x="8134" y="4784"/>
                  <a:pt x="7838" y="4710"/>
                </a:cubicBezTo>
                <a:lnTo>
                  <a:pt x="7801" y="4710"/>
                </a:lnTo>
                <a:cubicBezTo>
                  <a:pt x="7580" y="4636"/>
                  <a:pt x="7395" y="4488"/>
                  <a:pt x="7210" y="4340"/>
                </a:cubicBezTo>
                <a:cubicBezTo>
                  <a:pt x="7025" y="4229"/>
                  <a:pt x="6840" y="4045"/>
                  <a:pt x="6655" y="3860"/>
                </a:cubicBezTo>
                <a:cubicBezTo>
                  <a:pt x="6544" y="3749"/>
                  <a:pt x="6507" y="3675"/>
                  <a:pt x="6470" y="3527"/>
                </a:cubicBezTo>
                <a:lnTo>
                  <a:pt x="6323" y="3157"/>
                </a:lnTo>
                <a:cubicBezTo>
                  <a:pt x="6212" y="2935"/>
                  <a:pt x="6101" y="2677"/>
                  <a:pt x="5953" y="2455"/>
                </a:cubicBezTo>
                <a:cubicBezTo>
                  <a:pt x="5657" y="2011"/>
                  <a:pt x="5361" y="1568"/>
                  <a:pt x="4992" y="1272"/>
                </a:cubicBezTo>
                <a:lnTo>
                  <a:pt x="4437" y="828"/>
                </a:lnTo>
                <a:cubicBezTo>
                  <a:pt x="4178" y="643"/>
                  <a:pt x="3919" y="458"/>
                  <a:pt x="3698" y="384"/>
                </a:cubicBezTo>
                <a:lnTo>
                  <a:pt x="3698" y="237"/>
                </a:lnTo>
                <a:cubicBezTo>
                  <a:pt x="3698" y="163"/>
                  <a:pt x="3698" y="89"/>
                  <a:pt x="3624" y="15"/>
                </a:cubicBezTo>
                <a:cubicBezTo>
                  <a:pt x="3594" y="5"/>
                  <a:pt x="3559" y="0"/>
                  <a:pt x="3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09" name="Google Shape;19609;p25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19610" name="Google Shape;19610;p25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19611" name="Google Shape;19611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2" name="Google Shape;19612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3" name="Google Shape;19613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4" name="Google Shape;19614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5" name="Google Shape;19615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6" name="Google Shape;19616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7" name="Google Shape;19617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8" name="Google Shape;19618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9" name="Google Shape;19619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0" name="Google Shape;19620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1" name="Google Shape;19621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2" name="Google Shape;19622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3" name="Google Shape;19623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4" name="Google Shape;19624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5" name="Google Shape;19625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6" name="Google Shape;19626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7" name="Google Shape;19627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8" name="Google Shape;19628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9" name="Google Shape;19629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0" name="Google Shape;19630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1" name="Google Shape;19631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2" name="Google Shape;19632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3" name="Google Shape;19633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4" name="Google Shape;19634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5" name="Google Shape;19635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6" name="Google Shape;19636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7" name="Google Shape;19637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8" name="Google Shape;19638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9" name="Google Shape;19639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0" name="Google Shape;19640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1" name="Google Shape;19641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2" name="Google Shape;19642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3" name="Google Shape;19643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4" name="Google Shape;19644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5" name="Google Shape;19645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6" name="Google Shape;19646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7" name="Google Shape;19647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8" name="Google Shape;19648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9" name="Google Shape;19649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0" name="Google Shape;19650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51" name="Google Shape;19651;p25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19652" name="Google Shape;19652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3" name="Google Shape;19653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4" name="Google Shape;19654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5" name="Google Shape;19655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6" name="Google Shape;19656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7" name="Google Shape;19657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8" name="Google Shape;19658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9" name="Google Shape;19659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0" name="Google Shape;19660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1" name="Google Shape;19661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2" name="Google Shape;19662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3" name="Google Shape;19663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4" name="Google Shape;19664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5" name="Google Shape;19665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6" name="Google Shape;19666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7" name="Google Shape;19667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8" name="Google Shape;19668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9" name="Google Shape;19669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0" name="Google Shape;19670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1" name="Google Shape;19671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2" name="Google Shape;19672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3" name="Google Shape;19673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4" name="Google Shape;19674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5" name="Google Shape;19675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6" name="Google Shape;19676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7" name="Google Shape;19677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8" name="Google Shape;19678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9" name="Google Shape;19679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0" name="Google Shape;19680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1" name="Google Shape;19681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2" name="Google Shape;19682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3" name="Google Shape;19683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4" name="Google Shape;19684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5" name="Google Shape;19685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6" name="Google Shape;19686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7" name="Google Shape;19687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8" name="Google Shape;19688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9" name="Google Shape;19689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0" name="Google Shape;19690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1" name="Google Shape;19691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92" name="Google Shape;19692;p25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9693" name="Google Shape;19693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4" name="Google Shape;19694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5" name="Google Shape;19695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6" name="Google Shape;19696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7" name="Google Shape;19697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8" name="Google Shape;19698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9" name="Google Shape;19699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0" name="Google Shape;19700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1" name="Google Shape;19701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2" name="Google Shape;19702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3" name="Google Shape;19703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4" name="Google Shape;19704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5" name="Google Shape;19705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6" name="Google Shape;19706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7" name="Google Shape;19707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8" name="Google Shape;19708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9" name="Google Shape;19709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0" name="Google Shape;19710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1" name="Google Shape;19711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2" name="Google Shape;19712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3" name="Google Shape;19713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4" name="Google Shape;19714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5" name="Google Shape;19715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6" name="Google Shape;19716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7" name="Google Shape;19717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8" name="Google Shape;19718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9" name="Google Shape;19719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0" name="Google Shape;19720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1" name="Google Shape;19721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2" name="Google Shape;19722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3" name="Google Shape;19723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4" name="Google Shape;19724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5" name="Google Shape;19725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6" name="Google Shape;19726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7" name="Google Shape;19727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8" name="Google Shape;19728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9" name="Google Shape;19729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0" name="Google Shape;19730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1" name="Google Shape;19731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2" name="Google Shape;19732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33" name="Google Shape;19733;p25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9734" name="Google Shape;19734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5" name="Google Shape;19735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6" name="Google Shape;19736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7" name="Google Shape;19737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8" name="Google Shape;19738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9" name="Google Shape;19739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0" name="Google Shape;19740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1" name="Google Shape;19741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2" name="Google Shape;19742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3" name="Google Shape;19743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4" name="Google Shape;19744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5" name="Google Shape;19745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6" name="Google Shape;19746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7" name="Google Shape;19747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8" name="Google Shape;19748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9" name="Google Shape;19749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0" name="Google Shape;19750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1" name="Google Shape;19751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2" name="Google Shape;19752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3" name="Google Shape;19753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4" name="Google Shape;19754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5" name="Google Shape;19755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6" name="Google Shape;19756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7" name="Google Shape;19757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8" name="Google Shape;19758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9" name="Google Shape;19759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0" name="Google Shape;19760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1" name="Google Shape;19761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2" name="Google Shape;19762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3" name="Google Shape;19763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4" name="Google Shape;19764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5" name="Google Shape;19765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6" name="Google Shape;19766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7" name="Google Shape;19767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8" name="Google Shape;19768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9" name="Google Shape;19769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0" name="Google Shape;19770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1" name="Google Shape;19771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2" name="Google Shape;19772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3" name="Google Shape;19773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74" name="Google Shape;19774;p25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9775" name="Google Shape;19775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6" name="Google Shape;19776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7" name="Google Shape;19777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8" name="Google Shape;19778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9" name="Google Shape;19779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0" name="Google Shape;19780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1" name="Google Shape;19781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2" name="Google Shape;19782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3" name="Google Shape;19783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4" name="Google Shape;19784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5" name="Google Shape;19785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6" name="Google Shape;19786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7" name="Google Shape;19787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8" name="Google Shape;19788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9" name="Google Shape;19789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0" name="Google Shape;19790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1" name="Google Shape;19791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2" name="Google Shape;19792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3" name="Google Shape;19793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4" name="Google Shape;19794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5" name="Google Shape;19795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6" name="Google Shape;19796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7" name="Google Shape;19797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8" name="Google Shape;19798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9" name="Google Shape;19799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0" name="Google Shape;19800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1" name="Google Shape;19801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2" name="Google Shape;19802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3" name="Google Shape;19803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4" name="Google Shape;19804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5" name="Google Shape;19805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6" name="Google Shape;19806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7" name="Google Shape;19807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8" name="Google Shape;19808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9" name="Google Shape;19809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0" name="Google Shape;19810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1" name="Google Shape;19811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2" name="Google Shape;19812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3" name="Google Shape;19813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4" name="Google Shape;19814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15" name="Google Shape;19815;p25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9816" name="Google Shape;19816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7" name="Google Shape;19817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8" name="Google Shape;19818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9" name="Google Shape;19819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0" name="Google Shape;19820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1" name="Google Shape;19821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2" name="Google Shape;19822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3" name="Google Shape;19823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4" name="Google Shape;19824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5" name="Google Shape;19825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6" name="Google Shape;19826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7" name="Google Shape;19827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8" name="Google Shape;19828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9" name="Google Shape;19829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0" name="Google Shape;19830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1" name="Google Shape;19831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2" name="Google Shape;19832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3" name="Google Shape;19833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4" name="Google Shape;19834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5" name="Google Shape;19835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6" name="Google Shape;19836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7" name="Google Shape;19837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8" name="Google Shape;19838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9" name="Google Shape;19839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0" name="Google Shape;19840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1" name="Google Shape;19841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2" name="Google Shape;19842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3" name="Google Shape;19843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4" name="Google Shape;19844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5" name="Google Shape;19845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6" name="Google Shape;19846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7" name="Google Shape;19847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8" name="Google Shape;19848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9" name="Google Shape;19849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0" name="Google Shape;19850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1" name="Google Shape;19851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2" name="Google Shape;19852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3" name="Google Shape;19853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4" name="Google Shape;19854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5" name="Google Shape;19855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56" name="Google Shape;19856;p25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9857" name="Google Shape;19857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8" name="Google Shape;19858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9" name="Google Shape;19859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0" name="Google Shape;19860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1" name="Google Shape;19861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2" name="Google Shape;19862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3" name="Google Shape;19863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4" name="Google Shape;19864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5" name="Google Shape;19865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6" name="Google Shape;19866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7" name="Google Shape;19867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8" name="Google Shape;19868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9" name="Google Shape;19869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0" name="Google Shape;19870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1" name="Google Shape;19871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2" name="Google Shape;19872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3" name="Google Shape;19873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4" name="Google Shape;19874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5" name="Google Shape;19875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6" name="Google Shape;19876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7" name="Google Shape;19877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8" name="Google Shape;19878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9" name="Google Shape;19879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0" name="Google Shape;19880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1" name="Google Shape;19881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2" name="Google Shape;19882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3" name="Google Shape;19883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4" name="Google Shape;19884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5" name="Google Shape;19885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6" name="Google Shape;19886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7" name="Google Shape;19887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8" name="Google Shape;19888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9" name="Google Shape;19889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0" name="Google Shape;19890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1" name="Google Shape;19891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2" name="Google Shape;19892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3" name="Google Shape;19893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4" name="Google Shape;19894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5" name="Google Shape;19895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6" name="Google Shape;19896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97" name="Google Shape;19897;p25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9898" name="Google Shape;19898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9" name="Google Shape;19899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0" name="Google Shape;19900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1" name="Google Shape;19901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2" name="Google Shape;19902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3" name="Google Shape;19903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4" name="Google Shape;19904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5" name="Google Shape;19905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6" name="Google Shape;19906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7" name="Google Shape;19907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8" name="Google Shape;19908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9" name="Google Shape;19909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0" name="Google Shape;19910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1" name="Google Shape;19911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2" name="Google Shape;19912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3" name="Google Shape;19913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4" name="Google Shape;19914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5" name="Google Shape;19915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6" name="Google Shape;19916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7" name="Google Shape;19917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8" name="Google Shape;19918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9" name="Google Shape;19919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0" name="Google Shape;19920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1" name="Google Shape;19921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2" name="Google Shape;19922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3" name="Google Shape;19923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4" name="Google Shape;19924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5" name="Google Shape;19925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6" name="Google Shape;19926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7" name="Google Shape;19927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8" name="Google Shape;19928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9" name="Google Shape;19929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0" name="Google Shape;19930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1" name="Google Shape;19931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2" name="Google Shape;19932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3" name="Google Shape;19933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4" name="Google Shape;19934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5" name="Google Shape;19935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6" name="Google Shape;19936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7" name="Google Shape;19937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38" name="Google Shape;19938;p25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9939" name="Google Shape;19939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0" name="Google Shape;19940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1" name="Google Shape;19941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2" name="Google Shape;19942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3" name="Google Shape;19943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4" name="Google Shape;19944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5" name="Google Shape;19945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6" name="Google Shape;19946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7" name="Google Shape;19947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8" name="Google Shape;19948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9" name="Google Shape;19949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0" name="Google Shape;19950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1" name="Google Shape;19951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2" name="Google Shape;19952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3" name="Google Shape;19953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4" name="Google Shape;19954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5" name="Google Shape;19955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6" name="Google Shape;19956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7" name="Google Shape;19957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8" name="Google Shape;19958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9" name="Google Shape;19959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0" name="Google Shape;19960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1" name="Google Shape;19961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2" name="Google Shape;19962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3" name="Google Shape;19963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4" name="Google Shape;19964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5" name="Google Shape;19965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6" name="Google Shape;19966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7" name="Google Shape;19967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8" name="Google Shape;19968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9" name="Google Shape;19969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0" name="Google Shape;19970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1" name="Google Shape;19971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2" name="Google Shape;19972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3" name="Google Shape;19973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4" name="Google Shape;19974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5" name="Google Shape;19975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6" name="Google Shape;19976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7" name="Google Shape;19977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8" name="Google Shape;19978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79" name="Google Shape;19979;p25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9980" name="Google Shape;19980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1" name="Google Shape;19981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2" name="Google Shape;19982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3" name="Google Shape;19983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4" name="Google Shape;19984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5" name="Google Shape;19985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6" name="Google Shape;19986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7" name="Google Shape;19987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8" name="Google Shape;19988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9" name="Google Shape;19989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0" name="Google Shape;19990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1" name="Google Shape;19991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2" name="Google Shape;19992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3" name="Google Shape;19993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4" name="Google Shape;19994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5" name="Google Shape;19995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6" name="Google Shape;19996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7" name="Google Shape;19997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8" name="Google Shape;19998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9" name="Google Shape;19999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0" name="Google Shape;20000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1" name="Google Shape;20001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2" name="Google Shape;20002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3" name="Google Shape;20003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4" name="Google Shape;20004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5" name="Google Shape;20005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6" name="Google Shape;20006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7" name="Google Shape;20007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8" name="Google Shape;20008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9" name="Google Shape;20009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0" name="Google Shape;20010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1" name="Google Shape;20011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2" name="Google Shape;20012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3" name="Google Shape;20013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4" name="Google Shape;20014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5" name="Google Shape;20015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6" name="Google Shape;20016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7" name="Google Shape;20017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8" name="Google Shape;20018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9" name="Google Shape;20019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20" name="Google Shape;20020;p25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20021" name="Google Shape;20021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2" name="Google Shape;20022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3" name="Google Shape;20023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4" name="Google Shape;20024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5" name="Google Shape;20025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6" name="Google Shape;20026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7" name="Google Shape;20027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8" name="Google Shape;20028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9" name="Google Shape;20029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0" name="Google Shape;20030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1" name="Google Shape;20031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2" name="Google Shape;20032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3" name="Google Shape;20033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4" name="Google Shape;20034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5" name="Google Shape;20035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6" name="Google Shape;20036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7" name="Google Shape;20037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8" name="Google Shape;20038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9" name="Google Shape;20039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0" name="Google Shape;20040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1" name="Google Shape;20041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2" name="Google Shape;20042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3" name="Google Shape;20043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4" name="Google Shape;20044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5" name="Google Shape;20045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6" name="Google Shape;20046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7" name="Google Shape;20047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8" name="Google Shape;20048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9" name="Google Shape;20049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0" name="Google Shape;20050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1" name="Google Shape;20051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2" name="Google Shape;20052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3" name="Google Shape;20053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4" name="Google Shape;20054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5" name="Google Shape;20055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6" name="Google Shape;20056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7" name="Google Shape;20057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8" name="Google Shape;20058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9" name="Google Shape;20059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0" name="Google Shape;20060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61" name="Google Shape;20061;p25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20062" name="Google Shape;20062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3" name="Google Shape;20063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4" name="Google Shape;20064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5" name="Google Shape;20065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6" name="Google Shape;20066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7" name="Google Shape;20067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8" name="Google Shape;20068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9" name="Google Shape;20069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0" name="Google Shape;20070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1" name="Google Shape;20071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2" name="Google Shape;20072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3" name="Google Shape;20073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4" name="Google Shape;20074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5" name="Google Shape;20075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6" name="Google Shape;20076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7" name="Google Shape;20077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8" name="Google Shape;20078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9" name="Google Shape;20079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0" name="Google Shape;20080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1" name="Google Shape;20081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2" name="Google Shape;20082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3" name="Google Shape;20083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4" name="Google Shape;20084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5" name="Google Shape;20085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6" name="Google Shape;20086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7" name="Google Shape;20087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8" name="Google Shape;20088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9" name="Google Shape;20089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0" name="Google Shape;20090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1" name="Google Shape;20091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2" name="Google Shape;20092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3" name="Google Shape;20093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4" name="Google Shape;20094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5" name="Google Shape;20095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6" name="Google Shape;20096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7" name="Google Shape;20097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8" name="Google Shape;20098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9" name="Google Shape;20099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0" name="Google Shape;20100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1" name="Google Shape;20101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02" name="Google Shape;20102;p25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20103" name="Google Shape;20103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4" name="Google Shape;20104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5" name="Google Shape;20105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6" name="Google Shape;20106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7" name="Google Shape;20107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8" name="Google Shape;20108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9" name="Google Shape;20109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0" name="Google Shape;20110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1" name="Google Shape;20111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2" name="Google Shape;20112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3" name="Google Shape;20113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4" name="Google Shape;20114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5" name="Google Shape;20115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6" name="Google Shape;20116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7" name="Google Shape;20117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8" name="Google Shape;20118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9" name="Google Shape;20119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0" name="Google Shape;20120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1" name="Google Shape;20121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2" name="Google Shape;20122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3" name="Google Shape;20123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4" name="Google Shape;20124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5" name="Google Shape;20125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6" name="Google Shape;20126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7" name="Google Shape;20127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8" name="Google Shape;20128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9" name="Google Shape;20129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0" name="Google Shape;20130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1" name="Google Shape;20131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2" name="Google Shape;20132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3" name="Google Shape;20133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4" name="Google Shape;20134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5" name="Google Shape;20135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6" name="Google Shape;20136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7" name="Google Shape;20137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8" name="Google Shape;20138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9" name="Google Shape;20139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0" name="Google Shape;20140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1" name="Google Shape;20141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2" name="Google Shape;20142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43" name="Google Shape;20143;p25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20144" name="Google Shape;20144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5" name="Google Shape;20145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6" name="Google Shape;20146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7" name="Google Shape;20147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8" name="Google Shape;20148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9" name="Google Shape;20149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0" name="Google Shape;20150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1" name="Google Shape;20151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2" name="Google Shape;20152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3" name="Google Shape;20153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4" name="Google Shape;20154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5" name="Google Shape;20155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6" name="Google Shape;20156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7" name="Google Shape;20157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8" name="Google Shape;20158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9" name="Google Shape;20159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0" name="Google Shape;20160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1" name="Google Shape;20161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2" name="Google Shape;20162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3" name="Google Shape;20163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4" name="Google Shape;20164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5" name="Google Shape;20165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6" name="Google Shape;20166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7" name="Google Shape;20167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8" name="Google Shape;20168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9" name="Google Shape;20169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0" name="Google Shape;20170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1" name="Google Shape;20171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2" name="Google Shape;20172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3" name="Google Shape;20173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4" name="Google Shape;20174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5" name="Google Shape;20175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6" name="Google Shape;20176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7" name="Google Shape;20177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8" name="Google Shape;20178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9" name="Google Shape;20179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0" name="Google Shape;20180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1" name="Google Shape;20181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2" name="Google Shape;20182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3" name="Google Shape;20183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84" name="Google Shape;20184;p25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20185" name="Google Shape;20185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6" name="Google Shape;20186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7" name="Google Shape;20187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8" name="Google Shape;20188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9" name="Google Shape;20189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0" name="Google Shape;20190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1" name="Google Shape;20191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2" name="Google Shape;20192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3" name="Google Shape;20193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4" name="Google Shape;20194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5" name="Google Shape;20195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6" name="Google Shape;20196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7" name="Google Shape;20197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8" name="Google Shape;20198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9" name="Google Shape;20199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0" name="Google Shape;20200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1" name="Google Shape;20201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2" name="Google Shape;20202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3" name="Google Shape;20203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4" name="Google Shape;20204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5" name="Google Shape;20205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6" name="Google Shape;20206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7" name="Google Shape;20207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8" name="Google Shape;20208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9" name="Google Shape;20209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0" name="Google Shape;20210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1" name="Google Shape;20211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2" name="Google Shape;20212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3" name="Google Shape;20213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4" name="Google Shape;20214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5" name="Google Shape;20215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6" name="Google Shape;20216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7" name="Google Shape;20217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8" name="Google Shape;20218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9" name="Google Shape;20219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0" name="Google Shape;20220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1" name="Google Shape;20221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2" name="Google Shape;20222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3" name="Google Shape;20223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4" name="Google Shape;20224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25" name="Google Shape;20225;p25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20226" name="Google Shape;20226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7" name="Google Shape;20227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8" name="Google Shape;20228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9" name="Google Shape;20229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0" name="Google Shape;20230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1" name="Google Shape;20231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2" name="Google Shape;20232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3" name="Google Shape;20233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4" name="Google Shape;20234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5" name="Google Shape;20235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6" name="Google Shape;20236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7" name="Google Shape;20237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8" name="Google Shape;20238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9" name="Google Shape;20239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0" name="Google Shape;20240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1" name="Google Shape;20241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2" name="Google Shape;20242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3" name="Google Shape;20243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4" name="Google Shape;20244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5" name="Google Shape;20245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6" name="Google Shape;20246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7" name="Google Shape;20247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8" name="Google Shape;20248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9" name="Google Shape;20249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0" name="Google Shape;20250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1" name="Google Shape;20251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2" name="Google Shape;20252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3" name="Google Shape;20253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4" name="Google Shape;20254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5" name="Google Shape;20255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6" name="Google Shape;20256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7" name="Google Shape;20257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8" name="Google Shape;20258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9" name="Google Shape;20259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0" name="Google Shape;20260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1" name="Google Shape;20261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2" name="Google Shape;20262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3" name="Google Shape;20263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4" name="Google Shape;20264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5" name="Google Shape;20265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66" name="Google Shape;20266;p25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20267" name="Google Shape;20267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8" name="Google Shape;20268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9" name="Google Shape;20269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0" name="Google Shape;20270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1" name="Google Shape;20271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2" name="Google Shape;20272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3" name="Google Shape;20273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4" name="Google Shape;20274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5" name="Google Shape;20275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6" name="Google Shape;20276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7" name="Google Shape;20277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8" name="Google Shape;20278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9" name="Google Shape;20279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0" name="Google Shape;20280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1" name="Google Shape;20281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2" name="Google Shape;20282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3" name="Google Shape;20283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4" name="Google Shape;20284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5" name="Google Shape;20285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6" name="Google Shape;20286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7" name="Google Shape;20287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8" name="Google Shape;20288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9" name="Google Shape;20289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0" name="Google Shape;20290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1" name="Google Shape;20291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2" name="Google Shape;20292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3" name="Google Shape;20293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4" name="Google Shape;20294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5" name="Google Shape;20295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6" name="Google Shape;20296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7" name="Google Shape;20297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8" name="Google Shape;20298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9" name="Google Shape;20299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0" name="Google Shape;20300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1" name="Google Shape;20301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2" name="Google Shape;20302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3" name="Google Shape;20303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4" name="Google Shape;20304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5" name="Google Shape;20305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6" name="Google Shape;20306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07" name="Google Shape;20307;p25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20308" name="Google Shape;20308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9" name="Google Shape;20309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0" name="Google Shape;20310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1" name="Google Shape;20311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2" name="Google Shape;20312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3" name="Google Shape;20313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4" name="Google Shape;20314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5" name="Google Shape;20315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6" name="Google Shape;20316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7" name="Google Shape;20317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8" name="Google Shape;20318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9" name="Google Shape;20319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0" name="Google Shape;20320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1" name="Google Shape;20321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2" name="Google Shape;20322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3" name="Google Shape;20323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4" name="Google Shape;20324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5" name="Google Shape;20325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6" name="Google Shape;20326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7" name="Google Shape;20327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8" name="Google Shape;20328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9" name="Google Shape;20329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0" name="Google Shape;20330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1" name="Google Shape;20331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2" name="Google Shape;20332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3" name="Google Shape;20333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4" name="Google Shape;20334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5" name="Google Shape;20335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6" name="Google Shape;20336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7" name="Google Shape;20337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8" name="Google Shape;20338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9" name="Google Shape;20339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0" name="Google Shape;20340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1" name="Google Shape;20341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2" name="Google Shape;20342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3" name="Google Shape;20343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4" name="Google Shape;20344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5" name="Google Shape;20345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6" name="Google Shape;20346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7" name="Google Shape;20347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48" name="Google Shape;20348;p25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20349" name="Google Shape;20349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0" name="Google Shape;20350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1" name="Google Shape;20351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2" name="Google Shape;20352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3" name="Google Shape;20353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4" name="Google Shape;20354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5" name="Google Shape;20355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6" name="Google Shape;20356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7" name="Google Shape;20357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8" name="Google Shape;20358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9" name="Google Shape;20359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0" name="Google Shape;20360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1" name="Google Shape;20361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2" name="Google Shape;20362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3" name="Google Shape;20363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4" name="Google Shape;20364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5" name="Google Shape;20365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6" name="Google Shape;20366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7" name="Google Shape;20367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8" name="Google Shape;20368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9" name="Google Shape;20369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0" name="Google Shape;20370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1" name="Google Shape;20371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2" name="Google Shape;20372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3" name="Google Shape;20373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4" name="Google Shape;20374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5" name="Google Shape;20375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6" name="Google Shape;20376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7" name="Google Shape;20377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8" name="Google Shape;20378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9" name="Google Shape;20379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0" name="Google Shape;20380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1" name="Google Shape;20381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2" name="Google Shape;20382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3" name="Google Shape;20383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4" name="Google Shape;20384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5" name="Google Shape;20385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6" name="Google Shape;20386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7" name="Google Shape;20387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8" name="Google Shape;20388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89" name="Google Shape;20389;p25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20390" name="Google Shape;20390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1" name="Google Shape;20391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2" name="Google Shape;20392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3" name="Google Shape;20393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4" name="Google Shape;20394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5" name="Google Shape;20395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6" name="Google Shape;20396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7" name="Google Shape;20397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8" name="Google Shape;20398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9" name="Google Shape;20399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0" name="Google Shape;20400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1" name="Google Shape;20401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2" name="Google Shape;20402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3" name="Google Shape;20403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4" name="Google Shape;20404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5" name="Google Shape;20405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6" name="Google Shape;20406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7" name="Google Shape;20407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8" name="Google Shape;20408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9" name="Google Shape;20409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0" name="Google Shape;20410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1" name="Google Shape;20411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2" name="Google Shape;20412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3" name="Google Shape;20413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4" name="Google Shape;20414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5" name="Google Shape;20415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6" name="Google Shape;20416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7" name="Google Shape;20417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8" name="Google Shape;20418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9" name="Google Shape;20419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0" name="Google Shape;20420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1" name="Google Shape;20421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2" name="Google Shape;20422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3" name="Google Shape;20423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4" name="Google Shape;20424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5" name="Google Shape;20425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6" name="Google Shape;20426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7" name="Google Shape;20427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8" name="Google Shape;20428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9" name="Google Shape;20429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30" name="Google Shape;20430;p25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20431" name="Google Shape;20431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2" name="Google Shape;20432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3" name="Google Shape;20433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4" name="Google Shape;20434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5" name="Google Shape;20435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6" name="Google Shape;20436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7" name="Google Shape;20437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8" name="Google Shape;20438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9" name="Google Shape;20439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0" name="Google Shape;20440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1" name="Google Shape;20441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2" name="Google Shape;20442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3" name="Google Shape;20443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4" name="Google Shape;20444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5" name="Google Shape;20445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6" name="Google Shape;20446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7" name="Google Shape;20447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8" name="Google Shape;20448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9" name="Google Shape;20449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0" name="Google Shape;20450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1" name="Google Shape;20451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2" name="Google Shape;20452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3" name="Google Shape;20453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4" name="Google Shape;20454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5" name="Google Shape;20455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6" name="Google Shape;20456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7" name="Google Shape;20457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8" name="Google Shape;20458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9" name="Google Shape;20459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0" name="Google Shape;20460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1" name="Google Shape;20461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2" name="Google Shape;20462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3" name="Google Shape;20463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4" name="Google Shape;20464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5" name="Google Shape;20465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6" name="Google Shape;20466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7" name="Google Shape;20467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8" name="Google Shape;20468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9" name="Google Shape;20469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0" name="Google Shape;20470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71" name="Google Shape;20471;p25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20472" name="Google Shape;20472;p2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3" name="Google Shape;20473;p2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4" name="Google Shape;20474;p2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5" name="Google Shape;20475;p2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6" name="Google Shape;20476;p2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7" name="Google Shape;20477;p2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8" name="Google Shape;20478;p2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9" name="Google Shape;20479;p2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0" name="Google Shape;20480;p2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1" name="Google Shape;20481;p2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2" name="Google Shape;20482;p2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3" name="Google Shape;20483;p2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4" name="Google Shape;20484;p2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5" name="Google Shape;20485;p2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6" name="Google Shape;20486;p2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7" name="Google Shape;20487;p2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8" name="Google Shape;20488;p2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9" name="Google Shape;20489;p2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0" name="Google Shape;20490;p2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1" name="Google Shape;20491;p2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2" name="Google Shape;20492;p2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3" name="Google Shape;20493;p2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4" name="Google Shape;20494;p2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5" name="Google Shape;20495;p2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6" name="Google Shape;20496;p2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7" name="Google Shape;20497;p2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8" name="Google Shape;20498;p2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9" name="Google Shape;20499;p2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0" name="Google Shape;20500;p2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1" name="Google Shape;20501;p2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2" name="Google Shape;20502;p2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3" name="Google Shape;20503;p2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4" name="Google Shape;20504;p2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5" name="Google Shape;20505;p2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6" name="Google Shape;20506;p2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7" name="Google Shape;20507;p2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8" name="Google Shape;20508;p2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9" name="Google Shape;20509;p2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0" name="Google Shape;20510;p2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1" name="Google Shape;20511;p2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512" name="Google Shape;20512;p25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13" name="Google Shape;20513;p25"/>
          <p:cNvSpPr/>
          <p:nvPr/>
        </p:nvSpPr>
        <p:spPr>
          <a:xfrm flipH="1">
            <a:off x="-140372" y="4333325"/>
            <a:ext cx="9665397" cy="997804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14" name="Google Shape;20514;p25"/>
          <p:cNvSpPr txBox="1">
            <a:spLocks noGrp="1"/>
          </p:cNvSpPr>
          <p:nvPr>
            <p:ph type="ctrTitle"/>
          </p:nvPr>
        </p:nvSpPr>
        <p:spPr>
          <a:xfrm>
            <a:off x="3669238" y="593625"/>
            <a:ext cx="43794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0515" name="Google Shape;20515;p25"/>
          <p:cNvSpPr txBox="1">
            <a:spLocks noGrp="1"/>
          </p:cNvSpPr>
          <p:nvPr>
            <p:ph type="subTitle" idx="1"/>
          </p:nvPr>
        </p:nvSpPr>
        <p:spPr>
          <a:xfrm>
            <a:off x="3289000" y="1433500"/>
            <a:ext cx="5139900" cy="17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0516" name="Google Shape;20516;p25"/>
          <p:cNvSpPr txBox="1"/>
          <p:nvPr/>
        </p:nvSpPr>
        <p:spPr>
          <a:xfrm>
            <a:off x="3513700" y="3431450"/>
            <a:ext cx="4690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0517" name="Google Shape;20517;p25"/>
          <p:cNvSpPr/>
          <p:nvPr/>
        </p:nvSpPr>
        <p:spPr>
          <a:xfrm>
            <a:off x="8474087" y="676256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0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19" name="Google Shape;20519;p26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20520" name="Google Shape;20520;p26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20521" name="Google Shape;20521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2" name="Google Shape;20522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3" name="Google Shape;20523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4" name="Google Shape;20524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5" name="Google Shape;20525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6" name="Google Shape;20526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7" name="Google Shape;20527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8" name="Google Shape;20528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9" name="Google Shape;20529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0" name="Google Shape;20530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1" name="Google Shape;20531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2" name="Google Shape;20532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3" name="Google Shape;20533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4" name="Google Shape;20534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5" name="Google Shape;20535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6" name="Google Shape;20536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7" name="Google Shape;20537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8" name="Google Shape;20538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9" name="Google Shape;20539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0" name="Google Shape;20540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1" name="Google Shape;20541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2" name="Google Shape;20542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3" name="Google Shape;20543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4" name="Google Shape;20544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5" name="Google Shape;20545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6" name="Google Shape;20546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7" name="Google Shape;20547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8" name="Google Shape;20548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9" name="Google Shape;20549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0" name="Google Shape;20550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1" name="Google Shape;20551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2" name="Google Shape;20552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3" name="Google Shape;20553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4" name="Google Shape;20554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5" name="Google Shape;20555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6" name="Google Shape;20556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7" name="Google Shape;20557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8" name="Google Shape;20558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9" name="Google Shape;20559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0" name="Google Shape;20560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61" name="Google Shape;20561;p26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20562" name="Google Shape;20562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3" name="Google Shape;20563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4" name="Google Shape;20564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5" name="Google Shape;20565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6" name="Google Shape;20566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7" name="Google Shape;20567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8" name="Google Shape;20568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9" name="Google Shape;20569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0" name="Google Shape;20570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1" name="Google Shape;20571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2" name="Google Shape;20572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3" name="Google Shape;20573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4" name="Google Shape;20574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5" name="Google Shape;20575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6" name="Google Shape;20576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7" name="Google Shape;20577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8" name="Google Shape;20578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9" name="Google Shape;20579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0" name="Google Shape;20580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1" name="Google Shape;20581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2" name="Google Shape;20582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3" name="Google Shape;20583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4" name="Google Shape;20584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5" name="Google Shape;20585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6" name="Google Shape;20586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7" name="Google Shape;20587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8" name="Google Shape;20588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9" name="Google Shape;20589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0" name="Google Shape;20590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1" name="Google Shape;20591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2" name="Google Shape;20592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3" name="Google Shape;20593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4" name="Google Shape;20594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5" name="Google Shape;20595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6" name="Google Shape;20596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7" name="Google Shape;20597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8" name="Google Shape;20598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9" name="Google Shape;20599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0" name="Google Shape;20600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1" name="Google Shape;20601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02" name="Google Shape;20602;p26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20603" name="Google Shape;20603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4" name="Google Shape;20604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5" name="Google Shape;20605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6" name="Google Shape;20606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7" name="Google Shape;20607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8" name="Google Shape;20608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9" name="Google Shape;20609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0" name="Google Shape;20610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1" name="Google Shape;20611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2" name="Google Shape;20612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3" name="Google Shape;20613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4" name="Google Shape;20614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5" name="Google Shape;20615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6" name="Google Shape;20616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7" name="Google Shape;20617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8" name="Google Shape;20618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9" name="Google Shape;20619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0" name="Google Shape;20620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1" name="Google Shape;20621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2" name="Google Shape;20622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3" name="Google Shape;20623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4" name="Google Shape;20624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5" name="Google Shape;20625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6" name="Google Shape;20626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7" name="Google Shape;20627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8" name="Google Shape;20628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9" name="Google Shape;20629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0" name="Google Shape;20630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1" name="Google Shape;20631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2" name="Google Shape;20632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3" name="Google Shape;20633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4" name="Google Shape;20634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5" name="Google Shape;20635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6" name="Google Shape;20636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7" name="Google Shape;20637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8" name="Google Shape;20638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9" name="Google Shape;20639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0" name="Google Shape;20640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1" name="Google Shape;20641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2" name="Google Shape;20642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43" name="Google Shape;20643;p26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20644" name="Google Shape;20644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5" name="Google Shape;20645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6" name="Google Shape;20646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7" name="Google Shape;20647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8" name="Google Shape;20648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9" name="Google Shape;20649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0" name="Google Shape;20650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1" name="Google Shape;20651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2" name="Google Shape;20652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3" name="Google Shape;20653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4" name="Google Shape;20654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5" name="Google Shape;20655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6" name="Google Shape;20656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7" name="Google Shape;20657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8" name="Google Shape;20658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9" name="Google Shape;20659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0" name="Google Shape;20660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1" name="Google Shape;20661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2" name="Google Shape;20662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3" name="Google Shape;20663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4" name="Google Shape;20664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5" name="Google Shape;20665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6" name="Google Shape;20666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7" name="Google Shape;20667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8" name="Google Shape;20668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9" name="Google Shape;20669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0" name="Google Shape;20670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1" name="Google Shape;20671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2" name="Google Shape;20672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3" name="Google Shape;20673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4" name="Google Shape;20674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5" name="Google Shape;20675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6" name="Google Shape;20676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7" name="Google Shape;20677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8" name="Google Shape;20678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9" name="Google Shape;20679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0" name="Google Shape;20680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1" name="Google Shape;20681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2" name="Google Shape;20682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3" name="Google Shape;20683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84" name="Google Shape;20684;p26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20685" name="Google Shape;20685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6" name="Google Shape;20686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7" name="Google Shape;20687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8" name="Google Shape;20688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9" name="Google Shape;20689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0" name="Google Shape;20690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1" name="Google Shape;20691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2" name="Google Shape;20692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3" name="Google Shape;20693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4" name="Google Shape;20694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5" name="Google Shape;20695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6" name="Google Shape;20696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7" name="Google Shape;20697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8" name="Google Shape;20698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9" name="Google Shape;20699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0" name="Google Shape;20700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1" name="Google Shape;20701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2" name="Google Shape;20702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3" name="Google Shape;20703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4" name="Google Shape;20704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5" name="Google Shape;20705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6" name="Google Shape;20706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7" name="Google Shape;20707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8" name="Google Shape;20708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9" name="Google Shape;20709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0" name="Google Shape;20710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1" name="Google Shape;20711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2" name="Google Shape;20712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3" name="Google Shape;20713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4" name="Google Shape;20714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5" name="Google Shape;20715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6" name="Google Shape;20716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7" name="Google Shape;20717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8" name="Google Shape;20718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9" name="Google Shape;20719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0" name="Google Shape;20720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1" name="Google Shape;20721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2" name="Google Shape;20722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3" name="Google Shape;20723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4" name="Google Shape;20724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25" name="Google Shape;20725;p26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20726" name="Google Shape;20726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7" name="Google Shape;20727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8" name="Google Shape;20728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9" name="Google Shape;20729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0" name="Google Shape;20730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1" name="Google Shape;20731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2" name="Google Shape;20732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3" name="Google Shape;20733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4" name="Google Shape;20734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5" name="Google Shape;20735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6" name="Google Shape;20736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7" name="Google Shape;20737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8" name="Google Shape;20738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9" name="Google Shape;20739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0" name="Google Shape;20740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1" name="Google Shape;20741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2" name="Google Shape;20742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3" name="Google Shape;20743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4" name="Google Shape;20744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5" name="Google Shape;20745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6" name="Google Shape;20746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7" name="Google Shape;20747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8" name="Google Shape;20748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9" name="Google Shape;20749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0" name="Google Shape;20750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1" name="Google Shape;20751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2" name="Google Shape;20752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3" name="Google Shape;20753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4" name="Google Shape;20754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5" name="Google Shape;20755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6" name="Google Shape;20756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7" name="Google Shape;20757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8" name="Google Shape;20758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9" name="Google Shape;20759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0" name="Google Shape;20760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1" name="Google Shape;20761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2" name="Google Shape;20762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3" name="Google Shape;20763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4" name="Google Shape;20764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5" name="Google Shape;20765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66" name="Google Shape;20766;p26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20767" name="Google Shape;20767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8" name="Google Shape;20768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9" name="Google Shape;20769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0" name="Google Shape;20770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1" name="Google Shape;20771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2" name="Google Shape;20772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3" name="Google Shape;20773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4" name="Google Shape;20774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5" name="Google Shape;20775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6" name="Google Shape;20776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7" name="Google Shape;20777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8" name="Google Shape;20778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9" name="Google Shape;20779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0" name="Google Shape;20780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1" name="Google Shape;20781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2" name="Google Shape;20782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3" name="Google Shape;20783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4" name="Google Shape;20784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5" name="Google Shape;20785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6" name="Google Shape;20786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7" name="Google Shape;20787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8" name="Google Shape;20788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9" name="Google Shape;20789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0" name="Google Shape;20790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1" name="Google Shape;20791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2" name="Google Shape;20792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3" name="Google Shape;20793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4" name="Google Shape;20794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5" name="Google Shape;20795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6" name="Google Shape;20796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7" name="Google Shape;20797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8" name="Google Shape;20798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9" name="Google Shape;20799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0" name="Google Shape;20800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1" name="Google Shape;20801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2" name="Google Shape;20802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3" name="Google Shape;20803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4" name="Google Shape;20804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5" name="Google Shape;20805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6" name="Google Shape;20806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07" name="Google Shape;20807;p26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20808" name="Google Shape;20808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9" name="Google Shape;20809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0" name="Google Shape;20810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1" name="Google Shape;20811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2" name="Google Shape;20812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3" name="Google Shape;20813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4" name="Google Shape;20814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5" name="Google Shape;20815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6" name="Google Shape;20816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7" name="Google Shape;20817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8" name="Google Shape;20818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9" name="Google Shape;20819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0" name="Google Shape;20820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1" name="Google Shape;20821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2" name="Google Shape;20822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3" name="Google Shape;20823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4" name="Google Shape;20824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5" name="Google Shape;20825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6" name="Google Shape;20826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7" name="Google Shape;20827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8" name="Google Shape;20828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9" name="Google Shape;20829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0" name="Google Shape;20830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1" name="Google Shape;20831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2" name="Google Shape;20832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3" name="Google Shape;20833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4" name="Google Shape;20834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5" name="Google Shape;20835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6" name="Google Shape;20836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7" name="Google Shape;20837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8" name="Google Shape;20838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9" name="Google Shape;20839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0" name="Google Shape;20840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1" name="Google Shape;20841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2" name="Google Shape;20842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3" name="Google Shape;20843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4" name="Google Shape;20844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5" name="Google Shape;20845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6" name="Google Shape;20846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7" name="Google Shape;20847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48" name="Google Shape;20848;p26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20849" name="Google Shape;20849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0" name="Google Shape;20850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1" name="Google Shape;20851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2" name="Google Shape;20852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3" name="Google Shape;20853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4" name="Google Shape;20854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5" name="Google Shape;20855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6" name="Google Shape;20856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7" name="Google Shape;20857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8" name="Google Shape;20858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9" name="Google Shape;20859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0" name="Google Shape;20860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1" name="Google Shape;20861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2" name="Google Shape;20862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3" name="Google Shape;20863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4" name="Google Shape;20864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5" name="Google Shape;20865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6" name="Google Shape;20866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7" name="Google Shape;20867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8" name="Google Shape;20868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9" name="Google Shape;20869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0" name="Google Shape;20870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1" name="Google Shape;20871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2" name="Google Shape;20872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3" name="Google Shape;20873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4" name="Google Shape;20874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5" name="Google Shape;20875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6" name="Google Shape;20876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7" name="Google Shape;20877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8" name="Google Shape;20878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9" name="Google Shape;20879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0" name="Google Shape;20880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1" name="Google Shape;20881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2" name="Google Shape;20882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3" name="Google Shape;20883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4" name="Google Shape;20884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5" name="Google Shape;20885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6" name="Google Shape;20886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7" name="Google Shape;20887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8" name="Google Shape;20888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89" name="Google Shape;20889;p26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20890" name="Google Shape;20890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1" name="Google Shape;20891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2" name="Google Shape;20892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3" name="Google Shape;20893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4" name="Google Shape;20894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5" name="Google Shape;20895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6" name="Google Shape;20896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7" name="Google Shape;20897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8" name="Google Shape;20898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9" name="Google Shape;20899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0" name="Google Shape;20900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1" name="Google Shape;20901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2" name="Google Shape;20902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3" name="Google Shape;20903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4" name="Google Shape;20904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5" name="Google Shape;20905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6" name="Google Shape;20906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7" name="Google Shape;20907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8" name="Google Shape;20908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30" name="Google Shape;20930;p26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20931" name="Google Shape;20931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71" name="Google Shape;20971;p26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20972" name="Google Shape;20972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0" name="Google Shape;20990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1" name="Google Shape;20991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6" name="Google Shape;20996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7" name="Google Shape;20997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12" name="Google Shape;21012;p26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21013" name="Google Shape;21013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5" name="Google Shape;21035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6" name="Google Shape;21036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1" name="Google Shape;21041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2" name="Google Shape;21042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53" name="Google Shape;21053;p26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21054" name="Google Shape;21054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0" name="Google Shape;21080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1" name="Google Shape;21081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6" name="Google Shape;21086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7" name="Google Shape;21087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94" name="Google Shape;21094;p26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21095" name="Google Shape;21095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35" name="Google Shape;21135;p26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21136" name="Google Shape;21136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9" name="Google Shape;21169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0" name="Google Shape;21170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5" name="Google Shape;21175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76" name="Google Shape;21176;p26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21177" name="Google Shape;21177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4" name="Google Shape;21214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5" name="Google Shape;21215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17" name="Google Shape;21217;p26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21218" name="Google Shape;21218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0" name="Google Shape;21220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1" name="Google Shape;21221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58" name="Google Shape;21258;p26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21259" name="Google Shape;21259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99" name="Google Shape;21299;p26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21300" name="Google Shape;21300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3" name="Google Shape;21303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4" name="Google Shape;21304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5" name="Google Shape;21305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6" name="Google Shape;21306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7" name="Google Shape;21307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8" name="Google Shape;21308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9" name="Google Shape;21309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0" name="Google Shape;21310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1" name="Google Shape;21311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2" name="Google Shape;21312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3" name="Google Shape;21313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4" name="Google Shape;21314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5" name="Google Shape;21315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6" name="Google Shape;21316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7" name="Google Shape;21317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8" name="Google Shape;21318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9" name="Google Shape;21319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0" name="Google Shape;21320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1" name="Google Shape;21321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2" name="Google Shape;21322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3" name="Google Shape;21323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4" name="Google Shape;21324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5" name="Google Shape;21325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6" name="Google Shape;21326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7" name="Google Shape;21327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8" name="Google Shape;21328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9" name="Google Shape;21329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0" name="Google Shape;21330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1" name="Google Shape;21331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2" name="Google Shape;21332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3" name="Google Shape;21333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4" name="Google Shape;21334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5" name="Google Shape;21335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6" name="Google Shape;21336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7" name="Google Shape;21337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8" name="Google Shape;21338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9" name="Google Shape;21339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40" name="Google Shape;21340;p26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21341" name="Google Shape;21341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2" name="Google Shape;21342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3" name="Google Shape;21343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4" name="Google Shape;21344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5" name="Google Shape;21345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6" name="Google Shape;21346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7" name="Google Shape;21347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8" name="Google Shape;21348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9" name="Google Shape;21349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0" name="Google Shape;21350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1" name="Google Shape;21351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2" name="Google Shape;21352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3" name="Google Shape;21353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4" name="Google Shape;21354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5" name="Google Shape;21355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6" name="Google Shape;21356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7" name="Google Shape;21357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8" name="Google Shape;21358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9" name="Google Shape;21359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0" name="Google Shape;21360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1" name="Google Shape;21361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2" name="Google Shape;21362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3" name="Google Shape;21363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4" name="Google Shape;21364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5" name="Google Shape;21365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6" name="Google Shape;21366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7" name="Google Shape;21367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8" name="Google Shape;21368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9" name="Google Shape;21369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0" name="Google Shape;21370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1" name="Google Shape;21371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2" name="Google Shape;21372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3" name="Google Shape;21373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4" name="Google Shape;21374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5" name="Google Shape;21375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6" name="Google Shape;21376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7" name="Google Shape;21377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8" name="Google Shape;21378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9" name="Google Shape;21379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0" name="Google Shape;21380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81" name="Google Shape;21381;p26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21382" name="Google Shape;21382;p2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3" name="Google Shape;21383;p2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4" name="Google Shape;21384;p2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5" name="Google Shape;21385;p2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6" name="Google Shape;21386;p2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7" name="Google Shape;21387;p2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8" name="Google Shape;21388;p2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9" name="Google Shape;21389;p2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0" name="Google Shape;21390;p2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1" name="Google Shape;21391;p2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2" name="Google Shape;21392;p2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3" name="Google Shape;21393;p2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4" name="Google Shape;21394;p2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5" name="Google Shape;21395;p2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6" name="Google Shape;21396;p2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7" name="Google Shape;21397;p2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8" name="Google Shape;21398;p2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9" name="Google Shape;21399;p2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0" name="Google Shape;21400;p2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1" name="Google Shape;21401;p2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2" name="Google Shape;21402;p2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3" name="Google Shape;21403;p2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4" name="Google Shape;21404;p2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5" name="Google Shape;21405;p2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6" name="Google Shape;21406;p2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7" name="Google Shape;21407;p2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8" name="Google Shape;21408;p2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9" name="Google Shape;21409;p2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0" name="Google Shape;21410;p2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1" name="Google Shape;21411;p2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2" name="Google Shape;21412;p2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3" name="Google Shape;21413;p2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4" name="Google Shape;21414;p2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5" name="Google Shape;21415;p2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6" name="Google Shape;21416;p2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7" name="Google Shape;21417;p2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8" name="Google Shape;21418;p2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9" name="Google Shape;21419;p2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0" name="Google Shape;21420;p2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1" name="Google Shape;21421;p2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422" name="Google Shape;21422;p26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3" name="Google Shape;21423;p26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4" name="Google Shape;21424;p26"/>
          <p:cNvSpPr/>
          <p:nvPr/>
        </p:nvSpPr>
        <p:spPr>
          <a:xfrm>
            <a:off x="8102478" y="454720"/>
            <a:ext cx="921246" cy="489224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5" name="Google Shape;21425;p26"/>
          <p:cNvSpPr/>
          <p:nvPr/>
        </p:nvSpPr>
        <p:spPr>
          <a:xfrm>
            <a:off x="449925" y="75158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6" name="Google Shape;21426;p26"/>
          <p:cNvSpPr/>
          <p:nvPr/>
        </p:nvSpPr>
        <p:spPr>
          <a:xfrm flipH="1">
            <a:off x="110062" y="45473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7" name="Google Shape;21427;p26"/>
          <p:cNvSpPr/>
          <p:nvPr/>
        </p:nvSpPr>
        <p:spPr>
          <a:xfrm>
            <a:off x="7997950" y="4754900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8" name="Google Shape;21428;p26"/>
          <p:cNvSpPr/>
          <p:nvPr/>
        </p:nvSpPr>
        <p:spPr>
          <a:xfrm>
            <a:off x="7950750" y="3793175"/>
            <a:ext cx="694390" cy="1027944"/>
          </a:xfrm>
          <a:custGeom>
            <a:avLst/>
            <a:gdLst/>
            <a:ahLst/>
            <a:cxnLst/>
            <a:rect l="l" t="t" r="r" b="b"/>
            <a:pathLst>
              <a:path w="16009" h="23699" extrusionOk="0">
                <a:moveTo>
                  <a:pt x="15787" y="18634"/>
                </a:moveTo>
                <a:cubicBezTo>
                  <a:pt x="15972" y="18301"/>
                  <a:pt x="16009" y="17894"/>
                  <a:pt x="15787" y="17562"/>
                </a:cubicBezTo>
                <a:cubicBezTo>
                  <a:pt x="15713" y="17525"/>
                  <a:pt x="15713" y="17488"/>
                  <a:pt x="15676" y="17488"/>
                </a:cubicBezTo>
                <a:lnTo>
                  <a:pt x="15602" y="17377"/>
                </a:lnTo>
                <a:cubicBezTo>
                  <a:pt x="15528" y="17303"/>
                  <a:pt x="15528" y="17229"/>
                  <a:pt x="15528" y="17155"/>
                </a:cubicBezTo>
                <a:cubicBezTo>
                  <a:pt x="15528" y="16970"/>
                  <a:pt x="15639" y="16822"/>
                  <a:pt x="15676" y="16637"/>
                </a:cubicBezTo>
                <a:cubicBezTo>
                  <a:pt x="15676" y="16564"/>
                  <a:pt x="15713" y="16453"/>
                  <a:pt x="15713" y="16342"/>
                </a:cubicBezTo>
                <a:cubicBezTo>
                  <a:pt x="15713" y="16268"/>
                  <a:pt x="15713" y="16194"/>
                  <a:pt x="15676" y="16083"/>
                </a:cubicBezTo>
                <a:cubicBezTo>
                  <a:pt x="15639" y="15972"/>
                  <a:pt x="15602" y="15935"/>
                  <a:pt x="15528" y="15861"/>
                </a:cubicBezTo>
                <a:lnTo>
                  <a:pt x="15454" y="15750"/>
                </a:lnTo>
                <a:cubicBezTo>
                  <a:pt x="15454" y="15713"/>
                  <a:pt x="15417" y="15676"/>
                  <a:pt x="15417" y="15602"/>
                </a:cubicBezTo>
                <a:lnTo>
                  <a:pt x="15417" y="15602"/>
                </a:lnTo>
                <a:lnTo>
                  <a:pt x="15417" y="15602"/>
                </a:lnTo>
                <a:lnTo>
                  <a:pt x="15417" y="15565"/>
                </a:lnTo>
                <a:cubicBezTo>
                  <a:pt x="15343" y="15417"/>
                  <a:pt x="15343" y="15307"/>
                  <a:pt x="15343" y="15159"/>
                </a:cubicBezTo>
                <a:lnTo>
                  <a:pt x="15343" y="15122"/>
                </a:lnTo>
                <a:lnTo>
                  <a:pt x="15343" y="14974"/>
                </a:lnTo>
                <a:lnTo>
                  <a:pt x="15343" y="14604"/>
                </a:lnTo>
                <a:lnTo>
                  <a:pt x="15306" y="13643"/>
                </a:lnTo>
                <a:lnTo>
                  <a:pt x="15306" y="13495"/>
                </a:lnTo>
                <a:lnTo>
                  <a:pt x="15306" y="13384"/>
                </a:lnTo>
                <a:lnTo>
                  <a:pt x="15306" y="13273"/>
                </a:lnTo>
                <a:lnTo>
                  <a:pt x="15306" y="12977"/>
                </a:lnTo>
                <a:lnTo>
                  <a:pt x="15306" y="12829"/>
                </a:lnTo>
                <a:lnTo>
                  <a:pt x="15306" y="12719"/>
                </a:lnTo>
                <a:lnTo>
                  <a:pt x="15306" y="12608"/>
                </a:lnTo>
                <a:lnTo>
                  <a:pt x="15269" y="12164"/>
                </a:lnTo>
                <a:lnTo>
                  <a:pt x="15269" y="12164"/>
                </a:lnTo>
                <a:cubicBezTo>
                  <a:pt x="15269" y="12053"/>
                  <a:pt x="15269" y="12016"/>
                  <a:pt x="15232" y="11905"/>
                </a:cubicBezTo>
                <a:lnTo>
                  <a:pt x="15232" y="11905"/>
                </a:lnTo>
                <a:cubicBezTo>
                  <a:pt x="15232" y="11831"/>
                  <a:pt x="15158" y="11794"/>
                  <a:pt x="15158" y="11683"/>
                </a:cubicBezTo>
                <a:lnTo>
                  <a:pt x="15158" y="11683"/>
                </a:lnTo>
                <a:lnTo>
                  <a:pt x="15158" y="11683"/>
                </a:lnTo>
                <a:cubicBezTo>
                  <a:pt x="15158" y="11646"/>
                  <a:pt x="15121" y="11646"/>
                  <a:pt x="15121" y="11609"/>
                </a:cubicBezTo>
                <a:lnTo>
                  <a:pt x="14973" y="11314"/>
                </a:lnTo>
                <a:lnTo>
                  <a:pt x="14752" y="10981"/>
                </a:lnTo>
                <a:lnTo>
                  <a:pt x="14308" y="10352"/>
                </a:lnTo>
                <a:cubicBezTo>
                  <a:pt x="14160" y="10131"/>
                  <a:pt x="13938" y="9946"/>
                  <a:pt x="13753" y="9761"/>
                </a:cubicBezTo>
                <a:cubicBezTo>
                  <a:pt x="13495" y="9576"/>
                  <a:pt x="13273" y="9428"/>
                  <a:pt x="13014" y="9317"/>
                </a:cubicBezTo>
                <a:cubicBezTo>
                  <a:pt x="12496" y="9132"/>
                  <a:pt x="11942" y="9058"/>
                  <a:pt x="11424" y="8948"/>
                </a:cubicBezTo>
                <a:cubicBezTo>
                  <a:pt x="11165" y="8911"/>
                  <a:pt x="10870" y="8911"/>
                  <a:pt x="10648" y="8874"/>
                </a:cubicBezTo>
                <a:cubicBezTo>
                  <a:pt x="10352" y="8837"/>
                  <a:pt x="10130" y="8763"/>
                  <a:pt x="9908" y="8652"/>
                </a:cubicBez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cubicBezTo>
                  <a:pt x="9761" y="8504"/>
                  <a:pt x="9613" y="8319"/>
                  <a:pt x="9502" y="8134"/>
                </a:cubicBezTo>
                <a:cubicBezTo>
                  <a:pt x="9391" y="7949"/>
                  <a:pt x="9243" y="7764"/>
                  <a:pt x="9169" y="7580"/>
                </a:cubicBezTo>
                <a:cubicBezTo>
                  <a:pt x="9021" y="7395"/>
                  <a:pt x="8873" y="7210"/>
                  <a:pt x="8688" y="7062"/>
                </a:cubicBezTo>
                <a:cubicBezTo>
                  <a:pt x="8614" y="6988"/>
                  <a:pt x="8504" y="6914"/>
                  <a:pt x="8430" y="6877"/>
                </a:cubicBezTo>
                <a:cubicBezTo>
                  <a:pt x="8393" y="6840"/>
                  <a:pt x="8319" y="6840"/>
                  <a:pt x="8282" y="6803"/>
                </a:cubicBezTo>
                <a:cubicBezTo>
                  <a:pt x="8245" y="6729"/>
                  <a:pt x="8208" y="6729"/>
                  <a:pt x="8134" y="6692"/>
                </a:cubicBezTo>
                <a:cubicBezTo>
                  <a:pt x="7764" y="6507"/>
                  <a:pt x="7468" y="6249"/>
                  <a:pt x="7136" y="5990"/>
                </a:cubicBezTo>
                <a:cubicBezTo>
                  <a:pt x="6803" y="5731"/>
                  <a:pt x="6470" y="5509"/>
                  <a:pt x="6174" y="5214"/>
                </a:cubicBezTo>
                <a:cubicBezTo>
                  <a:pt x="5842" y="4955"/>
                  <a:pt x="5546" y="4659"/>
                  <a:pt x="5250" y="4326"/>
                </a:cubicBezTo>
                <a:cubicBezTo>
                  <a:pt x="4954" y="4030"/>
                  <a:pt x="4696" y="3698"/>
                  <a:pt x="4437" y="3365"/>
                </a:cubicBezTo>
                <a:cubicBezTo>
                  <a:pt x="4030" y="2663"/>
                  <a:pt x="3512" y="1849"/>
                  <a:pt x="2773" y="1369"/>
                </a:cubicBez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847" y="1369"/>
                </a:lnTo>
                <a:lnTo>
                  <a:pt x="2921" y="1369"/>
                </a:lnTo>
                <a:lnTo>
                  <a:pt x="2958" y="1369"/>
                </a:lnTo>
                <a:lnTo>
                  <a:pt x="3032" y="1369"/>
                </a:lnTo>
                <a:lnTo>
                  <a:pt x="3106" y="1369"/>
                </a:lnTo>
                <a:cubicBezTo>
                  <a:pt x="3217" y="1369"/>
                  <a:pt x="3254" y="1332"/>
                  <a:pt x="3328" y="1295"/>
                </a:cubicBezTo>
                <a:cubicBezTo>
                  <a:pt x="3402" y="1295"/>
                  <a:pt x="3439" y="1258"/>
                  <a:pt x="3439" y="1258"/>
                </a:cubicBezTo>
                <a:lnTo>
                  <a:pt x="3476" y="1258"/>
                </a:lnTo>
                <a:lnTo>
                  <a:pt x="3476" y="1258"/>
                </a:lnTo>
                <a:cubicBezTo>
                  <a:pt x="3512" y="1184"/>
                  <a:pt x="3586" y="1147"/>
                  <a:pt x="3586" y="1110"/>
                </a:cubicBezTo>
                <a:lnTo>
                  <a:pt x="3586" y="1073"/>
                </a:lnTo>
                <a:cubicBezTo>
                  <a:pt x="3623" y="999"/>
                  <a:pt x="3623" y="962"/>
                  <a:pt x="3623" y="925"/>
                </a:cubicBezTo>
                <a:lnTo>
                  <a:pt x="3623" y="925"/>
                </a:lnTo>
                <a:lnTo>
                  <a:pt x="3623" y="925"/>
                </a:lnTo>
                <a:cubicBezTo>
                  <a:pt x="3623" y="888"/>
                  <a:pt x="3660" y="777"/>
                  <a:pt x="3660" y="740"/>
                </a:cubicBezTo>
                <a:lnTo>
                  <a:pt x="3660" y="740"/>
                </a:lnTo>
                <a:lnTo>
                  <a:pt x="3660" y="629"/>
                </a:lnTo>
                <a:lnTo>
                  <a:pt x="3660" y="555"/>
                </a:lnTo>
                <a:lnTo>
                  <a:pt x="3660" y="555"/>
                </a:lnTo>
                <a:lnTo>
                  <a:pt x="3660" y="555"/>
                </a:lnTo>
                <a:cubicBezTo>
                  <a:pt x="3660" y="555"/>
                  <a:pt x="3660" y="518"/>
                  <a:pt x="3623" y="518"/>
                </a:cubicBezTo>
                <a:lnTo>
                  <a:pt x="3586" y="518"/>
                </a:lnTo>
                <a:lnTo>
                  <a:pt x="3476" y="518"/>
                </a:lnTo>
                <a:lnTo>
                  <a:pt x="3291" y="518"/>
                </a:lnTo>
                <a:lnTo>
                  <a:pt x="3106" y="518"/>
                </a:lnTo>
                <a:lnTo>
                  <a:pt x="2921" y="518"/>
                </a:lnTo>
                <a:cubicBezTo>
                  <a:pt x="2773" y="518"/>
                  <a:pt x="2662" y="592"/>
                  <a:pt x="2551" y="703"/>
                </a:cubicBezTo>
                <a:cubicBezTo>
                  <a:pt x="2514" y="740"/>
                  <a:pt x="2514" y="777"/>
                  <a:pt x="2477" y="814"/>
                </a:cubicBezTo>
                <a:cubicBezTo>
                  <a:pt x="2403" y="888"/>
                  <a:pt x="2366" y="925"/>
                  <a:pt x="2329" y="925"/>
                </a:cubicBezTo>
                <a:lnTo>
                  <a:pt x="2329" y="925"/>
                </a:lnTo>
                <a:lnTo>
                  <a:pt x="2329" y="925"/>
                </a:lnTo>
                <a:lnTo>
                  <a:pt x="2292" y="888"/>
                </a:lnTo>
                <a:lnTo>
                  <a:pt x="2292" y="814"/>
                </a:lnTo>
                <a:cubicBezTo>
                  <a:pt x="2292" y="777"/>
                  <a:pt x="2292" y="740"/>
                  <a:pt x="2329" y="703"/>
                </a:cubicBezTo>
                <a:cubicBezTo>
                  <a:pt x="2329" y="592"/>
                  <a:pt x="2366" y="518"/>
                  <a:pt x="2366" y="407"/>
                </a:cubicBezTo>
                <a:cubicBezTo>
                  <a:pt x="2366" y="333"/>
                  <a:pt x="2366" y="222"/>
                  <a:pt x="2329" y="149"/>
                </a:cubicBezTo>
                <a:cubicBezTo>
                  <a:pt x="2292" y="75"/>
                  <a:pt x="2292" y="38"/>
                  <a:pt x="2219" y="38"/>
                </a:cubicBezTo>
                <a:cubicBezTo>
                  <a:pt x="2182" y="1"/>
                  <a:pt x="2145" y="1"/>
                  <a:pt x="2108" y="1"/>
                </a:cubicBezTo>
                <a:lnTo>
                  <a:pt x="2108" y="1"/>
                </a:lnTo>
                <a:lnTo>
                  <a:pt x="2108" y="1"/>
                </a:lnTo>
                <a:cubicBezTo>
                  <a:pt x="2034" y="1"/>
                  <a:pt x="1997" y="38"/>
                  <a:pt x="1997" y="38"/>
                </a:cubicBezTo>
                <a:cubicBezTo>
                  <a:pt x="1960" y="75"/>
                  <a:pt x="1960" y="149"/>
                  <a:pt x="1960" y="149"/>
                </a:cubicBezTo>
                <a:cubicBezTo>
                  <a:pt x="1960" y="222"/>
                  <a:pt x="1997" y="259"/>
                  <a:pt x="1997" y="370"/>
                </a:cubicBezTo>
                <a:cubicBezTo>
                  <a:pt x="2034" y="407"/>
                  <a:pt x="2108" y="518"/>
                  <a:pt x="2108" y="555"/>
                </a:cubicBezTo>
                <a:cubicBezTo>
                  <a:pt x="2145" y="592"/>
                  <a:pt x="2108" y="703"/>
                  <a:pt x="2034" y="740"/>
                </a:cubicBezTo>
                <a:lnTo>
                  <a:pt x="2034" y="740"/>
                </a:lnTo>
                <a:cubicBezTo>
                  <a:pt x="1960" y="777"/>
                  <a:pt x="1812" y="814"/>
                  <a:pt x="1664" y="777"/>
                </a:cubicBezTo>
                <a:cubicBezTo>
                  <a:pt x="1553" y="777"/>
                  <a:pt x="1405" y="740"/>
                  <a:pt x="1368" y="629"/>
                </a:cubicBezTo>
                <a:cubicBezTo>
                  <a:pt x="1294" y="592"/>
                  <a:pt x="1294" y="518"/>
                  <a:pt x="1368" y="444"/>
                </a:cubicBezTo>
                <a:lnTo>
                  <a:pt x="1479" y="333"/>
                </a:lnTo>
                <a:cubicBezTo>
                  <a:pt x="1553" y="259"/>
                  <a:pt x="1553" y="222"/>
                  <a:pt x="1590" y="185"/>
                </a:cubicBezTo>
                <a:lnTo>
                  <a:pt x="1590" y="185"/>
                </a:lnTo>
                <a:lnTo>
                  <a:pt x="1590" y="149"/>
                </a:lnTo>
                <a:lnTo>
                  <a:pt x="1590" y="149"/>
                </a:lnTo>
                <a:lnTo>
                  <a:pt x="1590" y="75"/>
                </a:lnTo>
                <a:lnTo>
                  <a:pt x="1590" y="75"/>
                </a:lnTo>
                <a:cubicBezTo>
                  <a:pt x="1590" y="38"/>
                  <a:pt x="1553" y="38"/>
                  <a:pt x="1479" y="38"/>
                </a:cubicBezTo>
                <a:lnTo>
                  <a:pt x="1479" y="38"/>
                </a:lnTo>
                <a:lnTo>
                  <a:pt x="1479" y="38"/>
                </a:lnTo>
                <a:cubicBezTo>
                  <a:pt x="1405" y="1"/>
                  <a:pt x="1294" y="75"/>
                  <a:pt x="1257" y="149"/>
                </a:cubicBezTo>
                <a:cubicBezTo>
                  <a:pt x="1220" y="185"/>
                  <a:pt x="1183" y="259"/>
                  <a:pt x="1109" y="370"/>
                </a:cubicBezTo>
                <a:cubicBezTo>
                  <a:pt x="1072" y="444"/>
                  <a:pt x="1072" y="518"/>
                  <a:pt x="1072" y="592"/>
                </a:cubicBezTo>
                <a:lnTo>
                  <a:pt x="1072" y="740"/>
                </a:lnTo>
                <a:cubicBezTo>
                  <a:pt x="998" y="703"/>
                  <a:pt x="925" y="629"/>
                  <a:pt x="851" y="629"/>
                </a:cubicBezTo>
                <a:lnTo>
                  <a:pt x="555" y="629"/>
                </a:lnTo>
                <a:cubicBezTo>
                  <a:pt x="481" y="629"/>
                  <a:pt x="370" y="703"/>
                  <a:pt x="296" y="740"/>
                </a:cubicBezTo>
                <a:cubicBezTo>
                  <a:pt x="185" y="777"/>
                  <a:pt x="111" y="814"/>
                  <a:pt x="74" y="925"/>
                </a:cubicBezTo>
                <a:lnTo>
                  <a:pt x="74" y="925"/>
                </a:lnTo>
                <a:lnTo>
                  <a:pt x="74" y="925"/>
                </a:lnTo>
                <a:cubicBezTo>
                  <a:pt x="0" y="999"/>
                  <a:pt x="111" y="1073"/>
                  <a:pt x="111" y="1147"/>
                </a:cubicBezTo>
                <a:cubicBezTo>
                  <a:pt x="148" y="1184"/>
                  <a:pt x="185" y="1295"/>
                  <a:pt x="259" y="1332"/>
                </a:cubicBezTo>
                <a:cubicBezTo>
                  <a:pt x="296" y="1369"/>
                  <a:pt x="370" y="1442"/>
                  <a:pt x="444" y="1479"/>
                </a:cubicBezTo>
                <a:cubicBezTo>
                  <a:pt x="481" y="1516"/>
                  <a:pt x="555" y="1516"/>
                  <a:pt x="666" y="1516"/>
                </a:cubicBezTo>
                <a:lnTo>
                  <a:pt x="666" y="1516"/>
                </a:lnTo>
                <a:cubicBezTo>
                  <a:pt x="629" y="1553"/>
                  <a:pt x="555" y="1664"/>
                  <a:pt x="518" y="1738"/>
                </a:cubicBezTo>
                <a:lnTo>
                  <a:pt x="518" y="1738"/>
                </a:lnTo>
                <a:lnTo>
                  <a:pt x="518" y="1738"/>
                </a:lnTo>
                <a:lnTo>
                  <a:pt x="555" y="1738"/>
                </a:lnTo>
                <a:cubicBezTo>
                  <a:pt x="518" y="1812"/>
                  <a:pt x="518" y="1812"/>
                  <a:pt x="518" y="1849"/>
                </a:cubicBezTo>
                <a:cubicBezTo>
                  <a:pt x="518" y="1886"/>
                  <a:pt x="518" y="1923"/>
                  <a:pt x="555" y="1997"/>
                </a:cubicBezTo>
                <a:lnTo>
                  <a:pt x="555" y="1997"/>
                </a:lnTo>
                <a:lnTo>
                  <a:pt x="555" y="2034"/>
                </a:lnTo>
                <a:cubicBezTo>
                  <a:pt x="555" y="2071"/>
                  <a:pt x="629" y="2108"/>
                  <a:pt x="629" y="2219"/>
                </a:cubicBezTo>
                <a:cubicBezTo>
                  <a:pt x="666" y="2293"/>
                  <a:pt x="666" y="2404"/>
                  <a:pt x="666" y="2478"/>
                </a:cubicBezTo>
                <a:lnTo>
                  <a:pt x="666" y="2552"/>
                </a:lnTo>
                <a:cubicBezTo>
                  <a:pt x="666" y="2626"/>
                  <a:pt x="666" y="2736"/>
                  <a:pt x="629" y="2773"/>
                </a:cubicBezTo>
                <a:cubicBezTo>
                  <a:pt x="629" y="2810"/>
                  <a:pt x="555" y="2847"/>
                  <a:pt x="555" y="2921"/>
                </a:cubicBezTo>
                <a:lnTo>
                  <a:pt x="555" y="3032"/>
                </a:lnTo>
                <a:cubicBezTo>
                  <a:pt x="518" y="3180"/>
                  <a:pt x="518" y="3365"/>
                  <a:pt x="555" y="3550"/>
                </a:cubicBezTo>
                <a:cubicBezTo>
                  <a:pt x="629" y="3661"/>
                  <a:pt x="666" y="3698"/>
                  <a:pt x="703" y="3735"/>
                </a:cubicBezTo>
                <a:cubicBezTo>
                  <a:pt x="740" y="3772"/>
                  <a:pt x="851" y="3846"/>
                  <a:pt x="925" y="3846"/>
                </a:cubicBezTo>
                <a:lnTo>
                  <a:pt x="925" y="3846"/>
                </a:lnTo>
                <a:lnTo>
                  <a:pt x="925" y="3846"/>
                </a:lnTo>
                <a:cubicBezTo>
                  <a:pt x="1109" y="3846"/>
                  <a:pt x="1257" y="3735"/>
                  <a:pt x="1368" y="3587"/>
                </a:cubicBezTo>
                <a:cubicBezTo>
                  <a:pt x="1405" y="3550"/>
                  <a:pt x="1442" y="3476"/>
                  <a:pt x="1479" y="3402"/>
                </a:cubicBezTo>
                <a:cubicBezTo>
                  <a:pt x="1479" y="3365"/>
                  <a:pt x="1553" y="3328"/>
                  <a:pt x="1553" y="3328"/>
                </a:cubicBezTo>
                <a:cubicBezTo>
                  <a:pt x="1553" y="3291"/>
                  <a:pt x="1590" y="3291"/>
                  <a:pt x="1627" y="3217"/>
                </a:cubicBezTo>
                <a:lnTo>
                  <a:pt x="1923" y="3106"/>
                </a:lnTo>
                <a:cubicBezTo>
                  <a:pt x="2108" y="3513"/>
                  <a:pt x="2219" y="3920"/>
                  <a:pt x="2366" y="4326"/>
                </a:cubicBezTo>
                <a:cubicBezTo>
                  <a:pt x="2514" y="4770"/>
                  <a:pt x="2588" y="5214"/>
                  <a:pt x="2736" y="5620"/>
                </a:cubicBezTo>
                <a:cubicBezTo>
                  <a:pt x="3032" y="6507"/>
                  <a:pt x="3328" y="7358"/>
                  <a:pt x="3771" y="8134"/>
                </a:cubicBezTo>
                <a:cubicBezTo>
                  <a:pt x="3956" y="8541"/>
                  <a:pt x="4178" y="8911"/>
                  <a:pt x="4400" y="9280"/>
                </a:cubicBezTo>
                <a:cubicBezTo>
                  <a:pt x="4622" y="9650"/>
                  <a:pt x="4880" y="10057"/>
                  <a:pt x="5102" y="10426"/>
                </a:cubicBezTo>
                <a:cubicBezTo>
                  <a:pt x="5324" y="10796"/>
                  <a:pt x="5546" y="11240"/>
                  <a:pt x="5805" y="11609"/>
                </a:cubicBezTo>
                <a:cubicBezTo>
                  <a:pt x="6027" y="11979"/>
                  <a:pt x="6174" y="12386"/>
                  <a:pt x="6211" y="12793"/>
                </a:cubicBezTo>
                <a:cubicBezTo>
                  <a:pt x="6211" y="13014"/>
                  <a:pt x="6211" y="13273"/>
                  <a:pt x="6248" y="13495"/>
                </a:cubicBezTo>
                <a:cubicBezTo>
                  <a:pt x="6285" y="13717"/>
                  <a:pt x="6396" y="13939"/>
                  <a:pt x="6433" y="14123"/>
                </a:cubicBezTo>
                <a:cubicBezTo>
                  <a:pt x="6618" y="14567"/>
                  <a:pt x="6766" y="14974"/>
                  <a:pt x="6914" y="15380"/>
                </a:cubicBezTo>
                <a:cubicBezTo>
                  <a:pt x="7025" y="15787"/>
                  <a:pt x="7136" y="16268"/>
                  <a:pt x="7210" y="16674"/>
                </a:cubicBezTo>
                <a:cubicBezTo>
                  <a:pt x="7284" y="16896"/>
                  <a:pt x="7320" y="17155"/>
                  <a:pt x="7320" y="17340"/>
                </a:cubicBezTo>
                <a:lnTo>
                  <a:pt x="7320" y="17451"/>
                </a:lnTo>
                <a:lnTo>
                  <a:pt x="7320" y="17525"/>
                </a:lnTo>
                <a:lnTo>
                  <a:pt x="7320" y="17599"/>
                </a:lnTo>
                <a:cubicBezTo>
                  <a:pt x="7284" y="17710"/>
                  <a:pt x="7284" y="17821"/>
                  <a:pt x="7284" y="17931"/>
                </a:cubicBezTo>
                <a:cubicBezTo>
                  <a:pt x="7284" y="18153"/>
                  <a:pt x="7284" y="18375"/>
                  <a:pt x="7320" y="18634"/>
                </a:cubicBezTo>
                <a:cubicBezTo>
                  <a:pt x="7320" y="18671"/>
                  <a:pt x="7357" y="18708"/>
                  <a:pt x="7357" y="18819"/>
                </a:cubicBezTo>
                <a:cubicBezTo>
                  <a:pt x="7357" y="18856"/>
                  <a:pt x="7394" y="18893"/>
                  <a:pt x="7394" y="18930"/>
                </a:cubicBezTo>
                <a:cubicBezTo>
                  <a:pt x="7394" y="19041"/>
                  <a:pt x="7468" y="19188"/>
                  <a:pt x="7468" y="19262"/>
                </a:cubicBezTo>
                <a:cubicBezTo>
                  <a:pt x="7505" y="19743"/>
                  <a:pt x="7505" y="20150"/>
                  <a:pt x="7505" y="20593"/>
                </a:cubicBezTo>
                <a:cubicBezTo>
                  <a:pt x="7505" y="20852"/>
                  <a:pt x="7468" y="21074"/>
                  <a:pt x="7394" y="21259"/>
                </a:cubicBezTo>
                <a:cubicBezTo>
                  <a:pt x="7394" y="21296"/>
                  <a:pt x="7357" y="21333"/>
                  <a:pt x="7357" y="21407"/>
                </a:cubicBezTo>
                <a:lnTo>
                  <a:pt x="7357" y="21592"/>
                </a:lnTo>
                <a:cubicBezTo>
                  <a:pt x="7357" y="21702"/>
                  <a:pt x="7394" y="21813"/>
                  <a:pt x="7468" y="21887"/>
                </a:cubicBezTo>
                <a:cubicBezTo>
                  <a:pt x="7505" y="21998"/>
                  <a:pt x="7542" y="22072"/>
                  <a:pt x="7579" y="22220"/>
                </a:cubicBezTo>
                <a:cubicBezTo>
                  <a:pt x="7579" y="22257"/>
                  <a:pt x="7579" y="22331"/>
                  <a:pt x="7542" y="22368"/>
                </a:cubicBezTo>
                <a:cubicBezTo>
                  <a:pt x="7505" y="22405"/>
                  <a:pt x="7468" y="22442"/>
                  <a:pt x="7394" y="22442"/>
                </a:cubicBezTo>
                <a:cubicBezTo>
                  <a:pt x="7210" y="22590"/>
                  <a:pt x="7025" y="22738"/>
                  <a:pt x="6914" y="22922"/>
                </a:cubicBezTo>
                <a:lnTo>
                  <a:pt x="6951" y="22886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cubicBezTo>
                  <a:pt x="6840" y="22996"/>
                  <a:pt x="6766" y="23107"/>
                  <a:pt x="6729" y="23181"/>
                </a:cubicBezTo>
                <a:cubicBezTo>
                  <a:pt x="6729" y="23255"/>
                  <a:pt x="6655" y="23292"/>
                  <a:pt x="6655" y="23329"/>
                </a:cubicBezTo>
                <a:lnTo>
                  <a:pt x="6655" y="23440"/>
                </a:lnTo>
                <a:cubicBezTo>
                  <a:pt x="6655" y="23477"/>
                  <a:pt x="6655" y="23477"/>
                  <a:pt x="6729" y="23514"/>
                </a:cubicBezTo>
                <a:lnTo>
                  <a:pt x="6729" y="23514"/>
                </a:lnTo>
                <a:lnTo>
                  <a:pt x="6729" y="23514"/>
                </a:lnTo>
                <a:cubicBezTo>
                  <a:pt x="6766" y="23551"/>
                  <a:pt x="6803" y="23551"/>
                  <a:pt x="6914" y="23551"/>
                </a:cubicBezTo>
                <a:lnTo>
                  <a:pt x="7099" y="23551"/>
                </a:lnTo>
                <a:lnTo>
                  <a:pt x="7468" y="23551"/>
                </a:lnTo>
                <a:cubicBezTo>
                  <a:pt x="7579" y="23551"/>
                  <a:pt x="7690" y="23551"/>
                  <a:pt x="7838" y="23514"/>
                </a:cubicBezTo>
                <a:cubicBezTo>
                  <a:pt x="7875" y="23514"/>
                  <a:pt x="7875" y="23477"/>
                  <a:pt x="7912" y="23440"/>
                </a:cubicBezTo>
                <a:lnTo>
                  <a:pt x="7912" y="23440"/>
                </a:lnTo>
                <a:lnTo>
                  <a:pt x="7912" y="23440"/>
                </a:lnTo>
                <a:lnTo>
                  <a:pt x="7912" y="23440"/>
                </a:lnTo>
                <a:lnTo>
                  <a:pt x="7912" y="23366"/>
                </a:lnTo>
                <a:lnTo>
                  <a:pt x="7912" y="23329"/>
                </a:lnTo>
                <a:lnTo>
                  <a:pt x="7912" y="23292"/>
                </a:lnTo>
                <a:lnTo>
                  <a:pt x="7912" y="23255"/>
                </a:lnTo>
                <a:lnTo>
                  <a:pt x="7912" y="23181"/>
                </a:lnTo>
                <a:lnTo>
                  <a:pt x="7912" y="23181"/>
                </a:lnTo>
                <a:cubicBezTo>
                  <a:pt x="7912" y="23107"/>
                  <a:pt x="7949" y="23070"/>
                  <a:pt x="7949" y="22996"/>
                </a:cubicBezTo>
                <a:cubicBezTo>
                  <a:pt x="8097" y="22996"/>
                  <a:pt x="8208" y="22996"/>
                  <a:pt x="8319" y="22959"/>
                </a:cubicBezTo>
                <a:cubicBezTo>
                  <a:pt x="8393" y="22959"/>
                  <a:pt x="8467" y="22922"/>
                  <a:pt x="8504" y="22886"/>
                </a:cubicBezTo>
                <a:lnTo>
                  <a:pt x="8504" y="22812"/>
                </a:lnTo>
                <a:lnTo>
                  <a:pt x="8504" y="22812"/>
                </a:lnTo>
                <a:lnTo>
                  <a:pt x="8504" y="22701"/>
                </a:lnTo>
                <a:lnTo>
                  <a:pt x="8504" y="22405"/>
                </a:lnTo>
                <a:lnTo>
                  <a:pt x="8504" y="22257"/>
                </a:lnTo>
                <a:lnTo>
                  <a:pt x="8504" y="22257"/>
                </a:lnTo>
                <a:cubicBezTo>
                  <a:pt x="8504" y="22257"/>
                  <a:pt x="8577" y="22257"/>
                  <a:pt x="8577" y="22331"/>
                </a:cubicBezTo>
                <a:lnTo>
                  <a:pt x="8651" y="22331"/>
                </a:lnTo>
                <a:cubicBezTo>
                  <a:pt x="8688" y="22257"/>
                  <a:pt x="8688" y="22257"/>
                  <a:pt x="8688" y="22220"/>
                </a:cubicBezTo>
                <a:cubicBezTo>
                  <a:pt x="8688" y="22183"/>
                  <a:pt x="8688" y="22146"/>
                  <a:pt x="8762" y="22072"/>
                </a:cubicBezTo>
                <a:lnTo>
                  <a:pt x="8762" y="21813"/>
                </a:lnTo>
                <a:cubicBezTo>
                  <a:pt x="8762" y="21702"/>
                  <a:pt x="8762" y="21629"/>
                  <a:pt x="8688" y="21518"/>
                </a:cubicBezTo>
                <a:cubicBezTo>
                  <a:pt x="8688" y="21444"/>
                  <a:pt x="8651" y="21333"/>
                  <a:pt x="8651" y="21259"/>
                </a:cubicBezTo>
                <a:lnTo>
                  <a:pt x="8651" y="20741"/>
                </a:lnTo>
                <a:cubicBezTo>
                  <a:pt x="8651" y="20372"/>
                  <a:pt x="8651" y="20039"/>
                  <a:pt x="8688" y="19669"/>
                </a:cubicBezTo>
                <a:cubicBezTo>
                  <a:pt x="8688" y="19484"/>
                  <a:pt x="8688" y="19299"/>
                  <a:pt x="8762" y="19188"/>
                </a:cubicBezTo>
                <a:cubicBezTo>
                  <a:pt x="8762" y="19004"/>
                  <a:pt x="8799" y="18856"/>
                  <a:pt x="8836" y="18671"/>
                </a:cubicBezTo>
                <a:cubicBezTo>
                  <a:pt x="8873" y="18486"/>
                  <a:pt x="8873" y="18301"/>
                  <a:pt x="8873" y="18116"/>
                </a:cubicBezTo>
                <a:cubicBezTo>
                  <a:pt x="8873" y="18005"/>
                  <a:pt x="8873" y="17931"/>
                  <a:pt x="8836" y="17821"/>
                </a:cubicBezTo>
                <a:cubicBezTo>
                  <a:pt x="8836" y="17784"/>
                  <a:pt x="8836" y="17747"/>
                  <a:pt x="8799" y="17710"/>
                </a:cubicBezTo>
                <a:lnTo>
                  <a:pt x="8799" y="17636"/>
                </a:lnTo>
                <a:lnTo>
                  <a:pt x="8799" y="17599"/>
                </a:lnTo>
                <a:cubicBezTo>
                  <a:pt x="8762" y="17451"/>
                  <a:pt x="8762" y="17266"/>
                  <a:pt x="8799" y="17081"/>
                </a:cubicBezTo>
                <a:lnTo>
                  <a:pt x="8836" y="16600"/>
                </a:lnTo>
                <a:cubicBezTo>
                  <a:pt x="8873" y="16231"/>
                  <a:pt x="8873" y="15898"/>
                  <a:pt x="8873" y="15528"/>
                </a:cubicBezTo>
                <a:cubicBezTo>
                  <a:pt x="8873" y="15159"/>
                  <a:pt x="8873" y="14826"/>
                  <a:pt x="8836" y="14493"/>
                </a:cubicBezTo>
                <a:cubicBezTo>
                  <a:pt x="8873" y="14567"/>
                  <a:pt x="8984" y="14604"/>
                  <a:pt x="9021" y="14604"/>
                </a:cubicBezTo>
                <a:cubicBezTo>
                  <a:pt x="9354" y="14752"/>
                  <a:pt x="9687" y="14863"/>
                  <a:pt x="10056" y="14937"/>
                </a:cubicBezTo>
                <a:cubicBezTo>
                  <a:pt x="10426" y="14974"/>
                  <a:pt x="10722" y="14974"/>
                  <a:pt x="11091" y="14937"/>
                </a:cubicBezTo>
                <a:cubicBezTo>
                  <a:pt x="11424" y="14863"/>
                  <a:pt x="11757" y="14752"/>
                  <a:pt x="12016" y="14493"/>
                </a:cubicBezTo>
                <a:lnTo>
                  <a:pt x="12459" y="15602"/>
                </a:lnTo>
                <a:cubicBezTo>
                  <a:pt x="12644" y="16046"/>
                  <a:pt x="12755" y="16453"/>
                  <a:pt x="13014" y="16859"/>
                </a:cubicBezTo>
                <a:cubicBezTo>
                  <a:pt x="13051" y="17340"/>
                  <a:pt x="13051" y="17747"/>
                  <a:pt x="13051" y="18190"/>
                </a:cubicBezTo>
                <a:cubicBezTo>
                  <a:pt x="13014" y="18745"/>
                  <a:pt x="12903" y="19299"/>
                  <a:pt x="12755" y="19817"/>
                </a:cubicBezTo>
                <a:cubicBezTo>
                  <a:pt x="12681" y="20113"/>
                  <a:pt x="12570" y="20335"/>
                  <a:pt x="12496" y="20593"/>
                </a:cubicBezTo>
                <a:cubicBezTo>
                  <a:pt x="12385" y="20889"/>
                  <a:pt x="12312" y="21111"/>
                  <a:pt x="12201" y="21407"/>
                </a:cubicBezTo>
                <a:cubicBezTo>
                  <a:pt x="12127" y="21665"/>
                  <a:pt x="12016" y="21961"/>
                  <a:pt x="12016" y="22220"/>
                </a:cubicBezTo>
                <a:cubicBezTo>
                  <a:pt x="12016" y="22257"/>
                  <a:pt x="12016" y="22368"/>
                  <a:pt x="11979" y="22405"/>
                </a:cubicBezTo>
                <a:lnTo>
                  <a:pt x="11831" y="22553"/>
                </a:lnTo>
                <a:cubicBezTo>
                  <a:pt x="11720" y="22627"/>
                  <a:pt x="11609" y="22701"/>
                  <a:pt x="11461" y="22738"/>
                </a:cubicBezTo>
                <a:cubicBezTo>
                  <a:pt x="11387" y="22775"/>
                  <a:pt x="11276" y="22812"/>
                  <a:pt x="11239" y="22886"/>
                </a:cubicBezTo>
                <a:cubicBezTo>
                  <a:pt x="11165" y="22922"/>
                  <a:pt x="11091" y="22996"/>
                  <a:pt x="11055" y="23107"/>
                </a:cubicBezTo>
                <a:lnTo>
                  <a:pt x="11055" y="23107"/>
                </a:lnTo>
                <a:lnTo>
                  <a:pt x="11055" y="23107"/>
                </a:lnTo>
                <a:lnTo>
                  <a:pt x="11165" y="23107"/>
                </a:lnTo>
                <a:cubicBezTo>
                  <a:pt x="11202" y="23107"/>
                  <a:pt x="11239" y="23107"/>
                  <a:pt x="11276" y="23144"/>
                </a:cubicBezTo>
                <a:cubicBezTo>
                  <a:pt x="11461" y="23181"/>
                  <a:pt x="11720" y="23181"/>
                  <a:pt x="11905" y="23181"/>
                </a:cubicBezTo>
                <a:cubicBezTo>
                  <a:pt x="12016" y="23181"/>
                  <a:pt x="12164" y="23144"/>
                  <a:pt x="12348" y="23144"/>
                </a:cubicBezTo>
                <a:cubicBezTo>
                  <a:pt x="12385" y="23144"/>
                  <a:pt x="12459" y="23144"/>
                  <a:pt x="12459" y="23107"/>
                </a:cubicBezTo>
                <a:cubicBezTo>
                  <a:pt x="12496" y="23107"/>
                  <a:pt x="12533" y="23107"/>
                  <a:pt x="12533" y="23070"/>
                </a:cubicBezTo>
                <a:lnTo>
                  <a:pt x="12533" y="23070"/>
                </a:lnTo>
                <a:lnTo>
                  <a:pt x="12533" y="23070"/>
                </a:lnTo>
                <a:lnTo>
                  <a:pt x="12533" y="22996"/>
                </a:lnTo>
                <a:lnTo>
                  <a:pt x="12533" y="22886"/>
                </a:lnTo>
                <a:cubicBezTo>
                  <a:pt x="12533" y="22775"/>
                  <a:pt x="12496" y="22701"/>
                  <a:pt x="12496" y="22553"/>
                </a:cubicBezTo>
                <a:lnTo>
                  <a:pt x="12496" y="22405"/>
                </a:lnTo>
                <a:cubicBezTo>
                  <a:pt x="12496" y="22368"/>
                  <a:pt x="12533" y="22368"/>
                  <a:pt x="12570" y="22368"/>
                </a:cubicBezTo>
                <a:cubicBezTo>
                  <a:pt x="12570" y="22368"/>
                  <a:pt x="12607" y="22368"/>
                  <a:pt x="12681" y="22331"/>
                </a:cubicBezTo>
                <a:cubicBezTo>
                  <a:pt x="12718" y="22331"/>
                  <a:pt x="12718" y="22257"/>
                  <a:pt x="12755" y="22257"/>
                </a:cubicBezTo>
                <a:cubicBezTo>
                  <a:pt x="12792" y="22220"/>
                  <a:pt x="12792" y="22183"/>
                  <a:pt x="12866" y="22146"/>
                </a:cubicBezTo>
                <a:cubicBezTo>
                  <a:pt x="12903" y="22035"/>
                  <a:pt x="12903" y="21887"/>
                  <a:pt x="12903" y="21813"/>
                </a:cubicBezTo>
                <a:cubicBezTo>
                  <a:pt x="12940" y="21629"/>
                  <a:pt x="12940" y="21407"/>
                  <a:pt x="13051" y="21259"/>
                </a:cubicBezTo>
                <a:lnTo>
                  <a:pt x="13273" y="20704"/>
                </a:lnTo>
                <a:cubicBezTo>
                  <a:pt x="13421" y="20335"/>
                  <a:pt x="13532" y="19928"/>
                  <a:pt x="13679" y="19558"/>
                </a:cubicBezTo>
                <a:lnTo>
                  <a:pt x="13864" y="18930"/>
                </a:lnTo>
                <a:lnTo>
                  <a:pt x="14012" y="18523"/>
                </a:lnTo>
                <a:cubicBezTo>
                  <a:pt x="14160" y="18745"/>
                  <a:pt x="14234" y="19041"/>
                  <a:pt x="14345" y="19299"/>
                </a:cubicBezTo>
                <a:cubicBezTo>
                  <a:pt x="14456" y="19743"/>
                  <a:pt x="14530" y="20187"/>
                  <a:pt x="14567" y="20667"/>
                </a:cubicBezTo>
                <a:cubicBezTo>
                  <a:pt x="14567" y="20889"/>
                  <a:pt x="14604" y="21111"/>
                  <a:pt x="14567" y="21333"/>
                </a:cubicBezTo>
                <a:cubicBezTo>
                  <a:pt x="14567" y="21407"/>
                  <a:pt x="14567" y="21444"/>
                  <a:pt x="14530" y="21518"/>
                </a:cubicBezTo>
                <a:cubicBezTo>
                  <a:pt x="14530" y="21592"/>
                  <a:pt x="14456" y="21629"/>
                  <a:pt x="14456" y="21665"/>
                </a:cubicBezTo>
                <a:cubicBezTo>
                  <a:pt x="14419" y="21776"/>
                  <a:pt x="14382" y="21887"/>
                  <a:pt x="14382" y="21998"/>
                </a:cubicBezTo>
                <a:cubicBezTo>
                  <a:pt x="14345" y="22220"/>
                  <a:pt x="14234" y="22442"/>
                  <a:pt x="14308" y="22701"/>
                </a:cubicBezTo>
                <a:cubicBezTo>
                  <a:pt x="14308" y="22738"/>
                  <a:pt x="14308" y="22775"/>
                  <a:pt x="14234" y="22812"/>
                </a:cubicBezTo>
                <a:cubicBezTo>
                  <a:pt x="14197" y="22886"/>
                  <a:pt x="14160" y="22922"/>
                  <a:pt x="14123" y="22922"/>
                </a:cubicBezTo>
                <a:cubicBezTo>
                  <a:pt x="14012" y="22959"/>
                  <a:pt x="13938" y="23070"/>
                  <a:pt x="13827" y="23107"/>
                </a:cubicBezTo>
                <a:cubicBezTo>
                  <a:pt x="13827" y="23107"/>
                  <a:pt x="13864" y="23070"/>
                  <a:pt x="13938" y="23070"/>
                </a:cubicBezTo>
                <a:lnTo>
                  <a:pt x="13864" y="23107"/>
                </a:lnTo>
                <a:lnTo>
                  <a:pt x="13864" y="23107"/>
                </a:lnTo>
                <a:cubicBezTo>
                  <a:pt x="13790" y="23144"/>
                  <a:pt x="13679" y="23255"/>
                  <a:pt x="13642" y="23329"/>
                </a:cubicBezTo>
                <a:cubicBezTo>
                  <a:pt x="13606" y="23440"/>
                  <a:pt x="13569" y="23514"/>
                  <a:pt x="13569" y="23662"/>
                </a:cubicBezTo>
                <a:lnTo>
                  <a:pt x="13569" y="23662"/>
                </a:lnTo>
                <a:lnTo>
                  <a:pt x="13569" y="23662"/>
                </a:lnTo>
                <a:cubicBezTo>
                  <a:pt x="13679" y="23699"/>
                  <a:pt x="13864" y="23699"/>
                  <a:pt x="14012" y="23699"/>
                </a:cubicBezTo>
                <a:cubicBezTo>
                  <a:pt x="14160" y="23699"/>
                  <a:pt x="14345" y="23699"/>
                  <a:pt x="14493" y="23662"/>
                </a:cubicBezTo>
                <a:cubicBezTo>
                  <a:pt x="14604" y="23625"/>
                  <a:pt x="14752" y="23625"/>
                  <a:pt x="14936" y="23551"/>
                </a:cubicBezTo>
                <a:cubicBezTo>
                  <a:pt x="14973" y="23551"/>
                  <a:pt x="15047" y="23551"/>
                  <a:pt x="15047" y="23514"/>
                </a:cubicBezTo>
                <a:cubicBezTo>
                  <a:pt x="15084" y="23514"/>
                  <a:pt x="15084" y="23477"/>
                  <a:pt x="15121" y="23440"/>
                </a:cubicBezTo>
                <a:lnTo>
                  <a:pt x="15121" y="23366"/>
                </a:lnTo>
                <a:lnTo>
                  <a:pt x="15121" y="23366"/>
                </a:lnTo>
                <a:lnTo>
                  <a:pt x="15121" y="23366"/>
                </a:lnTo>
                <a:lnTo>
                  <a:pt x="15121" y="23181"/>
                </a:lnTo>
                <a:lnTo>
                  <a:pt x="15121" y="23181"/>
                </a:lnTo>
                <a:lnTo>
                  <a:pt x="15121" y="23070"/>
                </a:lnTo>
                <a:lnTo>
                  <a:pt x="15121" y="22812"/>
                </a:lnTo>
                <a:cubicBezTo>
                  <a:pt x="15121" y="22738"/>
                  <a:pt x="15195" y="22590"/>
                  <a:pt x="15269" y="22516"/>
                </a:cubicBezTo>
                <a:cubicBezTo>
                  <a:pt x="15343" y="22405"/>
                  <a:pt x="15417" y="22331"/>
                  <a:pt x="15417" y="22183"/>
                </a:cubicBezTo>
                <a:cubicBezTo>
                  <a:pt x="15417" y="22035"/>
                  <a:pt x="15343" y="21961"/>
                  <a:pt x="15343" y="21813"/>
                </a:cubicBezTo>
                <a:cubicBezTo>
                  <a:pt x="15269" y="21333"/>
                  <a:pt x="15269" y="20889"/>
                  <a:pt x="15306" y="20408"/>
                </a:cubicBezTo>
                <a:cubicBezTo>
                  <a:pt x="15306" y="20150"/>
                  <a:pt x="15343" y="19817"/>
                  <a:pt x="15417" y="19558"/>
                </a:cubicBezTo>
                <a:cubicBezTo>
                  <a:pt x="15491" y="19669"/>
                  <a:pt x="15713" y="19632"/>
                  <a:pt x="15787" y="19632"/>
                </a:cubicBez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cubicBezTo>
                  <a:pt x="15713" y="19595"/>
                  <a:pt x="15639" y="19484"/>
                  <a:pt x="15639" y="19447"/>
                </a:cubicBezTo>
                <a:cubicBezTo>
                  <a:pt x="15639" y="19373"/>
                  <a:pt x="15676" y="19299"/>
                  <a:pt x="15713" y="19225"/>
                </a:cubicBezTo>
                <a:cubicBezTo>
                  <a:pt x="15528" y="18967"/>
                  <a:pt x="15639" y="18819"/>
                  <a:pt x="15787" y="18634"/>
                </a:cubicBezTo>
                <a:close/>
                <a:moveTo>
                  <a:pt x="15232" y="15750"/>
                </a:moveTo>
                <a:lnTo>
                  <a:pt x="15232" y="15750"/>
                </a:lnTo>
                <a:lnTo>
                  <a:pt x="15232" y="15750"/>
                </a:lnTo>
                <a:lnTo>
                  <a:pt x="15232" y="15750"/>
                </a:lnTo>
                <a:close/>
                <a:moveTo>
                  <a:pt x="15269" y="17784"/>
                </a:moveTo>
                <a:cubicBezTo>
                  <a:pt x="15232" y="17673"/>
                  <a:pt x="15121" y="17599"/>
                  <a:pt x="15084" y="17488"/>
                </a:cubicBezTo>
                <a:cubicBezTo>
                  <a:pt x="14863" y="17118"/>
                  <a:pt x="14752" y="16637"/>
                  <a:pt x="14715" y="16194"/>
                </a:cubicBezTo>
                <a:cubicBezTo>
                  <a:pt x="14678" y="15713"/>
                  <a:pt x="14678" y="15270"/>
                  <a:pt x="14678" y="14789"/>
                </a:cubicBezTo>
                <a:cubicBezTo>
                  <a:pt x="14678" y="14345"/>
                  <a:pt x="14715" y="13865"/>
                  <a:pt x="14715" y="13421"/>
                </a:cubicBezTo>
                <a:cubicBezTo>
                  <a:pt x="14715" y="12977"/>
                  <a:pt x="14715" y="12534"/>
                  <a:pt x="14678" y="12127"/>
                </a:cubicBezTo>
                <a:lnTo>
                  <a:pt x="14678" y="12016"/>
                </a:lnTo>
                <a:cubicBezTo>
                  <a:pt x="14752" y="12127"/>
                  <a:pt x="14863" y="12312"/>
                  <a:pt x="14899" y="12423"/>
                </a:cubicBezTo>
                <a:cubicBezTo>
                  <a:pt x="14936" y="12571"/>
                  <a:pt x="14973" y="12756"/>
                  <a:pt x="14973" y="12903"/>
                </a:cubicBezTo>
                <a:cubicBezTo>
                  <a:pt x="15010" y="13199"/>
                  <a:pt x="15010" y="13532"/>
                  <a:pt x="15010" y="13865"/>
                </a:cubicBezTo>
                <a:cubicBezTo>
                  <a:pt x="15010" y="14197"/>
                  <a:pt x="15010" y="14493"/>
                  <a:pt x="15084" y="14826"/>
                </a:cubicBezTo>
                <a:cubicBezTo>
                  <a:pt x="15121" y="15159"/>
                  <a:pt x="15158" y="15491"/>
                  <a:pt x="15195" y="15750"/>
                </a:cubicBezTo>
                <a:lnTo>
                  <a:pt x="15195" y="15750"/>
                </a:lnTo>
                <a:cubicBezTo>
                  <a:pt x="15084" y="15935"/>
                  <a:pt x="14973" y="16231"/>
                  <a:pt x="14973" y="16453"/>
                </a:cubicBezTo>
                <a:cubicBezTo>
                  <a:pt x="14973" y="16674"/>
                  <a:pt x="15010" y="16970"/>
                  <a:pt x="15158" y="17192"/>
                </a:cubicBezTo>
                <a:cubicBezTo>
                  <a:pt x="15195" y="17303"/>
                  <a:pt x="15306" y="17414"/>
                  <a:pt x="15343" y="17525"/>
                </a:cubicBezTo>
                <a:cubicBezTo>
                  <a:pt x="15380" y="17599"/>
                  <a:pt x="15454" y="17747"/>
                  <a:pt x="15454" y="17857"/>
                </a:cubicBezTo>
                <a:cubicBezTo>
                  <a:pt x="15454" y="18042"/>
                  <a:pt x="15380" y="18153"/>
                  <a:pt x="15306" y="18301"/>
                </a:cubicBezTo>
                <a:lnTo>
                  <a:pt x="15306" y="18227"/>
                </a:lnTo>
                <a:cubicBezTo>
                  <a:pt x="15306" y="18079"/>
                  <a:pt x="15306" y="17931"/>
                  <a:pt x="15269" y="17784"/>
                </a:cubicBezTo>
                <a:close/>
                <a:moveTo>
                  <a:pt x="2662" y="407"/>
                </a:moveTo>
                <a:lnTo>
                  <a:pt x="2662" y="407"/>
                </a:lnTo>
                <a:close/>
                <a:moveTo>
                  <a:pt x="74" y="777"/>
                </a:moveTo>
                <a:lnTo>
                  <a:pt x="74" y="777"/>
                </a:lnTo>
                <a:cubicBezTo>
                  <a:pt x="74" y="777"/>
                  <a:pt x="74" y="740"/>
                  <a:pt x="74" y="777"/>
                </a:cubicBezTo>
                <a:lnTo>
                  <a:pt x="74" y="740"/>
                </a:lnTo>
                <a:lnTo>
                  <a:pt x="74" y="777"/>
                </a:lnTo>
                <a:cubicBezTo>
                  <a:pt x="74" y="740"/>
                  <a:pt x="74" y="740"/>
                  <a:pt x="74" y="777"/>
                </a:cubicBezTo>
                <a:close/>
                <a:moveTo>
                  <a:pt x="3476" y="370"/>
                </a:move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76" y="370"/>
                  <a:pt x="3476" y="370"/>
                </a:cubicBezTo>
                <a:close/>
                <a:moveTo>
                  <a:pt x="2514" y="518"/>
                </a:moveTo>
                <a:cubicBezTo>
                  <a:pt x="2514" y="518"/>
                  <a:pt x="2477" y="518"/>
                  <a:pt x="2514" y="518"/>
                </a:cubicBezTo>
                <a:cubicBezTo>
                  <a:pt x="2477" y="518"/>
                  <a:pt x="2514" y="518"/>
                  <a:pt x="2514" y="518"/>
                </a:cubicBezTo>
                <a:close/>
                <a:moveTo>
                  <a:pt x="2477" y="555"/>
                </a:moveTo>
                <a:cubicBezTo>
                  <a:pt x="2477" y="592"/>
                  <a:pt x="2403" y="592"/>
                  <a:pt x="2403" y="666"/>
                </a:cubicBezTo>
                <a:cubicBezTo>
                  <a:pt x="2403" y="592"/>
                  <a:pt x="2403" y="592"/>
                  <a:pt x="2477" y="555"/>
                </a:cubicBezTo>
                <a:close/>
                <a:moveTo>
                  <a:pt x="2366" y="666"/>
                </a:moveTo>
                <a:lnTo>
                  <a:pt x="2329" y="703"/>
                </a:lnTo>
                <a:cubicBezTo>
                  <a:pt x="2329" y="703"/>
                  <a:pt x="2366" y="703"/>
                  <a:pt x="2366" y="666"/>
                </a:cubicBezTo>
                <a:close/>
                <a:moveTo>
                  <a:pt x="2329" y="740"/>
                </a:moveTo>
                <a:lnTo>
                  <a:pt x="2329" y="740"/>
                </a:lnTo>
                <a:lnTo>
                  <a:pt x="2292" y="740"/>
                </a:lnTo>
                <a:lnTo>
                  <a:pt x="2292" y="740"/>
                </a:lnTo>
                <a:close/>
                <a:moveTo>
                  <a:pt x="1997" y="592"/>
                </a:moveTo>
                <a:lnTo>
                  <a:pt x="1997" y="592"/>
                </a:lnTo>
                <a:close/>
                <a:moveTo>
                  <a:pt x="111" y="851"/>
                </a:moveTo>
                <a:lnTo>
                  <a:pt x="111" y="851"/>
                </a:lnTo>
                <a:lnTo>
                  <a:pt x="111" y="851"/>
                </a:lnTo>
                <a:cubicBezTo>
                  <a:pt x="111" y="888"/>
                  <a:pt x="111" y="851"/>
                  <a:pt x="111" y="851"/>
                </a:cubicBezTo>
                <a:close/>
                <a:moveTo>
                  <a:pt x="629" y="1516"/>
                </a:moveTo>
                <a:lnTo>
                  <a:pt x="629" y="1627"/>
                </a:lnTo>
                <a:lnTo>
                  <a:pt x="629" y="1516"/>
                </a:lnTo>
                <a:close/>
                <a:moveTo>
                  <a:pt x="1923" y="2810"/>
                </a:moveTo>
                <a:cubicBezTo>
                  <a:pt x="1923" y="2810"/>
                  <a:pt x="1923" y="2884"/>
                  <a:pt x="1960" y="2884"/>
                </a:cubicBezTo>
                <a:lnTo>
                  <a:pt x="1960" y="2921"/>
                </a:lnTo>
                <a:lnTo>
                  <a:pt x="1960" y="2921"/>
                </a:lnTo>
                <a:cubicBezTo>
                  <a:pt x="1960" y="2884"/>
                  <a:pt x="1960" y="2884"/>
                  <a:pt x="1923" y="281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30" name="Google Shape;21430;p27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21431" name="Google Shape;21431;p27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21432" name="Google Shape;21432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3" name="Google Shape;21433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4" name="Google Shape;21434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5" name="Google Shape;21435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6" name="Google Shape;21436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7" name="Google Shape;21437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8" name="Google Shape;21438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9" name="Google Shape;21439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0" name="Google Shape;21440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1" name="Google Shape;21441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2" name="Google Shape;21442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3" name="Google Shape;21443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4" name="Google Shape;21444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5" name="Google Shape;21445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6" name="Google Shape;21446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7" name="Google Shape;21447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8" name="Google Shape;21448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9" name="Google Shape;21449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0" name="Google Shape;21450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1" name="Google Shape;21451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2" name="Google Shape;21452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3" name="Google Shape;21453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4" name="Google Shape;21454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5" name="Google Shape;21455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6" name="Google Shape;21456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7" name="Google Shape;21457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8" name="Google Shape;21458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9" name="Google Shape;21459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0" name="Google Shape;21460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1" name="Google Shape;21461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2" name="Google Shape;21462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3" name="Google Shape;21463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4" name="Google Shape;21464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5" name="Google Shape;21465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6" name="Google Shape;21466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7" name="Google Shape;21467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8" name="Google Shape;21468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9" name="Google Shape;21469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0" name="Google Shape;21470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1" name="Google Shape;21471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72" name="Google Shape;21472;p27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21473" name="Google Shape;21473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4" name="Google Shape;21474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5" name="Google Shape;21475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6" name="Google Shape;21476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7" name="Google Shape;21477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8" name="Google Shape;21478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9" name="Google Shape;21479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0" name="Google Shape;21480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1" name="Google Shape;21481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2" name="Google Shape;21482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3" name="Google Shape;21483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4" name="Google Shape;21484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5" name="Google Shape;21485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6" name="Google Shape;21486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7" name="Google Shape;21487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8" name="Google Shape;21488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9" name="Google Shape;21489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0" name="Google Shape;21490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1" name="Google Shape;21491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2" name="Google Shape;21492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3" name="Google Shape;21493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4" name="Google Shape;21494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5" name="Google Shape;21495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6" name="Google Shape;21496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7" name="Google Shape;21497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8" name="Google Shape;21498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9" name="Google Shape;21499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0" name="Google Shape;21500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1" name="Google Shape;21501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2" name="Google Shape;21502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3" name="Google Shape;21503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4" name="Google Shape;21504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5" name="Google Shape;21505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6" name="Google Shape;21506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7" name="Google Shape;21507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8" name="Google Shape;21508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9" name="Google Shape;21509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0" name="Google Shape;21510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1" name="Google Shape;21511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2" name="Google Shape;21512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13" name="Google Shape;21513;p27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21514" name="Google Shape;21514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5" name="Google Shape;21515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6" name="Google Shape;21516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7" name="Google Shape;21517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8" name="Google Shape;21518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9" name="Google Shape;21519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0" name="Google Shape;21520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1" name="Google Shape;21521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2" name="Google Shape;21522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3" name="Google Shape;21523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4" name="Google Shape;21524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5" name="Google Shape;21525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6" name="Google Shape;21526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7" name="Google Shape;21527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8" name="Google Shape;21528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9" name="Google Shape;21529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0" name="Google Shape;21530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1" name="Google Shape;21531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2" name="Google Shape;21532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3" name="Google Shape;21533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4" name="Google Shape;21534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5" name="Google Shape;21535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6" name="Google Shape;21536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7" name="Google Shape;21537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8" name="Google Shape;21538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9" name="Google Shape;21539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0" name="Google Shape;21540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1" name="Google Shape;21541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2" name="Google Shape;21542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3" name="Google Shape;21543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4" name="Google Shape;21544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5" name="Google Shape;21545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6" name="Google Shape;21546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7" name="Google Shape;21547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8" name="Google Shape;21548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9" name="Google Shape;21549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0" name="Google Shape;21550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1" name="Google Shape;21551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2" name="Google Shape;21552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3" name="Google Shape;21553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54" name="Google Shape;21554;p27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21555" name="Google Shape;21555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6" name="Google Shape;21556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7" name="Google Shape;21557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8" name="Google Shape;21558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9" name="Google Shape;21559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0" name="Google Shape;21560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1" name="Google Shape;21561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2" name="Google Shape;21562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3" name="Google Shape;21563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4" name="Google Shape;21564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5" name="Google Shape;21565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6" name="Google Shape;21566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7" name="Google Shape;21567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8" name="Google Shape;21568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9" name="Google Shape;21569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0" name="Google Shape;21570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1" name="Google Shape;21571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2" name="Google Shape;21572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3" name="Google Shape;21573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4" name="Google Shape;21574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5" name="Google Shape;21575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6" name="Google Shape;21576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7" name="Google Shape;21577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8" name="Google Shape;21578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9" name="Google Shape;21579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0" name="Google Shape;21580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1" name="Google Shape;21581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2" name="Google Shape;21582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3" name="Google Shape;21583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4" name="Google Shape;21584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5" name="Google Shape;21585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6" name="Google Shape;21586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7" name="Google Shape;21587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8" name="Google Shape;21588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9" name="Google Shape;21589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0" name="Google Shape;21590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1" name="Google Shape;21591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2" name="Google Shape;21592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3" name="Google Shape;21593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4" name="Google Shape;21594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95" name="Google Shape;21595;p27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21596" name="Google Shape;21596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7" name="Google Shape;21597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8" name="Google Shape;21598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9" name="Google Shape;21599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0" name="Google Shape;21600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1" name="Google Shape;21601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2" name="Google Shape;21602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3" name="Google Shape;21603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4" name="Google Shape;21604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5" name="Google Shape;21605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6" name="Google Shape;21606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7" name="Google Shape;21607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8" name="Google Shape;21608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9" name="Google Shape;21609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0" name="Google Shape;21610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1" name="Google Shape;21611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2" name="Google Shape;21612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3" name="Google Shape;21613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4" name="Google Shape;21614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5" name="Google Shape;21615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6" name="Google Shape;21616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7" name="Google Shape;21617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8" name="Google Shape;21618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9" name="Google Shape;21619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0" name="Google Shape;21620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1" name="Google Shape;21621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2" name="Google Shape;21622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3" name="Google Shape;21623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4" name="Google Shape;21624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5" name="Google Shape;21625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6" name="Google Shape;21626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7" name="Google Shape;21627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8" name="Google Shape;21628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9" name="Google Shape;21629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0" name="Google Shape;21630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1" name="Google Shape;21631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2" name="Google Shape;21632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3" name="Google Shape;21633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4" name="Google Shape;21634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5" name="Google Shape;21635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36" name="Google Shape;21636;p27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21637" name="Google Shape;21637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8" name="Google Shape;21638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9" name="Google Shape;21639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0" name="Google Shape;21640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1" name="Google Shape;21641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2" name="Google Shape;21642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3" name="Google Shape;21643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4" name="Google Shape;21644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5" name="Google Shape;21645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6" name="Google Shape;21646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7" name="Google Shape;21647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8" name="Google Shape;21648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9" name="Google Shape;21649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0" name="Google Shape;21650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1" name="Google Shape;21651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2" name="Google Shape;21652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3" name="Google Shape;21653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4" name="Google Shape;21654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5" name="Google Shape;21655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6" name="Google Shape;21656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7" name="Google Shape;21657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8" name="Google Shape;21658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9" name="Google Shape;21659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0" name="Google Shape;21660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1" name="Google Shape;21661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2" name="Google Shape;21662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3" name="Google Shape;21663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4" name="Google Shape;21664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5" name="Google Shape;21665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6" name="Google Shape;21666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7" name="Google Shape;21667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8" name="Google Shape;21668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9" name="Google Shape;21669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0" name="Google Shape;21670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1" name="Google Shape;21671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2" name="Google Shape;21672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3" name="Google Shape;21673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4" name="Google Shape;21674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5" name="Google Shape;21675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6" name="Google Shape;21676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77" name="Google Shape;21677;p27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21678" name="Google Shape;21678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9" name="Google Shape;21679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0" name="Google Shape;21680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1" name="Google Shape;21681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2" name="Google Shape;21682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3" name="Google Shape;21683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4" name="Google Shape;21684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5" name="Google Shape;21685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6" name="Google Shape;21686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7" name="Google Shape;21687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8" name="Google Shape;21688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9" name="Google Shape;21689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0" name="Google Shape;21690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1" name="Google Shape;21691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2" name="Google Shape;21692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3" name="Google Shape;21693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4" name="Google Shape;21694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5" name="Google Shape;21695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6" name="Google Shape;21696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7" name="Google Shape;21697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8" name="Google Shape;21698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9" name="Google Shape;21699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0" name="Google Shape;21700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1" name="Google Shape;21701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2" name="Google Shape;21702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3" name="Google Shape;21703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4" name="Google Shape;21704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5" name="Google Shape;21705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6" name="Google Shape;21706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7" name="Google Shape;21707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8" name="Google Shape;21708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9" name="Google Shape;21709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0" name="Google Shape;21710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1" name="Google Shape;21711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2" name="Google Shape;21712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3" name="Google Shape;21713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4" name="Google Shape;21714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5" name="Google Shape;21715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6" name="Google Shape;21716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7" name="Google Shape;21717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18" name="Google Shape;21718;p27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21719" name="Google Shape;21719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0" name="Google Shape;21720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1" name="Google Shape;21721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2" name="Google Shape;21722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3" name="Google Shape;21723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4" name="Google Shape;21724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5" name="Google Shape;21725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6" name="Google Shape;21726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7" name="Google Shape;21727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8" name="Google Shape;21728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9" name="Google Shape;21729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0" name="Google Shape;21730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1" name="Google Shape;21731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2" name="Google Shape;21732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3" name="Google Shape;21733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4" name="Google Shape;21734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5" name="Google Shape;21735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6" name="Google Shape;21736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7" name="Google Shape;21737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8" name="Google Shape;21738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9" name="Google Shape;21739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0" name="Google Shape;21740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1" name="Google Shape;21741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2" name="Google Shape;21742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3" name="Google Shape;21743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4" name="Google Shape;21744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5" name="Google Shape;21745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6" name="Google Shape;21746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7" name="Google Shape;21747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8" name="Google Shape;21748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9" name="Google Shape;21749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0" name="Google Shape;21750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1" name="Google Shape;21751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2" name="Google Shape;21752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3" name="Google Shape;21753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4" name="Google Shape;21754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5" name="Google Shape;21755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6" name="Google Shape;21756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7" name="Google Shape;21757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8" name="Google Shape;21758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59" name="Google Shape;21759;p27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21760" name="Google Shape;21760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1" name="Google Shape;21761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2" name="Google Shape;21762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3" name="Google Shape;21763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4" name="Google Shape;21764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5" name="Google Shape;21765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6" name="Google Shape;21766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7" name="Google Shape;21767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8" name="Google Shape;21768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9" name="Google Shape;21769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0" name="Google Shape;21770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1" name="Google Shape;21771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2" name="Google Shape;21772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3" name="Google Shape;21773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4" name="Google Shape;21774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5" name="Google Shape;21775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6" name="Google Shape;21776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7" name="Google Shape;21777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8" name="Google Shape;21778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9" name="Google Shape;21779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0" name="Google Shape;21780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1" name="Google Shape;21781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2" name="Google Shape;21782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3" name="Google Shape;21783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4" name="Google Shape;21784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5" name="Google Shape;21785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6" name="Google Shape;21786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7" name="Google Shape;21787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8" name="Google Shape;21788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9" name="Google Shape;21789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0" name="Google Shape;21790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1" name="Google Shape;21791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2" name="Google Shape;21792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3" name="Google Shape;21793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4" name="Google Shape;21794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5" name="Google Shape;21795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6" name="Google Shape;21796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7" name="Google Shape;21797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8" name="Google Shape;21798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9" name="Google Shape;21799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00" name="Google Shape;21800;p27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21801" name="Google Shape;21801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2" name="Google Shape;21802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3" name="Google Shape;21803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4" name="Google Shape;21804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5" name="Google Shape;21805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6" name="Google Shape;21806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7" name="Google Shape;21807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8" name="Google Shape;21808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9" name="Google Shape;21809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0" name="Google Shape;21810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1" name="Google Shape;21811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2" name="Google Shape;21812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3" name="Google Shape;21813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4" name="Google Shape;21814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5" name="Google Shape;21815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6" name="Google Shape;21816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7" name="Google Shape;21817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8" name="Google Shape;21818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9" name="Google Shape;21819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0" name="Google Shape;21820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1" name="Google Shape;21821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2" name="Google Shape;21822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3" name="Google Shape;21823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4" name="Google Shape;21824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5" name="Google Shape;21825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6" name="Google Shape;21826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7" name="Google Shape;21827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8" name="Google Shape;21828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9" name="Google Shape;21829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0" name="Google Shape;21830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1" name="Google Shape;21831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2" name="Google Shape;21832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3" name="Google Shape;21833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4" name="Google Shape;21834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5" name="Google Shape;21835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6" name="Google Shape;21836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7" name="Google Shape;21837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8" name="Google Shape;21838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9" name="Google Shape;21839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0" name="Google Shape;21840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41" name="Google Shape;21841;p27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21842" name="Google Shape;21842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3" name="Google Shape;21843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4" name="Google Shape;21844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5" name="Google Shape;21845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6" name="Google Shape;21846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7" name="Google Shape;21847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8" name="Google Shape;21848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9" name="Google Shape;21849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0" name="Google Shape;21850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1" name="Google Shape;21851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2" name="Google Shape;21852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3" name="Google Shape;21853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4" name="Google Shape;21854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5" name="Google Shape;21855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6" name="Google Shape;21856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7" name="Google Shape;21857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8" name="Google Shape;21858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9" name="Google Shape;21859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0" name="Google Shape;21860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1" name="Google Shape;21861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2" name="Google Shape;21862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3" name="Google Shape;21863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4" name="Google Shape;21864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5" name="Google Shape;21865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6" name="Google Shape;21866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7" name="Google Shape;21867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8" name="Google Shape;21868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9" name="Google Shape;21869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0" name="Google Shape;21870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1" name="Google Shape;21871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2" name="Google Shape;21872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3" name="Google Shape;21873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4" name="Google Shape;21874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5" name="Google Shape;21875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6" name="Google Shape;21876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7" name="Google Shape;21877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8" name="Google Shape;21878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9" name="Google Shape;21879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0" name="Google Shape;21880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1" name="Google Shape;21881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82" name="Google Shape;21882;p27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21883" name="Google Shape;21883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4" name="Google Shape;21884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5" name="Google Shape;21885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6" name="Google Shape;21886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7" name="Google Shape;21887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8" name="Google Shape;21888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9" name="Google Shape;21889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0" name="Google Shape;21890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1" name="Google Shape;21891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2" name="Google Shape;21892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3" name="Google Shape;21893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4" name="Google Shape;21894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5" name="Google Shape;21895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6" name="Google Shape;21896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7" name="Google Shape;21897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8" name="Google Shape;21898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9" name="Google Shape;21899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0" name="Google Shape;21900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1" name="Google Shape;21901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2" name="Google Shape;21902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3" name="Google Shape;21903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4" name="Google Shape;21904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5" name="Google Shape;21905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6" name="Google Shape;21906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7" name="Google Shape;21907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8" name="Google Shape;21908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9" name="Google Shape;21909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0" name="Google Shape;21910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1" name="Google Shape;21911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2" name="Google Shape;21912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3" name="Google Shape;21913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4" name="Google Shape;21914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5" name="Google Shape;21915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6" name="Google Shape;21916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7" name="Google Shape;21917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8" name="Google Shape;21918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9" name="Google Shape;21919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0" name="Google Shape;21920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1" name="Google Shape;21921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2" name="Google Shape;21922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23" name="Google Shape;21923;p27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21924" name="Google Shape;21924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5" name="Google Shape;21925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6" name="Google Shape;21926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7" name="Google Shape;21927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8" name="Google Shape;21928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9" name="Google Shape;21929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0" name="Google Shape;21930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1" name="Google Shape;21931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2" name="Google Shape;21932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3" name="Google Shape;21933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4" name="Google Shape;21934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5" name="Google Shape;21935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6" name="Google Shape;21936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7" name="Google Shape;21937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8" name="Google Shape;21938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9" name="Google Shape;21939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0" name="Google Shape;21940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1" name="Google Shape;21941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2" name="Google Shape;21942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3" name="Google Shape;21943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4" name="Google Shape;21944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5" name="Google Shape;21945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6" name="Google Shape;21946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7" name="Google Shape;21947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8" name="Google Shape;21948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9" name="Google Shape;21949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0" name="Google Shape;21950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1" name="Google Shape;21951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2" name="Google Shape;21952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3" name="Google Shape;21953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4" name="Google Shape;21954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5" name="Google Shape;21955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6" name="Google Shape;21956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7" name="Google Shape;21957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8" name="Google Shape;21958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9" name="Google Shape;21959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0" name="Google Shape;21960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1" name="Google Shape;21961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2" name="Google Shape;21962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3" name="Google Shape;21963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64" name="Google Shape;21964;p27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21965" name="Google Shape;21965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6" name="Google Shape;21966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7" name="Google Shape;21967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8" name="Google Shape;21968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9" name="Google Shape;21969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0" name="Google Shape;21970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1" name="Google Shape;21971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2" name="Google Shape;21972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3" name="Google Shape;21973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4" name="Google Shape;21974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5" name="Google Shape;21975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6" name="Google Shape;21976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7" name="Google Shape;21977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8" name="Google Shape;21978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9" name="Google Shape;21979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0" name="Google Shape;21980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1" name="Google Shape;21981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2" name="Google Shape;21982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3" name="Google Shape;21983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4" name="Google Shape;21984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5" name="Google Shape;21985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6" name="Google Shape;21986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7" name="Google Shape;21987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8" name="Google Shape;21988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9" name="Google Shape;21989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0" name="Google Shape;21990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1" name="Google Shape;21991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2" name="Google Shape;21992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3" name="Google Shape;21993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4" name="Google Shape;21994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5" name="Google Shape;21995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6" name="Google Shape;21996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7" name="Google Shape;21997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8" name="Google Shape;21998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9" name="Google Shape;21999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0" name="Google Shape;22000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1" name="Google Shape;22001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2" name="Google Shape;22002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3" name="Google Shape;22003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4" name="Google Shape;22004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05" name="Google Shape;22005;p27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22006" name="Google Shape;22006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7" name="Google Shape;22007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8" name="Google Shape;22008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9" name="Google Shape;22009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0" name="Google Shape;22010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1" name="Google Shape;22011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2" name="Google Shape;22012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3" name="Google Shape;22013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4" name="Google Shape;22014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5" name="Google Shape;22015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6" name="Google Shape;22016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7" name="Google Shape;22017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8" name="Google Shape;22018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9" name="Google Shape;22019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0" name="Google Shape;22020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1" name="Google Shape;22021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2" name="Google Shape;22022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3" name="Google Shape;22023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4" name="Google Shape;22024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5" name="Google Shape;22025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6" name="Google Shape;22026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7" name="Google Shape;22027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8" name="Google Shape;22028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9" name="Google Shape;22029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0" name="Google Shape;22030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1" name="Google Shape;22031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2" name="Google Shape;22032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3" name="Google Shape;22033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4" name="Google Shape;22034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5" name="Google Shape;22035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6" name="Google Shape;22036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7" name="Google Shape;22037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8" name="Google Shape;22038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9" name="Google Shape;22039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0" name="Google Shape;22040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1" name="Google Shape;22041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2" name="Google Shape;22042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3" name="Google Shape;22043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4" name="Google Shape;22044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5" name="Google Shape;22045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46" name="Google Shape;22046;p27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22047" name="Google Shape;22047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8" name="Google Shape;22048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9" name="Google Shape;22049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0" name="Google Shape;22050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1" name="Google Shape;22051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2" name="Google Shape;22052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3" name="Google Shape;22053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4" name="Google Shape;22054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5" name="Google Shape;22055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6" name="Google Shape;22056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7" name="Google Shape;22057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8" name="Google Shape;22058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9" name="Google Shape;22059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0" name="Google Shape;22060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1" name="Google Shape;22061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2" name="Google Shape;22062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3" name="Google Shape;22063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4" name="Google Shape;22064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5" name="Google Shape;22065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6" name="Google Shape;22066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7" name="Google Shape;22067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8" name="Google Shape;22068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9" name="Google Shape;22069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0" name="Google Shape;22070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1" name="Google Shape;22071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2" name="Google Shape;22072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3" name="Google Shape;22073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4" name="Google Shape;22074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5" name="Google Shape;22075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6" name="Google Shape;22076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7" name="Google Shape;22077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8" name="Google Shape;22078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9" name="Google Shape;22079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0" name="Google Shape;22080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1" name="Google Shape;22081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2" name="Google Shape;22082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3" name="Google Shape;22083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4" name="Google Shape;22084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5" name="Google Shape;22085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6" name="Google Shape;22086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87" name="Google Shape;22087;p27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22088" name="Google Shape;22088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9" name="Google Shape;22089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0" name="Google Shape;22090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1" name="Google Shape;22091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2" name="Google Shape;22092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3" name="Google Shape;22093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4" name="Google Shape;22094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5" name="Google Shape;22095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6" name="Google Shape;22096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7" name="Google Shape;22097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8" name="Google Shape;22098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9" name="Google Shape;22099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0" name="Google Shape;22100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1" name="Google Shape;22101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2" name="Google Shape;22102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3" name="Google Shape;22103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4" name="Google Shape;22104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5" name="Google Shape;22105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6" name="Google Shape;22106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7" name="Google Shape;22107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8" name="Google Shape;22108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9" name="Google Shape;22109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0" name="Google Shape;22110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1" name="Google Shape;22111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2" name="Google Shape;22112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3" name="Google Shape;22113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4" name="Google Shape;22114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5" name="Google Shape;22115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6" name="Google Shape;22116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7" name="Google Shape;22117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8" name="Google Shape;22118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9" name="Google Shape;22119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0" name="Google Shape;22120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1" name="Google Shape;22121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2" name="Google Shape;22122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3" name="Google Shape;22123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4" name="Google Shape;22124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5" name="Google Shape;22125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6" name="Google Shape;22126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7" name="Google Shape;22127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28" name="Google Shape;22128;p27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22129" name="Google Shape;22129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0" name="Google Shape;22130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1" name="Google Shape;22131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2" name="Google Shape;22132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3" name="Google Shape;22133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4" name="Google Shape;22134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5" name="Google Shape;22135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6" name="Google Shape;22136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7" name="Google Shape;22137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8" name="Google Shape;22138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9" name="Google Shape;22139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0" name="Google Shape;22140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1" name="Google Shape;22141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2" name="Google Shape;22142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3" name="Google Shape;22143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4" name="Google Shape;22144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5" name="Google Shape;22145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6" name="Google Shape;22146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7" name="Google Shape;22147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8" name="Google Shape;22148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9" name="Google Shape;22149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0" name="Google Shape;22150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1" name="Google Shape;22151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2" name="Google Shape;22152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3" name="Google Shape;22153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4" name="Google Shape;22154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5" name="Google Shape;22155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6" name="Google Shape;22156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7" name="Google Shape;22157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8" name="Google Shape;22158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9" name="Google Shape;22159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0" name="Google Shape;22160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1" name="Google Shape;22161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2" name="Google Shape;22162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3" name="Google Shape;22163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4" name="Google Shape;22164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5" name="Google Shape;22165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6" name="Google Shape;22166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7" name="Google Shape;22167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8" name="Google Shape;22168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69" name="Google Shape;22169;p27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22170" name="Google Shape;22170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1" name="Google Shape;22171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2" name="Google Shape;22172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3" name="Google Shape;22173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4" name="Google Shape;22174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5" name="Google Shape;22175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6" name="Google Shape;22176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7" name="Google Shape;22177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8" name="Google Shape;22178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9" name="Google Shape;22179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0" name="Google Shape;22180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1" name="Google Shape;22181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2" name="Google Shape;22182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3" name="Google Shape;22183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4" name="Google Shape;22184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5" name="Google Shape;22185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6" name="Google Shape;22186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7" name="Google Shape;22187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8" name="Google Shape;22188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9" name="Google Shape;22189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0" name="Google Shape;22190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1" name="Google Shape;22191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2" name="Google Shape;22192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3" name="Google Shape;22193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4" name="Google Shape;22194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5" name="Google Shape;22195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6" name="Google Shape;22196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7" name="Google Shape;22197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8" name="Google Shape;22198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9" name="Google Shape;22199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0" name="Google Shape;22200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1" name="Google Shape;22201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2" name="Google Shape;22202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3" name="Google Shape;22203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4" name="Google Shape;22204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5" name="Google Shape;22205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6" name="Google Shape;22206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7" name="Google Shape;22207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8" name="Google Shape;22208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9" name="Google Shape;22209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10" name="Google Shape;22210;p27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22211" name="Google Shape;22211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2" name="Google Shape;22212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3" name="Google Shape;22213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4" name="Google Shape;22214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5" name="Google Shape;22215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6" name="Google Shape;22216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7" name="Google Shape;22217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8" name="Google Shape;22218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9" name="Google Shape;22219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0" name="Google Shape;22220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1" name="Google Shape;22221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2" name="Google Shape;22222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3" name="Google Shape;22223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4" name="Google Shape;22224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5" name="Google Shape;22225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6" name="Google Shape;22226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7" name="Google Shape;22227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8" name="Google Shape;22228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9" name="Google Shape;22229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0" name="Google Shape;22230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1" name="Google Shape;22231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2" name="Google Shape;22232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3" name="Google Shape;22233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4" name="Google Shape;22234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5" name="Google Shape;22235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6" name="Google Shape;22236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7" name="Google Shape;22237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8" name="Google Shape;22238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9" name="Google Shape;22239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0" name="Google Shape;22240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1" name="Google Shape;22241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2" name="Google Shape;22242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3" name="Google Shape;22243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4" name="Google Shape;22244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5" name="Google Shape;22245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6" name="Google Shape;22246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7" name="Google Shape;22247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8" name="Google Shape;22248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9" name="Google Shape;22249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0" name="Google Shape;22250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51" name="Google Shape;22251;p27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22252" name="Google Shape;22252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3" name="Google Shape;22253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4" name="Google Shape;22254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5" name="Google Shape;22255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6" name="Google Shape;22256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7" name="Google Shape;22257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8" name="Google Shape;22258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9" name="Google Shape;22259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0" name="Google Shape;22260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1" name="Google Shape;22261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2" name="Google Shape;22262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3" name="Google Shape;22263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4" name="Google Shape;22264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5" name="Google Shape;22265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6" name="Google Shape;22266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7" name="Google Shape;22267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8" name="Google Shape;22268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9" name="Google Shape;22269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0" name="Google Shape;22270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1" name="Google Shape;22271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2" name="Google Shape;22272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3" name="Google Shape;22273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4" name="Google Shape;22274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5" name="Google Shape;22275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6" name="Google Shape;22276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7" name="Google Shape;22277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8" name="Google Shape;22278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9" name="Google Shape;22279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0" name="Google Shape;22280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1" name="Google Shape;22281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2" name="Google Shape;22282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3" name="Google Shape;22283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4" name="Google Shape;22284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5" name="Google Shape;22285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6" name="Google Shape;22286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7" name="Google Shape;22287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8" name="Google Shape;22288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9" name="Google Shape;22289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0" name="Google Shape;22290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1" name="Google Shape;22291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92" name="Google Shape;22292;p27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22293" name="Google Shape;22293;p2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4" name="Google Shape;22294;p2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5" name="Google Shape;22295;p2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6" name="Google Shape;22296;p2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7" name="Google Shape;22297;p2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8" name="Google Shape;22298;p2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9" name="Google Shape;22299;p2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0" name="Google Shape;22300;p2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1" name="Google Shape;22301;p2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2" name="Google Shape;22302;p2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3" name="Google Shape;22303;p2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4" name="Google Shape;22304;p2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5" name="Google Shape;22305;p2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6" name="Google Shape;22306;p2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7" name="Google Shape;22307;p2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8" name="Google Shape;22308;p2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9" name="Google Shape;22309;p2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0" name="Google Shape;22310;p2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1" name="Google Shape;22311;p2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2" name="Google Shape;22312;p2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3" name="Google Shape;22313;p2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4" name="Google Shape;22314;p2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5" name="Google Shape;22315;p2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6" name="Google Shape;22316;p2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7" name="Google Shape;22317;p2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8" name="Google Shape;22318;p2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9" name="Google Shape;22319;p2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0" name="Google Shape;22320;p2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1" name="Google Shape;22321;p2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2" name="Google Shape;22322;p2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3" name="Google Shape;22323;p2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4" name="Google Shape;22324;p2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5" name="Google Shape;22325;p2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6" name="Google Shape;22326;p2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7" name="Google Shape;22327;p2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8" name="Google Shape;22328;p2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9" name="Google Shape;22329;p2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0" name="Google Shape;22330;p2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1" name="Google Shape;22331;p2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2" name="Google Shape;22332;p2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333" name="Google Shape;22333;p27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4" name="Google Shape;22334;p27"/>
          <p:cNvSpPr/>
          <p:nvPr/>
        </p:nvSpPr>
        <p:spPr>
          <a:xfrm flipH="1"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5" name="Google Shape;22335;p27"/>
          <p:cNvSpPr/>
          <p:nvPr/>
        </p:nvSpPr>
        <p:spPr>
          <a:xfrm>
            <a:off x="7909849" y="205973"/>
            <a:ext cx="1038105" cy="561314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6" name="Google Shape;22336;p27"/>
          <p:cNvSpPr/>
          <p:nvPr/>
        </p:nvSpPr>
        <p:spPr>
          <a:xfrm>
            <a:off x="8276502" y="585527"/>
            <a:ext cx="671448" cy="363044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7" name="Google Shape;22337;p27"/>
          <p:cNvSpPr/>
          <p:nvPr/>
        </p:nvSpPr>
        <p:spPr>
          <a:xfrm flipH="1">
            <a:off x="96275" y="4908225"/>
            <a:ext cx="761100" cy="115500"/>
          </a:xfrm>
          <a:prstGeom prst="ellipse">
            <a:avLst/>
          </a:pr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8" name="Google Shape;22338;p27"/>
          <p:cNvSpPr/>
          <p:nvPr/>
        </p:nvSpPr>
        <p:spPr>
          <a:xfrm flipH="1">
            <a:off x="167476" y="4315075"/>
            <a:ext cx="711074" cy="668738"/>
          </a:xfrm>
          <a:custGeom>
            <a:avLst/>
            <a:gdLst/>
            <a:ahLst/>
            <a:cxnLst/>
            <a:rect l="l" t="t" r="r" b="b"/>
            <a:pathLst>
              <a:path w="16527" h="15543" extrusionOk="0">
                <a:moveTo>
                  <a:pt x="3521" y="0"/>
                </a:moveTo>
                <a:cubicBezTo>
                  <a:pt x="3419" y="0"/>
                  <a:pt x="3298" y="35"/>
                  <a:pt x="3217" y="89"/>
                </a:cubicBezTo>
                <a:cubicBezTo>
                  <a:pt x="3180" y="163"/>
                  <a:pt x="3143" y="200"/>
                  <a:pt x="3032" y="237"/>
                </a:cubicBezTo>
                <a:cubicBezTo>
                  <a:pt x="2849" y="184"/>
                  <a:pt x="2629" y="132"/>
                  <a:pt x="2398" y="132"/>
                </a:cubicBezTo>
                <a:cubicBezTo>
                  <a:pt x="2303" y="132"/>
                  <a:pt x="2205" y="141"/>
                  <a:pt x="2108" y="163"/>
                </a:cubicBezTo>
                <a:cubicBezTo>
                  <a:pt x="1923" y="163"/>
                  <a:pt x="1775" y="200"/>
                  <a:pt x="1664" y="274"/>
                </a:cubicBezTo>
                <a:cubicBezTo>
                  <a:pt x="1553" y="347"/>
                  <a:pt x="1516" y="384"/>
                  <a:pt x="1405" y="421"/>
                </a:cubicBezTo>
                <a:lnTo>
                  <a:pt x="1368" y="458"/>
                </a:lnTo>
                <a:cubicBezTo>
                  <a:pt x="1368" y="421"/>
                  <a:pt x="1332" y="384"/>
                  <a:pt x="1332" y="347"/>
                </a:cubicBezTo>
                <a:cubicBezTo>
                  <a:pt x="1295" y="274"/>
                  <a:pt x="1295" y="237"/>
                  <a:pt x="1221" y="200"/>
                </a:cubicBezTo>
                <a:cubicBezTo>
                  <a:pt x="1184" y="163"/>
                  <a:pt x="1147" y="163"/>
                  <a:pt x="1110" y="89"/>
                </a:cubicBezTo>
                <a:cubicBezTo>
                  <a:pt x="1036" y="52"/>
                  <a:pt x="999" y="52"/>
                  <a:pt x="962" y="52"/>
                </a:cubicBezTo>
                <a:cubicBezTo>
                  <a:pt x="814" y="274"/>
                  <a:pt x="777" y="532"/>
                  <a:pt x="814" y="754"/>
                </a:cubicBezTo>
                <a:cubicBezTo>
                  <a:pt x="814" y="828"/>
                  <a:pt x="851" y="939"/>
                  <a:pt x="925" y="1013"/>
                </a:cubicBezTo>
                <a:cubicBezTo>
                  <a:pt x="925" y="1087"/>
                  <a:pt x="962" y="1087"/>
                  <a:pt x="962" y="1124"/>
                </a:cubicBezTo>
                <a:lnTo>
                  <a:pt x="999" y="1161"/>
                </a:lnTo>
                <a:lnTo>
                  <a:pt x="1036" y="1198"/>
                </a:lnTo>
                <a:lnTo>
                  <a:pt x="1110" y="1272"/>
                </a:lnTo>
                <a:cubicBezTo>
                  <a:pt x="1110" y="1309"/>
                  <a:pt x="1110" y="1346"/>
                  <a:pt x="1147" y="1346"/>
                </a:cubicBezTo>
                <a:cubicBezTo>
                  <a:pt x="1036" y="1457"/>
                  <a:pt x="999" y="1531"/>
                  <a:pt x="925" y="1641"/>
                </a:cubicBezTo>
                <a:cubicBezTo>
                  <a:pt x="814" y="1752"/>
                  <a:pt x="777" y="1863"/>
                  <a:pt x="666" y="2011"/>
                </a:cubicBezTo>
                <a:cubicBezTo>
                  <a:pt x="629" y="2085"/>
                  <a:pt x="629" y="2122"/>
                  <a:pt x="629" y="2233"/>
                </a:cubicBezTo>
                <a:cubicBezTo>
                  <a:pt x="629" y="2270"/>
                  <a:pt x="666" y="2307"/>
                  <a:pt x="666" y="2307"/>
                </a:cubicBezTo>
                <a:lnTo>
                  <a:pt x="666" y="2418"/>
                </a:lnTo>
                <a:cubicBezTo>
                  <a:pt x="666" y="2566"/>
                  <a:pt x="629" y="2677"/>
                  <a:pt x="555" y="2788"/>
                </a:cubicBezTo>
                <a:lnTo>
                  <a:pt x="518" y="3120"/>
                </a:lnTo>
                <a:lnTo>
                  <a:pt x="407" y="3305"/>
                </a:lnTo>
                <a:cubicBezTo>
                  <a:pt x="333" y="3416"/>
                  <a:pt x="259" y="3564"/>
                  <a:pt x="222" y="3675"/>
                </a:cubicBezTo>
                <a:cubicBezTo>
                  <a:pt x="185" y="3786"/>
                  <a:pt x="75" y="3934"/>
                  <a:pt x="38" y="4082"/>
                </a:cubicBezTo>
                <a:cubicBezTo>
                  <a:pt x="38" y="4155"/>
                  <a:pt x="1" y="4229"/>
                  <a:pt x="1" y="4303"/>
                </a:cubicBezTo>
                <a:cubicBezTo>
                  <a:pt x="1" y="4340"/>
                  <a:pt x="1" y="4451"/>
                  <a:pt x="38" y="4525"/>
                </a:cubicBezTo>
                <a:lnTo>
                  <a:pt x="38" y="4599"/>
                </a:lnTo>
                <a:lnTo>
                  <a:pt x="38" y="4636"/>
                </a:lnTo>
                <a:lnTo>
                  <a:pt x="38" y="4710"/>
                </a:lnTo>
                <a:cubicBezTo>
                  <a:pt x="38" y="4784"/>
                  <a:pt x="75" y="4821"/>
                  <a:pt x="75" y="4858"/>
                </a:cubicBezTo>
                <a:cubicBezTo>
                  <a:pt x="148" y="4969"/>
                  <a:pt x="185" y="5006"/>
                  <a:pt x="222" y="5080"/>
                </a:cubicBezTo>
                <a:lnTo>
                  <a:pt x="407" y="5265"/>
                </a:lnTo>
                <a:lnTo>
                  <a:pt x="518" y="5376"/>
                </a:lnTo>
                <a:lnTo>
                  <a:pt x="592" y="5376"/>
                </a:lnTo>
                <a:cubicBezTo>
                  <a:pt x="636" y="5384"/>
                  <a:pt x="679" y="5389"/>
                  <a:pt x="723" y="5389"/>
                </a:cubicBezTo>
                <a:cubicBezTo>
                  <a:pt x="862" y="5389"/>
                  <a:pt x="997" y="5341"/>
                  <a:pt x="1110" y="5228"/>
                </a:cubicBezTo>
                <a:cubicBezTo>
                  <a:pt x="1147" y="5191"/>
                  <a:pt x="1184" y="5080"/>
                  <a:pt x="1184" y="5006"/>
                </a:cubicBezTo>
                <a:cubicBezTo>
                  <a:pt x="1221" y="4895"/>
                  <a:pt x="1221" y="4858"/>
                  <a:pt x="1221" y="4784"/>
                </a:cubicBezTo>
                <a:cubicBezTo>
                  <a:pt x="1295" y="4673"/>
                  <a:pt x="1332" y="4636"/>
                  <a:pt x="1368" y="4599"/>
                </a:cubicBezTo>
                <a:cubicBezTo>
                  <a:pt x="1405" y="4525"/>
                  <a:pt x="1516" y="4488"/>
                  <a:pt x="1590" y="4488"/>
                </a:cubicBezTo>
                <a:cubicBezTo>
                  <a:pt x="1738" y="4451"/>
                  <a:pt x="1923" y="4340"/>
                  <a:pt x="2071" y="4303"/>
                </a:cubicBezTo>
                <a:cubicBezTo>
                  <a:pt x="2108" y="4266"/>
                  <a:pt x="2219" y="4229"/>
                  <a:pt x="2256" y="4229"/>
                </a:cubicBezTo>
                <a:cubicBezTo>
                  <a:pt x="2256" y="4414"/>
                  <a:pt x="2256" y="4525"/>
                  <a:pt x="2293" y="4710"/>
                </a:cubicBezTo>
                <a:cubicBezTo>
                  <a:pt x="2293" y="4895"/>
                  <a:pt x="2330" y="5043"/>
                  <a:pt x="2404" y="5228"/>
                </a:cubicBezTo>
                <a:cubicBezTo>
                  <a:pt x="2441" y="5412"/>
                  <a:pt x="2441" y="5560"/>
                  <a:pt x="2478" y="5745"/>
                </a:cubicBezTo>
                <a:cubicBezTo>
                  <a:pt x="2515" y="5930"/>
                  <a:pt x="2589" y="6078"/>
                  <a:pt x="2625" y="6263"/>
                </a:cubicBezTo>
                <a:cubicBezTo>
                  <a:pt x="2662" y="6374"/>
                  <a:pt x="2699" y="6559"/>
                  <a:pt x="2773" y="6706"/>
                </a:cubicBezTo>
                <a:cubicBezTo>
                  <a:pt x="2810" y="6854"/>
                  <a:pt x="2921" y="7039"/>
                  <a:pt x="2958" y="7187"/>
                </a:cubicBezTo>
                <a:cubicBezTo>
                  <a:pt x="2995" y="7298"/>
                  <a:pt x="3106" y="7483"/>
                  <a:pt x="3143" y="7631"/>
                </a:cubicBezTo>
                <a:cubicBezTo>
                  <a:pt x="3180" y="7742"/>
                  <a:pt x="3217" y="7779"/>
                  <a:pt x="3291" y="7853"/>
                </a:cubicBezTo>
                <a:cubicBezTo>
                  <a:pt x="3328" y="7926"/>
                  <a:pt x="3328" y="7963"/>
                  <a:pt x="3365" y="8000"/>
                </a:cubicBezTo>
                <a:lnTo>
                  <a:pt x="3365" y="8037"/>
                </a:lnTo>
                <a:lnTo>
                  <a:pt x="3365" y="8222"/>
                </a:lnTo>
                <a:cubicBezTo>
                  <a:pt x="3365" y="8370"/>
                  <a:pt x="3365" y="8481"/>
                  <a:pt x="3402" y="8592"/>
                </a:cubicBezTo>
                <a:cubicBezTo>
                  <a:pt x="3439" y="8851"/>
                  <a:pt x="3587" y="9073"/>
                  <a:pt x="3772" y="9220"/>
                </a:cubicBezTo>
                <a:cubicBezTo>
                  <a:pt x="3846" y="9257"/>
                  <a:pt x="3882" y="9294"/>
                  <a:pt x="3919" y="9294"/>
                </a:cubicBezTo>
                <a:lnTo>
                  <a:pt x="4067" y="9405"/>
                </a:lnTo>
                <a:cubicBezTo>
                  <a:pt x="4104" y="9442"/>
                  <a:pt x="4215" y="9442"/>
                  <a:pt x="4252" y="9479"/>
                </a:cubicBezTo>
                <a:lnTo>
                  <a:pt x="4474" y="10810"/>
                </a:lnTo>
                <a:cubicBezTo>
                  <a:pt x="4511" y="11069"/>
                  <a:pt x="4585" y="11328"/>
                  <a:pt x="4622" y="11550"/>
                </a:cubicBezTo>
                <a:cubicBezTo>
                  <a:pt x="4659" y="11698"/>
                  <a:pt x="4659" y="11808"/>
                  <a:pt x="4696" y="11919"/>
                </a:cubicBezTo>
                <a:cubicBezTo>
                  <a:pt x="4770" y="12067"/>
                  <a:pt x="4807" y="12178"/>
                  <a:pt x="4881" y="12252"/>
                </a:cubicBezTo>
                <a:cubicBezTo>
                  <a:pt x="4955" y="12474"/>
                  <a:pt x="4955" y="12733"/>
                  <a:pt x="4955" y="12955"/>
                </a:cubicBezTo>
                <a:cubicBezTo>
                  <a:pt x="4955" y="13176"/>
                  <a:pt x="4955" y="13398"/>
                  <a:pt x="4881" y="13657"/>
                </a:cubicBezTo>
                <a:cubicBezTo>
                  <a:pt x="4844" y="13731"/>
                  <a:pt x="4844" y="13879"/>
                  <a:pt x="4770" y="13953"/>
                </a:cubicBezTo>
                <a:cubicBezTo>
                  <a:pt x="4696" y="14064"/>
                  <a:pt x="4585" y="14101"/>
                  <a:pt x="4474" y="14138"/>
                </a:cubicBezTo>
                <a:cubicBezTo>
                  <a:pt x="4400" y="14212"/>
                  <a:pt x="4289" y="14248"/>
                  <a:pt x="4215" y="14322"/>
                </a:cubicBezTo>
                <a:cubicBezTo>
                  <a:pt x="4104" y="14396"/>
                  <a:pt x="4030" y="14470"/>
                  <a:pt x="3956" y="14581"/>
                </a:cubicBezTo>
                <a:cubicBezTo>
                  <a:pt x="3919" y="14618"/>
                  <a:pt x="3919" y="14655"/>
                  <a:pt x="3882" y="14766"/>
                </a:cubicBezTo>
                <a:cubicBezTo>
                  <a:pt x="3882" y="14803"/>
                  <a:pt x="3846" y="14877"/>
                  <a:pt x="3846" y="14951"/>
                </a:cubicBezTo>
                <a:cubicBezTo>
                  <a:pt x="3846" y="14951"/>
                  <a:pt x="3882" y="14988"/>
                  <a:pt x="3919" y="14988"/>
                </a:cubicBezTo>
                <a:lnTo>
                  <a:pt x="4067" y="14988"/>
                </a:lnTo>
                <a:cubicBezTo>
                  <a:pt x="4104" y="14988"/>
                  <a:pt x="4141" y="15025"/>
                  <a:pt x="4252" y="15025"/>
                </a:cubicBezTo>
                <a:lnTo>
                  <a:pt x="4400" y="15025"/>
                </a:lnTo>
                <a:cubicBezTo>
                  <a:pt x="4511" y="15025"/>
                  <a:pt x="4659" y="14988"/>
                  <a:pt x="4807" y="14988"/>
                </a:cubicBezTo>
                <a:lnTo>
                  <a:pt x="4807" y="14840"/>
                </a:lnTo>
                <a:cubicBezTo>
                  <a:pt x="4807" y="14692"/>
                  <a:pt x="4807" y="14618"/>
                  <a:pt x="4881" y="14470"/>
                </a:cubicBezTo>
                <a:lnTo>
                  <a:pt x="4955" y="14433"/>
                </a:lnTo>
                <a:lnTo>
                  <a:pt x="4992" y="14396"/>
                </a:lnTo>
                <a:lnTo>
                  <a:pt x="5250" y="14396"/>
                </a:lnTo>
                <a:lnTo>
                  <a:pt x="5361" y="14285"/>
                </a:lnTo>
                <a:cubicBezTo>
                  <a:pt x="5398" y="14248"/>
                  <a:pt x="5398" y="14138"/>
                  <a:pt x="5398" y="14101"/>
                </a:cubicBezTo>
                <a:cubicBezTo>
                  <a:pt x="5435" y="13953"/>
                  <a:pt x="5435" y="13879"/>
                  <a:pt x="5435" y="13731"/>
                </a:cubicBezTo>
                <a:cubicBezTo>
                  <a:pt x="5472" y="13361"/>
                  <a:pt x="5546" y="13028"/>
                  <a:pt x="5583" y="12659"/>
                </a:cubicBezTo>
                <a:lnTo>
                  <a:pt x="5620" y="12289"/>
                </a:lnTo>
                <a:cubicBezTo>
                  <a:pt x="5657" y="12400"/>
                  <a:pt x="5731" y="12474"/>
                  <a:pt x="5731" y="12622"/>
                </a:cubicBezTo>
                <a:lnTo>
                  <a:pt x="5805" y="12991"/>
                </a:lnTo>
                <a:cubicBezTo>
                  <a:pt x="5842" y="13287"/>
                  <a:pt x="5916" y="13509"/>
                  <a:pt x="5916" y="13768"/>
                </a:cubicBezTo>
                <a:lnTo>
                  <a:pt x="5916" y="14138"/>
                </a:lnTo>
                <a:cubicBezTo>
                  <a:pt x="5916" y="14285"/>
                  <a:pt x="5805" y="14433"/>
                  <a:pt x="5731" y="14470"/>
                </a:cubicBezTo>
                <a:cubicBezTo>
                  <a:pt x="5583" y="14507"/>
                  <a:pt x="5472" y="14544"/>
                  <a:pt x="5361" y="14655"/>
                </a:cubicBezTo>
                <a:cubicBezTo>
                  <a:pt x="5250" y="14729"/>
                  <a:pt x="5176" y="14840"/>
                  <a:pt x="5103" y="14988"/>
                </a:cubicBezTo>
                <a:cubicBezTo>
                  <a:pt x="5066" y="15025"/>
                  <a:pt x="5066" y="15099"/>
                  <a:pt x="5066" y="15210"/>
                </a:cubicBezTo>
                <a:lnTo>
                  <a:pt x="5066" y="15432"/>
                </a:lnTo>
                <a:cubicBezTo>
                  <a:pt x="5066" y="15432"/>
                  <a:pt x="5213" y="15432"/>
                  <a:pt x="5361" y="15469"/>
                </a:cubicBezTo>
                <a:lnTo>
                  <a:pt x="5731" y="15469"/>
                </a:lnTo>
                <a:cubicBezTo>
                  <a:pt x="5768" y="15469"/>
                  <a:pt x="5842" y="15469"/>
                  <a:pt x="5916" y="15432"/>
                </a:cubicBezTo>
                <a:cubicBezTo>
                  <a:pt x="5953" y="15432"/>
                  <a:pt x="5990" y="15395"/>
                  <a:pt x="5990" y="15395"/>
                </a:cubicBezTo>
                <a:lnTo>
                  <a:pt x="6027" y="15358"/>
                </a:lnTo>
                <a:cubicBezTo>
                  <a:pt x="6101" y="15210"/>
                  <a:pt x="6027" y="15099"/>
                  <a:pt x="6101" y="14988"/>
                </a:cubicBezTo>
                <a:cubicBezTo>
                  <a:pt x="6101" y="14914"/>
                  <a:pt x="6138" y="14877"/>
                  <a:pt x="6175" y="14840"/>
                </a:cubicBezTo>
                <a:cubicBezTo>
                  <a:pt x="6212" y="14803"/>
                  <a:pt x="6286" y="14803"/>
                  <a:pt x="6323" y="14729"/>
                </a:cubicBezTo>
                <a:cubicBezTo>
                  <a:pt x="6397" y="14692"/>
                  <a:pt x="6507" y="14544"/>
                  <a:pt x="6507" y="14470"/>
                </a:cubicBezTo>
                <a:cubicBezTo>
                  <a:pt x="6544" y="14248"/>
                  <a:pt x="6507" y="13990"/>
                  <a:pt x="6507" y="13768"/>
                </a:cubicBezTo>
                <a:lnTo>
                  <a:pt x="6360" y="12400"/>
                </a:lnTo>
                <a:cubicBezTo>
                  <a:pt x="6397" y="12326"/>
                  <a:pt x="6397" y="12252"/>
                  <a:pt x="6397" y="12215"/>
                </a:cubicBezTo>
                <a:cubicBezTo>
                  <a:pt x="6397" y="12141"/>
                  <a:pt x="6397" y="12067"/>
                  <a:pt x="6470" y="12030"/>
                </a:cubicBezTo>
                <a:lnTo>
                  <a:pt x="6470" y="11587"/>
                </a:lnTo>
                <a:cubicBezTo>
                  <a:pt x="6470" y="11328"/>
                  <a:pt x="6397" y="11032"/>
                  <a:pt x="6397" y="10773"/>
                </a:cubicBezTo>
                <a:lnTo>
                  <a:pt x="6397" y="9923"/>
                </a:lnTo>
                <a:cubicBezTo>
                  <a:pt x="6729" y="10182"/>
                  <a:pt x="7136" y="10293"/>
                  <a:pt x="7506" y="10404"/>
                </a:cubicBezTo>
                <a:cubicBezTo>
                  <a:pt x="7690" y="10441"/>
                  <a:pt x="7949" y="10441"/>
                  <a:pt x="8134" y="10477"/>
                </a:cubicBezTo>
                <a:cubicBezTo>
                  <a:pt x="8356" y="10477"/>
                  <a:pt x="8541" y="10477"/>
                  <a:pt x="8763" y="10441"/>
                </a:cubicBezTo>
                <a:cubicBezTo>
                  <a:pt x="8984" y="10404"/>
                  <a:pt x="9169" y="10404"/>
                  <a:pt x="9354" y="10293"/>
                </a:cubicBezTo>
                <a:cubicBezTo>
                  <a:pt x="9539" y="10256"/>
                  <a:pt x="9798" y="10182"/>
                  <a:pt x="9983" y="10071"/>
                </a:cubicBezTo>
                <a:cubicBezTo>
                  <a:pt x="10352" y="9886"/>
                  <a:pt x="10722" y="9664"/>
                  <a:pt x="10981" y="9368"/>
                </a:cubicBezTo>
                <a:lnTo>
                  <a:pt x="11129" y="9516"/>
                </a:lnTo>
                <a:cubicBezTo>
                  <a:pt x="11351" y="9923"/>
                  <a:pt x="11646" y="10367"/>
                  <a:pt x="11905" y="10736"/>
                </a:cubicBezTo>
                <a:cubicBezTo>
                  <a:pt x="12201" y="11143"/>
                  <a:pt x="12497" y="11513"/>
                  <a:pt x="12792" y="11919"/>
                </a:cubicBezTo>
                <a:cubicBezTo>
                  <a:pt x="12829" y="12030"/>
                  <a:pt x="12829" y="12141"/>
                  <a:pt x="12829" y="12289"/>
                </a:cubicBezTo>
                <a:lnTo>
                  <a:pt x="12829" y="12659"/>
                </a:lnTo>
                <a:cubicBezTo>
                  <a:pt x="12792" y="12881"/>
                  <a:pt x="12792" y="13176"/>
                  <a:pt x="12682" y="13398"/>
                </a:cubicBezTo>
                <a:cubicBezTo>
                  <a:pt x="12645" y="13546"/>
                  <a:pt x="12608" y="13620"/>
                  <a:pt x="12571" y="13768"/>
                </a:cubicBezTo>
                <a:cubicBezTo>
                  <a:pt x="12497" y="13879"/>
                  <a:pt x="12423" y="14027"/>
                  <a:pt x="12312" y="14064"/>
                </a:cubicBezTo>
                <a:cubicBezTo>
                  <a:pt x="12090" y="14138"/>
                  <a:pt x="11868" y="14248"/>
                  <a:pt x="11720" y="14433"/>
                </a:cubicBezTo>
                <a:cubicBezTo>
                  <a:pt x="11683" y="14470"/>
                  <a:pt x="11646" y="14581"/>
                  <a:pt x="11646" y="14618"/>
                </a:cubicBezTo>
                <a:cubicBezTo>
                  <a:pt x="11646" y="14692"/>
                  <a:pt x="11572" y="14766"/>
                  <a:pt x="11572" y="14840"/>
                </a:cubicBezTo>
                <a:cubicBezTo>
                  <a:pt x="11572" y="14877"/>
                  <a:pt x="11572" y="14877"/>
                  <a:pt x="11646" y="14951"/>
                </a:cubicBezTo>
                <a:lnTo>
                  <a:pt x="12053" y="14951"/>
                </a:lnTo>
                <a:cubicBezTo>
                  <a:pt x="12238" y="14951"/>
                  <a:pt x="12386" y="14877"/>
                  <a:pt x="12571" y="14877"/>
                </a:cubicBezTo>
                <a:cubicBezTo>
                  <a:pt x="12497" y="14803"/>
                  <a:pt x="12460" y="14692"/>
                  <a:pt x="12460" y="14544"/>
                </a:cubicBezTo>
                <a:lnTo>
                  <a:pt x="12460" y="14433"/>
                </a:lnTo>
                <a:cubicBezTo>
                  <a:pt x="12460" y="14433"/>
                  <a:pt x="12460" y="14359"/>
                  <a:pt x="12497" y="14359"/>
                </a:cubicBezTo>
                <a:lnTo>
                  <a:pt x="12792" y="14359"/>
                </a:lnTo>
                <a:cubicBezTo>
                  <a:pt x="12829" y="14359"/>
                  <a:pt x="12829" y="14359"/>
                  <a:pt x="12866" y="14322"/>
                </a:cubicBezTo>
                <a:cubicBezTo>
                  <a:pt x="12940" y="14322"/>
                  <a:pt x="12940" y="14285"/>
                  <a:pt x="12977" y="14285"/>
                </a:cubicBezTo>
                <a:cubicBezTo>
                  <a:pt x="13051" y="14175"/>
                  <a:pt x="13162" y="14101"/>
                  <a:pt x="13199" y="13990"/>
                </a:cubicBezTo>
                <a:cubicBezTo>
                  <a:pt x="13310" y="13805"/>
                  <a:pt x="13347" y="13694"/>
                  <a:pt x="13384" y="13509"/>
                </a:cubicBezTo>
                <a:cubicBezTo>
                  <a:pt x="13421" y="13361"/>
                  <a:pt x="13421" y="13176"/>
                  <a:pt x="13495" y="13028"/>
                </a:cubicBezTo>
                <a:lnTo>
                  <a:pt x="13495" y="13398"/>
                </a:lnTo>
                <a:lnTo>
                  <a:pt x="13495" y="13435"/>
                </a:lnTo>
                <a:lnTo>
                  <a:pt x="13495" y="13620"/>
                </a:lnTo>
                <a:lnTo>
                  <a:pt x="13495" y="14101"/>
                </a:lnTo>
                <a:cubicBezTo>
                  <a:pt x="13495" y="14175"/>
                  <a:pt x="13421" y="14248"/>
                  <a:pt x="13421" y="14322"/>
                </a:cubicBezTo>
                <a:cubicBezTo>
                  <a:pt x="13421" y="14359"/>
                  <a:pt x="13384" y="14359"/>
                  <a:pt x="13384" y="14433"/>
                </a:cubicBezTo>
                <a:cubicBezTo>
                  <a:pt x="13347" y="14470"/>
                  <a:pt x="13347" y="14470"/>
                  <a:pt x="13310" y="14470"/>
                </a:cubicBezTo>
                <a:cubicBezTo>
                  <a:pt x="13162" y="14507"/>
                  <a:pt x="13014" y="14618"/>
                  <a:pt x="12940" y="14692"/>
                </a:cubicBezTo>
                <a:cubicBezTo>
                  <a:pt x="12829" y="14803"/>
                  <a:pt x="12755" y="14914"/>
                  <a:pt x="12682" y="15099"/>
                </a:cubicBezTo>
                <a:lnTo>
                  <a:pt x="12682" y="15284"/>
                </a:lnTo>
                <a:cubicBezTo>
                  <a:pt x="12682" y="15358"/>
                  <a:pt x="12682" y="15395"/>
                  <a:pt x="12755" y="15432"/>
                </a:cubicBezTo>
                <a:lnTo>
                  <a:pt x="12755" y="15469"/>
                </a:lnTo>
                <a:lnTo>
                  <a:pt x="12792" y="15542"/>
                </a:lnTo>
                <a:lnTo>
                  <a:pt x="13717" y="15542"/>
                </a:lnTo>
                <a:cubicBezTo>
                  <a:pt x="13754" y="15542"/>
                  <a:pt x="13754" y="15469"/>
                  <a:pt x="13754" y="15432"/>
                </a:cubicBezTo>
                <a:lnTo>
                  <a:pt x="13754" y="15358"/>
                </a:lnTo>
                <a:cubicBezTo>
                  <a:pt x="13754" y="15284"/>
                  <a:pt x="13717" y="15247"/>
                  <a:pt x="13717" y="15210"/>
                </a:cubicBezTo>
                <a:lnTo>
                  <a:pt x="13717" y="14877"/>
                </a:lnTo>
                <a:cubicBezTo>
                  <a:pt x="13754" y="14803"/>
                  <a:pt x="13791" y="14692"/>
                  <a:pt x="13902" y="14692"/>
                </a:cubicBezTo>
                <a:lnTo>
                  <a:pt x="14049" y="14692"/>
                </a:lnTo>
                <a:cubicBezTo>
                  <a:pt x="14086" y="14692"/>
                  <a:pt x="14123" y="14655"/>
                  <a:pt x="14160" y="14618"/>
                </a:cubicBezTo>
                <a:cubicBezTo>
                  <a:pt x="14234" y="14507"/>
                  <a:pt x="14234" y="14359"/>
                  <a:pt x="14234" y="14285"/>
                </a:cubicBezTo>
                <a:cubicBezTo>
                  <a:pt x="14234" y="14064"/>
                  <a:pt x="14160" y="13879"/>
                  <a:pt x="14160" y="13694"/>
                </a:cubicBezTo>
                <a:lnTo>
                  <a:pt x="14160" y="13065"/>
                </a:lnTo>
                <a:lnTo>
                  <a:pt x="14308" y="11845"/>
                </a:lnTo>
                <a:cubicBezTo>
                  <a:pt x="14308" y="11734"/>
                  <a:pt x="14345" y="11661"/>
                  <a:pt x="14345" y="11513"/>
                </a:cubicBezTo>
                <a:cubicBezTo>
                  <a:pt x="14345" y="11476"/>
                  <a:pt x="14345" y="11365"/>
                  <a:pt x="14308" y="11328"/>
                </a:cubicBezTo>
                <a:cubicBezTo>
                  <a:pt x="14271" y="11291"/>
                  <a:pt x="14271" y="11254"/>
                  <a:pt x="14234" y="11180"/>
                </a:cubicBezTo>
                <a:cubicBezTo>
                  <a:pt x="14086" y="11032"/>
                  <a:pt x="13939" y="10847"/>
                  <a:pt x="13865" y="10662"/>
                </a:cubicBezTo>
                <a:cubicBezTo>
                  <a:pt x="13754" y="10477"/>
                  <a:pt x="13717" y="10293"/>
                  <a:pt x="13680" y="10071"/>
                </a:cubicBezTo>
                <a:cubicBezTo>
                  <a:pt x="13680" y="9886"/>
                  <a:pt x="13680" y="9664"/>
                  <a:pt x="13717" y="9479"/>
                </a:cubicBezTo>
                <a:cubicBezTo>
                  <a:pt x="13791" y="9073"/>
                  <a:pt x="13939" y="8703"/>
                  <a:pt x="14086" y="8259"/>
                </a:cubicBezTo>
                <a:cubicBezTo>
                  <a:pt x="14160" y="7853"/>
                  <a:pt x="14271" y="7446"/>
                  <a:pt x="14271" y="7039"/>
                </a:cubicBezTo>
                <a:cubicBezTo>
                  <a:pt x="14271" y="6706"/>
                  <a:pt x="14234" y="6337"/>
                  <a:pt x="14123" y="6004"/>
                </a:cubicBezTo>
                <a:lnTo>
                  <a:pt x="14123" y="5856"/>
                </a:lnTo>
                <a:lnTo>
                  <a:pt x="14234" y="5967"/>
                </a:lnTo>
                <a:cubicBezTo>
                  <a:pt x="14271" y="6041"/>
                  <a:pt x="14308" y="6115"/>
                  <a:pt x="14345" y="6189"/>
                </a:cubicBezTo>
                <a:cubicBezTo>
                  <a:pt x="14456" y="6374"/>
                  <a:pt x="14530" y="6559"/>
                  <a:pt x="14604" y="6743"/>
                </a:cubicBezTo>
                <a:cubicBezTo>
                  <a:pt x="14604" y="6780"/>
                  <a:pt x="14641" y="6854"/>
                  <a:pt x="14641" y="6928"/>
                </a:cubicBezTo>
                <a:lnTo>
                  <a:pt x="14641" y="7076"/>
                </a:lnTo>
                <a:cubicBezTo>
                  <a:pt x="14641" y="7113"/>
                  <a:pt x="14641" y="7224"/>
                  <a:pt x="14678" y="7261"/>
                </a:cubicBezTo>
                <a:cubicBezTo>
                  <a:pt x="14678" y="7409"/>
                  <a:pt x="14715" y="7483"/>
                  <a:pt x="14715" y="7631"/>
                </a:cubicBezTo>
                <a:lnTo>
                  <a:pt x="14715" y="7705"/>
                </a:lnTo>
                <a:cubicBezTo>
                  <a:pt x="14715" y="7963"/>
                  <a:pt x="14715" y="8185"/>
                  <a:pt x="14789" y="8370"/>
                </a:cubicBezTo>
                <a:lnTo>
                  <a:pt x="14789" y="8444"/>
                </a:lnTo>
                <a:lnTo>
                  <a:pt x="14789" y="8518"/>
                </a:lnTo>
                <a:lnTo>
                  <a:pt x="14789" y="8555"/>
                </a:lnTo>
                <a:cubicBezTo>
                  <a:pt x="14789" y="8592"/>
                  <a:pt x="14789" y="8703"/>
                  <a:pt x="14826" y="8740"/>
                </a:cubicBezTo>
                <a:lnTo>
                  <a:pt x="14826" y="8777"/>
                </a:lnTo>
                <a:cubicBezTo>
                  <a:pt x="14826" y="8814"/>
                  <a:pt x="14863" y="8925"/>
                  <a:pt x="14863" y="8962"/>
                </a:cubicBezTo>
                <a:lnTo>
                  <a:pt x="14863" y="8999"/>
                </a:lnTo>
                <a:cubicBezTo>
                  <a:pt x="14900" y="9073"/>
                  <a:pt x="14900" y="9110"/>
                  <a:pt x="14974" y="9147"/>
                </a:cubicBezTo>
                <a:cubicBezTo>
                  <a:pt x="15011" y="9183"/>
                  <a:pt x="15048" y="9257"/>
                  <a:pt x="15159" y="9294"/>
                </a:cubicBezTo>
                <a:lnTo>
                  <a:pt x="15085" y="9257"/>
                </a:lnTo>
                <a:cubicBezTo>
                  <a:pt x="15085" y="9257"/>
                  <a:pt x="15085" y="9183"/>
                  <a:pt x="15048" y="9147"/>
                </a:cubicBezTo>
                <a:lnTo>
                  <a:pt x="15048" y="9110"/>
                </a:lnTo>
                <a:lnTo>
                  <a:pt x="15048" y="8999"/>
                </a:lnTo>
                <a:lnTo>
                  <a:pt x="15048" y="8962"/>
                </a:lnTo>
                <a:lnTo>
                  <a:pt x="15048" y="8777"/>
                </a:lnTo>
                <a:cubicBezTo>
                  <a:pt x="15048" y="8777"/>
                  <a:pt x="15085" y="8888"/>
                  <a:pt x="15269" y="9073"/>
                </a:cubicBezTo>
                <a:cubicBezTo>
                  <a:pt x="15343" y="9110"/>
                  <a:pt x="15380" y="9110"/>
                  <a:pt x="15417" y="9147"/>
                </a:cubicBezTo>
                <a:cubicBezTo>
                  <a:pt x="15454" y="9183"/>
                  <a:pt x="15528" y="9183"/>
                  <a:pt x="15565" y="9257"/>
                </a:cubicBezTo>
                <a:cubicBezTo>
                  <a:pt x="15565" y="9257"/>
                  <a:pt x="15602" y="9257"/>
                  <a:pt x="15602" y="9294"/>
                </a:cubicBezTo>
                <a:cubicBezTo>
                  <a:pt x="15639" y="9331"/>
                  <a:pt x="15713" y="9331"/>
                  <a:pt x="15787" y="9368"/>
                </a:cubicBezTo>
                <a:lnTo>
                  <a:pt x="15824" y="9442"/>
                </a:lnTo>
                <a:cubicBezTo>
                  <a:pt x="15898" y="9479"/>
                  <a:pt x="15972" y="9479"/>
                  <a:pt x="16009" y="9516"/>
                </a:cubicBezTo>
                <a:cubicBezTo>
                  <a:pt x="16083" y="9516"/>
                  <a:pt x="16083" y="9516"/>
                  <a:pt x="16120" y="9553"/>
                </a:cubicBezTo>
                <a:cubicBezTo>
                  <a:pt x="16120" y="9553"/>
                  <a:pt x="16157" y="9553"/>
                  <a:pt x="16157" y="9627"/>
                </a:cubicBezTo>
                <a:cubicBezTo>
                  <a:pt x="16453" y="9405"/>
                  <a:pt x="16120" y="9073"/>
                  <a:pt x="15935" y="8703"/>
                </a:cubicBezTo>
                <a:cubicBezTo>
                  <a:pt x="15898" y="8666"/>
                  <a:pt x="15898" y="8592"/>
                  <a:pt x="15898" y="8555"/>
                </a:cubicBezTo>
                <a:lnTo>
                  <a:pt x="15898" y="8555"/>
                </a:lnTo>
                <a:lnTo>
                  <a:pt x="16342" y="8777"/>
                </a:lnTo>
                <a:cubicBezTo>
                  <a:pt x="16342" y="8777"/>
                  <a:pt x="16305" y="8555"/>
                  <a:pt x="16526" y="8555"/>
                </a:cubicBezTo>
                <a:cubicBezTo>
                  <a:pt x="16526" y="8555"/>
                  <a:pt x="16083" y="8333"/>
                  <a:pt x="15898" y="8148"/>
                </a:cubicBezTo>
                <a:lnTo>
                  <a:pt x="16157" y="8037"/>
                </a:lnTo>
                <a:cubicBezTo>
                  <a:pt x="16083" y="8000"/>
                  <a:pt x="15972" y="7963"/>
                  <a:pt x="15935" y="7853"/>
                </a:cubicBezTo>
                <a:lnTo>
                  <a:pt x="15898" y="7816"/>
                </a:lnTo>
                <a:lnTo>
                  <a:pt x="15713" y="7631"/>
                </a:lnTo>
                <a:cubicBezTo>
                  <a:pt x="15713" y="7631"/>
                  <a:pt x="15713" y="7594"/>
                  <a:pt x="15639" y="7594"/>
                </a:cubicBezTo>
                <a:cubicBezTo>
                  <a:pt x="15602" y="7557"/>
                  <a:pt x="15565" y="7446"/>
                  <a:pt x="15528" y="7372"/>
                </a:cubicBezTo>
                <a:lnTo>
                  <a:pt x="15528" y="7298"/>
                </a:lnTo>
                <a:cubicBezTo>
                  <a:pt x="15454" y="7224"/>
                  <a:pt x="15417" y="7187"/>
                  <a:pt x="15380" y="7076"/>
                </a:cubicBezTo>
                <a:cubicBezTo>
                  <a:pt x="15343" y="7039"/>
                  <a:pt x="15343" y="7002"/>
                  <a:pt x="15269" y="6891"/>
                </a:cubicBezTo>
                <a:cubicBezTo>
                  <a:pt x="15233" y="6817"/>
                  <a:pt x="15196" y="6633"/>
                  <a:pt x="15085" y="6374"/>
                </a:cubicBezTo>
                <a:cubicBezTo>
                  <a:pt x="15011" y="6078"/>
                  <a:pt x="14937" y="5745"/>
                  <a:pt x="14715" y="5449"/>
                </a:cubicBezTo>
                <a:cubicBezTo>
                  <a:pt x="14604" y="5191"/>
                  <a:pt x="14345" y="4895"/>
                  <a:pt x="14123" y="4673"/>
                </a:cubicBezTo>
                <a:cubicBezTo>
                  <a:pt x="14086" y="4636"/>
                  <a:pt x="14049" y="4636"/>
                  <a:pt x="13975" y="4599"/>
                </a:cubicBezTo>
                <a:cubicBezTo>
                  <a:pt x="13569" y="4303"/>
                  <a:pt x="13162" y="4082"/>
                  <a:pt x="12645" y="3971"/>
                </a:cubicBezTo>
                <a:cubicBezTo>
                  <a:pt x="12460" y="3946"/>
                  <a:pt x="12275" y="3934"/>
                  <a:pt x="12091" y="3934"/>
                </a:cubicBezTo>
                <a:cubicBezTo>
                  <a:pt x="11724" y="3934"/>
                  <a:pt x="11363" y="3983"/>
                  <a:pt x="11018" y="4082"/>
                </a:cubicBezTo>
                <a:cubicBezTo>
                  <a:pt x="10759" y="4155"/>
                  <a:pt x="10537" y="4266"/>
                  <a:pt x="10241" y="4414"/>
                </a:cubicBezTo>
                <a:cubicBezTo>
                  <a:pt x="10020" y="4488"/>
                  <a:pt x="9724" y="4636"/>
                  <a:pt x="9465" y="4673"/>
                </a:cubicBezTo>
                <a:cubicBezTo>
                  <a:pt x="9169" y="4784"/>
                  <a:pt x="8911" y="4821"/>
                  <a:pt x="8689" y="4821"/>
                </a:cubicBezTo>
                <a:cubicBezTo>
                  <a:pt x="8393" y="4821"/>
                  <a:pt x="8134" y="4784"/>
                  <a:pt x="7838" y="4710"/>
                </a:cubicBezTo>
                <a:lnTo>
                  <a:pt x="7801" y="4710"/>
                </a:lnTo>
                <a:cubicBezTo>
                  <a:pt x="7580" y="4636"/>
                  <a:pt x="7395" y="4488"/>
                  <a:pt x="7210" y="4340"/>
                </a:cubicBezTo>
                <a:cubicBezTo>
                  <a:pt x="7025" y="4229"/>
                  <a:pt x="6840" y="4045"/>
                  <a:pt x="6655" y="3860"/>
                </a:cubicBezTo>
                <a:cubicBezTo>
                  <a:pt x="6544" y="3749"/>
                  <a:pt x="6507" y="3675"/>
                  <a:pt x="6470" y="3527"/>
                </a:cubicBezTo>
                <a:lnTo>
                  <a:pt x="6323" y="3157"/>
                </a:lnTo>
                <a:cubicBezTo>
                  <a:pt x="6212" y="2935"/>
                  <a:pt x="6101" y="2677"/>
                  <a:pt x="5953" y="2455"/>
                </a:cubicBezTo>
                <a:cubicBezTo>
                  <a:pt x="5657" y="2011"/>
                  <a:pt x="5361" y="1568"/>
                  <a:pt x="4992" y="1272"/>
                </a:cubicBezTo>
                <a:lnTo>
                  <a:pt x="4437" y="828"/>
                </a:lnTo>
                <a:cubicBezTo>
                  <a:pt x="4178" y="643"/>
                  <a:pt x="3919" y="458"/>
                  <a:pt x="3698" y="384"/>
                </a:cubicBezTo>
                <a:lnTo>
                  <a:pt x="3698" y="237"/>
                </a:lnTo>
                <a:cubicBezTo>
                  <a:pt x="3698" y="163"/>
                  <a:pt x="3698" y="89"/>
                  <a:pt x="3624" y="15"/>
                </a:cubicBezTo>
                <a:cubicBezTo>
                  <a:pt x="3594" y="5"/>
                  <a:pt x="3559" y="0"/>
                  <a:pt x="35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6" name="Google Shape;3656;p6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3657" name="Google Shape;3657;p6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3658" name="Google Shape;3658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8" name="Google Shape;3698;p6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3699" name="Google Shape;3699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39" name="Google Shape;3739;p6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3740" name="Google Shape;3740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0" name="Google Shape;3780;p6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3781" name="Google Shape;3781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1" name="Google Shape;3821;p6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3822" name="Google Shape;3822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62" name="Google Shape;3862;p6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3863" name="Google Shape;3863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3" name="Google Shape;3903;p6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3904" name="Google Shape;3904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6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3945" name="Google Shape;3945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5" name="Google Shape;3985;p6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3986" name="Google Shape;3986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6" name="Google Shape;4026;p6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4027" name="Google Shape;4027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7" name="Google Shape;4067;p6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4068" name="Google Shape;4068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8" name="Google Shape;4108;p6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4109" name="Google Shape;4109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9" name="Google Shape;4149;p6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4150" name="Google Shape;4150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0" name="Google Shape;4190;p6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4191" name="Google Shape;4191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1" name="Google Shape;4231;p6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4232" name="Google Shape;4232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2" name="Google Shape;4272;p6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4273" name="Google Shape;4273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3" name="Google Shape;4313;p6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4314" name="Google Shape;4314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4" name="Google Shape;4354;p6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4355" name="Google Shape;4355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" name="Google Shape;4395;p6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4396" name="Google Shape;4396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6" name="Google Shape;4436;p6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4437" name="Google Shape;4437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7" name="Google Shape;4477;p6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4478" name="Google Shape;4478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8" name="Google Shape;4518;p6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4519" name="Google Shape;4519;p6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6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6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6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6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6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6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6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6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6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6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6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6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6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6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6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6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6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6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6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6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6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6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6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6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6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6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6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6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6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6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6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6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6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6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6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6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6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6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6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559" name="Google Shape;4559;p6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0" name="Google Shape;4560;p6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1" name="Google Shape;4561;p6"/>
          <p:cNvSpPr/>
          <p:nvPr/>
        </p:nvSpPr>
        <p:spPr>
          <a:xfrm>
            <a:off x="7586380" y="619662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Google Shape;4562;p6"/>
          <p:cNvSpPr/>
          <p:nvPr/>
        </p:nvSpPr>
        <p:spPr>
          <a:xfrm>
            <a:off x="8554935" y="534988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3" name="Google Shape;4563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64" name="Google Shape;4564;p6"/>
          <p:cNvSpPr/>
          <p:nvPr/>
        </p:nvSpPr>
        <p:spPr>
          <a:xfrm>
            <a:off x="276058" y="4848450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5" name="Google Shape;4565;p6"/>
          <p:cNvSpPr/>
          <p:nvPr/>
        </p:nvSpPr>
        <p:spPr>
          <a:xfrm>
            <a:off x="86250" y="4370975"/>
            <a:ext cx="1011572" cy="522004"/>
          </a:xfrm>
          <a:custGeom>
            <a:avLst/>
            <a:gdLst/>
            <a:ahLst/>
            <a:cxnLst/>
            <a:rect l="l" t="t" r="r" b="b"/>
            <a:pathLst>
              <a:path w="17340" h="8948" extrusionOk="0">
                <a:moveTo>
                  <a:pt x="8023" y="1"/>
                </a:moveTo>
                <a:cubicBezTo>
                  <a:pt x="7912" y="1"/>
                  <a:pt x="7838" y="1"/>
                  <a:pt x="7727" y="74"/>
                </a:cubicBezTo>
                <a:cubicBezTo>
                  <a:pt x="7653" y="111"/>
                  <a:pt x="7542" y="111"/>
                  <a:pt x="7505" y="148"/>
                </a:cubicBezTo>
                <a:cubicBezTo>
                  <a:pt x="7358" y="185"/>
                  <a:pt x="7173" y="259"/>
                  <a:pt x="6988" y="296"/>
                </a:cubicBezTo>
                <a:cubicBezTo>
                  <a:pt x="6655" y="333"/>
                  <a:pt x="6285" y="370"/>
                  <a:pt x="5990" y="444"/>
                </a:cubicBezTo>
                <a:cubicBezTo>
                  <a:pt x="5805" y="444"/>
                  <a:pt x="5620" y="444"/>
                  <a:pt x="5472" y="481"/>
                </a:cubicBezTo>
                <a:cubicBezTo>
                  <a:pt x="5287" y="518"/>
                  <a:pt x="5139" y="629"/>
                  <a:pt x="4991" y="777"/>
                </a:cubicBezTo>
                <a:cubicBezTo>
                  <a:pt x="4880" y="888"/>
                  <a:pt x="4770" y="1036"/>
                  <a:pt x="4696" y="1184"/>
                </a:cubicBezTo>
                <a:cubicBezTo>
                  <a:pt x="4585" y="1331"/>
                  <a:pt x="4548" y="1516"/>
                  <a:pt x="4437" y="1627"/>
                </a:cubicBezTo>
                <a:cubicBezTo>
                  <a:pt x="4400" y="1738"/>
                  <a:pt x="4363" y="1775"/>
                  <a:pt x="4252" y="1812"/>
                </a:cubicBezTo>
                <a:cubicBezTo>
                  <a:pt x="4252" y="1738"/>
                  <a:pt x="4215" y="1627"/>
                  <a:pt x="4178" y="1553"/>
                </a:cubicBezTo>
                <a:cubicBezTo>
                  <a:pt x="4141" y="1442"/>
                  <a:pt x="4030" y="1405"/>
                  <a:pt x="3956" y="1368"/>
                </a:cubicBezTo>
                <a:cubicBezTo>
                  <a:pt x="3845" y="1295"/>
                  <a:pt x="3771" y="1258"/>
                  <a:pt x="3697" y="1184"/>
                </a:cubicBezTo>
                <a:cubicBezTo>
                  <a:pt x="3623" y="1110"/>
                  <a:pt x="3586" y="1036"/>
                  <a:pt x="3513" y="962"/>
                </a:cubicBezTo>
                <a:cubicBezTo>
                  <a:pt x="3402" y="962"/>
                  <a:pt x="3291" y="999"/>
                  <a:pt x="3217" y="1073"/>
                </a:cubicBezTo>
                <a:cubicBezTo>
                  <a:pt x="3143" y="1184"/>
                  <a:pt x="3143" y="1331"/>
                  <a:pt x="3217" y="1442"/>
                </a:cubicBezTo>
                <a:cubicBezTo>
                  <a:pt x="3254" y="1553"/>
                  <a:pt x="3328" y="1627"/>
                  <a:pt x="3439" y="1738"/>
                </a:cubicBezTo>
                <a:lnTo>
                  <a:pt x="3476" y="1738"/>
                </a:lnTo>
                <a:cubicBezTo>
                  <a:pt x="3513" y="1738"/>
                  <a:pt x="3513" y="1775"/>
                  <a:pt x="3586" y="1775"/>
                </a:cubicBezTo>
                <a:cubicBezTo>
                  <a:pt x="3586" y="1812"/>
                  <a:pt x="3623" y="1812"/>
                  <a:pt x="3623" y="1886"/>
                </a:cubicBezTo>
                <a:cubicBezTo>
                  <a:pt x="3697" y="1960"/>
                  <a:pt x="3808" y="1997"/>
                  <a:pt x="3882" y="1997"/>
                </a:cubicBezTo>
                <a:cubicBezTo>
                  <a:pt x="3808" y="2071"/>
                  <a:pt x="3697" y="2145"/>
                  <a:pt x="3660" y="2256"/>
                </a:cubicBezTo>
                <a:cubicBezTo>
                  <a:pt x="3586" y="2367"/>
                  <a:pt x="3476" y="2515"/>
                  <a:pt x="3402" y="2699"/>
                </a:cubicBezTo>
                <a:cubicBezTo>
                  <a:pt x="3291" y="2847"/>
                  <a:pt x="3217" y="2995"/>
                  <a:pt x="3032" y="3069"/>
                </a:cubicBezTo>
                <a:cubicBezTo>
                  <a:pt x="2921" y="3106"/>
                  <a:pt x="2884" y="3106"/>
                  <a:pt x="2773" y="3106"/>
                </a:cubicBezTo>
                <a:cubicBezTo>
                  <a:pt x="2699" y="3106"/>
                  <a:pt x="2588" y="3069"/>
                  <a:pt x="2551" y="3069"/>
                </a:cubicBezTo>
                <a:cubicBezTo>
                  <a:pt x="2403" y="3032"/>
                  <a:pt x="2219" y="2995"/>
                  <a:pt x="2108" y="2884"/>
                </a:cubicBezTo>
                <a:lnTo>
                  <a:pt x="2108" y="2884"/>
                </a:lnTo>
                <a:cubicBezTo>
                  <a:pt x="2108" y="2995"/>
                  <a:pt x="2108" y="3032"/>
                  <a:pt x="2145" y="3069"/>
                </a:cubicBezTo>
                <a:cubicBezTo>
                  <a:pt x="2182" y="3106"/>
                  <a:pt x="2219" y="3180"/>
                  <a:pt x="2219" y="3217"/>
                </a:cubicBezTo>
                <a:lnTo>
                  <a:pt x="2366" y="3365"/>
                </a:lnTo>
                <a:cubicBezTo>
                  <a:pt x="2403" y="3402"/>
                  <a:pt x="2477" y="3402"/>
                  <a:pt x="2551" y="3439"/>
                </a:cubicBezTo>
                <a:cubicBezTo>
                  <a:pt x="2329" y="3587"/>
                  <a:pt x="2108" y="3735"/>
                  <a:pt x="1812" y="3772"/>
                </a:cubicBezTo>
                <a:lnTo>
                  <a:pt x="1405" y="3772"/>
                </a:lnTo>
                <a:cubicBezTo>
                  <a:pt x="1257" y="3735"/>
                  <a:pt x="1183" y="3661"/>
                  <a:pt x="1036" y="3587"/>
                </a:cubicBezTo>
                <a:cubicBezTo>
                  <a:pt x="814" y="3439"/>
                  <a:pt x="629" y="3217"/>
                  <a:pt x="481" y="2995"/>
                </a:cubicBezTo>
                <a:cubicBezTo>
                  <a:pt x="333" y="2736"/>
                  <a:pt x="259" y="2515"/>
                  <a:pt x="111" y="2256"/>
                </a:cubicBezTo>
                <a:cubicBezTo>
                  <a:pt x="0" y="2515"/>
                  <a:pt x="0" y="2847"/>
                  <a:pt x="111" y="3180"/>
                </a:cubicBezTo>
                <a:cubicBezTo>
                  <a:pt x="148" y="3291"/>
                  <a:pt x="185" y="3439"/>
                  <a:pt x="296" y="3587"/>
                </a:cubicBezTo>
                <a:cubicBezTo>
                  <a:pt x="370" y="3735"/>
                  <a:pt x="481" y="3845"/>
                  <a:pt x="555" y="3956"/>
                </a:cubicBezTo>
                <a:cubicBezTo>
                  <a:pt x="666" y="4104"/>
                  <a:pt x="740" y="4178"/>
                  <a:pt x="888" y="4289"/>
                </a:cubicBezTo>
                <a:lnTo>
                  <a:pt x="1294" y="4548"/>
                </a:lnTo>
                <a:cubicBezTo>
                  <a:pt x="1368" y="4585"/>
                  <a:pt x="1442" y="4585"/>
                  <a:pt x="1479" y="4659"/>
                </a:cubicBezTo>
                <a:cubicBezTo>
                  <a:pt x="1553" y="4696"/>
                  <a:pt x="1590" y="4733"/>
                  <a:pt x="1664" y="4770"/>
                </a:cubicBezTo>
                <a:cubicBezTo>
                  <a:pt x="1812" y="4881"/>
                  <a:pt x="1960" y="4955"/>
                  <a:pt x="2108" y="4955"/>
                </a:cubicBezTo>
                <a:cubicBezTo>
                  <a:pt x="2145" y="5139"/>
                  <a:pt x="2145" y="5324"/>
                  <a:pt x="2219" y="5509"/>
                </a:cubicBezTo>
                <a:cubicBezTo>
                  <a:pt x="2219" y="5583"/>
                  <a:pt x="2293" y="5583"/>
                  <a:pt x="2293" y="5620"/>
                </a:cubicBezTo>
                <a:cubicBezTo>
                  <a:pt x="2293" y="5657"/>
                  <a:pt x="2329" y="5694"/>
                  <a:pt x="2366" y="5768"/>
                </a:cubicBezTo>
                <a:cubicBezTo>
                  <a:pt x="2403" y="5842"/>
                  <a:pt x="2477" y="5879"/>
                  <a:pt x="2551" y="5953"/>
                </a:cubicBezTo>
                <a:cubicBezTo>
                  <a:pt x="2662" y="5953"/>
                  <a:pt x="2773" y="5953"/>
                  <a:pt x="2884" y="5879"/>
                </a:cubicBezTo>
                <a:lnTo>
                  <a:pt x="2958" y="5879"/>
                </a:lnTo>
                <a:cubicBezTo>
                  <a:pt x="2958" y="5879"/>
                  <a:pt x="2958" y="5953"/>
                  <a:pt x="3032" y="5953"/>
                </a:cubicBezTo>
                <a:cubicBezTo>
                  <a:pt x="3032" y="5953"/>
                  <a:pt x="3069" y="5953"/>
                  <a:pt x="3106" y="5990"/>
                </a:cubicBezTo>
                <a:lnTo>
                  <a:pt x="3254" y="5990"/>
                </a:lnTo>
                <a:cubicBezTo>
                  <a:pt x="3328" y="5990"/>
                  <a:pt x="3439" y="5953"/>
                  <a:pt x="3513" y="5953"/>
                </a:cubicBezTo>
                <a:cubicBezTo>
                  <a:pt x="3697" y="5879"/>
                  <a:pt x="3845" y="5805"/>
                  <a:pt x="4030" y="5694"/>
                </a:cubicBezTo>
                <a:cubicBezTo>
                  <a:pt x="4141" y="5657"/>
                  <a:pt x="4178" y="5620"/>
                  <a:pt x="4252" y="5583"/>
                </a:cubicBezTo>
                <a:lnTo>
                  <a:pt x="4511" y="5435"/>
                </a:lnTo>
                <a:lnTo>
                  <a:pt x="4917" y="5139"/>
                </a:lnTo>
                <a:cubicBezTo>
                  <a:pt x="5065" y="5066"/>
                  <a:pt x="5176" y="4918"/>
                  <a:pt x="5324" y="4807"/>
                </a:cubicBezTo>
                <a:cubicBezTo>
                  <a:pt x="5472" y="4696"/>
                  <a:pt x="5620" y="4585"/>
                  <a:pt x="5694" y="4437"/>
                </a:cubicBezTo>
                <a:cubicBezTo>
                  <a:pt x="5731" y="4400"/>
                  <a:pt x="5731" y="4363"/>
                  <a:pt x="5805" y="4363"/>
                </a:cubicBezTo>
                <a:cubicBezTo>
                  <a:pt x="5842" y="4326"/>
                  <a:pt x="5842" y="4289"/>
                  <a:pt x="5879" y="4289"/>
                </a:cubicBezTo>
                <a:cubicBezTo>
                  <a:pt x="5916" y="4289"/>
                  <a:pt x="5916" y="4289"/>
                  <a:pt x="5990" y="4326"/>
                </a:cubicBezTo>
                <a:lnTo>
                  <a:pt x="6027" y="4326"/>
                </a:lnTo>
                <a:cubicBezTo>
                  <a:pt x="6064" y="4363"/>
                  <a:pt x="6064" y="4400"/>
                  <a:pt x="6100" y="4474"/>
                </a:cubicBezTo>
                <a:cubicBezTo>
                  <a:pt x="6100" y="4511"/>
                  <a:pt x="6100" y="4511"/>
                  <a:pt x="6174" y="4548"/>
                </a:cubicBezTo>
                <a:cubicBezTo>
                  <a:pt x="6174" y="4585"/>
                  <a:pt x="6211" y="4585"/>
                  <a:pt x="6211" y="4585"/>
                </a:cubicBezTo>
                <a:lnTo>
                  <a:pt x="6359" y="4733"/>
                </a:lnTo>
                <a:lnTo>
                  <a:pt x="6396" y="4770"/>
                </a:lnTo>
                <a:lnTo>
                  <a:pt x="6544" y="4770"/>
                </a:lnTo>
                <a:cubicBezTo>
                  <a:pt x="6544" y="4844"/>
                  <a:pt x="6544" y="4881"/>
                  <a:pt x="6581" y="4918"/>
                </a:cubicBezTo>
                <a:cubicBezTo>
                  <a:pt x="6581" y="4955"/>
                  <a:pt x="6581" y="4955"/>
                  <a:pt x="6618" y="5029"/>
                </a:cubicBezTo>
                <a:cubicBezTo>
                  <a:pt x="6618" y="5066"/>
                  <a:pt x="6618" y="5066"/>
                  <a:pt x="6655" y="5066"/>
                </a:cubicBezTo>
                <a:cubicBezTo>
                  <a:pt x="6729" y="5139"/>
                  <a:pt x="6766" y="5250"/>
                  <a:pt x="6803" y="5287"/>
                </a:cubicBezTo>
                <a:cubicBezTo>
                  <a:pt x="6840" y="5398"/>
                  <a:pt x="6914" y="5435"/>
                  <a:pt x="6988" y="5509"/>
                </a:cubicBezTo>
                <a:cubicBezTo>
                  <a:pt x="7025" y="5583"/>
                  <a:pt x="7136" y="5620"/>
                  <a:pt x="7173" y="5620"/>
                </a:cubicBezTo>
                <a:lnTo>
                  <a:pt x="7210" y="5620"/>
                </a:lnTo>
                <a:cubicBezTo>
                  <a:pt x="7284" y="5657"/>
                  <a:pt x="7284" y="5694"/>
                  <a:pt x="7321" y="5768"/>
                </a:cubicBezTo>
                <a:cubicBezTo>
                  <a:pt x="7358" y="5879"/>
                  <a:pt x="7468" y="6027"/>
                  <a:pt x="7505" y="6138"/>
                </a:cubicBezTo>
                <a:cubicBezTo>
                  <a:pt x="7579" y="6323"/>
                  <a:pt x="7690" y="6544"/>
                  <a:pt x="7764" y="6729"/>
                </a:cubicBezTo>
                <a:cubicBezTo>
                  <a:pt x="7875" y="6914"/>
                  <a:pt x="7949" y="7136"/>
                  <a:pt x="7912" y="7358"/>
                </a:cubicBezTo>
                <a:cubicBezTo>
                  <a:pt x="7912" y="7469"/>
                  <a:pt x="7875" y="7617"/>
                  <a:pt x="7764" y="7690"/>
                </a:cubicBezTo>
                <a:cubicBezTo>
                  <a:pt x="7727" y="7801"/>
                  <a:pt x="7653" y="7875"/>
                  <a:pt x="7542" y="7986"/>
                </a:cubicBezTo>
                <a:cubicBezTo>
                  <a:pt x="7468" y="8060"/>
                  <a:pt x="7358" y="8097"/>
                  <a:pt x="7321" y="8208"/>
                </a:cubicBezTo>
                <a:cubicBezTo>
                  <a:pt x="7210" y="8282"/>
                  <a:pt x="7136" y="8356"/>
                  <a:pt x="7099" y="8430"/>
                </a:cubicBezTo>
                <a:cubicBezTo>
                  <a:pt x="7025" y="8467"/>
                  <a:pt x="7025" y="8541"/>
                  <a:pt x="7025" y="8578"/>
                </a:cubicBezTo>
                <a:cubicBezTo>
                  <a:pt x="7025" y="8615"/>
                  <a:pt x="7025" y="8615"/>
                  <a:pt x="7099" y="8652"/>
                </a:cubicBezTo>
                <a:lnTo>
                  <a:pt x="7099" y="8726"/>
                </a:lnTo>
                <a:cubicBezTo>
                  <a:pt x="7136" y="8726"/>
                  <a:pt x="7136" y="8763"/>
                  <a:pt x="7173" y="8763"/>
                </a:cubicBezTo>
                <a:cubicBezTo>
                  <a:pt x="7210" y="8763"/>
                  <a:pt x="7284" y="8763"/>
                  <a:pt x="7284" y="8800"/>
                </a:cubicBezTo>
                <a:lnTo>
                  <a:pt x="7579" y="8800"/>
                </a:lnTo>
                <a:cubicBezTo>
                  <a:pt x="7616" y="8800"/>
                  <a:pt x="7690" y="8800"/>
                  <a:pt x="7690" y="8837"/>
                </a:cubicBezTo>
                <a:lnTo>
                  <a:pt x="8171" y="8837"/>
                </a:lnTo>
                <a:cubicBezTo>
                  <a:pt x="8245" y="8837"/>
                  <a:pt x="8282" y="8800"/>
                  <a:pt x="8319" y="8800"/>
                </a:cubicBezTo>
                <a:lnTo>
                  <a:pt x="8799" y="8800"/>
                </a:lnTo>
                <a:cubicBezTo>
                  <a:pt x="8799" y="8800"/>
                  <a:pt x="8836" y="8800"/>
                  <a:pt x="8836" y="8763"/>
                </a:cubicBezTo>
                <a:lnTo>
                  <a:pt x="8836" y="8652"/>
                </a:lnTo>
                <a:cubicBezTo>
                  <a:pt x="8836" y="8615"/>
                  <a:pt x="8836" y="8578"/>
                  <a:pt x="8799" y="8541"/>
                </a:cubicBezTo>
                <a:cubicBezTo>
                  <a:pt x="8799" y="8430"/>
                  <a:pt x="8725" y="8356"/>
                  <a:pt x="8725" y="8245"/>
                </a:cubicBezTo>
                <a:lnTo>
                  <a:pt x="8725" y="7986"/>
                </a:lnTo>
                <a:cubicBezTo>
                  <a:pt x="8725" y="7912"/>
                  <a:pt x="8799" y="7875"/>
                  <a:pt x="8799" y="7838"/>
                </a:cubicBezTo>
                <a:cubicBezTo>
                  <a:pt x="8836" y="7801"/>
                  <a:pt x="8836" y="7727"/>
                  <a:pt x="8873" y="7690"/>
                </a:cubicBezTo>
                <a:cubicBezTo>
                  <a:pt x="8873" y="7653"/>
                  <a:pt x="8873" y="7653"/>
                  <a:pt x="8910" y="7617"/>
                </a:cubicBezTo>
                <a:cubicBezTo>
                  <a:pt x="8984" y="7543"/>
                  <a:pt x="8984" y="7469"/>
                  <a:pt x="9021" y="7432"/>
                </a:cubicBezTo>
                <a:cubicBezTo>
                  <a:pt x="9169" y="7506"/>
                  <a:pt x="9243" y="7617"/>
                  <a:pt x="9354" y="7727"/>
                </a:cubicBezTo>
                <a:cubicBezTo>
                  <a:pt x="9391" y="7801"/>
                  <a:pt x="9428" y="7875"/>
                  <a:pt x="9428" y="7912"/>
                </a:cubicBezTo>
                <a:cubicBezTo>
                  <a:pt x="9428" y="8023"/>
                  <a:pt x="9428" y="8060"/>
                  <a:pt x="9354" y="8097"/>
                </a:cubicBezTo>
                <a:cubicBezTo>
                  <a:pt x="9280" y="8171"/>
                  <a:pt x="9206" y="8208"/>
                  <a:pt x="9169" y="8245"/>
                </a:cubicBezTo>
                <a:cubicBezTo>
                  <a:pt x="9095" y="8282"/>
                  <a:pt x="9095" y="8356"/>
                  <a:pt x="9058" y="8356"/>
                </a:cubicBezTo>
                <a:lnTo>
                  <a:pt x="9058" y="8430"/>
                </a:lnTo>
                <a:lnTo>
                  <a:pt x="9058" y="8467"/>
                </a:lnTo>
                <a:lnTo>
                  <a:pt x="9058" y="8541"/>
                </a:lnTo>
                <a:cubicBezTo>
                  <a:pt x="9095" y="8578"/>
                  <a:pt x="9095" y="8578"/>
                  <a:pt x="9169" y="8578"/>
                </a:cubicBezTo>
                <a:lnTo>
                  <a:pt x="9465" y="8578"/>
                </a:lnTo>
                <a:cubicBezTo>
                  <a:pt x="9539" y="8578"/>
                  <a:pt x="9576" y="8615"/>
                  <a:pt x="9650" y="8615"/>
                </a:cubicBezTo>
                <a:lnTo>
                  <a:pt x="9724" y="8615"/>
                </a:lnTo>
                <a:cubicBezTo>
                  <a:pt x="9798" y="8615"/>
                  <a:pt x="9908" y="8615"/>
                  <a:pt x="9945" y="8578"/>
                </a:cubicBezTo>
                <a:lnTo>
                  <a:pt x="10278" y="8578"/>
                </a:lnTo>
                <a:cubicBezTo>
                  <a:pt x="10315" y="8578"/>
                  <a:pt x="10352" y="8578"/>
                  <a:pt x="10389" y="8541"/>
                </a:cubicBezTo>
                <a:cubicBezTo>
                  <a:pt x="10389" y="8541"/>
                  <a:pt x="10389" y="8467"/>
                  <a:pt x="10463" y="8467"/>
                </a:cubicBezTo>
                <a:lnTo>
                  <a:pt x="10463" y="8393"/>
                </a:lnTo>
                <a:lnTo>
                  <a:pt x="10315" y="7986"/>
                </a:lnTo>
                <a:cubicBezTo>
                  <a:pt x="10278" y="7838"/>
                  <a:pt x="10204" y="7690"/>
                  <a:pt x="10315" y="7543"/>
                </a:cubicBezTo>
                <a:cubicBezTo>
                  <a:pt x="10315" y="7469"/>
                  <a:pt x="10315" y="7432"/>
                  <a:pt x="10278" y="7321"/>
                </a:cubicBezTo>
                <a:cubicBezTo>
                  <a:pt x="10204" y="7284"/>
                  <a:pt x="10204" y="7173"/>
                  <a:pt x="10167" y="7136"/>
                </a:cubicBezTo>
                <a:cubicBezTo>
                  <a:pt x="10093" y="7062"/>
                  <a:pt x="9982" y="6914"/>
                  <a:pt x="9908" y="6803"/>
                </a:cubicBezTo>
                <a:lnTo>
                  <a:pt x="9908" y="6803"/>
                </a:lnTo>
                <a:lnTo>
                  <a:pt x="10463" y="6951"/>
                </a:lnTo>
                <a:cubicBezTo>
                  <a:pt x="10707" y="7012"/>
                  <a:pt x="10974" y="7040"/>
                  <a:pt x="11238" y="7040"/>
                </a:cubicBezTo>
                <a:cubicBezTo>
                  <a:pt x="11454" y="7040"/>
                  <a:pt x="11669" y="7021"/>
                  <a:pt x="11868" y="6988"/>
                </a:cubicBezTo>
                <a:cubicBezTo>
                  <a:pt x="12349" y="6951"/>
                  <a:pt x="12866" y="6766"/>
                  <a:pt x="13273" y="6581"/>
                </a:cubicBezTo>
                <a:cubicBezTo>
                  <a:pt x="13421" y="6544"/>
                  <a:pt x="13532" y="6433"/>
                  <a:pt x="13679" y="6396"/>
                </a:cubicBezTo>
                <a:cubicBezTo>
                  <a:pt x="13827" y="6507"/>
                  <a:pt x="13901" y="6692"/>
                  <a:pt x="13975" y="6803"/>
                </a:cubicBezTo>
                <a:cubicBezTo>
                  <a:pt x="14012" y="6951"/>
                  <a:pt x="14049" y="7136"/>
                  <a:pt x="14012" y="7321"/>
                </a:cubicBezTo>
                <a:cubicBezTo>
                  <a:pt x="14012" y="7432"/>
                  <a:pt x="13975" y="7506"/>
                  <a:pt x="13901" y="7543"/>
                </a:cubicBezTo>
                <a:cubicBezTo>
                  <a:pt x="13864" y="7617"/>
                  <a:pt x="13790" y="7653"/>
                  <a:pt x="13679" y="7690"/>
                </a:cubicBezTo>
                <a:cubicBezTo>
                  <a:pt x="13606" y="7727"/>
                  <a:pt x="13532" y="7801"/>
                  <a:pt x="13458" y="7838"/>
                </a:cubicBezTo>
                <a:cubicBezTo>
                  <a:pt x="13347" y="7875"/>
                  <a:pt x="13310" y="7912"/>
                  <a:pt x="13273" y="8023"/>
                </a:cubicBezTo>
                <a:cubicBezTo>
                  <a:pt x="13162" y="8023"/>
                  <a:pt x="13125" y="8060"/>
                  <a:pt x="13088" y="8171"/>
                </a:cubicBezTo>
                <a:cubicBezTo>
                  <a:pt x="13051" y="8208"/>
                  <a:pt x="13051" y="8245"/>
                  <a:pt x="13051" y="8282"/>
                </a:cubicBezTo>
                <a:lnTo>
                  <a:pt x="13051" y="8356"/>
                </a:lnTo>
                <a:cubicBezTo>
                  <a:pt x="13051" y="8393"/>
                  <a:pt x="13088" y="8393"/>
                  <a:pt x="13088" y="8430"/>
                </a:cubicBezTo>
                <a:cubicBezTo>
                  <a:pt x="13088" y="8430"/>
                  <a:pt x="13125" y="8467"/>
                  <a:pt x="13236" y="8467"/>
                </a:cubicBezTo>
                <a:lnTo>
                  <a:pt x="13716" y="8467"/>
                </a:lnTo>
                <a:cubicBezTo>
                  <a:pt x="13790" y="8467"/>
                  <a:pt x="13864" y="8541"/>
                  <a:pt x="13975" y="8541"/>
                </a:cubicBezTo>
                <a:lnTo>
                  <a:pt x="14160" y="8541"/>
                </a:lnTo>
                <a:cubicBezTo>
                  <a:pt x="14197" y="8541"/>
                  <a:pt x="14234" y="8541"/>
                  <a:pt x="14271" y="8467"/>
                </a:cubicBezTo>
                <a:lnTo>
                  <a:pt x="14567" y="8467"/>
                </a:lnTo>
                <a:cubicBezTo>
                  <a:pt x="14567" y="8467"/>
                  <a:pt x="14604" y="8467"/>
                  <a:pt x="14604" y="8430"/>
                </a:cubicBezTo>
                <a:cubicBezTo>
                  <a:pt x="14641" y="8393"/>
                  <a:pt x="14641" y="8393"/>
                  <a:pt x="14641" y="8356"/>
                </a:cubicBezTo>
                <a:cubicBezTo>
                  <a:pt x="14641" y="8282"/>
                  <a:pt x="14641" y="8245"/>
                  <a:pt x="14715" y="8245"/>
                </a:cubicBezTo>
                <a:cubicBezTo>
                  <a:pt x="14715" y="8171"/>
                  <a:pt x="14752" y="8097"/>
                  <a:pt x="14789" y="8060"/>
                </a:cubicBezTo>
                <a:cubicBezTo>
                  <a:pt x="14826" y="8023"/>
                  <a:pt x="14900" y="7986"/>
                  <a:pt x="14973" y="7912"/>
                </a:cubicBezTo>
                <a:cubicBezTo>
                  <a:pt x="15010" y="7875"/>
                  <a:pt x="15121" y="7875"/>
                  <a:pt x="15158" y="7801"/>
                </a:cubicBezTo>
                <a:cubicBezTo>
                  <a:pt x="15195" y="7690"/>
                  <a:pt x="15195" y="7653"/>
                  <a:pt x="15195" y="7543"/>
                </a:cubicBezTo>
                <a:lnTo>
                  <a:pt x="15195" y="7469"/>
                </a:lnTo>
                <a:lnTo>
                  <a:pt x="15195" y="7321"/>
                </a:lnTo>
                <a:lnTo>
                  <a:pt x="15195" y="6988"/>
                </a:lnTo>
                <a:cubicBezTo>
                  <a:pt x="15269" y="7099"/>
                  <a:pt x="15306" y="7247"/>
                  <a:pt x="15306" y="7321"/>
                </a:cubicBezTo>
                <a:cubicBezTo>
                  <a:pt x="15343" y="7432"/>
                  <a:pt x="15343" y="7543"/>
                  <a:pt x="15380" y="7653"/>
                </a:cubicBezTo>
                <a:cubicBezTo>
                  <a:pt x="15380" y="7875"/>
                  <a:pt x="15306" y="8097"/>
                  <a:pt x="15158" y="8245"/>
                </a:cubicBezTo>
                <a:cubicBezTo>
                  <a:pt x="14973" y="8282"/>
                  <a:pt x="14826" y="8393"/>
                  <a:pt x="14752" y="8578"/>
                </a:cubicBezTo>
                <a:cubicBezTo>
                  <a:pt x="14715" y="8615"/>
                  <a:pt x="14604" y="8615"/>
                  <a:pt x="14604" y="8726"/>
                </a:cubicBezTo>
                <a:lnTo>
                  <a:pt x="14604" y="8800"/>
                </a:lnTo>
                <a:cubicBezTo>
                  <a:pt x="14604" y="8800"/>
                  <a:pt x="14604" y="8837"/>
                  <a:pt x="14641" y="8837"/>
                </a:cubicBezTo>
                <a:lnTo>
                  <a:pt x="14715" y="8910"/>
                </a:lnTo>
                <a:cubicBezTo>
                  <a:pt x="14752" y="8910"/>
                  <a:pt x="14752" y="8910"/>
                  <a:pt x="14789" y="8947"/>
                </a:cubicBezTo>
                <a:lnTo>
                  <a:pt x="15010" y="8947"/>
                </a:lnTo>
                <a:cubicBezTo>
                  <a:pt x="15158" y="8947"/>
                  <a:pt x="15306" y="8947"/>
                  <a:pt x="15343" y="8910"/>
                </a:cubicBezTo>
                <a:lnTo>
                  <a:pt x="15380" y="8910"/>
                </a:lnTo>
                <a:cubicBezTo>
                  <a:pt x="15454" y="8947"/>
                  <a:pt x="15491" y="8947"/>
                  <a:pt x="15528" y="8947"/>
                </a:cubicBezTo>
                <a:lnTo>
                  <a:pt x="16009" y="8947"/>
                </a:lnTo>
                <a:cubicBezTo>
                  <a:pt x="16046" y="8947"/>
                  <a:pt x="16083" y="8947"/>
                  <a:pt x="16120" y="8910"/>
                </a:cubicBezTo>
                <a:lnTo>
                  <a:pt x="16267" y="8910"/>
                </a:lnTo>
                <a:cubicBezTo>
                  <a:pt x="16304" y="8910"/>
                  <a:pt x="16304" y="8837"/>
                  <a:pt x="16378" y="8837"/>
                </a:cubicBezTo>
                <a:cubicBezTo>
                  <a:pt x="16415" y="8800"/>
                  <a:pt x="16415" y="8726"/>
                  <a:pt x="16415" y="8652"/>
                </a:cubicBezTo>
                <a:cubicBezTo>
                  <a:pt x="16415" y="8615"/>
                  <a:pt x="16378" y="8578"/>
                  <a:pt x="16304" y="8541"/>
                </a:cubicBezTo>
                <a:cubicBezTo>
                  <a:pt x="16267" y="8430"/>
                  <a:pt x="16230" y="8282"/>
                  <a:pt x="16267" y="8208"/>
                </a:cubicBezTo>
                <a:cubicBezTo>
                  <a:pt x="16304" y="7986"/>
                  <a:pt x="16452" y="7727"/>
                  <a:pt x="16637" y="7617"/>
                </a:cubicBezTo>
                <a:cubicBezTo>
                  <a:pt x="16674" y="7543"/>
                  <a:pt x="16674" y="7469"/>
                  <a:pt x="16674" y="7432"/>
                </a:cubicBezTo>
                <a:cubicBezTo>
                  <a:pt x="16674" y="7358"/>
                  <a:pt x="16637" y="7284"/>
                  <a:pt x="16637" y="7247"/>
                </a:cubicBezTo>
                <a:cubicBezTo>
                  <a:pt x="16600" y="7099"/>
                  <a:pt x="16563" y="6988"/>
                  <a:pt x="16489" y="6914"/>
                </a:cubicBezTo>
                <a:cubicBezTo>
                  <a:pt x="16415" y="6692"/>
                  <a:pt x="16415" y="6433"/>
                  <a:pt x="16415" y="6212"/>
                </a:cubicBezTo>
                <a:cubicBezTo>
                  <a:pt x="16415" y="5990"/>
                  <a:pt x="16489" y="5768"/>
                  <a:pt x="16563" y="5509"/>
                </a:cubicBezTo>
                <a:cubicBezTo>
                  <a:pt x="17007" y="5213"/>
                  <a:pt x="17081" y="4955"/>
                  <a:pt x="17118" y="4733"/>
                </a:cubicBezTo>
                <a:cubicBezTo>
                  <a:pt x="17266" y="4289"/>
                  <a:pt x="17340" y="3772"/>
                  <a:pt x="17266" y="3291"/>
                </a:cubicBezTo>
                <a:cubicBezTo>
                  <a:pt x="17192" y="2958"/>
                  <a:pt x="17118" y="2588"/>
                  <a:pt x="16933" y="2330"/>
                </a:cubicBezTo>
                <a:cubicBezTo>
                  <a:pt x="16748" y="2034"/>
                  <a:pt x="16452" y="1812"/>
                  <a:pt x="16157" y="1627"/>
                </a:cubicBezTo>
                <a:cubicBezTo>
                  <a:pt x="15861" y="1442"/>
                  <a:pt x="15491" y="1368"/>
                  <a:pt x="15158" y="1258"/>
                </a:cubicBezTo>
                <a:cubicBezTo>
                  <a:pt x="14863" y="1184"/>
                  <a:pt x="14530" y="1036"/>
                  <a:pt x="14197" y="925"/>
                </a:cubicBezTo>
                <a:cubicBezTo>
                  <a:pt x="13864" y="851"/>
                  <a:pt x="13569" y="703"/>
                  <a:pt x="13199" y="666"/>
                </a:cubicBezTo>
                <a:lnTo>
                  <a:pt x="12127" y="666"/>
                </a:lnTo>
                <a:cubicBezTo>
                  <a:pt x="11424" y="666"/>
                  <a:pt x="10722" y="629"/>
                  <a:pt x="10056" y="518"/>
                </a:cubicBezTo>
                <a:cubicBezTo>
                  <a:pt x="9724" y="481"/>
                  <a:pt x="9354" y="444"/>
                  <a:pt x="9021" y="333"/>
                </a:cubicBezTo>
                <a:cubicBezTo>
                  <a:pt x="8836" y="296"/>
                  <a:pt x="8688" y="259"/>
                  <a:pt x="8504" y="148"/>
                </a:cubicBezTo>
                <a:cubicBezTo>
                  <a:pt x="8319" y="111"/>
                  <a:pt x="8208" y="1"/>
                  <a:pt x="802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00280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" name="Google Shape;917;p3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918" name="Google Shape;918;p3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919" name="Google Shape;919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" name="Google Shape;959;p3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960" name="Google Shape;960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" name="Google Shape;1000;p3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1001" name="Google Shape;1001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" name="Google Shape;1041;p3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1042" name="Google Shape;1042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2" name="Google Shape;1082;p3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1083" name="Google Shape;1083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3" name="Google Shape;1123;p3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1124" name="Google Shape;1124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4" name="Google Shape;1164;p3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1165" name="Google Shape;1165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5" name="Google Shape;1205;p3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1206" name="Google Shape;1206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6" name="Google Shape;1246;p3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1247" name="Google Shape;1247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7" name="Google Shape;1287;p3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1288" name="Google Shape;1288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8" name="Google Shape;1328;p3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1329" name="Google Shape;1329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9" name="Google Shape;1369;p3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1370" name="Google Shape;1370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0" name="Google Shape;1410;p3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1411" name="Google Shape;1411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1" name="Google Shape;1451;p3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1452" name="Google Shape;1452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2" name="Google Shape;1492;p3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493" name="Google Shape;1493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3" name="Google Shape;1533;p3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534" name="Google Shape;1534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4" name="Google Shape;1574;p3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575" name="Google Shape;1575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5" name="Google Shape;1615;p3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616" name="Google Shape;1616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6" name="Google Shape;1656;p3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657" name="Google Shape;1657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7" name="Google Shape;1697;p3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698" name="Google Shape;1698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8" name="Google Shape;1738;p3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739" name="Google Shape;1739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9" name="Google Shape;1779;p3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780" name="Google Shape;1780;p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20" name="Google Shape;1820;p3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1" name="Google Shape;1821;p3"/>
          <p:cNvSpPr/>
          <p:nvPr/>
        </p:nvSpPr>
        <p:spPr>
          <a:xfrm flipH="1"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2" name="Google Shape;1822;p3"/>
          <p:cNvSpPr txBox="1">
            <a:spLocks noGrp="1"/>
          </p:cNvSpPr>
          <p:nvPr>
            <p:ph type="title"/>
          </p:nvPr>
        </p:nvSpPr>
        <p:spPr>
          <a:xfrm>
            <a:off x="775675" y="2589388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823" name="Google Shape;1823;p3"/>
          <p:cNvSpPr txBox="1">
            <a:spLocks noGrp="1"/>
          </p:cNvSpPr>
          <p:nvPr>
            <p:ph type="title" idx="2" hasCustomPrompt="1"/>
          </p:nvPr>
        </p:nvSpPr>
        <p:spPr>
          <a:xfrm>
            <a:off x="2271675" y="1188463"/>
            <a:ext cx="1368300" cy="12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24" name="Google Shape;1824;p3"/>
          <p:cNvSpPr txBox="1">
            <a:spLocks noGrp="1"/>
          </p:cNvSpPr>
          <p:nvPr>
            <p:ph type="subTitle" idx="1"/>
          </p:nvPr>
        </p:nvSpPr>
        <p:spPr>
          <a:xfrm>
            <a:off x="775700" y="3541938"/>
            <a:ext cx="4360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7" name="Google Shape;4567;p7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4568" name="Google Shape;4568;p7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4569" name="Google Shape;4569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9" name="Google Shape;4609;p7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4610" name="Google Shape;4610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0" name="Google Shape;4650;p7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4651" name="Google Shape;4651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1" name="Google Shape;4691;p7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4692" name="Google Shape;4692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2" name="Google Shape;4732;p7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4733" name="Google Shape;4733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3" name="Google Shape;4773;p7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4774" name="Google Shape;4774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4" name="Google Shape;4814;p7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4815" name="Google Shape;4815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5" name="Google Shape;4855;p7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4856" name="Google Shape;4856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" name="Google Shape;4896;p7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4897" name="Google Shape;4897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7" name="Google Shape;4937;p7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4938" name="Google Shape;4938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8" name="Google Shape;4978;p7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4979" name="Google Shape;4979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9" name="Google Shape;5019;p7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5020" name="Google Shape;5020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0" name="Google Shape;5060;p7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5061" name="Google Shape;5061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01" name="Google Shape;5101;p7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5102" name="Google Shape;5102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42" name="Google Shape;5142;p7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5143" name="Google Shape;5143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3" name="Google Shape;5183;p7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5184" name="Google Shape;5184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4" name="Google Shape;5224;p7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5225" name="Google Shape;5225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5" name="Google Shape;5265;p7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5266" name="Google Shape;5266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6" name="Google Shape;5306;p7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5307" name="Google Shape;5307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47" name="Google Shape;5347;p7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5348" name="Google Shape;5348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88" name="Google Shape;5388;p7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5389" name="Google Shape;5389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9" name="Google Shape;5429;p7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5430" name="Google Shape;5430;p7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7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7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7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7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7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7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7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7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7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7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7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7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7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7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7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7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7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7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7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7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7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7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7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7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7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7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7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7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7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7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7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7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7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7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7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7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7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7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7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470" name="Google Shape;5470;p7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1" name="Google Shape;5471;p7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2" name="Google Shape;5472;p7"/>
          <p:cNvSpPr/>
          <p:nvPr/>
        </p:nvSpPr>
        <p:spPr>
          <a:xfrm>
            <a:off x="7805865" y="198102"/>
            <a:ext cx="1246080" cy="6737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3" name="Google Shape;5473;p7"/>
          <p:cNvSpPr/>
          <p:nvPr/>
        </p:nvSpPr>
        <p:spPr>
          <a:xfrm flipH="1">
            <a:off x="92052" y="1032427"/>
            <a:ext cx="1246080" cy="6737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4" name="Google Shape;5474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7"/>
          <p:cNvSpPr txBox="1">
            <a:spLocks noGrp="1"/>
          </p:cNvSpPr>
          <p:nvPr>
            <p:ph type="body" idx="1"/>
          </p:nvPr>
        </p:nvSpPr>
        <p:spPr>
          <a:xfrm>
            <a:off x="2587825" y="1547575"/>
            <a:ext cx="3968400" cy="22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76" name="Google Shape;5476;p7"/>
          <p:cNvSpPr/>
          <p:nvPr/>
        </p:nvSpPr>
        <p:spPr>
          <a:xfrm>
            <a:off x="7519800" y="4674375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7" name="Google Shape;5477;p7"/>
          <p:cNvSpPr/>
          <p:nvPr/>
        </p:nvSpPr>
        <p:spPr>
          <a:xfrm>
            <a:off x="7472600" y="3712650"/>
            <a:ext cx="694390" cy="1027944"/>
          </a:xfrm>
          <a:custGeom>
            <a:avLst/>
            <a:gdLst/>
            <a:ahLst/>
            <a:cxnLst/>
            <a:rect l="l" t="t" r="r" b="b"/>
            <a:pathLst>
              <a:path w="16009" h="23699" extrusionOk="0">
                <a:moveTo>
                  <a:pt x="15787" y="18634"/>
                </a:moveTo>
                <a:cubicBezTo>
                  <a:pt x="15972" y="18301"/>
                  <a:pt x="16009" y="17894"/>
                  <a:pt x="15787" y="17562"/>
                </a:cubicBezTo>
                <a:cubicBezTo>
                  <a:pt x="15713" y="17525"/>
                  <a:pt x="15713" y="17488"/>
                  <a:pt x="15676" y="17488"/>
                </a:cubicBezTo>
                <a:lnTo>
                  <a:pt x="15602" y="17377"/>
                </a:lnTo>
                <a:cubicBezTo>
                  <a:pt x="15528" y="17303"/>
                  <a:pt x="15528" y="17229"/>
                  <a:pt x="15528" y="17155"/>
                </a:cubicBezTo>
                <a:cubicBezTo>
                  <a:pt x="15528" y="16970"/>
                  <a:pt x="15639" y="16822"/>
                  <a:pt x="15676" y="16637"/>
                </a:cubicBezTo>
                <a:cubicBezTo>
                  <a:pt x="15676" y="16564"/>
                  <a:pt x="15713" y="16453"/>
                  <a:pt x="15713" y="16342"/>
                </a:cubicBezTo>
                <a:cubicBezTo>
                  <a:pt x="15713" y="16268"/>
                  <a:pt x="15713" y="16194"/>
                  <a:pt x="15676" y="16083"/>
                </a:cubicBezTo>
                <a:cubicBezTo>
                  <a:pt x="15639" y="15972"/>
                  <a:pt x="15602" y="15935"/>
                  <a:pt x="15528" y="15861"/>
                </a:cubicBezTo>
                <a:lnTo>
                  <a:pt x="15454" y="15750"/>
                </a:lnTo>
                <a:cubicBezTo>
                  <a:pt x="15454" y="15713"/>
                  <a:pt x="15417" y="15676"/>
                  <a:pt x="15417" y="15602"/>
                </a:cubicBezTo>
                <a:lnTo>
                  <a:pt x="15417" y="15602"/>
                </a:lnTo>
                <a:lnTo>
                  <a:pt x="15417" y="15602"/>
                </a:lnTo>
                <a:lnTo>
                  <a:pt x="15417" y="15565"/>
                </a:lnTo>
                <a:cubicBezTo>
                  <a:pt x="15343" y="15417"/>
                  <a:pt x="15343" y="15307"/>
                  <a:pt x="15343" y="15159"/>
                </a:cubicBezTo>
                <a:lnTo>
                  <a:pt x="15343" y="15122"/>
                </a:lnTo>
                <a:lnTo>
                  <a:pt x="15343" y="14974"/>
                </a:lnTo>
                <a:lnTo>
                  <a:pt x="15343" y="14604"/>
                </a:lnTo>
                <a:lnTo>
                  <a:pt x="15306" y="13643"/>
                </a:lnTo>
                <a:lnTo>
                  <a:pt x="15306" y="13495"/>
                </a:lnTo>
                <a:lnTo>
                  <a:pt x="15306" y="13384"/>
                </a:lnTo>
                <a:lnTo>
                  <a:pt x="15306" y="13273"/>
                </a:lnTo>
                <a:lnTo>
                  <a:pt x="15306" y="12977"/>
                </a:lnTo>
                <a:lnTo>
                  <a:pt x="15306" y="12829"/>
                </a:lnTo>
                <a:lnTo>
                  <a:pt x="15306" y="12719"/>
                </a:lnTo>
                <a:lnTo>
                  <a:pt x="15306" y="12608"/>
                </a:lnTo>
                <a:lnTo>
                  <a:pt x="15269" y="12164"/>
                </a:lnTo>
                <a:lnTo>
                  <a:pt x="15269" y="12164"/>
                </a:lnTo>
                <a:cubicBezTo>
                  <a:pt x="15269" y="12053"/>
                  <a:pt x="15269" y="12016"/>
                  <a:pt x="15232" y="11905"/>
                </a:cubicBezTo>
                <a:lnTo>
                  <a:pt x="15232" y="11905"/>
                </a:lnTo>
                <a:cubicBezTo>
                  <a:pt x="15232" y="11831"/>
                  <a:pt x="15158" y="11794"/>
                  <a:pt x="15158" y="11683"/>
                </a:cubicBezTo>
                <a:lnTo>
                  <a:pt x="15158" y="11683"/>
                </a:lnTo>
                <a:lnTo>
                  <a:pt x="15158" y="11683"/>
                </a:lnTo>
                <a:cubicBezTo>
                  <a:pt x="15158" y="11646"/>
                  <a:pt x="15121" y="11646"/>
                  <a:pt x="15121" y="11609"/>
                </a:cubicBezTo>
                <a:lnTo>
                  <a:pt x="14973" y="11314"/>
                </a:lnTo>
                <a:lnTo>
                  <a:pt x="14752" y="10981"/>
                </a:lnTo>
                <a:lnTo>
                  <a:pt x="14308" y="10352"/>
                </a:lnTo>
                <a:cubicBezTo>
                  <a:pt x="14160" y="10131"/>
                  <a:pt x="13938" y="9946"/>
                  <a:pt x="13753" y="9761"/>
                </a:cubicBezTo>
                <a:cubicBezTo>
                  <a:pt x="13495" y="9576"/>
                  <a:pt x="13273" y="9428"/>
                  <a:pt x="13014" y="9317"/>
                </a:cubicBezTo>
                <a:cubicBezTo>
                  <a:pt x="12496" y="9132"/>
                  <a:pt x="11942" y="9058"/>
                  <a:pt x="11424" y="8948"/>
                </a:cubicBezTo>
                <a:cubicBezTo>
                  <a:pt x="11165" y="8911"/>
                  <a:pt x="10870" y="8911"/>
                  <a:pt x="10648" y="8874"/>
                </a:cubicBezTo>
                <a:cubicBezTo>
                  <a:pt x="10352" y="8837"/>
                  <a:pt x="10130" y="8763"/>
                  <a:pt x="9908" y="8652"/>
                </a:cubicBez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cubicBezTo>
                  <a:pt x="9761" y="8504"/>
                  <a:pt x="9613" y="8319"/>
                  <a:pt x="9502" y="8134"/>
                </a:cubicBezTo>
                <a:cubicBezTo>
                  <a:pt x="9391" y="7949"/>
                  <a:pt x="9243" y="7764"/>
                  <a:pt x="9169" y="7580"/>
                </a:cubicBezTo>
                <a:cubicBezTo>
                  <a:pt x="9021" y="7395"/>
                  <a:pt x="8873" y="7210"/>
                  <a:pt x="8688" y="7062"/>
                </a:cubicBezTo>
                <a:cubicBezTo>
                  <a:pt x="8614" y="6988"/>
                  <a:pt x="8504" y="6914"/>
                  <a:pt x="8430" y="6877"/>
                </a:cubicBezTo>
                <a:cubicBezTo>
                  <a:pt x="8393" y="6840"/>
                  <a:pt x="8319" y="6840"/>
                  <a:pt x="8282" y="6803"/>
                </a:cubicBezTo>
                <a:cubicBezTo>
                  <a:pt x="8245" y="6729"/>
                  <a:pt x="8208" y="6729"/>
                  <a:pt x="8134" y="6692"/>
                </a:cubicBezTo>
                <a:cubicBezTo>
                  <a:pt x="7764" y="6507"/>
                  <a:pt x="7468" y="6249"/>
                  <a:pt x="7136" y="5990"/>
                </a:cubicBezTo>
                <a:cubicBezTo>
                  <a:pt x="6803" y="5731"/>
                  <a:pt x="6470" y="5509"/>
                  <a:pt x="6174" y="5214"/>
                </a:cubicBezTo>
                <a:cubicBezTo>
                  <a:pt x="5842" y="4955"/>
                  <a:pt x="5546" y="4659"/>
                  <a:pt x="5250" y="4326"/>
                </a:cubicBezTo>
                <a:cubicBezTo>
                  <a:pt x="4954" y="4030"/>
                  <a:pt x="4696" y="3698"/>
                  <a:pt x="4437" y="3365"/>
                </a:cubicBezTo>
                <a:cubicBezTo>
                  <a:pt x="4030" y="2663"/>
                  <a:pt x="3512" y="1849"/>
                  <a:pt x="2773" y="1369"/>
                </a:cubicBez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847" y="1369"/>
                </a:lnTo>
                <a:lnTo>
                  <a:pt x="2921" y="1369"/>
                </a:lnTo>
                <a:lnTo>
                  <a:pt x="2958" y="1369"/>
                </a:lnTo>
                <a:lnTo>
                  <a:pt x="3032" y="1369"/>
                </a:lnTo>
                <a:lnTo>
                  <a:pt x="3106" y="1369"/>
                </a:lnTo>
                <a:cubicBezTo>
                  <a:pt x="3217" y="1369"/>
                  <a:pt x="3254" y="1332"/>
                  <a:pt x="3328" y="1295"/>
                </a:cubicBezTo>
                <a:cubicBezTo>
                  <a:pt x="3402" y="1295"/>
                  <a:pt x="3439" y="1258"/>
                  <a:pt x="3439" y="1258"/>
                </a:cubicBezTo>
                <a:lnTo>
                  <a:pt x="3476" y="1258"/>
                </a:lnTo>
                <a:lnTo>
                  <a:pt x="3476" y="1258"/>
                </a:lnTo>
                <a:cubicBezTo>
                  <a:pt x="3512" y="1184"/>
                  <a:pt x="3586" y="1147"/>
                  <a:pt x="3586" y="1110"/>
                </a:cubicBezTo>
                <a:lnTo>
                  <a:pt x="3586" y="1073"/>
                </a:lnTo>
                <a:cubicBezTo>
                  <a:pt x="3623" y="999"/>
                  <a:pt x="3623" y="962"/>
                  <a:pt x="3623" y="925"/>
                </a:cubicBezTo>
                <a:lnTo>
                  <a:pt x="3623" y="925"/>
                </a:lnTo>
                <a:lnTo>
                  <a:pt x="3623" y="925"/>
                </a:lnTo>
                <a:cubicBezTo>
                  <a:pt x="3623" y="888"/>
                  <a:pt x="3660" y="777"/>
                  <a:pt x="3660" y="740"/>
                </a:cubicBezTo>
                <a:lnTo>
                  <a:pt x="3660" y="740"/>
                </a:lnTo>
                <a:lnTo>
                  <a:pt x="3660" y="629"/>
                </a:lnTo>
                <a:lnTo>
                  <a:pt x="3660" y="555"/>
                </a:lnTo>
                <a:lnTo>
                  <a:pt x="3660" y="555"/>
                </a:lnTo>
                <a:lnTo>
                  <a:pt x="3660" y="555"/>
                </a:lnTo>
                <a:cubicBezTo>
                  <a:pt x="3660" y="555"/>
                  <a:pt x="3660" y="518"/>
                  <a:pt x="3623" y="518"/>
                </a:cubicBezTo>
                <a:lnTo>
                  <a:pt x="3586" y="518"/>
                </a:lnTo>
                <a:lnTo>
                  <a:pt x="3476" y="518"/>
                </a:lnTo>
                <a:lnTo>
                  <a:pt x="3291" y="518"/>
                </a:lnTo>
                <a:lnTo>
                  <a:pt x="3106" y="518"/>
                </a:lnTo>
                <a:lnTo>
                  <a:pt x="2921" y="518"/>
                </a:lnTo>
                <a:cubicBezTo>
                  <a:pt x="2773" y="518"/>
                  <a:pt x="2662" y="592"/>
                  <a:pt x="2551" y="703"/>
                </a:cubicBezTo>
                <a:cubicBezTo>
                  <a:pt x="2514" y="740"/>
                  <a:pt x="2514" y="777"/>
                  <a:pt x="2477" y="814"/>
                </a:cubicBezTo>
                <a:cubicBezTo>
                  <a:pt x="2403" y="888"/>
                  <a:pt x="2366" y="925"/>
                  <a:pt x="2329" y="925"/>
                </a:cubicBezTo>
                <a:lnTo>
                  <a:pt x="2329" y="925"/>
                </a:lnTo>
                <a:lnTo>
                  <a:pt x="2329" y="925"/>
                </a:lnTo>
                <a:lnTo>
                  <a:pt x="2292" y="888"/>
                </a:lnTo>
                <a:lnTo>
                  <a:pt x="2292" y="814"/>
                </a:lnTo>
                <a:cubicBezTo>
                  <a:pt x="2292" y="777"/>
                  <a:pt x="2292" y="740"/>
                  <a:pt x="2329" y="703"/>
                </a:cubicBezTo>
                <a:cubicBezTo>
                  <a:pt x="2329" y="592"/>
                  <a:pt x="2366" y="518"/>
                  <a:pt x="2366" y="407"/>
                </a:cubicBezTo>
                <a:cubicBezTo>
                  <a:pt x="2366" y="333"/>
                  <a:pt x="2366" y="222"/>
                  <a:pt x="2329" y="149"/>
                </a:cubicBezTo>
                <a:cubicBezTo>
                  <a:pt x="2292" y="75"/>
                  <a:pt x="2292" y="38"/>
                  <a:pt x="2219" y="38"/>
                </a:cubicBezTo>
                <a:cubicBezTo>
                  <a:pt x="2182" y="1"/>
                  <a:pt x="2145" y="1"/>
                  <a:pt x="2108" y="1"/>
                </a:cubicBezTo>
                <a:lnTo>
                  <a:pt x="2108" y="1"/>
                </a:lnTo>
                <a:lnTo>
                  <a:pt x="2108" y="1"/>
                </a:lnTo>
                <a:cubicBezTo>
                  <a:pt x="2034" y="1"/>
                  <a:pt x="1997" y="38"/>
                  <a:pt x="1997" y="38"/>
                </a:cubicBezTo>
                <a:cubicBezTo>
                  <a:pt x="1960" y="75"/>
                  <a:pt x="1960" y="149"/>
                  <a:pt x="1960" y="149"/>
                </a:cubicBezTo>
                <a:cubicBezTo>
                  <a:pt x="1960" y="222"/>
                  <a:pt x="1997" y="259"/>
                  <a:pt x="1997" y="370"/>
                </a:cubicBezTo>
                <a:cubicBezTo>
                  <a:pt x="2034" y="407"/>
                  <a:pt x="2108" y="518"/>
                  <a:pt x="2108" y="555"/>
                </a:cubicBezTo>
                <a:cubicBezTo>
                  <a:pt x="2145" y="592"/>
                  <a:pt x="2108" y="703"/>
                  <a:pt x="2034" y="740"/>
                </a:cubicBezTo>
                <a:lnTo>
                  <a:pt x="2034" y="740"/>
                </a:lnTo>
                <a:cubicBezTo>
                  <a:pt x="1960" y="777"/>
                  <a:pt x="1812" y="814"/>
                  <a:pt x="1664" y="777"/>
                </a:cubicBezTo>
                <a:cubicBezTo>
                  <a:pt x="1553" y="777"/>
                  <a:pt x="1405" y="740"/>
                  <a:pt x="1368" y="629"/>
                </a:cubicBezTo>
                <a:cubicBezTo>
                  <a:pt x="1294" y="592"/>
                  <a:pt x="1294" y="518"/>
                  <a:pt x="1368" y="444"/>
                </a:cubicBezTo>
                <a:lnTo>
                  <a:pt x="1479" y="333"/>
                </a:lnTo>
                <a:cubicBezTo>
                  <a:pt x="1553" y="259"/>
                  <a:pt x="1553" y="222"/>
                  <a:pt x="1590" y="185"/>
                </a:cubicBezTo>
                <a:lnTo>
                  <a:pt x="1590" y="185"/>
                </a:lnTo>
                <a:lnTo>
                  <a:pt x="1590" y="149"/>
                </a:lnTo>
                <a:lnTo>
                  <a:pt x="1590" y="149"/>
                </a:lnTo>
                <a:lnTo>
                  <a:pt x="1590" y="75"/>
                </a:lnTo>
                <a:lnTo>
                  <a:pt x="1590" y="75"/>
                </a:lnTo>
                <a:cubicBezTo>
                  <a:pt x="1590" y="38"/>
                  <a:pt x="1553" y="38"/>
                  <a:pt x="1479" y="38"/>
                </a:cubicBezTo>
                <a:lnTo>
                  <a:pt x="1479" y="38"/>
                </a:lnTo>
                <a:lnTo>
                  <a:pt x="1479" y="38"/>
                </a:lnTo>
                <a:cubicBezTo>
                  <a:pt x="1405" y="1"/>
                  <a:pt x="1294" y="75"/>
                  <a:pt x="1257" y="149"/>
                </a:cubicBezTo>
                <a:cubicBezTo>
                  <a:pt x="1220" y="185"/>
                  <a:pt x="1183" y="259"/>
                  <a:pt x="1109" y="370"/>
                </a:cubicBezTo>
                <a:cubicBezTo>
                  <a:pt x="1072" y="444"/>
                  <a:pt x="1072" y="518"/>
                  <a:pt x="1072" y="592"/>
                </a:cubicBezTo>
                <a:lnTo>
                  <a:pt x="1072" y="740"/>
                </a:lnTo>
                <a:cubicBezTo>
                  <a:pt x="998" y="703"/>
                  <a:pt x="925" y="629"/>
                  <a:pt x="851" y="629"/>
                </a:cubicBezTo>
                <a:lnTo>
                  <a:pt x="555" y="629"/>
                </a:lnTo>
                <a:cubicBezTo>
                  <a:pt x="481" y="629"/>
                  <a:pt x="370" y="703"/>
                  <a:pt x="296" y="740"/>
                </a:cubicBezTo>
                <a:cubicBezTo>
                  <a:pt x="185" y="777"/>
                  <a:pt x="111" y="814"/>
                  <a:pt x="74" y="925"/>
                </a:cubicBezTo>
                <a:lnTo>
                  <a:pt x="74" y="925"/>
                </a:lnTo>
                <a:lnTo>
                  <a:pt x="74" y="925"/>
                </a:lnTo>
                <a:cubicBezTo>
                  <a:pt x="0" y="999"/>
                  <a:pt x="111" y="1073"/>
                  <a:pt x="111" y="1147"/>
                </a:cubicBezTo>
                <a:cubicBezTo>
                  <a:pt x="148" y="1184"/>
                  <a:pt x="185" y="1295"/>
                  <a:pt x="259" y="1332"/>
                </a:cubicBezTo>
                <a:cubicBezTo>
                  <a:pt x="296" y="1369"/>
                  <a:pt x="370" y="1442"/>
                  <a:pt x="444" y="1479"/>
                </a:cubicBezTo>
                <a:cubicBezTo>
                  <a:pt x="481" y="1516"/>
                  <a:pt x="555" y="1516"/>
                  <a:pt x="666" y="1516"/>
                </a:cubicBezTo>
                <a:lnTo>
                  <a:pt x="666" y="1516"/>
                </a:lnTo>
                <a:cubicBezTo>
                  <a:pt x="629" y="1553"/>
                  <a:pt x="555" y="1664"/>
                  <a:pt x="518" y="1738"/>
                </a:cubicBezTo>
                <a:lnTo>
                  <a:pt x="518" y="1738"/>
                </a:lnTo>
                <a:lnTo>
                  <a:pt x="518" y="1738"/>
                </a:lnTo>
                <a:lnTo>
                  <a:pt x="555" y="1738"/>
                </a:lnTo>
                <a:cubicBezTo>
                  <a:pt x="518" y="1812"/>
                  <a:pt x="518" y="1812"/>
                  <a:pt x="518" y="1849"/>
                </a:cubicBezTo>
                <a:cubicBezTo>
                  <a:pt x="518" y="1886"/>
                  <a:pt x="518" y="1923"/>
                  <a:pt x="555" y="1997"/>
                </a:cubicBezTo>
                <a:lnTo>
                  <a:pt x="555" y="1997"/>
                </a:lnTo>
                <a:lnTo>
                  <a:pt x="555" y="2034"/>
                </a:lnTo>
                <a:cubicBezTo>
                  <a:pt x="555" y="2071"/>
                  <a:pt x="629" y="2108"/>
                  <a:pt x="629" y="2219"/>
                </a:cubicBezTo>
                <a:cubicBezTo>
                  <a:pt x="666" y="2293"/>
                  <a:pt x="666" y="2404"/>
                  <a:pt x="666" y="2478"/>
                </a:cubicBezTo>
                <a:lnTo>
                  <a:pt x="666" y="2552"/>
                </a:lnTo>
                <a:cubicBezTo>
                  <a:pt x="666" y="2626"/>
                  <a:pt x="666" y="2736"/>
                  <a:pt x="629" y="2773"/>
                </a:cubicBezTo>
                <a:cubicBezTo>
                  <a:pt x="629" y="2810"/>
                  <a:pt x="555" y="2847"/>
                  <a:pt x="555" y="2921"/>
                </a:cubicBezTo>
                <a:lnTo>
                  <a:pt x="555" y="3032"/>
                </a:lnTo>
                <a:cubicBezTo>
                  <a:pt x="518" y="3180"/>
                  <a:pt x="518" y="3365"/>
                  <a:pt x="555" y="3550"/>
                </a:cubicBezTo>
                <a:cubicBezTo>
                  <a:pt x="629" y="3661"/>
                  <a:pt x="666" y="3698"/>
                  <a:pt x="703" y="3735"/>
                </a:cubicBezTo>
                <a:cubicBezTo>
                  <a:pt x="740" y="3772"/>
                  <a:pt x="851" y="3846"/>
                  <a:pt x="925" y="3846"/>
                </a:cubicBezTo>
                <a:lnTo>
                  <a:pt x="925" y="3846"/>
                </a:lnTo>
                <a:lnTo>
                  <a:pt x="925" y="3846"/>
                </a:lnTo>
                <a:cubicBezTo>
                  <a:pt x="1109" y="3846"/>
                  <a:pt x="1257" y="3735"/>
                  <a:pt x="1368" y="3587"/>
                </a:cubicBezTo>
                <a:cubicBezTo>
                  <a:pt x="1405" y="3550"/>
                  <a:pt x="1442" y="3476"/>
                  <a:pt x="1479" y="3402"/>
                </a:cubicBezTo>
                <a:cubicBezTo>
                  <a:pt x="1479" y="3365"/>
                  <a:pt x="1553" y="3328"/>
                  <a:pt x="1553" y="3328"/>
                </a:cubicBezTo>
                <a:cubicBezTo>
                  <a:pt x="1553" y="3291"/>
                  <a:pt x="1590" y="3291"/>
                  <a:pt x="1627" y="3217"/>
                </a:cubicBezTo>
                <a:lnTo>
                  <a:pt x="1923" y="3106"/>
                </a:lnTo>
                <a:cubicBezTo>
                  <a:pt x="2108" y="3513"/>
                  <a:pt x="2219" y="3920"/>
                  <a:pt x="2366" y="4326"/>
                </a:cubicBezTo>
                <a:cubicBezTo>
                  <a:pt x="2514" y="4770"/>
                  <a:pt x="2588" y="5214"/>
                  <a:pt x="2736" y="5620"/>
                </a:cubicBezTo>
                <a:cubicBezTo>
                  <a:pt x="3032" y="6507"/>
                  <a:pt x="3328" y="7358"/>
                  <a:pt x="3771" y="8134"/>
                </a:cubicBezTo>
                <a:cubicBezTo>
                  <a:pt x="3956" y="8541"/>
                  <a:pt x="4178" y="8911"/>
                  <a:pt x="4400" y="9280"/>
                </a:cubicBezTo>
                <a:cubicBezTo>
                  <a:pt x="4622" y="9650"/>
                  <a:pt x="4880" y="10057"/>
                  <a:pt x="5102" y="10426"/>
                </a:cubicBezTo>
                <a:cubicBezTo>
                  <a:pt x="5324" y="10796"/>
                  <a:pt x="5546" y="11240"/>
                  <a:pt x="5805" y="11609"/>
                </a:cubicBezTo>
                <a:cubicBezTo>
                  <a:pt x="6027" y="11979"/>
                  <a:pt x="6174" y="12386"/>
                  <a:pt x="6211" y="12793"/>
                </a:cubicBezTo>
                <a:cubicBezTo>
                  <a:pt x="6211" y="13014"/>
                  <a:pt x="6211" y="13273"/>
                  <a:pt x="6248" y="13495"/>
                </a:cubicBezTo>
                <a:cubicBezTo>
                  <a:pt x="6285" y="13717"/>
                  <a:pt x="6396" y="13939"/>
                  <a:pt x="6433" y="14123"/>
                </a:cubicBezTo>
                <a:cubicBezTo>
                  <a:pt x="6618" y="14567"/>
                  <a:pt x="6766" y="14974"/>
                  <a:pt x="6914" y="15380"/>
                </a:cubicBezTo>
                <a:cubicBezTo>
                  <a:pt x="7025" y="15787"/>
                  <a:pt x="7136" y="16268"/>
                  <a:pt x="7210" y="16674"/>
                </a:cubicBezTo>
                <a:cubicBezTo>
                  <a:pt x="7284" y="16896"/>
                  <a:pt x="7320" y="17155"/>
                  <a:pt x="7320" y="17340"/>
                </a:cubicBezTo>
                <a:lnTo>
                  <a:pt x="7320" y="17451"/>
                </a:lnTo>
                <a:lnTo>
                  <a:pt x="7320" y="17525"/>
                </a:lnTo>
                <a:lnTo>
                  <a:pt x="7320" y="17599"/>
                </a:lnTo>
                <a:cubicBezTo>
                  <a:pt x="7284" y="17710"/>
                  <a:pt x="7284" y="17821"/>
                  <a:pt x="7284" y="17931"/>
                </a:cubicBezTo>
                <a:cubicBezTo>
                  <a:pt x="7284" y="18153"/>
                  <a:pt x="7284" y="18375"/>
                  <a:pt x="7320" y="18634"/>
                </a:cubicBezTo>
                <a:cubicBezTo>
                  <a:pt x="7320" y="18671"/>
                  <a:pt x="7357" y="18708"/>
                  <a:pt x="7357" y="18819"/>
                </a:cubicBezTo>
                <a:cubicBezTo>
                  <a:pt x="7357" y="18856"/>
                  <a:pt x="7394" y="18893"/>
                  <a:pt x="7394" y="18930"/>
                </a:cubicBezTo>
                <a:cubicBezTo>
                  <a:pt x="7394" y="19041"/>
                  <a:pt x="7468" y="19188"/>
                  <a:pt x="7468" y="19262"/>
                </a:cubicBezTo>
                <a:cubicBezTo>
                  <a:pt x="7505" y="19743"/>
                  <a:pt x="7505" y="20150"/>
                  <a:pt x="7505" y="20593"/>
                </a:cubicBezTo>
                <a:cubicBezTo>
                  <a:pt x="7505" y="20852"/>
                  <a:pt x="7468" y="21074"/>
                  <a:pt x="7394" y="21259"/>
                </a:cubicBezTo>
                <a:cubicBezTo>
                  <a:pt x="7394" y="21296"/>
                  <a:pt x="7357" y="21333"/>
                  <a:pt x="7357" y="21407"/>
                </a:cubicBezTo>
                <a:lnTo>
                  <a:pt x="7357" y="21592"/>
                </a:lnTo>
                <a:cubicBezTo>
                  <a:pt x="7357" y="21702"/>
                  <a:pt x="7394" y="21813"/>
                  <a:pt x="7468" y="21887"/>
                </a:cubicBezTo>
                <a:cubicBezTo>
                  <a:pt x="7505" y="21998"/>
                  <a:pt x="7542" y="22072"/>
                  <a:pt x="7579" y="22220"/>
                </a:cubicBezTo>
                <a:cubicBezTo>
                  <a:pt x="7579" y="22257"/>
                  <a:pt x="7579" y="22331"/>
                  <a:pt x="7542" y="22368"/>
                </a:cubicBezTo>
                <a:cubicBezTo>
                  <a:pt x="7505" y="22405"/>
                  <a:pt x="7468" y="22442"/>
                  <a:pt x="7394" y="22442"/>
                </a:cubicBezTo>
                <a:cubicBezTo>
                  <a:pt x="7210" y="22590"/>
                  <a:pt x="7025" y="22738"/>
                  <a:pt x="6914" y="22922"/>
                </a:cubicBezTo>
                <a:lnTo>
                  <a:pt x="6951" y="22886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cubicBezTo>
                  <a:pt x="6840" y="22996"/>
                  <a:pt x="6766" y="23107"/>
                  <a:pt x="6729" y="23181"/>
                </a:cubicBezTo>
                <a:cubicBezTo>
                  <a:pt x="6729" y="23255"/>
                  <a:pt x="6655" y="23292"/>
                  <a:pt x="6655" y="23329"/>
                </a:cubicBezTo>
                <a:lnTo>
                  <a:pt x="6655" y="23440"/>
                </a:lnTo>
                <a:cubicBezTo>
                  <a:pt x="6655" y="23477"/>
                  <a:pt x="6655" y="23477"/>
                  <a:pt x="6729" y="23514"/>
                </a:cubicBezTo>
                <a:lnTo>
                  <a:pt x="6729" y="23514"/>
                </a:lnTo>
                <a:lnTo>
                  <a:pt x="6729" y="23514"/>
                </a:lnTo>
                <a:cubicBezTo>
                  <a:pt x="6766" y="23551"/>
                  <a:pt x="6803" y="23551"/>
                  <a:pt x="6914" y="23551"/>
                </a:cubicBezTo>
                <a:lnTo>
                  <a:pt x="7099" y="23551"/>
                </a:lnTo>
                <a:lnTo>
                  <a:pt x="7468" y="23551"/>
                </a:lnTo>
                <a:cubicBezTo>
                  <a:pt x="7579" y="23551"/>
                  <a:pt x="7690" y="23551"/>
                  <a:pt x="7838" y="23514"/>
                </a:cubicBezTo>
                <a:cubicBezTo>
                  <a:pt x="7875" y="23514"/>
                  <a:pt x="7875" y="23477"/>
                  <a:pt x="7912" y="23440"/>
                </a:cubicBezTo>
                <a:lnTo>
                  <a:pt x="7912" y="23440"/>
                </a:lnTo>
                <a:lnTo>
                  <a:pt x="7912" y="23440"/>
                </a:lnTo>
                <a:lnTo>
                  <a:pt x="7912" y="23440"/>
                </a:lnTo>
                <a:lnTo>
                  <a:pt x="7912" y="23366"/>
                </a:lnTo>
                <a:lnTo>
                  <a:pt x="7912" y="23329"/>
                </a:lnTo>
                <a:lnTo>
                  <a:pt x="7912" y="23292"/>
                </a:lnTo>
                <a:lnTo>
                  <a:pt x="7912" y="23255"/>
                </a:lnTo>
                <a:lnTo>
                  <a:pt x="7912" y="23181"/>
                </a:lnTo>
                <a:lnTo>
                  <a:pt x="7912" y="23181"/>
                </a:lnTo>
                <a:cubicBezTo>
                  <a:pt x="7912" y="23107"/>
                  <a:pt x="7949" y="23070"/>
                  <a:pt x="7949" y="22996"/>
                </a:cubicBezTo>
                <a:cubicBezTo>
                  <a:pt x="8097" y="22996"/>
                  <a:pt x="8208" y="22996"/>
                  <a:pt x="8319" y="22959"/>
                </a:cubicBezTo>
                <a:cubicBezTo>
                  <a:pt x="8393" y="22959"/>
                  <a:pt x="8467" y="22922"/>
                  <a:pt x="8504" y="22886"/>
                </a:cubicBezTo>
                <a:lnTo>
                  <a:pt x="8504" y="22812"/>
                </a:lnTo>
                <a:lnTo>
                  <a:pt x="8504" y="22812"/>
                </a:lnTo>
                <a:lnTo>
                  <a:pt x="8504" y="22701"/>
                </a:lnTo>
                <a:lnTo>
                  <a:pt x="8504" y="22405"/>
                </a:lnTo>
                <a:lnTo>
                  <a:pt x="8504" y="22257"/>
                </a:lnTo>
                <a:lnTo>
                  <a:pt x="8504" y="22257"/>
                </a:lnTo>
                <a:cubicBezTo>
                  <a:pt x="8504" y="22257"/>
                  <a:pt x="8577" y="22257"/>
                  <a:pt x="8577" y="22331"/>
                </a:cubicBezTo>
                <a:lnTo>
                  <a:pt x="8651" y="22331"/>
                </a:lnTo>
                <a:cubicBezTo>
                  <a:pt x="8688" y="22257"/>
                  <a:pt x="8688" y="22257"/>
                  <a:pt x="8688" y="22220"/>
                </a:cubicBezTo>
                <a:cubicBezTo>
                  <a:pt x="8688" y="22183"/>
                  <a:pt x="8688" y="22146"/>
                  <a:pt x="8762" y="22072"/>
                </a:cubicBezTo>
                <a:lnTo>
                  <a:pt x="8762" y="21813"/>
                </a:lnTo>
                <a:cubicBezTo>
                  <a:pt x="8762" y="21702"/>
                  <a:pt x="8762" y="21629"/>
                  <a:pt x="8688" y="21518"/>
                </a:cubicBezTo>
                <a:cubicBezTo>
                  <a:pt x="8688" y="21444"/>
                  <a:pt x="8651" y="21333"/>
                  <a:pt x="8651" y="21259"/>
                </a:cubicBezTo>
                <a:lnTo>
                  <a:pt x="8651" y="20741"/>
                </a:lnTo>
                <a:cubicBezTo>
                  <a:pt x="8651" y="20372"/>
                  <a:pt x="8651" y="20039"/>
                  <a:pt x="8688" y="19669"/>
                </a:cubicBezTo>
                <a:cubicBezTo>
                  <a:pt x="8688" y="19484"/>
                  <a:pt x="8688" y="19299"/>
                  <a:pt x="8762" y="19188"/>
                </a:cubicBezTo>
                <a:cubicBezTo>
                  <a:pt x="8762" y="19004"/>
                  <a:pt x="8799" y="18856"/>
                  <a:pt x="8836" y="18671"/>
                </a:cubicBezTo>
                <a:cubicBezTo>
                  <a:pt x="8873" y="18486"/>
                  <a:pt x="8873" y="18301"/>
                  <a:pt x="8873" y="18116"/>
                </a:cubicBezTo>
                <a:cubicBezTo>
                  <a:pt x="8873" y="18005"/>
                  <a:pt x="8873" y="17931"/>
                  <a:pt x="8836" y="17821"/>
                </a:cubicBezTo>
                <a:cubicBezTo>
                  <a:pt x="8836" y="17784"/>
                  <a:pt x="8836" y="17747"/>
                  <a:pt x="8799" y="17710"/>
                </a:cubicBezTo>
                <a:lnTo>
                  <a:pt x="8799" y="17636"/>
                </a:lnTo>
                <a:lnTo>
                  <a:pt x="8799" y="17599"/>
                </a:lnTo>
                <a:cubicBezTo>
                  <a:pt x="8762" y="17451"/>
                  <a:pt x="8762" y="17266"/>
                  <a:pt x="8799" y="17081"/>
                </a:cubicBezTo>
                <a:lnTo>
                  <a:pt x="8836" y="16600"/>
                </a:lnTo>
                <a:cubicBezTo>
                  <a:pt x="8873" y="16231"/>
                  <a:pt x="8873" y="15898"/>
                  <a:pt x="8873" y="15528"/>
                </a:cubicBezTo>
                <a:cubicBezTo>
                  <a:pt x="8873" y="15159"/>
                  <a:pt x="8873" y="14826"/>
                  <a:pt x="8836" y="14493"/>
                </a:cubicBezTo>
                <a:cubicBezTo>
                  <a:pt x="8873" y="14567"/>
                  <a:pt x="8984" y="14604"/>
                  <a:pt x="9021" y="14604"/>
                </a:cubicBezTo>
                <a:cubicBezTo>
                  <a:pt x="9354" y="14752"/>
                  <a:pt x="9687" y="14863"/>
                  <a:pt x="10056" y="14937"/>
                </a:cubicBezTo>
                <a:cubicBezTo>
                  <a:pt x="10426" y="14974"/>
                  <a:pt x="10722" y="14974"/>
                  <a:pt x="11091" y="14937"/>
                </a:cubicBezTo>
                <a:cubicBezTo>
                  <a:pt x="11424" y="14863"/>
                  <a:pt x="11757" y="14752"/>
                  <a:pt x="12016" y="14493"/>
                </a:cubicBezTo>
                <a:lnTo>
                  <a:pt x="12459" y="15602"/>
                </a:lnTo>
                <a:cubicBezTo>
                  <a:pt x="12644" y="16046"/>
                  <a:pt x="12755" y="16453"/>
                  <a:pt x="13014" y="16859"/>
                </a:cubicBezTo>
                <a:cubicBezTo>
                  <a:pt x="13051" y="17340"/>
                  <a:pt x="13051" y="17747"/>
                  <a:pt x="13051" y="18190"/>
                </a:cubicBezTo>
                <a:cubicBezTo>
                  <a:pt x="13014" y="18745"/>
                  <a:pt x="12903" y="19299"/>
                  <a:pt x="12755" y="19817"/>
                </a:cubicBezTo>
                <a:cubicBezTo>
                  <a:pt x="12681" y="20113"/>
                  <a:pt x="12570" y="20335"/>
                  <a:pt x="12496" y="20593"/>
                </a:cubicBezTo>
                <a:cubicBezTo>
                  <a:pt x="12385" y="20889"/>
                  <a:pt x="12312" y="21111"/>
                  <a:pt x="12201" y="21407"/>
                </a:cubicBezTo>
                <a:cubicBezTo>
                  <a:pt x="12127" y="21665"/>
                  <a:pt x="12016" y="21961"/>
                  <a:pt x="12016" y="22220"/>
                </a:cubicBezTo>
                <a:cubicBezTo>
                  <a:pt x="12016" y="22257"/>
                  <a:pt x="12016" y="22368"/>
                  <a:pt x="11979" y="22405"/>
                </a:cubicBezTo>
                <a:lnTo>
                  <a:pt x="11831" y="22553"/>
                </a:lnTo>
                <a:cubicBezTo>
                  <a:pt x="11720" y="22627"/>
                  <a:pt x="11609" y="22701"/>
                  <a:pt x="11461" y="22738"/>
                </a:cubicBezTo>
                <a:cubicBezTo>
                  <a:pt x="11387" y="22775"/>
                  <a:pt x="11276" y="22812"/>
                  <a:pt x="11239" y="22886"/>
                </a:cubicBezTo>
                <a:cubicBezTo>
                  <a:pt x="11165" y="22922"/>
                  <a:pt x="11091" y="22996"/>
                  <a:pt x="11055" y="23107"/>
                </a:cubicBezTo>
                <a:lnTo>
                  <a:pt x="11055" y="23107"/>
                </a:lnTo>
                <a:lnTo>
                  <a:pt x="11055" y="23107"/>
                </a:lnTo>
                <a:lnTo>
                  <a:pt x="11165" y="23107"/>
                </a:lnTo>
                <a:cubicBezTo>
                  <a:pt x="11202" y="23107"/>
                  <a:pt x="11239" y="23107"/>
                  <a:pt x="11276" y="23144"/>
                </a:cubicBezTo>
                <a:cubicBezTo>
                  <a:pt x="11461" y="23181"/>
                  <a:pt x="11720" y="23181"/>
                  <a:pt x="11905" y="23181"/>
                </a:cubicBezTo>
                <a:cubicBezTo>
                  <a:pt x="12016" y="23181"/>
                  <a:pt x="12164" y="23144"/>
                  <a:pt x="12348" y="23144"/>
                </a:cubicBezTo>
                <a:cubicBezTo>
                  <a:pt x="12385" y="23144"/>
                  <a:pt x="12459" y="23144"/>
                  <a:pt x="12459" y="23107"/>
                </a:cubicBezTo>
                <a:cubicBezTo>
                  <a:pt x="12496" y="23107"/>
                  <a:pt x="12533" y="23107"/>
                  <a:pt x="12533" y="23070"/>
                </a:cubicBezTo>
                <a:lnTo>
                  <a:pt x="12533" y="23070"/>
                </a:lnTo>
                <a:lnTo>
                  <a:pt x="12533" y="23070"/>
                </a:lnTo>
                <a:lnTo>
                  <a:pt x="12533" y="22996"/>
                </a:lnTo>
                <a:lnTo>
                  <a:pt x="12533" y="22886"/>
                </a:lnTo>
                <a:cubicBezTo>
                  <a:pt x="12533" y="22775"/>
                  <a:pt x="12496" y="22701"/>
                  <a:pt x="12496" y="22553"/>
                </a:cubicBezTo>
                <a:lnTo>
                  <a:pt x="12496" y="22405"/>
                </a:lnTo>
                <a:cubicBezTo>
                  <a:pt x="12496" y="22368"/>
                  <a:pt x="12533" y="22368"/>
                  <a:pt x="12570" y="22368"/>
                </a:cubicBezTo>
                <a:cubicBezTo>
                  <a:pt x="12570" y="22368"/>
                  <a:pt x="12607" y="22368"/>
                  <a:pt x="12681" y="22331"/>
                </a:cubicBezTo>
                <a:cubicBezTo>
                  <a:pt x="12718" y="22331"/>
                  <a:pt x="12718" y="22257"/>
                  <a:pt x="12755" y="22257"/>
                </a:cubicBezTo>
                <a:cubicBezTo>
                  <a:pt x="12792" y="22220"/>
                  <a:pt x="12792" y="22183"/>
                  <a:pt x="12866" y="22146"/>
                </a:cubicBezTo>
                <a:cubicBezTo>
                  <a:pt x="12903" y="22035"/>
                  <a:pt x="12903" y="21887"/>
                  <a:pt x="12903" y="21813"/>
                </a:cubicBezTo>
                <a:cubicBezTo>
                  <a:pt x="12940" y="21629"/>
                  <a:pt x="12940" y="21407"/>
                  <a:pt x="13051" y="21259"/>
                </a:cubicBezTo>
                <a:lnTo>
                  <a:pt x="13273" y="20704"/>
                </a:lnTo>
                <a:cubicBezTo>
                  <a:pt x="13421" y="20335"/>
                  <a:pt x="13532" y="19928"/>
                  <a:pt x="13679" y="19558"/>
                </a:cubicBezTo>
                <a:lnTo>
                  <a:pt x="13864" y="18930"/>
                </a:lnTo>
                <a:lnTo>
                  <a:pt x="14012" y="18523"/>
                </a:lnTo>
                <a:cubicBezTo>
                  <a:pt x="14160" y="18745"/>
                  <a:pt x="14234" y="19041"/>
                  <a:pt x="14345" y="19299"/>
                </a:cubicBezTo>
                <a:cubicBezTo>
                  <a:pt x="14456" y="19743"/>
                  <a:pt x="14530" y="20187"/>
                  <a:pt x="14567" y="20667"/>
                </a:cubicBezTo>
                <a:cubicBezTo>
                  <a:pt x="14567" y="20889"/>
                  <a:pt x="14604" y="21111"/>
                  <a:pt x="14567" y="21333"/>
                </a:cubicBezTo>
                <a:cubicBezTo>
                  <a:pt x="14567" y="21407"/>
                  <a:pt x="14567" y="21444"/>
                  <a:pt x="14530" y="21518"/>
                </a:cubicBezTo>
                <a:cubicBezTo>
                  <a:pt x="14530" y="21592"/>
                  <a:pt x="14456" y="21629"/>
                  <a:pt x="14456" y="21665"/>
                </a:cubicBezTo>
                <a:cubicBezTo>
                  <a:pt x="14419" y="21776"/>
                  <a:pt x="14382" y="21887"/>
                  <a:pt x="14382" y="21998"/>
                </a:cubicBezTo>
                <a:cubicBezTo>
                  <a:pt x="14345" y="22220"/>
                  <a:pt x="14234" y="22442"/>
                  <a:pt x="14308" y="22701"/>
                </a:cubicBezTo>
                <a:cubicBezTo>
                  <a:pt x="14308" y="22738"/>
                  <a:pt x="14308" y="22775"/>
                  <a:pt x="14234" y="22812"/>
                </a:cubicBezTo>
                <a:cubicBezTo>
                  <a:pt x="14197" y="22886"/>
                  <a:pt x="14160" y="22922"/>
                  <a:pt x="14123" y="22922"/>
                </a:cubicBezTo>
                <a:cubicBezTo>
                  <a:pt x="14012" y="22959"/>
                  <a:pt x="13938" y="23070"/>
                  <a:pt x="13827" y="23107"/>
                </a:cubicBezTo>
                <a:cubicBezTo>
                  <a:pt x="13827" y="23107"/>
                  <a:pt x="13864" y="23070"/>
                  <a:pt x="13938" y="23070"/>
                </a:cubicBezTo>
                <a:lnTo>
                  <a:pt x="13864" y="23107"/>
                </a:lnTo>
                <a:lnTo>
                  <a:pt x="13864" y="23107"/>
                </a:lnTo>
                <a:cubicBezTo>
                  <a:pt x="13790" y="23144"/>
                  <a:pt x="13679" y="23255"/>
                  <a:pt x="13642" y="23329"/>
                </a:cubicBezTo>
                <a:cubicBezTo>
                  <a:pt x="13606" y="23440"/>
                  <a:pt x="13569" y="23514"/>
                  <a:pt x="13569" y="23662"/>
                </a:cubicBezTo>
                <a:lnTo>
                  <a:pt x="13569" y="23662"/>
                </a:lnTo>
                <a:lnTo>
                  <a:pt x="13569" y="23662"/>
                </a:lnTo>
                <a:cubicBezTo>
                  <a:pt x="13679" y="23699"/>
                  <a:pt x="13864" y="23699"/>
                  <a:pt x="14012" y="23699"/>
                </a:cubicBezTo>
                <a:cubicBezTo>
                  <a:pt x="14160" y="23699"/>
                  <a:pt x="14345" y="23699"/>
                  <a:pt x="14493" y="23662"/>
                </a:cubicBezTo>
                <a:cubicBezTo>
                  <a:pt x="14604" y="23625"/>
                  <a:pt x="14752" y="23625"/>
                  <a:pt x="14936" y="23551"/>
                </a:cubicBezTo>
                <a:cubicBezTo>
                  <a:pt x="14973" y="23551"/>
                  <a:pt x="15047" y="23551"/>
                  <a:pt x="15047" y="23514"/>
                </a:cubicBezTo>
                <a:cubicBezTo>
                  <a:pt x="15084" y="23514"/>
                  <a:pt x="15084" y="23477"/>
                  <a:pt x="15121" y="23440"/>
                </a:cubicBezTo>
                <a:lnTo>
                  <a:pt x="15121" y="23366"/>
                </a:lnTo>
                <a:lnTo>
                  <a:pt x="15121" y="23366"/>
                </a:lnTo>
                <a:lnTo>
                  <a:pt x="15121" y="23366"/>
                </a:lnTo>
                <a:lnTo>
                  <a:pt x="15121" y="23181"/>
                </a:lnTo>
                <a:lnTo>
                  <a:pt x="15121" y="23181"/>
                </a:lnTo>
                <a:lnTo>
                  <a:pt x="15121" y="23070"/>
                </a:lnTo>
                <a:lnTo>
                  <a:pt x="15121" y="22812"/>
                </a:lnTo>
                <a:cubicBezTo>
                  <a:pt x="15121" y="22738"/>
                  <a:pt x="15195" y="22590"/>
                  <a:pt x="15269" y="22516"/>
                </a:cubicBezTo>
                <a:cubicBezTo>
                  <a:pt x="15343" y="22405"/>
                  <a:pt x="15417" y="22331"/>
                  <a:pt x="15417" y="22183"/>
                </a:cubicBezTo>
                <a:cubicBezTo>
                  <a:pt x="15417" y="22035"/>
                  <a:pt x="15343" y="21961"/>
                  <a:pt x="15343" y="21813"/>
                </a:cubicBezTo>
                <a:cubicBezTo>
                  <a:pt x="15269" y="21333"/>
                  <a:pt x="15269" y="20889"/>
                  <a:pt x="15306" y="20408"/>
                </a:cubicBezTo>
                <a:cubicBezTo>
                  <a:pt x="15306" y="20150"/>
                  <a:pt x="15343" y="19817"/>
                  <a:pt x="15417" y="19558"/>
                </a:cubicBezTo>
                <a:cubicBezTo>
                  <a:pt x="15491" y="19669"/>
                  <a:pt x="15713" y="19632"/>
                  <a:pt x="15787" y="19632"/>
                </a:cubicBez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cubicBezTo>
                  <a:pt x="15713" y="19595"/>
                  <a:pt x="15639" y="19484"/>
                  <a:pt x="15639" y="19447"/>
                </a:cubicBezTo>
                <a:cubicBezTo>
                  <a:pt x="15639" y="19373"/>
                  <a:pt x="15676" y="19299"/>
                  <a:pt x="15713" y="19225"/>
                </a:cubicBezTo>
                <a:cubicBezTo>
                  <a:pt x="15528" y="18967"/>
                  <a:pt x="15639" y="18819"/>
                  <a:pt x="15787" y="18634"/>
                </a:cubicBezTo>
                <a:close/>
                <a:moveTo>
                  <a:pt x="15232" y="15750"/>
                </a:moveTo>
                <a:lnTo>
                  <a:pt x="15232" y="15750"/>
                </a:lnTo>
                <a:lnTo>
                  <a:pt x="15232" y="15750"/>
                </a:lnTo>
                <a:lnTo>
                  <a:pt x="15232" y="15750"/>
                </a:lnTo>
                <a:close/>
                <a:moveTo>
                  <a:pt x="15269" y="17784"/>
                </a:moveTo>
                <a:cubicBezTo>
                  <a:pt x="15232" y="17673"/>
                  <a:pt x="15121" y="17599"/>
                  <a:pt x="15084" y="17488"/>
                </a:cubicBezTo>
                <a:cubicBezTo>
                  <a:pt x="14863" y="17118"/>
                  <a:pt x="14752" y="16637"/>
                  <a:pt x="14715" y="16194"/>
                </a:cubicBezTo>
                <a:cubicBezTo>
                  <a:pt x="14678" y="15713"/>
                  <a:pt x="14678" y="15270"/>
                  <a:pt x="14678" y="14789"/>
                </a:cubicBezTo>
                <a:cubicBezTo>
                  <a:pt x="14678" y="14345"/>
                  <a:pt x="14715" y="13865"/>
                  <a:pt x="14715" y="13421"/>
                </a:cubicBezTo>
                <a:cubicBezTo>
                  <a:pt x="14715" y="12977"/>
                  <a:pt x="14715" y="12534"/>
                  <a:pt x="14678" y="12127"/>
                </a:cubicBezTo>
                <a:lnTo>
                  <a:pt x="14678" y="12016"/>
                </a:lnTo>
                <a:cubicBezTo>
                  <a:pt x="14752" y="12127"/>
                  <a:pt x="14863" y="12312"/>
                  <a:pt x="14899" y="12423"/>
                </a:cubicBezTo>
                <a:cubicBezTo>
                  <a:pt x="14936" y="12571"/>
                  <a:pt x="14973" y="12756"/>
                  <a:pt x="14973" y="12903"/>
                </a:cubicBezTo>
                <a:cubicBezTo>
                  <a:pt x="15010" y="13199"/>
                  <a:pt x="15010" y="13532"/>
                  <a:pt x="15010" y="13865"/>
                </a:cubicBezTo>
                <a:cubicBezTo>
                  <a:pt x="15010" y="14197"/>
                  <a:pt x="15010" y="14493"/>
                  <a:pt x="15084" y="14826"/>
                </a:cubicBezTo>
                <a:cubicBezTo>
                  <a:pt x="15121" y="15159"/>
                  <a:pt x="15158" y="15491"/>
                  <a:pt x="15195" y="15750"/>
                </a:cubicBezTo>
                <a:lnTo>
                  <a:pt x="15195" y="15750"/>
                </a:lnTo>
                <a:cubicBezTo>
                  <a:pt x="15084" y="15935"/>
                  <a:pt x="14973" y="16231"/>
                  <a:pt x="14973" y="16453"/>
                </a:cubicBezTo>
                <a:cubicBezTo>
                  <a:pt x="14973" y="16674"/>
                  <a:pt x="15010" y="16970"/>
                  <a:pt x="15158" y="17192"/>
                </a:cubicBezTo>
                <a:cubicBezTo>
                  <a:pt x="15195" y="17303"/>
                  <a:pt x="15306" y="17414"/>
                  <a:pt x="15343" y="17525"/>
                </a:cubicBezTo>
                <a:cubicBezTo>
                  <a:pt x="15380" y="17599"/>
                  <a:pt x="15454" y="17747"/>
                  <a:pt x="15454" y="17857"/>
                </a:cubicBezTo>
                <a:cubicBezTo>
                  <a:pt x="15454" y="18042"/>
                  <a:pt x="15380" y="18153"/>
                  <a:pt x="15306" y="18301"/>
                </a:cubicBezTo>
                <a:lnTo>
                  <a:pt x="15306" y="18227"/>
                </a:lnTo>
                <a:cubicBezTo>
                  <a:pt x="15306" y="18079"/>
                  <a:pt x="15306" y="17931"/>
                  <a:pt x="15269" y="17784"/>
                </a:cubicBezTo>
                <a:close/>
                <a:moveTo>
                  <a:pt x="2662" y="407"/>
                </a:moveTo>
                <a:lnTo>
                  <a:pt x="2662" y="407"/>
                </a:lnTo>
                <a:close/>
                <a:moveTo>
                  <a:pt x="74" y="777"/>
                </a:moveTo>
                <a:lnTo>
                  <a:pt x="74" y="777"/>
                </a:lnTo>
                <a:cubicBezTo>
                  <a:pt x="74" y="777"/>
                  <a:pt x="74" y="740"/>
                  <a:pt x="74" y="777"/>
                </a:cubicBezTo>
                <a:lnTo>
                  <a:pt x="74" y="740"/>
                </a:lnTo>
                <a:lnTo>
                  <a:pt x="74" y="777"/>
                </a:lnTo>
                <a:cubicBezTo>
                  <a:pt x="74" y="740"/>
                  <a:pt x="74" y="740"/>
                  <a:pt x="74" y="777"/>
                </a:cubicBezTo>
                <a:close/>
                <a:moveTo>
                  <a:pt x="3476" y="370"/>
                </a:move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76" y="370"/>
                  <a:pt x="3476" y="370"/>
                </a:cubicBezTo>
                <a:close/>
                <a:moveTo>
                  <a:pt x="2514" y="518"/>
                </a:moveTo>
                <a:cubicBezTo>
                  <a:pt x="2514" y="518"/>
                  <a:pt x="2477" y="518"/>
                  <a:pt x="2514" y="518"/>
                </a:cubicBezTo>
                <a:cubicBezTo>
                  <a:pt x="2477" y="518"/>
                  <a:pt x="2514" y="518"/>
                  <a:pt x="2514" y="518"/>
                </a:cubicBezTo>
                <a:close/>
                <a:moveTo>
                  <a:pt x="2477" y="555"/>
                </a:moveTo>
                <a:cubicBezTo>
                  <a:pt x="2477" y="592"/>
                  <a:pt x="2403" y="592"/>
                  <a:pt x="2403" y="666"/>
                </a:cubicBezTo>
                <a:cubicBezTo>
                  <a:pt x="2403" y="592"/>
                  <a:pt x="2403" y="592"/>
                  <a:pt x="2477" y="555"/>
                </a:cubicBezTo>
                <a:close/>
                <a:moveTo>
                  <a:pt x="2366" y="666"/>
                </a:moveTo>
                <a:lnTo>
                  <a:pt x="2329" y="703"/>
                </a:lnTo>
                <a:cubicBezTo>
                  <a:pt x="2329" y="703"/>
                  <a:pt x="2366" y="703"/>
                  <a:pt x="2366" y="666"/>
                </a:cubicBezTo>
                <a:close/>
                <a:moveTo>
                  <a:pt x="2329" y="740"/>
                </a:moveTo>
                <a:lnTo>
                  <a:pt x="2329" y="740"/>
                </a:lnTo>
                <a:lnTo>
                  <a:pt x="2292" y="740"/>
                </a:lnTo>
                <a:lnTo>
                  <a:pt x="2292" y="740"/>
                </a:lnTo>
                <a:close/>
                <a:moveTo>
                  <a:pt x="1997" y="592"/>
                </a:moveTo>
                <a:lnTo>
                  <a:pt x="1997" y="592"/>
                </a:lnTo>
                <a:close/>
                <a:moveTo>
                  <a:pt x="111" y="851"/>
                </a:moveTo>
                <a:lnTo>
                  <a:pt x="111" y="851"/>
                </a:lnTo>
                <a:lnTo>
                  <a:pt x="111" y="851"/>
                </a:lnTo>
                <a:cubicBezTo>
                  <a:pt x="111" y="888"/>
                  <a:pt x="111" y="851"/>
                  <a:pt x="111" y="851"/>
                </a:cubicBezTo>
                <a:close/>
                <a:moveTo>
                  <a:pt x="629" y="1516"/>
                </a:moveTo>
                <a:lnTo>
                  <a:pt x="629" y="1627"/>
                </a:lnTo>
                <a:lnTo>
                  <a:pt x="629" y="1516"/>
                </a:lnTo>
                <a:close/>
                <a:moveTo>
                  <a:pt x="1923" y="2810"/>
                </a:moveTo>
                <a:cubicBezTo>
                  <a:pt x="1923" y="2810"/>
                  <a:pt x="1923" y="2884"/>
                  <a:pt x="1960" y="2884"/>
                </a:cubicBezTo>
                <a:lnTo>
                  <a:pt x="1960" y="2921"/>
                </a:lnTo>
                <a:lnTo>
                  <a:pt x="1960" y="2921"/>
                </a:lnTo>
                <a:cubicBezTo>
                  <a:pt x="1960" y="2884"/>
                  <a:pt x="1960" y="2884"/>
                  <a:pt x="1923" y="281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8" name="Google Shape;5478;p7"/>
          <p:cNvSpPr/>
          <p:nvPr/>
        </p:nvSpPr>
        <p:spPr>
          <a:xfrm flipH="1">
            <a:off x="6550825" y="4897000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9" name="Google Shape;5479;p7"/>
          <p:cNvSpPr/>
          <p:nvPr/>
        </p:nvSpPr>
        <p:spPr>
          <a:xfrm flipH="1">
            <a:off x="6812724" y="3935275"/>
            <a:ext cx="694390" cy="1027944"/>
          </a:xfrm>
          <a:custGeom>
            <a:avLst/>
            <a:gdLst/>
            <a:ahLst/>
            <a:cxnLst/>
            <a:rect l="l" t="t" r="r" b="b"/>
            <a:pathLst>
              <a:path w="16009" h="23699" extrusionOk="0">
                <a:moveTo>
                  <a:pt x="15787" y="18634"/>
                </a:moveTo>
                <a:cubicBezTo>
                  <a:pt x="15972" y="18301"/>
                  <a:pt x="16009" y="17894"/>
                  <a:pt x="15787" y="17562"/>
                </a:cubicBezTo>
                <a:cubicBezTo>
                  <a:pt x="15713" y="17525"/>
                  <a:pt x="15713" y="17488"/>
                  <a:pt x="15676" y="17488"/>
                </a:cubicBezTo>
                <a:lnTo>
                  <a:pt x="15602" y="17377"/>
                </a:lnTo>
                <a:cubicBezTo>
                  <a:pt x="15528" y="17303"/>
                  <a:pt x="15528" y="17229"/>
                  <a:pt x="15528" y="17155"/>
                </a:cubicBezTo>
                <a:cubicBezTo>
                  <a:pt x="15528" y="16970"/>
                  <a:pt x="15639" y="16822"/>
                  <a:pt x="15676" y="16637"/>
                </a:cubicBezTo>
                <a:cubicBezTo>
                  <a:pt x="15676" y="16564"/>
                  <a:pt x="15713" y="16453"/>
                  <a:pt x="15713" y="16342"/>
                </a:cubicBezTo>
                <a:cubicBezTo>
                  <a:pt x="15713" y="16268"/>
                  <a:pt x="15713" y="16194"/>
                  <a:pt x="15676" y="16083"/>
                </a:cubicBezTo>
                <a:cubicBezTo>
                  <a:pt x="15639" y="15972"/>
                  <a:pt x="15602" y="15935"/>
                  <a:pt x="15528" y="15861"/>
                </a:cubicBezTo>
                <a:lnTo>
                  <a:pt x="15454" y="15750"/>
                </a:lnTo>
                <a:cubicBezTo>
                  <a:pt x="15454" y="15713"/>
                  <a:pt x="15417" y="15676"/>
                  <a:pt x="15417" y="15602"/>
                </a:cubicBezTo>
                <a:lnTo>
                  <a:pt x="15417" y="15602"/>
                </a:lnTo>
                <a:lnTo>
                  <a:pt x="15417" y="15602"/>
                </a:lnTo>
                <a:lnTo>
                  <a:pt x="15417" y="15565"/>
                </a:lnTo>
                <a:cubicBezTo>
                  <a:pt x="15343" y="15417"/>
                  <a:pt x="15343" y="15307"/>
                  <a:pt x="15343" y="15159"/>
                </a:cubicBezTo>
                <a:lnTo>
                  <a:pt x="15343" y="15122"/>
                </a:lnTo>
                <a:lnTo>
                  <a:pt x="15343" y="14974"/>
                </a:lnTo>
                <a:lnTo>
                  <a:pt x="15343" y="14604"/>
                </a:lnTo>
                <a:lnTo>
                  <a:pt x="15306" y="13643"/>
                </a:lnTo>
                <a:lnTo>
                  <a:pt x="15306" y="13495"/>
                </a:lnTo>
                <a:lnTo>
                  <a:pt x="15306" y="13384"/>
                </a:lnTo>
                <a:lnTo>
                  <a:pt x="15306" y="13273"/>
                </a:lnTo>
                <a:lnTo>
                  <a:pt x="15306" y="12977"/>
                </a:lnTo>
                <a:lnTo>
                  <a:pt x="15306" y="12829"/>
                </a:lnTo>
                <a:lnTo>
                  <a:pt x="15306" y="12719"/>
                </a:lnTo>
                <a:lnTo>
                  <a:pt x="15306" y="12608"/>
                </a:lnTo>
                <a:lnTo>
                  <a:pt x="15269" y="12164"/>
                </a:lnTo>
                <a:lnTo>
                  <a:pt x="15269" y="12164"/>
                </a:lnTo>
                <a:cubicBezTo>
                  <a:pt x="15269" y="12053"/>
                  <a:pt x="15269" y="12016"/>
                  <a:pt x="15232" y="11905"/>
                </a:cubicBezTo>
                <a:lnTo>
                  <a:pt x="15232" y="11905"/>
                </a:lnTo>
                <a:cubicBezTo>
                  <a:pt x="15232" y="11831"/>
                  <a:pt x="15158" y="11794"/>
                  <a:pt x="15158" y="11683"/>
                </a:cubicBezTo>
                <a:lnTo>
                  <a:pt x="15158" y="11683"/>
                </a:lnTo>
                <a:lnTo>
                  <a:pt x="15158" y="11683"/>
                </a:lnTo>
                <a:cubicBezTo>
                  <a:pt x="15158" y="11646"/>
                  <a:pt x="15121" y="11646"/>
                  <a:pt x="15121" y="11609"/>
                </a:cubicBezTo>
                <a:lnTo>
                  <a:pt x="14973" y="11314"/>
                </a:lnTo>
                <a:lnTo>
                  <a:pt x="14752" y="10981"/>
                </a:lnTo>
                <a:lnTo>
                  <a:pt x="14308" y="10352"/>
                </a:lnTo>
                <a:cubicBezTo>
                  <a:pt x="14160" y="10131"/>
                  <a:pt x="13938" y="9946"/>
                  <a:pt x="13753" y="9761"/>
                </a:cubicBezTo>
                <a:cubicBezTo>
                  <a:pt x="13495" y="9576"/>
                  <a:pt x="13273" y="9428"/>
                  <a:pt x="13014" y="9317"/>
                </a:cubicBezTo>
                <a:cubicBezTo>
                  <a:pt x="12496" y="9132"/>
                  <a:pt x="11942" y="9058"/>
                  <a:pt x="11424" y="8948"/>
                </a:cubicBezTo>
                <a:cubicBezTo>
                  <a:pt x="11165" y="8911"/>
                  <a:pt x="10870" y="8911"/>
                  <a:pt x="10648" y="8874"/>
                </a:cubicBezTo>
                <a:cubicBezTo>
                  <a:pt x="10352" y="8837"/>
                  <a:pt x="10130" y="8763"/>
                  <a:pt x="9908" y="8652"/>
                </a:cubicBez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lnTo>
                  <a:pt x="9908" y="8652"/>
                </a:lnTo>
                <a:cubicBezTo>
                  <a:pt x="9761" y="8504"/>
                  <a:pt x="9613" y="8319"/>
                  <a:pt x="9502" y="8134"/>
                </a:cubicBezTo>
                <a:cubicBezTo>
                  <a:pt x="9391" y="7949"/>
                  <a:pt x="9243" y="7764"/>
                  <a:pt x="9169" y="7580"/>
                </a:cubicBezTo>
                <a:cubicBezTo>
                  <a:pt x="9021" y="7395"/>
                  <a:pt x="8873" y="7210"/>
                  <a:pt x="8688" y="7062"/>
                </a:cubicBezTo>
                <a:cubicBezTo>
                  <a:pt x="8614" y="6988"/>
                  <a:pt x="8504" y="6914"/>
                  <a:pt x="8430" y="6877"/>
                </a:cubicBezTo>
                <a:cubicBezTo>
                  <a:pt x="8393" y="6840"/>
                  <a:pt x="8319" y="6840"/>
                  <a:pt x="8282" y="6803"/>
                </a:cubicBezTo>
                <a:cubicBezTo>
                  <a:pt x="8245" y="6729"/>
                  <a:pt x="8208" y="6729"/>
                  <a:pt x="8134" y="6692"/>
                </a:cubicBezTo>
                <a:cubicBezTo>
                  <a:pt x="7764" y="6507"/>
                  <a:pt x="7468" y="6249"/>
                  <a:pt x="7136" y="5990"/>
                </a:cubicBezTo>
                <a:cubicBezTo>
                  <a:pt x="6803" y="5731"/>
                  <a:pt x="6470" y="5509"/>
                  <a:pt x="6174" y="5214"/>
                </a:cubicBezTo>
                <a:cubicBezTo>
                  <a:pt x="5842" y="4955"/>
                  <a:pt x="5546" y="4659"/>
                  <a:pt x="5250" y="4326"/>
                </a:cubicBezTo>
                <a:cubicBezTo>
                  <a:pt x="4954" y="4030"/>
                  <a:pt x="4696" y="3698"/>
                  <a:pt x="4437" y="3365"/>
                </a:cubicBezTo>
                <a:cubicBezTo>
                  <a:pt x="4030" y="2663"/>
                  <a:pt x="3512" y="1849"/>
                  <a:pt x="2773" y="1369"/>
                </a:cubicBez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773" y="1369"/>
                </a:lnTo>
                <a:lnTo>
                  <a:pt x="2847" y="1369"/>
                </a:lnTo>
                <a:lnTo>
                  <a:pt x="2921" y="1369"/>
                </a:lnTo>
                <a:lnTo>
                  <a:pt x="2958" y="1369"/>
                </a:lnTo>
                <a:lnTo>
                  <a:pt x="3032" y="1369"/>
                </a:lnTo>
                <a:lnTo>
                  <a:pt x="3106" y="1369"/>
                </a:lnTo>
                <a:cubicBezTo>
                  <a:pt x="3217" y="1369"/>
                  <a:pt x="3254" y="1332"/>
                  <a:pt x="3328" y="1295"/>
                </a:cubicBezTo>
                <a:cubicBezTo>
                  <a:pt x="3402" y="1295"/>
                  <a:pt x="3439" y="1258"/>
                  <a:pt x="3439" y="1258"/>
                </a:cubicBezTo>
                <a:lnTo>
                  <a:pt x="3476" y="1258"/>
                </a:lnTo>
                <a:lnTo>
                  <a:pt x="3476" y="1258"/>
                </a:lnTo>
                <a:cubicBezTo>
                  <a:pt x="3512" y="1184"/>
                  <a:pt x="3586" y="1147"/>
                  <a:pt x="3586" y="1110"/>
                </a:cubicBezTo>
                <a:lnTo>
                  <a:pt x="3586" y="1073"/>
                </a:lnTo>
                <a:cubicBezTo>
                  <a:pt x="3623" y="999"/>
                  <a:pt x="3623" y="962"/>
                  <a:pt x="3623" y="925"/>
                </a:cubicBezTo>
                <a:lnTo>
                  <a:pt x="3623" y="925"/>
                </a:lnTo>
                <a:lnTo>
                  <a:pt x="3623" y="925"/>
                </a:lnTo>
                <a:cubicBezTo>
                  <a:pt x="3623" y="888"/>
                  <a:pt x="3660" y="777"/>
                  <a:pt x="3660" y="740"/>
                </a:cubicBezTo>
                <a:lnTo>
                  <a:pt x="3660" y="740"/>
                </a:lnTo>
                <a:lnTo>
                  <a:pt x="3660" y="629"/>
                </a:lnTo>
                <a:lnTo>
                  <a:pt x="3660" y="555"/>
                </a:lnTo>
                <a:lnTo>
                  <a:pt x="3660" y="555"/>
                </a:lnTo>
                <a:lnTo>
                  <a:pt x="3660" y="555"/>
                </a:lnTo>
                <a:cubicBezTo>
                  <a:pt x="3660" y="555"/>
                  <a:pt x="3660" y="518"/>
                  <a:pt x="3623" y="518"/>
                </a:cubicBezTo>
                <a:lnTo>
                  <a:pt x="3586" y="518"/>
                </a:lnTo>
                <a:lnTo>
                  <a:pt x="3476" y="518"/>
                </a:lnTo>
                <a:lnTo>
                  <a:pt x="3291" y="518"/>
                </a:lnTo>
                <a:lnTo>
                  <a:pt x="3106" y="518"/>
                </a:lnTo>
                <a:lnTo>
                  <a:pt x="2921" y="518"/>
                </a:lnTo>
                <a:cubicBezTo>
                  <a:pt x="2773" y="518"/>
                  <a:pt x="2662" y="592"/>
                  <a:pt x="2551" y="703"/>
                </a:cubicBezTo>
                <a:cubicBezTo>
                  <a:pt x="2514" y="740"/>
                  <a:pt x="2514" y="777"/>
                  <a:pt x="2477" y="814"/>
                </a:cubicBezTo>
                <a:cubicBezTo>
                  <a:pt x="2403" y="888"/>
                  <a:pt x="2366" y="925"/>
                  <a:pt x="2329" y="925"/>
                </a:cubicBezTo>
                <a:lnTo>
                  <a:pt x="2329" y="925"/>
                </a:lnTo>
                <a:lnTo>
                  <a:pt x="2329" y="925"/>
                </a:lnTo>
                <a:lnTo>
                  <a:pt x="2292" y="888"/>
                </a:lnTo>
                <a:lnTo>
                  <a:pt x="2292" y="814"/>
                </a:lnTo>
                <a:cubicBezTo>
                  <a:pt x="2292" y="777"/>
                  <a:pt x="2292" y="740"/>
                  <a:pt x="2329" y="703"/>
                </a:cubicBezTo>
                <a:cubicBezTo>
                  <a:pt x="2329" y="592"/>
                  <a:pt x="2366" y="518"/>
                  <a:pt x="2366" y="407"/>
                </a:cubicBezTo>
                <a:cubicBezTo>
                  <a:pt x="2366" y="333"/>
                  <a:pt x="2366" y="222"/>
                  <a:pt x="2329" y="149"/>
                </a:cubicBezTo>
                <a:cubicBezTo>
                  <a:pt x="2292" y="75"/>
                  <a:pt x="2292" y="38"/>
                  <a:pt x="2219" y="38"/>
                </a:cubicBezTo>
                <a:cubicBezTo>
                  <a:pt x="2182" y="1"/>
                  <a:pt x="2145" y="1"/>
                  <a:pt x="2108" y="1"/>
                </a:cubicBezTo>
                <a:lnTo>
                  <a:pt x="2108" y="1"/>
                </a:lnTo>
                <a:lnTo>
                  <a:pt x="2108" y="1"/>
                </a:lnTo>
                <a:cubicBezTo>
                  <a:pt x="2034" y="1"/>
                  <a:pt x="1997" y="38"/>
                  <a:pt x="1997" y="38"/>
                </a:cubicBezTo>
                <a:cubicBezTo>
                  <a:pt x="1960" y="75"/>
                  <a:pt x="1960" y="149"/>
                  <a:pt x="1960" y="149"/>
                </a:cubicBezTo>
                <a:cubicBezTo>
                  <a:pt x="1960" y="222"/>
                  <a:pt x="1997" y="259"/>
                  <a:pt x="1997" y="370"/>
                </a:cubicBezTo>
                <a:cubicBezTo>
                  <a:pt x="2034" y="407"/>
                  <a:pt x="2108" y="518"/>
                  <a:pt x="2108" y="555"/>
                </a:cubicBezTo>
                <a:cubicBezTo>
                  <a:pt x="2145" y="592"/>
                  <a:pt x="2108" y="703"/>
                  <a:pt x="2034" y="740"/>
                </a:cubicBezTo>
                <a:lnTo>
                  <a:pt x="2034" y="740"/>
                </a:lnTo>
                <a:cubicBezTo>
                  <a:pt x="1960" y="777"/>
                  <a:pt x="1812" y="814"/>
                  <a:pt x="1664" y="777"/>
                </a:cubicBezTo>
                <a:cubicBezTo>
                  <a:pt x="1553" y="777"/>
                  <a:pt x="1405" y="740"/>
                  <a:pt x="1368" y="629"/>
                </a:cubicBezTo>
                <a:cubicBezTo>
                  <a:pt x="1294" y="592"/>
                  <a:pt x="1294" y="518"/>
                  <a:pt x="1368" y="444"/>
                </a:cubicBezTo>
                <a:lnTo>
                  <a:pt x="1479" y="333"/>
                </a:lnTo>
                <a:cubicBezTo>
                  <a:pt x="1553" y="259"/>
                  <a:pt x="1553" y="222"/>
                  <a:pt x="1590" y="185"/>
                </a:cubicBezTo>
                <a:lnTo>
                  <a:pt x="1590" y="185"/>
                </a:lnTo>
                <a:lnTo>
                  <a:pt x="1590" y="149"/>
                </a:lnTo>
                <a:lnTo>
                  <a:pt x="1590" y="149"/>
                </a:lnTo>
                <a:lnTo>
                  <a:pt x="1590" y="75"/>
                </a:lnTo>
                <a:lnTo>
                  <a:pt x="1590" y="75"/>
                </a:lnTo>
                <a:cubicBezTo>
                  <a:pt x="1590" y="38"/>
                  <a:pt x="1553" y="38"/>
                  <a:pt x="1479" y="38"/>
                </a:cubicBezTo>
                <a:lnTo>
                  <a:pt x="1479" y="38"/>
                </a:lnTo>
                <a:lnTo>
                  <a:pt x="1479" y="38"/>
                </a:lnTo>
                <a:cubicBezTo>
                  <a:pt x="1405" y="1"/>
                  <a:pt x="1294" y="75"/>
                  <a:pt x="1257" y="149"/>
                </a:cubicBezTo>
                <a:cubicBezTo>
                  <a:pt x="1220" y="185"/>
                  <a:pt x="1183" y="259"/>
                  <a:pt x="1109" y="370"/>
                </a:cubicBezTo>
                <a:cubicBezTo>
                  <a:pt x="1072" y="444"/>
                  <a:pt x="1072" y="518"/>
                  <a:pt x="1072" y="592"/>
                </a:cubicBezTo>
                <a:lnTo>
                  <a:pt x="1072" y="740"/>
                </a:lnTo>
                <a:cubicBezTo>
                  <a:pt x="998" y="703"/>
                  <a:pt x="925" y="629"/>
                  <a:pt x="851" y="629"/>
                </a:cubicBezTo>
                <a:lnTo>
                  <a:pt x="555" y="629"/>
                </a:lnTo>
                <a:cubicBezTo>
                  <a:pt x="481" y="629"/>
                  <a:pt x="370" y="703"/>
                  <a:pt x="296" y="740"/>
                </a:cubicBezTo>
                <a:cubicBezTo>
                  <a:pt x="185" y="777"/>
                  <a:pt x="111" y="814"/>
                  <a:pt x="74" y="925"/>
                </a:cubicBezTo>
                <a:lnTo>
                  <a:pt x="74" y="925"/>
                </a:lnTo>
                <a:lnTo>
                  <a:pt x="74" y="925"/>
                </a:lnTo>
                <a:cubicBezTo>
                  <a:pt x="0" y="999"/>
                  <a:pt x="111" y="1073"/>
                  <a:pt x="111" y="1147"/>
                </a:cubicBezTo>
                <a:cubicBezTo>
                  <a:pt x="148" y="1184"/>
                  <a:pt x="185" y="1295"/>
                  <a:pt x="259" y="1332"/>
                </a:cubicBezTo>
                <a:cubicBezTo>
                  <a:pt x="296" y="1369"/>
                  <a:pt x="370" y="1442"/>
                  <a:pt x="444" y="1479"/>
                </a:cubicBezTo>
                <a:cubicBezTo>
                  <a:pt x="481" y="1516"/>
                  <a:pt x="555" y="1516"/>
                  <a:pt x="666" y="1516"/>
                </a:cubicBezTo>
                <a:lnTo>
                  <a:pt x="666" y="1516"/>
                </a:lnTo>
                <a:cubicBezTo>
                  <a:pt x="629" y="1553"/>
                  <a:pt x="555" y="1664"/>
                  <a:pt x="518" y="1738"/>
                </a:cubicBezTo>
                <a:lnTo>
                  <a:pt x="518" y="1738"/>
                </a:lnTo>
                <a:lnTo>
                  <a:pt x="518" y="1738"/>
                </a:lnTo>
                <a:lnTo>
                  <a:pt x="555" y="1738"/>
                </a:lnTo>
                <a:cubicBezTo>
                  <a:pt x="518" y="1812"/>
                  <a:pt x="518" y="1812"/>
                  <a:pt x="518" y="1849"/>
                </a:cubicBezTo>
                <a:cubicBezTo>
                  <a:pt x="518" y="1886"/>
                  <a:pt x="518" y="1923"/>
                  <a:pt x="555" y="1997"/>
                </a:cubicBezTo>
                <a:lnTo>
                  <a:pt x="555" y="1997"/>
                </a:lnTo>
                <a:lnTo>
                  <a:pt x="555" y="2034"/>
                </a:lnTo>
                <a:cubicBezTo>
                  <a:pt x="555" y="2071"/>
                  <a:pt x="629" y="2108"/>
                  <a:pt x="629" y="2219"/>
                </a:cubicBezTo>
                <a:cubicBezTo>
                  <a:pt x="666" y="2293"/>
                  <a:pt x="666" y="2404"/>
                  <a:pt x="666" y="2478"/>
                </a:cubicBezTo>
                <a:lnTo>
                  <a:pt x="666" y="2552"/>
                </a:lnTo>
                <a:cubicBezTo>
                  <a:pt x="666" y="2626"/>
                  <a:pt x="666" y="2736"/>
                  <a:pt x="629" y="2773"/>
                </a:cubicBezTo>
                <a:cubicBezTo>
                  <a:pt x="629" y="2810"/>
                  <a:pt x="555" y="2847"/>
                  <a:pt x="555" y="2921"/>
                </a:cubicBezTo>
                <a:lnTo>
                  <a:pt x="555" y="3032"/>
                </a:lnTo>
                <a:cubicBezTo>
                  <a:pt x="518" y="3180"/>
                  <a:pt x="518" y="3365"/>
                  <a:pt x="555" y="3550"/>
                </a:cubicBezTo>
                <a:cubicBezTo>
                  <a:pt x="629" y="3661"/>
                  <a:pt x="666" y="3698"/>
                  <a:pt x="703" y="3735"/>
                </a:cubicBezTo>
                <a:cubicBezTo>
                  <a:pt x="740" y="3772"/>
                  <a:pt x="851" y="3846"/>
                  <a:pt x="925" y="3846"/>
                </a:cubicBezTo>
                <a:lnTo>
                  <a:pt x="925" y="3846"/>
                </a:lnTo>
                <a:lnTo>
                  <a:pt x="925" y="3846"/>
                </a:lnTo>
                <a:cubicBezTo>
                  <a:pt x="1109" y="3846"/>
                  <a:pt x="1257" y="3735"/>
                  <a:pt x="1368" y="3587"/>
                </a:cubicBezTo>
                <a:cubicBezTo>
                  <a:pt x="1405" y="3550"/>
                  <a:pt x="1442" y="3476"/>
                  <a:pt x="1479" y="3402"/>
                </a:cubicBezTo>
                <a:cubicBezTo>
                  <a:pt x="1479" y="3365"/>
                  <a:pt x="1553" y="3328"/>
                  <a:pt x="1553" y="3328"/>
                </a:cubicBezTo>
                <a:cubicBezTo>
                  <a:pt x="1553" y="3291"/>
                  <a:pt x="1590" y="3291"/>
                  <a:pt x="1627" y="3217"/>
                </a:cubicBezTo>
                <a:lnTo>
                  <a:pt x="1923" y="3106"/>
                </a:lnTo>
                <a:cubicBezTo>
                  <a:pt x="2108" y="3513"/>
                  <a:pt x="2219" y="3920"/>
                  <a:pt x="2366" y="4326"/>
                </a:cubicBezTo>
                <a:cubicBezTo>
                  <a:pt x="2514" y="4770"/>
                  <a:pt x="2588" y="5214"/>
                  <a:pt x="2736" y="5620"/>
                </a:cubicBezTo>
                <a:cubicBezTo>
                  <a:pt x="3032" y="6507"/>
                  <a:pt x="3328" y="7358"/>
                  <a:pt x="3771" y="8134"/>
                </a:cubicBezTo>
                <a:cubicBezTo>
                  <a:pt x="3956" y="8541"/>
                  <a:pt x="4178" y="8911"/>
                  <a:pt x="4400" y="9280"/>
                </a:cubicBezTo>
                <a:cubicBezTo>
                  <a:pt x="4622" y="9650"/>
                  <a:pt x="4880" y="10057"/>
                  <a:pt x="5102" y="10426"/>
                </a:cubicBezTo>
                <a:cubicBezTo>
                  <a:pt x="5324" y="10796"/>
                  <a:pt x="5546" y="11240"/>
                  <a:pt x="5805" y="11609"/>
                </a:cubicBezTo>
                <a:cubicBezTo>
                  <a:pt x="6027" y="11979"/>
                  <a:pt x="6174" y="12386"/>
                  <a:pt x="6211" y="12793"/>
                </a:cubicBezTo>
                <a:cubicBezTo>
                  <a:pt x="6211" y="13014"/>
                  <a:pt x="6211" y="13273"/>
                  <a:pt x="6248" y="13495"/>
                </a:cubicBezTo>
                <a:cubicBezTo>
                  <a:pt x="6285" y="13717"/>
                  <a:pt x="6396" y="13939"/>
                  <a:pt x="6433" y="14123"/>
                </a:cubicBezTo>
                <a:cubicBezTo>
                  <a:pt x="6618" y="14567"/>
                  <a:pt x="6766" y="14974"/>
                  <a:pt x="6914" y="15380"/>
                </a:cubicBezTo>
                <a:cubicBezTo>
                  <a:pt x="7025" y="15787"/>
                  <a:pt x="7136" y="16268"/>
                  <a:pt x="7210" y="16674"/>
                </a:cubicBezTo>
                <a:cubicBezTo>
                  <a:pt x="7284" y="16896"/>
                  <a:pt x="7320" y="17155"/>
                  <a:pt x="7320" y="17340"/>
                </a:cubicBezTo>
                <a:lnTo>
                  <a:pt x="7320" y="17451"/>
                </a:lnTo>
                <a:lnTo>
                  <a:pt x="7320" y="17525"/>
                </a:lnTo>
                <a:lnTo>
                  <a:pt x="7320" y="17599"/>
                </a:lnTo>
                <a:cubicBezTo>
                  <a:pt x="7284" y="17710"/>
                  <a:pt x="7284" y="17821"/>
                  <a:pt x="7284" y="17931"/>
                </a:cubicBezTo>
                <a:cubicBezTo>
                  <a:pt x="7284" y="18153"/>
                  <a:pt x="7284" y="18375"/>
                  <a:pt x="7320" y="18634"/>
                </a:cubicBezTo>
                <a:cubicBezTo>
                  <a:pt x="7320" y="18671"/>
                  <a:pt x="7357" y="18708"/>
                  <a:pt x="7357" y="18819"/>
                </a:cubicBezTo>
                <a:cubicBezTo>
                  <a:pt x="7357" y="18856"/>
                  <a:pt x="7394" y="18893"/>
                  <a:pt x="7394" y="18930"/>
                </a:cubicBezTo>
                <a:cubicBezTo>
                  <a:pt x="7394" y="19041"/>
                  <a:pt x="7468" y="19188"/>
                  <a:pt x="7468" y="19262"/>
                </a:cubicBezTo>
                <a:cubicBezTo>
                  <a:pt x="7505" y="19743"/>
                  <a:pt x="7505" y="20150"/>
                  <a:pt x="7505" y="20593"/>
                </a:cubicBezTo>
                <a:cubicBezTo>
                  <a:pt x="7505" y="20852"/>
                  <a:pt x="7468" y="21074"/>
                  <a:pt x="7394" y="21259"/>
                </a:cubicBezTo>
                <a:cubicBezTo>
                  <a:pt x="7394" y="21296"/>
                  <a:pt x="7357" y="21333"/>
                  <a:pt x="7357" y="21407"/>
                </a:cubicBezTo>
                <a:lnTo>
                  <a:pt x="7357" y="21592"/>
                </a:lnTo>
                <a:cubicBezTo>
                  <a:pt x="7357" y="21702"/>
                  <a:pt x="7394" y="21813"/>
                  <a:pt x="7468" y="21887"/>
                </a:cubicBezTo>
                <a:cubicBezTo>
                  <a:pt x="7505" y="21998"/>
                  <a:pt x="7542" y="22072"/>
                  <a:pt x="7579" y="22220"/>
                </a:cubicBezTo>
                <a:cubicBezTo>
                  <a:pt x="7579" y="22257"/>
                  <a:pt x="7579" y="22331"/>
                  <a:pt x="7542" y="22368"/>
                </a:cubicBezTo>
                <a:cubicBezTo>
                  <a:pt x="7505" y="22405"/>
                  <a:pt x="7468" y="22442"/>
                  <a:pt x="7394" y="22442"/>
                </a:cubicBezTo>
                <a:cubicBezTo>
                  <a:pt x="7210" y="22590"/>
                  <a:pt x="7025" y="22738"/>
                  <a:pt x="6914" y="22922"/>
                </a:cubicBezTo>
                <a:lnTo>
                  <a:pt x="6951" y="22886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lnTo>
                  <a:pt x="6914" y="22922"/>
                </a:lnTo>
                <a:cubicBezTo>
                  <a:pt x="6840" y="22996"/>
                  <a:pt x="6766" y="23107"/>
                  <a:pt x="6729" y="23181"/>
                </a:cubicBezTo>
                <a:cubicBezTo>
                  <a:pt x="6729" y="23255"/>
                  <a:pt x="6655" y="23292"/>
                  <a:pt x="6655" y="23329"/>
                </a:cubicBezTo>
                <a:lnTo>
                  <a:pt x="6655" y="23440"/>
                </a:lnTo>
                <a:cubicBezTo>
                  <a:pt x="6655" y="23477"/>
                  <a:pt x="6655" y="23477"/>
                  <a:pt x="6729" y="23514"/>
                </a:cubicBezTo>
                <a:lnTo>
                  <a:pt x="6729" y="23514"/>
                </a:lnTo>
                <a:lnTo>
                  <a:pt x="6729" y="23514"/>
                </a:lnTo>
                <a:cubicBezTo>
                  <a:pt x="6766" y="23551"/>
                  <a:pt x="6803" y="23551"/>
                  <a:pt x="6914" y="23551"/>
                </a:cubicBezTo>
                <a:lnTo>
                  <a:pt x="7099" y="23551"/>
                </a:lnTo>
                <a:lnTo>
                  <a:pt x="7468" y="23551"/>
                </a:lnTo>
                <a:cubicBezTo>
                  <a:pt x="7579" y="23551"/>
                  <a:pt x="7690" y="23551"/>
                  <a:pt x="7838" y="23514"/>
                </a:cubicBezTo>
                <a:cubicBezTo>
                  <a:pt x="7875" y="23514"/>
                  <a:pt x="7875" y="23477"/>
                  <a:pt x="7912" y="23440"/>
                </a:cubicBezTo>
                <a:lnTo>
                  <a:pt x="7912" y="23440"/>
                </a:lnTo>
                <a:lnTo>
                  <a:pt x="7912" y="23440"/>
                </a:lnTo>
                <a:lnTo>
                  <a:pt x="7912" y="23440"/>
                </a:lnTo>
                <a:lnTo>
                  <a:pt x="7912" y="23366"/>
                </a:lnTo>
                <a:lnTo>
                  <a:pt x="7912" y="23329"/>
                </a:lnTo>
                <a:lnTo>
                  <a:pt x="7912" y="23292"/>
                </a:lnTo>
                <a:lnTo>
                  <a:pt x="7912" y="23255"/>
                </a:lnTo>
                <a:lnTo>
                  <a:pt x="7912" y="23181"/>
                </a:lnTo>
                <a:lnTo>
                  <a:pt x="7912" y="23181"/>
                </a:lnTo>
                <a:cubicBezTo>
                  <a:pt x="7912" y="23107"/>
                  <a:pt x="7949" y="23070"/>
                  <a:pt x="7949" y="22996"/>
                </a:cubicBezTo>
                <a:cubicBezTo>
                  <a:pt x="8097" y="22996"/>
                  <a:pt x="8208" y="22996"/>
                  <a:pt x="8319" y="22959"/>
                </a:cubicBezTo>
                <a:cubicBezTo>
                  <a:pt x="8393" y="22959"/>
                  <a:pt x="8467" y="22922"/>
                  <a:pt x="8504" y="22886"/>
                </a:cubicBezTo>
                <a:lnTo>
                  <a:pt x="8504" y="22812"/>
                </a:lnTo>
                <a:lnTo>
                  <a:pt x="8504" y="22812"/>
                </a:lnTo>
                <a:lnTo>
                  <a:pt x="8504" y="22701"/>
                </a:lnTo>
                <a:lnTo>
                  <a:pt x="8504" y="22405"/>
                </a:lnTo>
                <a:lnTo>
                  <a:pt x="8504" y="22257"/>
                </a:lnTo>
                <a:lnTo>
                  <a:pt x="8504" y="22257"/>
                </a:lnTo>
                <a:cubicBezTo>
                  <a:pt x="8504" y="22257"/>
                  <a:pt x="8577" y="22257"/>
                  <a:pt x="8577" y="22331"/>
                </a:cubicBezTo>
                <a:lnTo>
                  <a:pt x="8651" y="22331"/>
                </a:lnTo>
                <a:cubicBezTo>
                  <a:pt x="8688" y="22257"/>
                  <a:pt x="8688" y="22257"/>
                  <a:pt x="8688" y="22220"/>
                </a:cubicBezTo>
                <a:cubicBezTo>
                  <a:pt x="8688" y="22183"/>
                  <a:pt x="8688" y="22146"/>
                  <a:pt x="8762" y="22072"/>
                </a:cubicBezTo>
                <a:lnTo>
                  <a:pt x="8762" y="21813"/>
                </a:lnTo>
                <a:cubicBezTo>
                  <a:pt x="8762" y="21702"/>
                  <a:pt x="8762" y="21629"/>
                  <a:pt x="8688" y="21518"/>
                </a:cubicBezTo>
                <a:cubicBezTo>
                  <a:pt x="8688" y="21444"/>
                  <a:pt x="8651" y="21333"/>
                  <a:pt x="8651" y="21259"/>
                </a:cubicBezTo>
                <a:lnTo>
                  <a:pt x="8651" y="20741"/>
                </a:lnTo>
                <a:cubicBezTo>
                  <a:pt x="8651" y="20372"/>
                  <a:pt x="8651" y="20039"/>
                  <a:pt x="8688" y="19669"/>
                </a:cubicBezTo>
                <a:cubicBezTo>
                  <a:pt x="8688" y="19484"/>
                  <a:pt x="8688" y="19299"/>
                  <a:pt x="8762" y="19188"/>
                </a:cubicBezTo>
                <a:cubicBezTo>
                  <a:pt x="8762" y="19004"/>
                  <a:pt x="8799" y="18856"/>
                  <a:pt x="8836" y="18671"/>
                </a:cubicBezTo>
                <a:cubicBezTo>
                  <a:pt x="8873" y="18486"/>
                  <a:pt x="8873" y="18301"/>
                  <a:pt x="8873" y="18116"/>
                </a:cubicBezTo>
                <a:cubicBezTo>
                  <a:pt x="8873" y="18005"/>
                  <a:pt x="8873" y="17931"/>
                  <a:pt x="8836" y="17821"/>
                </a:cubicBezTo>
                <a:cubicBezTo>
                  <a:pt x="8836" y="17784"/>
                  <a:pt x="8836" y="17747"/>
                  <a:pt x="8799" y="17710"/>
                </a:cubicBezTo>
                <a:lnTo>
                  <a:pt x="8799" y="17636"/>
                </a:lnTo>
                <a:lnTo>
                  <a:pt x="8799" y="17599"/>
                </a:lnTo>
                <a:cubicBezTo>
                  <a:pt x="8762" y="17451"/>
                  <a:pt x="8762" y="17266"/>
                  <a:pt x="8799" y="17081"/>
                </a:cubicBezTo>
                <a:lnTo>
                  <a:pt x="8836" y="16600"/>
                </a:lnTo>
                <a:cubicBezTo>
                  <a:pt x="8873" y="16231"/>
                  <a:pt x="8873" y="15898"/>
                  <a:pt x="8873" y="15528"/>
                </a:cubicBezTo>
                <a:cubicBezTo>
                  <a:pt x="8873" y="15159"/>
                  <a:pt x="8873" y="14826"/>
                  <a:pt x="8836" y="14493"/>
                </a:cubicBezTo>
                <a:cubicBezTo>
                  <a:pt x="8873" y="14567"/>
                  <a:pt x="8984" y="14604"/>
                  <a:pt x="9021" y="14604"/>
                </a:cubicBezTo>
                <a:cubicBezTo>
                  <a:pt x="9354" y="14752"/>
                  <a:pt x="9687" y="14863"/>
                  <a:pt x="10056" y="14937"/>
                </a:cubicBezTo>
                <a:cubicBezTo>
                  <a:pt x="10426" y="14974"/>
                  <a:pt x="10722" y="14974"/>
                  <a:pt x="11091" y="14937"/>
                </a:cubicBezTo>
                <a:cubicBezTo>
                  <a:pt x="11424" y="14863"/>
                  <a:pt x="11757" y="14752"/>
                  <a:pt x="12016" y="14493"/>
                </a:cubicBezTo>
                <a:lnTo>
                  <a:pt x="12459" y="15602"/>
                </a:lnTo>
                <a:cubicBezTo>
                  <a:pt x="12644" y="16046"/>
                  <a:pt x="12755" y="16453"/>
                  <a:pt x="13014" y="16859"/>
                </a:cubicBezTo>
                <a:cubicBezTo>
                  <a:pt x="13051" y="17340"/>
                  <a:pt x="13051" y="17747"/>
                  <a:pt x="13051" y="18190"/>
                </a:cubicBezTo>
                <a:cubicBezTo>
                  <a:pt x="13014" y="18745"/>
                  <a:pt x="12903" y="19299"/>
                  <a:pt x="12755" y="19817"/>
                </a:cubicBezTo>
                <a:cubicBezTo>
                  <a:pt x="12681" y="20113"/>
                  <a:pt x="12570" y="20335"/>
                  <a:pt x="12496" y="20593"/>
                </a:cubicBezTo>
                <a:cubicBezTo>
                  <a:pt x="12385" y="20889"/>
                  <a:pt x="12312" y="21111"/>
                  <a:pt x="12201" y="21407"/>
                </a:cubicBezTo>
                <a:cubicBezTo>
                  <a:pt x="12127" y="21665"/>
                  <a:pt x="12016" y="21961"/>
                  <a:pt x="12016" y="22220"/>
                </a:cubicBezTo>
                <a:cubicBezTo>
                  <a:pt x="12016" y="22257"/>
                  <a:pt x="12016" y="22368"/>
                  <a:pt x="11979" y="22405"/>
                </a:cubicBezTo>
                <a:lnTo>
                  <a:pt x="11831" y="22553"/>
                </a:lnTo>
                <a:cubicBezTo>
                  <a:pt x="11720" y="22627"/>
                  <a:pt x="11609" y="22701"/>
                  <a:pt x="11461" y="22738"/>
                </a:cubicBezTo>
                <a:cubicBezTo>
                  <a:pt x="11387" y="22775"/>
                  <a:pt x="11276" y="22812"/>
                  <a:pt x="11239" y="22886"/>
                </a:cubicBezTo>
                <a:cubicBezTo>
                  <a:pt x="11165" y="22922"/>
                  <a:pt x="11091" y="22996"/>
                  <a:pt x="11055" y="23107"/>
                </a:cubicBezTo>
                <a:lnTo>
                  <a:pt x="11055" y="23107"/>
                </a:lnTo>
                <a:lnTo>
                  <a:pt x="11055" y="23107"/>
                </a:lnTo>
                <a:lnTo>
                  <a:pt x="11165" y="23107"/>
                </a:lnTo>
                <a:cubicBezTo>
                  <a:pt x="11202" y="23107"/>
                  <a:pt x="11239" y="23107"/>
                  <a:pt x="11276" y="23144"/>
                </a:cubicBezTo>
                <a:cubicBezTo>
                  <a:pt x="11461" y="23181"/>
                  <a:pt x="11720" y="23181"/>
                  <a:pt x="11905" y="23181"/>
                </a:cubicBezTo>
                <a:cubicBezTo>
                  <a:pt x="12016" y="23181"/>
                  <a:pt x="12164" y="23144"/>
                  <a:pt x="12348" y="23144"/>
                </a:cubicBezTo>
                <a:cubicBezTo>
                  <a:pt x="12385" y="23144"/>
                  <a:pt x="12459" y="23144"/>
                  <a:pt x="12459" y="23107"/>
                </a:cubicBezTo>
                <a:cubicBezTo>
                  <a:pt x="12496" y="23107"/>
                  <a:pt x="12533" y="23107"/>
                  <a:pt x="12533" y="23070"/>
                </a:cubicBezTo>
                <a:lnTo>
                  <a:pt x="12533" y="23070"/>
                </a:lnTo>
                <a:lnTo>
                  <a:pt x="12533" y="23070"/>
                </a:lnTo>
                <a:lnTo>
                  <a:pt x="12533" y="22996"/>
                </a:lnTo>
                <a:lnTo>
                  <a:pt x="12533" y="22886"/>
                </a:lnTo>
                <a:cubicBezTo>
                  <a:pt x="12533" y="22775"/>
                  <a:pt x="12496" y="22701"/>
                  <a:pt x="12496" y="22553"/>
                </a:cubicBezTo>
                <a:lnTo>
                  <a:pt x="12496" y="22405"/>
                </a:lnTo>
                <a:cubicBezTo>
                  <a:pt x="12496" y="22368"/>
                  <a:pt x="12533" y="22368"/>
                  <a:pt x="12570" y="22368"/>
                </a:cubicBezTo>
                <a:cubicBezTo>
                  <a:pt x="12570" y="22368"/>
                  <a:pt x="12607" y="22368"/>
                  <a:pt x="12681" y="22331"/>
                </a:cubicBezTo>
                <a:cubicBezTo>
                  <a:pt x="12718" y="22331"/>
                  <a:pt x="12718" y="22257"/>
                  <a:pt x="12755" y="22257"/>
                </a:cubicBezTo>
                <a:cubicBezTo>
                  <a:pt x="12792" y="22220"/>
                  <a:pt x="12792" y="22183"/>
                  <a:pt x="12866" y="22146"/>
                </a:cubicBezTo>
                <a:cubicBezTo>
                  <a:pt x="12903" y="22035"/>
                  <a:pt x="12903" y="21887"/>
                  <a:pt x="12903" y="21813"/>
                </a:cubicBezTo>
                <a:cubicBezTo>
                  <a:pt x="12940" y="21629"/>
                  <a:pt x="12940" y="21407"/>
                  <a:pt x="13051" y="21259"/>
                </a:cubicBezTo>
                <a:lnTo>
                  <a:pt x="13273" y="20704"/>
                </a:lnTo>
                <a:cubicBezTo>
                  <a:pt x="13421" y="20335"/>
                  <a:pt x="13532" y="19928"/>
                  <a:pt x="13679" y="19558"/>
                </a:cubicBezTo>
                <a:lnTo>
                  <a:pt x="13864" y="18930"/>
                </a:lnTo>
                <a:lnTo>
                  <a:pt x="14012" y="18523"/>
                </a:lnTo>
                <a:cubicBezTo>
                  <a:pt x="14160" y="18745"/>
                  <a:pt x="14234" y="19041"/>
                  <a:pt x="14345" y="19299"/>
                </a:cubicBezTo>
                <a:cubicBezTo>
                  <a:pt x="14456" y="19743"/>
                  <a:pt x="14530" y="20187"/>
                  <a:pt x="14567" y="20667"/>
                </a:cubicBezTo>
                <a:cubicBezTo>
                  <a:pt x="14567" y="20889"/>
                  <a:pt x="14604" y="21111"/>
                  <a:pt x="14567" y="21333"/>
                </a:cubicBezTo>
                <a:cubicBezTo>
                  <a:pt x="14567" y="21407"/>
                  <a:pt x="14567" y="21444"/>
                  <a:pt x="14530" y="21518"/>
                </a:cubicBezTo>
                <a:cubicBezTo>
                  <a:pt x="14530" y="21592"/>
                  <a:pt x="14456" y="21629"/>
                  <a:pt x="14456" y="21665"/>
                </a:cubicBezTo>
                <a:cubicBezTo>
                  <a:pt x="14419" y="21776"/>
                  <a:pt x="14382" y="21887"/>
                  <a:pt x="14382" y="21998"/>
                </a:cubicBezTo>
                <a:cubicBezTo>
                  <a:pt x="14345" y="22220"/>
                  <a:pt x="14234" y="22442"/>
                  <a:pt x="14308" y="22701"/>
                </a:cubicBezTo>
                <a:cubicBezTo>
                  <a:pt x="14308" y="22738"/>
                  <a:pt x="14308" y="22775"/>
                  <a:pt x="14234" y="22812"/>
                </a:cubicBezTo>
                <a:cubicBezTo>
                  <a:pt x="14197" y="22886"/>
                  <a:pt x="14160" y="22922"/>
                  <a:pt x="14123" y="22922"/>
                </a:cubicBezTo>
                <a:cubicBezTo>
                  <a:pt x="14012" y="22959"/>
                  <a:pt x="13938" y="23070"/>
                  <a:pt x="13827" y="23107"/>
                </a:cubicBezTo>
                <a:cubicBezTo>
                  <a:pt x="13827" y="23107"/>
                  <a:pt x="13864" y="23070"/>
                  <a:pt x="13938" y="23070"/>
                </a:cubicBezTo>
                <a:lnTo>
                  <a:pt x="13864" y="23107"/>
                </a:lnTo>
                <a:lnTo>
                  <a:pt x="13864" y="23107"/>
                </a:lnTo>
                <a:cubicBezTo>
                  <a:pt x="13790" y="23144"/>
                  <a:pt x="13679" y="23255"/>
                  <a:pt x="13642" y="23329"/>
                </a:cubicBezTo>
                <a:cubicBezTo>
                  <a:pt x="13606" y="23440"/>
                  <a:pt x="13569" y="23514"/>
                  <a:pt x="13569" y="23662"/>
                </a:cubicBezTo>
                <a:lnTo>
                  <a:pt x="13569" y="23662"/>
                </a:lnTo>
                <a:lnTo>
                  <a:pt x="13569" y="23662"/>
                </a:lnTo>
                <a:cubicBezTo>
                  <a:pt x="13679" y="23699"/>
                  <a:pt x="13864" y="23699"/>
                  <a:pt x="14012" y="23699"/>
                </a:cubicBezTo>
                <a:cubicBezTo>
                  <a:pt x="14160" y="23699"/>
                  <a:pt x="14345" y="23699"/>
                  <a:pt x="14493" y="23662"/>
                </a:cubicBezTo>
                <a:cubicBezTo>
                  <a:pt x="14604" y="23625"/>
                  <a:pt x="14752" y="23625"/>
                  <a:pt x="14936" y="23551"/>
                </a:cubicBezTo>
                <a:cubicBezTo>
                  <a:pt x="14973" y="23551"/>
                  <a:pt x="15047" y="23551"/>
                  <a:pt x="15047" y="23514"/>
                </a:cubicBezTo>
                <a:cubicBezTo>
                  <a:pt x="15084" y="23514"/>
                  <a:pt x="15084" y="23477"/>
                  <a:pt x="15121" y="23440"/>
                </a:cubicBezTo>
                <a:lnTo>
                  <a:pt x="15121" y="23366"/>
                </a:lnTo>
                <a:lnTo>
                  <a:pt x="15121" y="23366"/>
                </a:lnTo>
                <a:lnTo>
                  <a:pt x="15121" y="23366"/>
                </a:lnTo>
                <a:lnTo>
                  <a:pt x="15121" y="23181"/>
                </a:lnTo>
                <a:lnTo>
                  <a:pt x="15121" y="23181"/>
                </a:lnTo>
                <a:lnTo>
                  <a:pt x="15121" y="23070"/>
                </a:lnTo>
                <a:lnTo>
                  <a:pt x="15121" y="22812"/>
                </a:lnTo>
                <a:cubicBezTo>
                  <a:pt x="15121" y="22738"/>
                  <a:pt x="15195" y="22590"/>
                  <a:pt x="15269" y="22516"/>
                </a:cubicBezTo>
                <a:cubicBezTo>
                  <a:pt x="15343" y="22405"/>
                  <a:pt x="15417" y="22331"/>
                  <a:pt x="15417" y="22183"/>
                </a:cubicBezTo>
                <a:cubicBezTo>
                  <a:pt x="15417" y="22035"/>
                  <a:pt x="15343" y="21961"/>
                  <a:pt x="15343" y="21813"/>
                </a:cubicBezTo>
                <a:cubicBezTo>
                  <a:pt x="15269" y="21333"/>
                  <a:pt x="15269" y="20889"/>
                  <a:pt x="15306" y="20408"/>
                </a:cubicBezTo>
                <a:cubicBezTo>
                  <a:pt x="15306" y="20150"/>
                  <a:pt x="15343" y="19817"/>
                  <a:pt x="15417" y="19558"/>
                </a:cubicBezTo>
                <a:cubicBezTo>
                  <a:pt x="15491" y="19669"/>
                  <a:pt x="15713" y="19632"/>
                  <a:pt x="15787" y="19632"/>
                </a:cubicBez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lnTo>
                  <a:pt x="15787" y="19632"/>
                </a:lnTo>
                <a:cubicBezTo>
                  <a:pt x="15713" y="19595"/>
                  <a:pt x="15639" y="19484"/>
                  <a:pt x="15639" y="19447"/>
                </a:cubicBezTo>
                <a:cubicBezTo>
                  <a:pt x="15639" y="19373"/>
                  <a:pt x="15676" y="19299"/>
                  <a:pt x="15713" y="19225"/>
                </a:cubicBezTo>
                <a:cubicBezTo>
                  <a:pt x="15528" y="18967"/>
                  <a:pt x="15639" y="18819"/>
                  <a:pt x="15787" y="18634"/>
                </a:cubicBezTo>
                <a:close/>
                <a:moveTo>
                  <a:pt x="15232" y="15750"/>
                </a:moveTo>
                <a:lnTo>
                  <a:pt x="15232" y="15750"/>
                </a:lnTo>
                <a:lnTo>
                  <a:pt x="15232" y="15750"/>
                </a:lnTo>
                <a:lnTo>
                  <a:pt x="15232" y="15750"/>
                </a:lnTo>
                <a:close/>
                <a:moveTo>
                  <a:pt x="15269" y="17784"/>
                </a:moveTo>
                <a:cubicBezTo>
                  <a:pt x="15232" y="17673"/>
                  <a:pt x="15121" y="17599"/>
                  <a:pt x="15084" y="17488"/>
                </a:cubicBezTo>
                <a:cubicBezTo>
                  <a:pt x="14863" y="17118"/>
                  <a:pt x="14752" y="16637"/>
                  <a:pt x="14715" y="16194"/>
                </a:cubicBezTo>
                <a:cubicBezTo>
                  <a:pt x="14678" y="15713"/>
                  <a:pt x="14678" y="15270"/>
                  <a:pt x="14678" y="14789"/>
                </a:cubicBezTo>
                <a:cubicBezTo>
                  <a:pt x="14678" y="14345"/>
                  <a:pt x="14715" y="13865"/>
                  <a:pt x="14715" y="13421"/>
                </a:cubicBezTo>
                <a:cubicBezTo>
                  <a:pt x="14715" y="12977"/>
                  <a:pt x="14715" y="12534"/>
                  <a:pt x="14678" y="12127"/>
                </a:cubicBezTo>
                <a:lnTo>
                  <a:pt x="14678" y="12016"/>
                </a:lnTo>
                <a:cubicBezTo>
                  <a:pt x="14752" y="12127"/>
                  <a:pt x="14863" y="12312"/>
                  <a:pt x="14899" y="12423"/>
                </a:cubicBezTo>
                <a:cubicBezTo>
                  <a:pt x="14936" y="12571"/>
                  <a:pt x="14973" y="12756"/>
                  <a:pt x="14973" y="12903"/>
                </a:cubicBezTo>
                <a:cubicBezTo>
                  <a:pt x="15010" y="13199"/>
                  <a:pt x="15010" y="13532"/>
                  <a:pt x="15010" y="13865"/>
                </a:cubicBezTo>
                <a:cubicBezTo>
                  <a:pt x="15010" y="14197"/>
                  <a:pt x="15010" y="14493"/>
                  <a:pt x="15084" y="14826"/>
                </a:cubicBezTo>
                <a:cubicBezTo>
                  <a:pt x="15121" y="15159"/>
                  <a:pt x="15158" y="15491"/>
                  <a:pt x="15195" y="15750"/>
                </a:cubicBezTo>
                <a:lnTo>
                  <a:pt x="15195" y="15750"/>
                </a:lnTo>
                <a:cubicBezTo>
                  <a:pt x="15084" y="15935"/>
                  <a:pt x="14973" y="16231"/>
                  <a:pt x="14973" y="16453"/>
                </a:cubicBezTo>
                <a:cubicBezTo>
                  <a:pt x="14973" y="16674"/>
                  <a:pt x="15010" y="16970"/>
                  <a:pt x="15158" y="17192"/>
                </a:cubicBezTo>
                <a:cubicBezTo>
                  <a:pt x="15195" y="17303"/>
                  <a:pt x="15306" y="17414"/>
                  <a:pt x="15343" y="17525"/>
                </a:cubicBezTo>
                <a:cubicBezTo>
                  <a:pt x="15380" y="17599"/>
                  <a:pt x="15454" y="17747"/>
                  <a:pt x="15454" y="17857"/>
                </a:cubicBezTo>
                <a:cubicBezTo>
                  <a:pt x="15454" y="18042"/>
                  <a:pt x="15380" y="18153"/>
                  <a:pt x="15306" y="18301"/>
                </a:cubicBezTo>
                <a:lnTo>
                  <a:pt x="15306" y="18227"/>
                </a:lnTo>
                <a:cubicBezTo>
                  <a:pt x="15306" y="18079"/>
                  <a:pt x="15306" y="17931"/>
                  <a:pt x="15269" y="17784"/>
                </a:cubicBezTo>
                <a:close/>
                <a:moveTo>
                  <a:pt x="2662" y="407"/>
                </a:moveTo>
                <a:lnTo>
                  <a:pt x="2662" y="407"/>
                </a:lnTo>
                <a:close/>
                <a:moveTo>
                  <a:pt x="74" y="777"/>
                </a:moveTo>
                <a:lnTo>
                  <a:pt x="74" y="777"/>
                </a:lnTo>
                <a:cubicBezTo>
                  <a:pt x="74" y="777"/>
                  <a:pt x="74" y="740"/>
                  <a:pt x="74" y="777"/>
                </a:cubicBezTo>
                <a:lnTo>
                  <a:pt x="74" y="740"/>
                </a:lnTo>
                <a:lnTo>
                  <a:pt x="74" y="777"/>
                </a:lnTo>
                <a:cubicBezTo>
                  <a:pt x="74" y="740"/>
                  <a:pt x="74" y="740"/>
                  <a:pt x="74" y="777"/>
                </a:cubicBezTo>
                <a:close/>
                <a:moveTo>
                  <a:pt x="3476" y="370"/>
                </a:move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39" y="370"/>
                  <a:pt x="3476" y="370"/>
                </a:cubicBezTo>
                <a:cubicBezTo>
                  <a:pt x="3439" y="370"/>
                  <a:pt x="3476" y="370"/>
                  <a:pt x="3476" y="370"/>
                </a:cubicBezTo>
                <a:close/>
                <a:moveTo>
                  <a:pt x="2514" y="518"/>
                </a:moveTo>
                <a:cubicBezTo>
                  <a:pt x="2514" y="518"/>
                  <a:pt x="2477" y="518"/>
                  <a:pt x="2514" y="518"/>
                </a:cubicBezTo>
                <a:cubicBezTo>
                  <a:pt x="2477" y="518"/>
                  <a:pt x="2514" y="518"/>
                  <a:pt x="2514" y="518"/>
                </a:cubicBezTo>
                <a:close/>
                <a:moveTo>
                  <a:pt x="2477" y="555"/>
                </a:moveTo>
                <a:cubicBezTo>
                  <a:pt x="2477" y="592"/>
                  <a:pt x="2403" y="592"/>
                  <a:pt x="2403" y="666"/>
                </a:cubicBezTo>
                <a:cubicBezTo>
                  <a:pt x="2403" y="592"/>
                  <a:pt x="2403" y="592"/>
                  <a:pt x="2477" y="555"/>
                </a:cubicBezTo>
                <a:close/>
                <a:moveTo>
                  <a:pt x="2366" y="666"/>
                </a:moveTo>
                <a:lnTo>
                  <a:pt x="2329" y="703"/>
                </a:lnTo>
                <a:cubicBezTo>
                  <a:pt x="2329" y="703"/>
                  <a:pt x="2366" y="703"/>
                  <a:pt x="2366" y="666"/>
                </a:cubicBezTo>
                <a:close/>
                <a:moveTo>
                  <a:pt x="2329" y="740"/>
                </a:moveTo>
                <a:lnTo>
                  <a:pt x="2329" y="740"/>
                </a:lnTo>
                <a:lnTo>
                  <a:pt x="2292" y="740"/>
                </a:lnTo>
                <a:lnTo>
                  <a:pt x="2292" y="740"/>
                </a:lnTo>
                <a:close/>
                <a:moveTo>
                  <a:pt x="1997" y="592"/>
                </a:moveTo>
                <a:lnTo>
                  <a:pt x="1997" y="592"/>
                </a:lnTo>
                <a:close/>
                <a:moveTo>
                  <a:pt x="111" y="851"/>
                </a:moveTo>
                <a:lnTo>
                  <a:pt x="111" y="851"/>
                </a:lnTo>
                <a:lnTo>
                  <a:pt x="111" y="851"/>
                </a:lnTo>
                <a:cubicBezTo>
                  <a:pt x="111" y="888"/>
                  <a:pt x="111" y="851"/>
                  <a:pt x="111" y="851"/>
                </a:cubicBezTo>
                <a:close/>
                <a:moveTo>
                  <a:pt x="629" y="1516"/>
                </a:moveTo>
                <a:lnTo>
                  <a:pt x="629" y="1627"/>
                </a:lnTo>
                <a:lnTo>
                  <a:pt x="629" y="1516"/>
                </a:lnTo>
                <a:close/>
                <a:moveTo>
                  <a:pt x="1923" y="2810"/>
                </a:moveTo>
                <a:cubicBezTo>
                  <a:pt x="1923" y="2810"/>
                  <a:pt x="1923" y="2884"/>
                  <a:pt x="1960" y="2884"/>
                </a:cubicBezTo>
                <a:lnTo>
                  <a:pt x="1960" y="2921"/>
                </a:lnTo>
                <a:lnTo>
                  <a:pt x="1960" y="2921"/>
                </a:lnTo>
                <a:cubicBezTo>
                  <a:pt x="1960" y="2884"/>
                  <a:pt x="1960" y="2884"/>
                  <a:pt x="1923" y="281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33286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9" name="Google Shape;2739;p5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2740" name="Google Shape;2740;p5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2741" name="Google Shape;2741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1" name="Google Shape;2781;p5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2782" name="Google Shape;2782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2" name="Google Shape;2822;p5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2823" name="Google Shape;2823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3" name="Google Shape;2863;p5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2864" name="Google Shape;2864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4" name="Google Shape;2904;p5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2905" name="Google Shape;2905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5" name="Google Shape;2945;p5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2946" name="Google Shape;2946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6" name="Google Shape;2986;p5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2987" name="Google Shape;2987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7" name="Google Shape;3027;p5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3028" name="Google Shape;3028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8" name="Google Shape;3068;p5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3069" name="Google Shape;3069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9" name="Google Shape;3109;p5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3110" name="Google Shape;3110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50" name="Google Shape;3150;p5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3151" name="Google Shape;3151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1" name="Google Shape;3191;p5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3192" name="Google Shape;3192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2" name="Google Shape;3232;p5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3233" name="Google Shape;3233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3" name="Google Shape;3273;p5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3274" name="Google Shape;3274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4" name="Google Shape;3314;p5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3315" name="Google Shape;3315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5" name="Google Shape;3355;p5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3356" name="Google Shape;3356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6" name="Google Shape;3396;p5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3397" name="Google Shape;3397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7" name="Google Shape;3437;p5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3438" name="Google Shape;3438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8" name="Google Shape;3478;p5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3479" name="Google Shape;3479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9" name="Google Shape;3519;p5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3520" name="Google Shape;3520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60" name="Google Shape;3560;p5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3561" name="Google Shape;3561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1" name="Google Shape;3601;p5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3602" name="Google Shape;3602;p5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5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5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5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5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5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5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5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5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5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5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5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5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5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5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5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5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5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5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5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5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5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5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5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5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5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5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5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5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5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5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5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5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5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5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5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5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5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5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5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642" name="Google Shape;3642;p5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3" name="Google Shape;3643;p5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4" name="Google Shape;3644;p5"/>
          <p:cNvSpPr/>
          <p:nvPr/>
        </p:nvSpPr>
        <p:spPr>
          <a:xfrm>
            <a:off x="8521587" y="39418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5" name="Google Shape;3645;p5"/>
          <p:cNvSpPr/>
          <p:nvPr/>
        </p:nvSpPr>
        <p:spPr>
          <a:xfrm flipH="1">
            <a:off x="7805865" y="611327"/>
            <a:ext cx="1246080" cy="6737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6" name="Google Shape;3646;p5"/>
          <p:cNvSpPr txBox="1">
            <a:spLocks noGrp="1"/>
          </p:cNvSpPr>
          <p:nvPr>
            <p:ph type="subTitle" idx="1"/>
          </p:nvPr>
        </p:nvSpPr>
        <p:spPr>
          <a:xfrm>
            <a:off x="1443175" y="28868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47" name="Google Shape;3647;p5"/>
          <p:cNvSpPr txBox="1">
            <a:spLocks noGrp="1"/>
          </p:cNvSpPr>
          <p:nvPr>
            <p:ph type="subTitle" idx="2"/>
          </p:nvPr>
        </p:nvSpPr>
        <p:spPr>
          <a:xfrm>
            <a:off x="4793250" y="28868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48" name="Google Shape;3648;p5"/>
          <p:cNvSpPr txBox="1">
            <a:spLocks noGrp="1"/>
          </p:cNvSpPr>
          <p:nvPr>
            <p:ph type="subTitle" idx="3"/>
          </p:nvPr>
        </p:nvSpPr>
        <p:spPr>
          <a:xfrm>
            <a:off x="1443175" y="35008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9" name="Google Shape;3649;p5"/>
          <p:cNvSpPr txBox="1">
            <a:spLocks noGrp="1"/>
          </p:cNvSpPr>
          <p:nvPr>
            <p:ph type="subTitle" idx="4"/>
          </p:nvPr>
        </p:nvSpPr>
        <p:spPr>
          <a:xfrm>
            <a:off x="4793250" y="35008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0" name="Google Shape;3650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5"/>
          <p:cNvSpPr/>
          <p:nvPr/>
        </p:nvSpPr>
        <p:spPr>
          <a:xfrm flipH="1">
            <a:off x="2963505" y="4839825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2" name="Google Shape;3652;p5"/>
          <p:cNvSpPr/>
          <p:nvPr/>
        </p:nvSpPr>
        <p:spPr>
          <a:xfrm>
            <a:off x="4512550" y="4963325"/>
            <a:ext cx="909090" cy="109649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3" name="Google Shape;3653;p5"/>
          <p:cNvSpPr/>
          <p:nvPr/>
        </p:nvSpPr>
        <p:spPr>
          <a:xfrm>
            <a:off x="4623250" y="4461500"/>
            <a:ext cx="798395" cy="572703"/>
          </a:xfrm>
          <a:custGeom>
            <a:avLst/>
            <a:gdLst/>
            <a:ahLst/>
            <a:cxnLst/>
            <a:rect l="l" t="t" r="r" b="b"/>
            <a:pathLst>
              <a:path w="17525" h="12571" extrusionOk="0">
                <a:moveTo>
                  <a:pt x="14123" y="7062"/>
                </a:moveTo>
                <a:cubicBezTo>
                  <a:pt x="14123" y="7062"/>
                  <a:pt x="14124" y="7078"/>
                  <a:pt x="14134" y="7089"/>
                </a:cubicBezTo>
                <a:lnTo>
                  <a:pt x="14134" y="7089"/>
                </a:lnTo>
                <a:cubicBezTo>
                  <a:pt x="14128" y="7083"/>
                  <a:pt x="14123" y="7075"/>
                  <a:pt x="14123" y="7062"/>
                </a:cubicBezTo>
                <a:close/>
                <a:moveTo>
                  <a:pt x="15737" y="8952"/>
                </a:moveTo>
                <a:cubicBezTo>
                  <a:pt x="15760" y="8966"/>
                  <a:pt x="15787" y="8985"/>
                  <a:pt x="15824" y="9021"/>
                </a:cubicBezTo>
                <a:cubicBezTo>
                  <a:pt x="15781" y="8993"/>
                  <a:pt x="15755" y="8970"/>
                  <a:pt x="15737" y="8952"/>
                </a:cubicBezTo>
                <a:close/>
                <a:moveTo>
                  <a:pt x="3624" y="9317"/>
                </a:moveTo>
                <a:cubicBezTo>
                  <a:pt x="3587" y="9391"/>
                  <a:pt x="3513" y="9428"/>
                  <a:pt x="3476" y="9428"/>
                </a:cubicBezTo>
                <a:lnTo>
                  <a:pt x="3254" y="9650"/>
                </a:lnTo>
                <a:cubicBezTo>
                  <a:pt x="3291" y="9613"/>
                  <a:pt x="3254" y="9576"/>
                  <a:pt x="3254" y="9502"/>
                </a:cubicBezTo>
                <a:cubicBezTo>
                  <a:pt x="3254" y="9465"/>
                  <a:pt x="3254" y="9391"/>
                  <a:pt x="3291" y="9391"/>
                </a:cubicBezTo>
                <a:cubicBezTo>
                  <a:pt x="3328" y="9317"/>
                  <a:pt x="3402" y="9317"/>
                  <a:pt x="3476" y="9317"/>
                </a:cubicBezTo>
                <a:close/>
                <a:moveTo>
                  <a:pt x="3328" y="0"/>
                </a:moveTo>
                <a:cubicBezTo>
                  <a:pt x="3069" y="0"/>
                  <a:pt x="2773" y="74"/>
                  <a:pt x="2552" y="259"/>
                </a:cubicBezTo>
                <a:cubicBezTo>
                  <a:pt x="2404" y="370"/>
                  <a:pt x="2330" y="444"/>
                  <a:pt x="2219" y="555"/>
                </a:cubicBezTo>
                <a:cubicBezTo>
                  <a:pt x="2100" y="483"/>
                  <a:pt x="1965" y="443"/>
                  <a:pt x="1825" y="443"/>
                </a:cubicBezTo>
                <a:cubicBezTo>
                  <a:pt x="1748" y="443"/>
                  <a:pt x="1669" y="455"/>
                  <a:pt x="1590" y="481"/>
                </a:cubicBezTo>
                <a:cubicBezTo>
                  <a:pt x="1332" y="555"/>
                  <a:pt x="1147" y="740"/>
                  <a:pt x="1073" y="925"/>
                </a:cubicBezTo>
                <a:cubicBezTo>
                  <a:pt x="925" y="1110"/>
                  <a:pt x="888" y="1331"/>
                  <a:pt x="888" y="1553"/>
                </a:cubicBezTo>
                <a:cubicBezTo>
                  <a:pt x="888" y="1701"/>
                  <a:pt x="925" y="1849"/>
                  <a:pt x="962" y="1960"/>
                </a:cubicBezTo>
                <a:cubicBezTo>
                  <a:pt x="962" y="2034"/>
                  <a:pt x="1036" y="2071"/>
                  <a:pt x="1036" y="2108"/>
                </a:cubicBezTo>
                <a:cubicBezTo>
                  <a:pt x="1036" y="2145"/>
                  <a:pt x="1036" y="2145"/>
                  <a:pt x="1073" y="2219"/>
                </a:cubicBezTo>
                <a:cubicBezTo>
                  <a:pt x="962" y="2293"/>
                  <a:pt x="888" y="2404"/>
                  <a:pt x="851" y="2477"/>
                </a:cubicBezTo>
                <a:cubicBezTo>
                  <a:pt x="777" y="2588"/>
                  <a:pt x="740" y="2662"/>
                  <a:pt x="777" y="2810"/>
                </a:cubicBezTo>
                <a:cubicBezTo>
                  <a:pt x="777" y="2847"/>
                  <a:pt x="851" y="2884"/>
                  <a:pt x="851" y="2958"/>
                </a:cubicBezTo>
                <a:cubicBezTo>
                  <a:pt x="851" y="2995"/>
                  <a:pt x="851" y="3032"/>
                  <a:pt x="777" y="3069"/>
                </a:cubicBezTo>
                <a:cubicBezTo>
                  <a:pt x="740" y="3180"/>
                  <a:pt x="666" y="3217"/>
                  <a:pt x="555" y="3254"/>
                </a:cubicBezTo>
                <a:cubicBezTo>
                  <a:pt x="481" y="3328"/>
                  <a:pt x="407" y="3402"/>
                  <a:pt x="333" y="3513"/>
                </a:cubicBezTo>
                <a:cubicBezTo>
                  <a:pt x="186" y="3624"/>
                  <a:pt x="38" y="3808"/>
                  <a:pt x="38" y="3993"/>
                </a:cubicBezTo>
                <a:cubicBezTo>
                  <a:pt x="1" y="4067"/>
                  <a:pt x="1" y="4104"/>
                  <a:pt x="1" y="4178"/>
                </a:cubicBezTo>
                <a:lnTo>
                  <a:pt x="1" y="4252"/>
                </a:lnTo>
                <a:lnTo>
                  <a:pt x="1" y="4289"/>
                </a:lnTo>
                <a:lnTo>
                  <a:pt x="1" y="4326"/>
                </a:lnTo>
                <a:cubicBezTo>
                  <a:pt x="38" y="4363"/>
                  <a:pt x="38" y="4437"/>
                  <a:pt x="112" y="4437"/>
                </a:cubicBezTo>
                <a:cubicBezTo>
                  <a:pt x="149" y="4474"/>
                  <a:pt x="186" y="4474"/>
                  <a:pt x="186" y="4511"/>
                </a:cubicBezTo>
                <a:lnTo>
                  <a:pt x="222" y="4548"/>
                </a:lnTo>
                <a:cubicBezTo>
                  <a:pt x="222" y="4548"/>
                  <a:pt x="296" y="4548"/>
                  <a:pt x="333" y="4622"/>
                </a:cubicBezTo>
                <a:lnTo>
                  <a:pt x="407" y="4696"/>
                </a:lnTo>
                <a:lnTo>
                  <a:pt x="481" y="4733"/>
                </a:lnTo>
                <a:cubicBezTo>
                  <a:pt x="518" y="4807"/>
                  <a:pt x="555" y="4807"/>
                  <a:pt x="592" y="4844"/>
                </a:cubicBezTo>
                <a:lnTo>
                  <a:pt x="740" y="4844"/>
                </a:lnTo>
                <a:cubicBezTo>
                  <a:pt x="740" y="4844"/>
                  <a:pt x="925" y="5065"/>
                  <a:pt x="1221" y="5065"/>
                </a:cubicBezTo>
                <a:cubicBezTo>
                  <a:pt x="1221" y="5065"/>
                  <a:pt x="1110" y="4991"/>
                  <a:pt x="1036" y="4807"/>
                </a:cubicBezTo>
                <a:cubicBezTo>
                  <a:pt x="1110" y="4733"/>
                  <a:pt x="1221" y="4696"/>
                  <a:pt x="1295" y="4622"/>
                </a:cubicBezTo>
                <a:lnTo>
                  <a:pt x="1332" y="4548"/>
                </a:lnTo>
                <a:cubicBezTo>
                  <a:pt x="1443" y="4474"/>
                  <a:pt x="1479" y="4326"/>
                  <a:pt x="1590" y="4289"/>
                </a:cubicBezTo>
                <a:lnTo>
                  <a:pt x="1664" y="4289"/>
                </a:lnTo>
                <a:cubicBezTo>
                  <a:pt x="1701" y="4289"/>
                  <a:pt x="1812" y="4326"/>
                  <a:pt x="1812" y="4326"/>
                </a:cubicBezTo>
                <a:cubicBezTo>
                  <a:pt x="1849" y="4363"/>
                  <a:pt x="1960" y="4437"/>
                  <a:pt x="1997" y="4511"/>
                </a:cubicBezTo>
                <a:cubicBezTo>
                  <a:pt x="2034" y="4548"/>
                  <a:pt x="2071" y="4659"/>
                  <a:pt x="2145" y="4733"/>
                </a:cubicBezTo>
                <a:cubicBezTo>
                  <a:pt x="2145" y="4807"/>
                  <a:pt x="2182" y="4844"/>
                  <a:pt x="2182" y="4844"/>
                </a:cubicBezTo>
                <a:lnTo>
                  <a:pt x="2182" y="4881"/>
                </a:lnTo>
                <a:lnTo>
                  <a:pt x="2071" y="4881"/>
                </a:lnTo>
                <a:cubicBezTo>
                  <a:pt x="2034" y="4881"/>
                  <a:pt x="1997" y="4881"/>
                  <a:pt x="1960" y="4918"/>
                </a:cubicBezTo>
                <a:cubicBezTo>
                  <a:pt x="1849" y="4918"/>
                  <a:pt x="1775" y="4991"/>
                  <a:pt x="1701" y="5028"/>
                </a:cubicBezTo>
                <a:cubicBezTo>
                  <a:pt x="1517" y="4991"/>
                  <a:pt x="1443" y="4844"/>
                  <a:pt x="1443" y="4844"/>
                </a:cubicBezTo>
                <a:lnTo>
                  <a:pt x="1443" y="4844"/>
                </a:lnTo>
                <a:cubicBezTo>
                  <a:pt x="1443" y="4991"/>
                  <a:pt x="1479" y="5065"/>
                  <a:pt x="1479" y="5102"/>
                </a:cubicBezTo>
                <a:lnTo>
                  <a:pt x="1332" y="5250"/>
                </a:lnTo>
                <a:lnTo>
                  <a:pt x="1295" y="5287"/>
                </a:lnTo>
                <a:cubicBezTo>
                  <a:pt x="1258" y="5361"/>
                  <a:pt x="1258" y="5361"/>
                  <a:pt x="1258" y="5435"/>
                </a:cubicBezTo>
                <a:cubicBezTo>
                  <a:pt x="1258" y="5472"/>
                  <a:pt x="1295" y="5546"/>
                  <a:pt x="1332" y="5546"/>
                </a:cubicBezTo>
                <a:lnTo>
                  <a:pt x="1406" y="5583"/>
                </a:lnTo>
                <a:lnTo>
                  <a:pt x="1406" y="5657"/>
                </a:lnTo>
                <a:cubicBezTo>
                  <a:pt x="1406" y="5768"/>
                  <a:pt x="1406" y="5805"/>
                  <a:pt x="1443" y="5916"/>
                </a:cubicBezTo>
                <a:cubicBezTo>
                  <a:pt x="1479" y="5990"/>
                  <a:pt x="1516" y="6101"/>
                  <a:pt x="1627" y="6138"/>
                </a:cubicBezTo>
                <a:cubicBezTo>
                  <a:pt x="1812" y="6212"/>
                  <a:pt x="1960" y="6212"/>
                  <a:pt x="2145" y="6212"/>
                </a:cubicBezTo>
                <a:cubicBezTo>
                  <a:pt x="2256" y="6212"/>
                  <a:pt x="2441" y="6138"/>
                  <a:pt x="2552" y="6101"/>
                </a:cubicBezTo>
                <a:cubicBezTo>
                  <a:pt x="2441" y="5990"/>
                  <a:pt x="2404" y="5916"/>
                  <a:pt x="2367" y="5805"/>
                </a:cubicBezTo>
                <a:cubicBezTo>
                  <a:pt x="2330" y="5768"/>
                  <a:pt x="2330" y="5731"/>
                  <a:pt x="2330" y="5620"/>
                </a:cubicBezTo>
                <a:cubicBezTo>
                  <a:pt x="2330" y="5583"/>
                  <a:pt x="2367" y="5546"/>
                  <a:pt x="2367" y="5472"/>
                </a:cubicBezTo>
                <a:lnTo>
                  <a:pt x="2404" y="5435"/>
                </a:lnTo>
                <a:lnTo>
                  <a:pt x="2441" y="5398"/>
                </a:lnTo>
                <a:cubicBezTo>
                  <a:pt x="2515" y="5398"/>
                  <a:pt x="2552" y="5361"/>
                  <a:pt x="2589" y="5287"/>
                </a:cubicBezTo>
                <a:cubicBezTo>
                  <a:pt x="2626" y="5250"/>
                  <a:pt x="2700" y="5250"/>
                  <a:pt x="2736" y="5213"/>
                </a:cubicBezTo>
                <a:lnTo>
                  <a:pt x="2736" y="5213"/>
                </a:lnTo>
                <a:cubicBezTo>
                  <a:pt x="2700" y="5398"/>
                  <a:pt x="2700" y="5583"/>
                  <a:pt x="2700" y="5768"/>
                </a:cubicBezTo>
                <a:cubicBezTo>
                  <a:pt x="2700" y="5953"/>
                  <a:pt x="2773" y="6138"/>
                  <a:pt x="2810" y="6322"/>
                </a:cubicBezTo>
                <a:cubicBezTo>
                  <a:pt x="2884" y="6396"/>
                  <a:pt x="2921" y="6507"/>
                  <a:pt x="2995" y="6581"/>
                </a:cubicBezTo>
                <a:cubicBezTo>
                  <a:pt x="2995" y="6692"/>
                  <a:pt x="3069" y="6729"/>
                  <a:pt x="3106" y="6766"/>
                </a:cubicBezTo>
                <a:cubicBezTo>
                  <a:pt x="3180" y="7025"/>
                  <a:pt x="3328" y="7210"/>
                  <a:pt x="3476" y="7395"/>
                </a:cubicBezTo>
                <a:cubicBezTo>
                  <a:pt x="3624" y="7653"/>
                  <a:pt x="3735" y="7986"/>
                  <a:pt x="3846" y="8319"/>
                </a:cubicBezTo>
                <a:cubicBezTo>
                  <a:pt x="3846" y="8356"/>
                  <a:pt x="3883" y="8430"/>
                  <a:pt x="3883" y="8504"/>
                </a:cubicBezTo>
                <a:cubicBezTo>
                  <a:pt x="3846" y="8578"/>
                  <a:pt x="3698" y="8615"/>
                  <a:pt x="3624" y="8689"/>
                </a:cubicBezTo>
                <a:cubicBezTo>
                  <a:pt x="3587" y="8701"/>
                  <a:pt x="3546" y="8705"/>
                  <a:pt x="3503" y="8705"/>
                </a:cubicBezTo>
                <a:cubicBezTo>
                  <a:pt x="3418" y="8705"/>
                  <a:pt x="3328" y="8689"/>
                  <a:pt x="3254" y="8689"/>
                </a:cubicBezTo>
                <a:cubicBezTo>
                  <a:pt x="3106" y="8689"/>
                  <a:pt x="2995" y="8689"/>
                  <a:pt x="2884" y="8726"/>
                </a:cubicBezTo>
                <a:cubicBezTo>
                  <a:pt x="2773" y="8799"/>
                  <a:pt x="2736" y="8910"/>
                  <a:pt x="2700" y="8984"/>
                </a:cubicBezTo>
                <a:cubicBezTo>
                  <a:pt x="2626" y="9095"/>
                  <a:pt x="2589" y="9243"/>
                  <a:pt x="2552" y="9317"/>
                </a:cubicBezTo>
                <a:cubicBezTo>
                  <a:pt x="2515" y="9354"/>
                  <a:pt x="2515" y="9428"/>
                  <a:pt x="2441" y="9465"/>
                </a:cubicBezTo>
                <a:cubicBezTo>
                  <a:pt x="2441" y="9502"/>
                  <a:pt x="2404" y="9502"/>
                  <a:pt x="2404" y="9502"/>
                </a:cubicBezTo>
                <a:lnTo>
                  <a:pt x="2367" y="9539"/>
                </a:lnTo>
                <a:cubicBezTo>
                  <a:pt x="2256" y="9650"/>
                  <a:pt x="2219" y="9798"/>
                  <a:pt x="2219" y="9872"/>
                </a:cubicBezTo>
                <a:cubicBezTo>
                  <a:pt x="2219" y="9909"/>
                  <a:pt x="2219" y="10019"/>
                  <a:pt x="2256" y="10056"/>
                </a:cubicBezTo>
                <a:lnTo>
                  <a:pt x="2330" y="10093"/>
                </a:lnTo>
                <a:lnTo>
                  <a:pt x="2367" y="10167"/>
                </a:lnTo>
                <a:lnTo>
                  <a:pt x="2367" y="10241"/>
                </a:lnTo>
                <a:cubicBezTo>
                  <a:pt x="2367" y="10352"/>
                  <a:pt x="2404" y="10426"/>
                  <a:pt x="2441" y="10463"/>
                </a:cubicBezTo>
                <a:cubicBezTo>
                  <a:pt x="2515" y="10537"/>
                  <a:pt x="2589" y="10574"/>
                  <a:pt x="2626" y="10574"/>
                </a:cubicBezTo>
                <a:lnTo>
                  <a:pt x="2626" y="10611"/>
                </a:lnTo>
                <a:cubicBezTo>
                  <a:pt x="2441" y="10833"/>
                  <a:pt x="2219" y="11129"/>
                  <a:pt x="1960" y="11276"/>
                </a:cubicBezTo>
                <a:cubicBezTo>
                  <a:pt x="1664" y="11387"/>
                  <a:pt x="1332" y="11313"/>
                  <a:pt x="1036" y="11387"/>
                </a:cubicBezTo>
                <a:cubicBezTo>
                  <a:pt x="888" y="11461"/>
                  <a:pt x="703" y="11498"/>
                  <a:pt x="592" y="11572"/>
                </a:cubicBezTo>
                <a:cubicBezTo>
                  <a:pt x="555" y="11646"/>
                  <a:pt x="518" y="11720"/>
                  <a:pt x="481" y="11757"/>
                </a:cubicBezTo>
                <a:cubicBezTo>
                  <a:pt x="481" y="11831"/>
                  <a:pt x="407" y="11831"/>
                  <a:pt x="407" y="11868"/>
                </a:cubicBezTo>
                <a:cubicBezTo>
                  <a:pt x="407" y="11905"/>
                  <a:pt x="370" y="11942"/>
                  <a:pt x="370" y="12016"/>
                </a:cubicBezTo>
                <a:lnTo>
                  <a:pt x="1590" y="12016"/>
                </a:lnTo>
                <a:cubicBezTo>
                  <a:pt x="1664" y="12016"/>
                  <a:pt x="1812" y="12016"/>
                  <a:pt x="1886" y="11942"/>
                </a:cubicBezTo>
                <a:cubicBezTo>
                  <a:pt x="1960" y="11942"/>
                  <a:pt x="1997" y="11905"/>
                  <a:pt x="2034" y="11905"/>
                </a:cubicBezTo>
                <a:cubicBezTo>
                  <a:pt x="2071" y="11868"/>
                  <a:pt x="2145" y="11831"/>
                  <a:pt x="2145" y="11757"/>
                </a:cubicBezTo>
                <a:cubicBezTo>
                  <a:pt x="2182" y="11720"/>
                  <a:pt x="2182" y="11683"/>
                  <a:pt x="2219" y="11646"/>
                </a:cubicBezTo>
                <a:lnTo>
                  <a:pt x="2256" y="11572"/>
                </a:lnTo>
                <a:lnTo>
                  <a:pt x="2330" y="11572"/>
                </a:lnTo>
                <a:lnTo>
                  <a:pt x="2367" y="11646"/>
                </a:lnTo>
                <a:cubicBezTo>
                  <a:pt x="2367" y="11683"/>
                  <a:pt x="2441" y="11683"/>
                  <a:pt x="2515" y="11683"/>
                </a:cubicBezTo>
                <a:cubicBezTo>
                  <a:pt x="2552" y="11683"/>
                  <a:pt x="2589" y="11646"/>
                  <a:pt x="2626" y="11646"/>
                </a:cubicBezTo>
                <a:lnTo>
                  <a:pt x="2700" y="11572"/>
                </a:lnTo>
                <a:lnTo>
                  <a:pt x="2736" y="11535"/>
                </a:lnTo>
                <a:lnTo>
                  <a:pt x="2884" y="11387"/>
                </a:lnTo>
                <a:cubicBezTo>
                  <a:pt x="2921" y="11350"/>
                  <a:pt x="2921" y="11313"/>
                  <a:pt x="2958" y="11276"/>
                </a:cubicBezTo>
                <a:lnTo>
                  <a:pt x="2995" y="11203"/>
                </a:lnTo>
                <a:lnTo>
                  <a:pt x="3106" y="11129"/>
                </a:lnTo>
                <a:cubicBezTo>
                  <a:pt x="3180" y="11092"/>
                  <a:pt x="3291" y="10981"/>
                  <a:pt x="3365" y="10944"/>
                </a:cubicBezTo>
                <a:cubicBezTo>
                  <a:pt x="3624" y="10833"/>
                  <a:pt x="3809" y="10759"/>
                  <a:pt x="4030" y="10648"/>
                </a:cubicBezTo>
                <a:cubicBezTo>
                  <a:pt x="4067" y="10611"/>
                  <a:pt x="4104" y="10611"/>
                  <a:pt x="4178" y="10574"/>
                </a:cubicBezTo>
                <a:cubicBezTo>
                  <a:pt x="4178" y="10574"/>
                  <a:pt x="4215" y="10574"/>
                  <a:pt x="4215" y="10537"/>
                </a:cubicBezTo>
                <a:cubicBezTo>
                  <a:pt x="4252" y="10463"/>
                  <a:pt x="4363" y="10426"/>
                  <a:pt x="4400" y="10389"/>
                </a:cubicBezTo>
                <a:lnTo>
                  <a:pt x="4437" y="10352"/>
                </a:lnTo>
                <a:cubicBezTo>
                  <a:pt x="4474" y="10278"/>
                  <a:pt x="4548" y="10278"/>
                  <a:pt x="4585" y="10241"/>
                </a:cubicBezTo>
                <a:cubicBezTo>
                  <a:pt x="4659" y="10167"/>
                  <a:pt x="4733" y="10056"/>
                  <a:pt x="4807" y="9983"/>
                </a:cubicBezTo>
                <a:cubicBezTo>
                  <a:pt x="4918" y="9872"/>
                  <a:pt x="4992" y="9835"/>
                  <a:pt x="5103" y="9724"/>
                </a:cubicBezTo>
                <a:cubicBezTo>
                  <a:pt x="5177" y="9687"/>
                  <a:pt x="5287" y="9613"/>
                  <a:pt x="5361" y="9539"/>
                </a:cubicBezTo>
                <a:cubicBezTo>
                  <a:pt x="5472" y="9502"/>
                  <a:pt x="5583" y="9465"/>
                  <a:pt x="5694" y="9428"/>
                </a:cubicBezTo>
                <a:cubicBezTo>
                  <a:pt x="5731" y="9428"/>
                  <a:pt x="5731" y="9354"/>
                  <a:pt x="5768" y="9317"/>
                </a:cubicBezTo>
                <a:lnTo>
                  <a:pt x="5768" y="9280"/>
                </a:lnTo>
                <a:lnTo>
                  <a:pt x="5768" y="9243"/>
                </a:lnTo>
                <a:cubicBezTo>
                  <a:pt x="6138" y="9243"/>
                  <a:pt x="6508" y="9169"/>
                  <a:pt x="6877" y="9095"/>
                </a:cubicBezTo>
                <a:cubicBezTo>
                  <a:pt x="7247" y="8947"/>
                  <a:pt x="7580" y="8762"/>
                  <a:pt x="7875" y="8541"/>
                </a:cubicBezTo>
                <a:cubicBezTo>
                  <a:pt x="8060" y="8393"/>
                  <a:pt x="8245" y="8208"/>
                  <a:pt x="8467" y="8060"/>
                </a:cubicBezTo>
                <a:cubicBezTo>
                  <a:pt x="8504" y="8060"/>
                  <a:pt x="8541" y="8023"/>
                  <a:pt x="8615" y="8023"/>
                </a:cubicBezTo>
                <a:lnTo>
                  <a:pt x="8652" y="8023"/>
                </a:lnTo>
                <a:cubicBezTo>
                  <a:pt x="8837" y="8504"/>
                  <a:pt x="9169" y="8910"/>
                  <a:pt x="9465" y="9280"/>
                </a:cubicBezTo>
                <a:cubicBezTo>
                  <a:pt x="9650" y="9465"/>
                  <a:pt x="9835" y="9650"/>
                  <a:pt x="9983" y="9835"/>
                </a:cubicBezTo>
                <a:cubicBezTo>
                  <a:pt x="10168" y="10019"/>
                  <a:pt x="10352" y="10204"/>
                  <a:pt x="10463" y="10389"/>
                </a:cubicBezTo>
                <a:cubicBezTo>
                  <a:pt x="10500" y="10426"/>
                  <a:pt x="10500" y="10463"/>
                  <a:pt x="10500" y="10574"/>
                </a:cubicBezTo>
                <a:cubicBezTo>
                  <a:pt x="10500" y="10611"/>
                  <a:pt x="10500" y="10611"/>
                  <a:pt x="10463" y="10648"/>
                </a:cubicBezTo>
                <a:lnTo>
                  <a:pt x="10389" y="10759"/>
                </a:lnTo>
                <a:cubicBezTo>
                  <a:pt x="10352" y="10833"/>
                  <a:pt x="10279" y="10981"/>
                  <a:pt x="10205" y="11092"/>
                </a:cubicBezTo>
                <a:cubicBezTo>
                  <a:pt x="10094" y="11276"/>
                  <a:pt x="9909" y="11461"/>
                  <a:pt x="9650" y="11535"/>
                </a:cubicBezTo>
                <a:cubicBezTo>
                  <a:pt x="9576" y="11572"/>
                  <a:pt x="9428" y="11572"/>
                  <a:pt x="9280" y="11646"/>
                </a:cubicBezTo>
                <a:cubicBezTo>
                  <a:pt x="9169" y="11646"/>
                  <a:pt x="9058" y="11683"/>
                  <a:pt x="8911" y="11683"/>
                </a:cubicBezTo>
                <a:cubicBezTo>
                  <a:pt x="8800" y="11720"/>
                  <a:pt x="8689" y="11757"/>
                  <a:pt x="8615" y="11831"/>
                </a:cubicBezTo>
                <a:cubicBezTo>
                  <a:pt x="8504" y="11905"/>
                  <a:pt x="8430" y="12016"/>
                  <a:pt x="8430" y="12127"/>
                </a:cubicBezTo>
                <a:lnTo>
                  <a:pt x="8726" y="12127"/>
                </a:lnTo>
                <a:cubicBezTo>
                  <a:pt x="8726" y="12127"/>
                  <a:pt x="8689" y="12201"/>
                  <a:pt x="8689" y="12238"/>
                </a:cubicBezTo>
                <a:cubicBezTo>
                  <a:pt x="8689" y="12275"/>
                  <a:pt x="8726" y="12275"/>
                  <a:pt x="8800" y="12275"/>
                </a:cubicBezTo>
                <a:lnTo>
                  <a:pt x="9909" y="12275"/>
                </a:lnTo>
                <a:cubicBezTo>
                  <a:pt x="9946" y="12275"/>
                  <a:pt x="9983" y="12275"/>
                  <a:pt x="9983" y="12238"/>
                </a:cubicBezTo>
                <a:lnTo>
                  <a:pt x="10020" y="12238"/>
                </a:lnTo>
                <a:cubicBezTo>
                  <a:pt x="10020" y="12238"/>
                  <a:pt x="10094" y="12238"/>
                  <a:pt x="10094" y="12201"/>
                </a:cubicBezTo>
                <a:cubicBezTo>
                  <a:pt x="10094" y="12201"/>
                  <a:pt x="10131" y="12201"/>
                  <a:pt x="10131" y="12127"/>
                </a:cubicBezTo>
                <a:cubicBezTo>
                  <a:pt x="10131" y="12127"/>
                  <a:pt x="10131" y="12090"/>
                  <a:pt x="10168" y="12090"/>
                </a:cubicBezTo>
                <a:lnTo>
                  <a:pt x="10205" y="12053"/>
                </a:lnTo>
                <a:cubicBezTo>
                  <a:pt x="10205" y="12016"/>
                  <a:pt x="10279" y="11942"/>
                  <a:pt x="10279" y="11942"/>
                </a:cubicBezTo>
                <a:lnTo>
                  <a:pt x="10352" y="11868"/>
                </a:lnTo>
                <a:cubicBezTo>
                  <a:pt x="10463" y="11831"/>
                  <a:pt x="10537" y="11831"/>
                  <a:pt x="10648" y="11831"/>
                </a:cubicBezTo>
                <a:cubicBezTo>
                  <a:pt x="10722" y="11831"/>
                  <a:pt x="10833" y="11831"/>
                  <a:pt x="10907" y="11757"/>
                </a:cubicBezTo>
                <a:cubicBezTo>
                  <a:pt x="10907" y="11757"/>
                  <a:pt x="10944" y="11757"/>
                  <a:pt x="10944" y="11720"/>
                </a:cubicBezTo>
                <a:cubicBezTo>
                  <a:pt x="10944" y="11720"/>
                  <a:pt x="10944" y="11683"/>
                  <a:pt x="11018" y="11683"/>
                </a:cubicBezTo>
                <a:cubicBezTo>
                  <a:pt x="11018" y="11646"/>
                  <a:pt x="11055" y="11572"/>
                  <a:pt x="11055" y="11535"/>
                </a:cubicBezTo>
                <a:cubicBezTo>
                  <a:pt x="11129" y="11387"/>
                  <a:pt x="11240" y="11203"/>
                  <a:pt x="11388" y="11092"/>
                </a:cubicBezTo>
                <a:cubicBezTo>
                  <a:pt x="11462" y="10944"/>
                  <a:pt x="11609" y="10796"/>
                  <a:pt x="11683" y="10611"/>
                </a:cubicBezTo>
                <a:cubicBezTo>
                  <a:pt x="11683" y="10574"/>
                  <a:pt x="11757" y="10537"/>
                  <a:pt x="11757" y="10463"/>
                </a:cubicBezTo>
                <a:cubicBezTo>
                  <a:pt x="11757" y="10426"/>
                  <a:pt x="11757" y="10389"/>
                  <a:pt x="11683" y="10352"/>
                </a:cubicBezTo>
                <a:cubicBezTo>
                  <a:pt x="11646" y="10241"/>
                  <a:pt x="11609" y="10204"/>
                  <a:pt x="11572" y="10093"/>
                </a:cubicBezTo>
                <a:cubicBezTo>
                  <a:pt x="11462" y="9983"/>
                  <a:pt x="11425" y="9798"/>
                  <a:pt x="11314" y="9613"/>
                </a:cubicBezTo>
                <a:cubicBezTo>
                  <a:pt x="11277" y="9428"/>
                  <a:pt x="11240" y="9243"/>
                  <a:pt x="11240" y="9058"/>
                </a:cubicBezTo>
                <a:cubicBezTo>
                  <a:pt x="11240" y="8910"/>
                  <a:pt x="11277" y="8799"/>
                  <a:pt x="11314" y="8726"/>
                </a:cubicBezTo>
                <a:cubicBezTo>
                  <a:pt x="11314" y="8689"/>
                  <a:pt x="11388" y="8689"/>
                  <a:pt x="11425" y="8615"/>
                </a:cubicBezTo>
                <a:lnTo>
                  <a:pt x="11462" y="8578"/>
                </a:lnTo>
                <a:lnTo>
                  <a:pt x="11572" y="8689"/>
                </a:lnTo>
                <a:cubicBezTo>
                  <a:pt x="11683" y="8799"/>
                  <a:pt x="11794" y="8947"/>
                  <a:pt x="11942" y="9058"/>
                </a:cubicBezTo>
                <a:lnTo>
                  <a:pt x="12756" y="9724"/>
                </a:lnTo>
                <a:cubicBezTo>
                  <a:pt x="13051" y="9983"/>
                  <a:pt x="13347" y="10167"/>
                  <a:pt x="13643" y="10352"/>
                </a:cubicBezTo>
                <a:cubicBezTo>
                  <a:pt x="13791" y="10426"/>
                  <a:pt x="13976" y="10537"/>
                  <a:pt x="14087" y="10611"/>
                </a:cubicBezTo>
                <a:cubicBezTo>
                  <a:pt x="14197" y="10648"/>
                  <a:pt x="14197" y="10759"/>
                  <a:pt x="14197" y="10833"/>
                </a:cubicBezTo>
                <a:lnTo>
                  <a:pt x="14197" y="11129"/>
                </a:lnTo>
                <a:cubicBezTo>
                  <a:pt x="14197" y="11313"/>
                  <a:pt x="14160" y="11498"/>
                  <a:pt x="14013" y="11646"/>
                </a:cubicBezTo>
                <a:lnTo>
                  <a:pt x="13902" y="11720"/>
                </a:lnTo>
                <a:lnTo>
                  <a:pt x="13495" y="11720"/>
                </a:lnTo>
                <a:cubicBezTo>
                  <a:pt x="13421" y="11720"/>
                  <a:pt x="13310" y="11757"/>
                  <a:pt x="13236" y="11831"/>
                </a:cubicBezTo>
                <a:cubicBezTo>
                  <a:pt x="13162" y="11831"/>
                  <a:pt x="13162" y="11868"/>
                  <a:pt x="13125" y="11905"/>
                </a:cubicBezTo>
                <a:cubicBezTo>
                  <a:pt x="13051" y="11905"/>
                  <a:pt x="12977" y="11905"/>
                  <a:pt x="12903" y="11942"/>
                </a:cubicBezTo>
                <a:cubicBezTo>
                  <a:pt x="12793" y="12016"/>
                  <a:pt x="12756" y="12016"/>
                  <a:pt x="12719" y="12053"/>
                </a:cubicBezTo>
                <a:cubicBezTo>
                  <a:pt x="12571" y="12127"/>
                  <a:pt x="12534" y="12275"/>
                  <a:pt x="12423" y="12386"/>
                </a:cubicBezTo>
                <a:cubicBezTo>
                  <a:pt x="12423" y="12386"/>
                  <a:pt x="12534" y="12423"/>
                  <a:pt x="12608" y="12423"/>
                </a:cubicBezTo>
                <a:lnTo>
                  <a:pt x="12793" y="12423"/>
                </a:lnTo>
                <a:cubicBezTo>
                  <a:pt x="12793" y="12460"/>
                  <a:pt x="12756" y="12460"/>
                  <a:pt x="12756" y="12497"/>
                </a:cubicBezTo>
                <a:cubicBezTo>
                  <a:pt x="12793" y="12497"/>
                  <a:pt x="12940" y="12497"/>
                  <a:pt x="13088" y="12570"/>
                </a:cubicBezTo>
                <a:lnTo>
                  <a:pt x="14013" y="12570"/>
                </a:lnTo>
                <a:cubicBezTo>
                  <a:pt x="14050" y="12570"/>
                  <a:pt x="14050" y="12570"/>
                  <a:pt x="14087" y="12497"/>
                </a:cubicBezTo>
                <a:lnTo>
                  <a:pt x="14160" y="12497"/>
                </a:lnTo>
                <a:lnTo>
                  <a:pt x="14234" y="12423"/>
                </a:lnTo>
                <a:cubicBezTo>
                  <a:pt x="14271" y="12275"/>
                  <a:pt x="14382" y="12201"/>
                  <a:pt x="14530" y="12090"/>
                </a:cubicBezTo>
                <a:cubicBezTo>
                  <a:pt x="14567" y="12053"/>
                  <a:pt x="14641" y="12053"/>
                  <a:pt x="14715" y="12016"/>
                </a:cubicBezTo>
                <a:lnTo>
                  <a:pt x="14789" y="11942"/>
                </a:lnTo>
                <a:cubicBezTo>
                  <a:pt x="14789" y="11942"/>
                  <a:pt x="14826" y="11942"/>
                  <a:pt x="14826" y="11905"/>
                </a:cubicBezTo>
                <a:cubicBezTo>
                  <a:pt x="14826" y="11905"/>
                  <a:pt x="14826" y="11868"/>
                  <a:pt x="14900" y="11868"/>
                </a:cubicBezTo>
                <a:cubicBezTo>
                  <a:pt x="14937" y="11720"/>
                  <a:pt x="14900" y="11572"/>
                  <a:pt x="14937" y="11461"/>
                </a:cubicBezTo>
                <a:cubicBezTo>
                  <a:pt x="14937" y="11313"/>
                  <a:pt x="14974" y="11166"/>
                  <a:pt x="14974" y="11018"/>
                </a:cubicBezTo>
                <a:cubicBezTo>
                  <a:pt x="15085" y="10759"/>
                  <a:pt x="15159" y="10537"/>
                  <a:pt x="15270" y="10241"/>
                </a:cubicBezTo>
                <a:cubicBezTo>
                  <a:pt x="15270" y="10204"/>
                  <a:pt x="15307" y="10093"/>
                  <a:pt x="15307" y="10056"/>
                </a:cubicBezTo>
                <a:lnTo>
                  <a:pt x="15307" y="9835"/>
                </a:lnTo>
                <a:cubicBezTo>
                  <a:pt x="15307" y="9835"/>
                  <a:pt x="15307" y="9798"/>
                  <a:pt x="15270" y="9798"/>
                </a:cubicBezTo>
                <a:lnTo>
                  <a:pt x="15196" y="9724"/>
                </a:lnTo>
                <a:cubicBezTo>
                  <a:pt x="15159" y="9724"/>
                  <a:pt x="15159" y="9687"/>
                  <a:pt x="15122" y="9687"/>
                </a:cubicBezTo>
                <a:cubicBezTo>
                  <a:pt x="15085" y="9650"/>
                  <a:pt x="14974" y="9613"/>
                  <a:pt x="14937" y="9539"/>
                </a:cubicBezTo>
                <a:cubicBezTo>
                  <a:pt x="14715" y="9354"/>
                  <a:pt x="14567" y="9132"/>
                  <a:pt x="14419" y="8910"/>
                </a:cubicBezTo>
                <a:cubicBezTo>
                  <a:pt x="14271" y="8689"/>
                  <a:pt x="14197" y="8393"/>
                  <a:pt x="14087" y="8134"/>
                </a:cubicBezTo>
                <a:cubicBezTo>
                  <a:pt x="14050" y="7986"/>
                  <a:pt x="14013" y="7801"/>
                  <a:pt x="13976" y="7653"/>
                </a:cubicBezTo>
                <a:lnTo>
                  <a:pt x="13976" y="7653"/>
                </a:lnTo>
                <a:cubicBezTo>
                  <a:pt x="14013" y="7690"/>
                  <a:pt x="14087" y="7838"/>
                  <a:pt x="14234" y="7986"/>
                </a:cubicBezTo>
                <a:lnTo>
                  <a:pt x="14382" y="8134"/>
                </a:lnTo>
                <a:cubicBezTo>
                  <a:pt x="14419" y="8171"/>
                  <a:pt x="14456" y="8245"/>
                  <a:pt x="14567" y="8319"/>
                </a:cubicBezTo>
                <a:lnTo>
                  <a:pt x="14715" y="8430"/>
                </a:lnTo>
                <a:cubicBezTo>
                  <a:pt x="14752" y="8504"/>
                  <a:pt x="14826" y="8541"/>
                  <a:pt x="14900" y="8578"/>
                </a:cubicBezTo>
                <a:cubicBezTo>
                  <a:pt x="14937" y="8578"/>
                  <a:pt x="14937" y="8615"/>
                  <a:pt x="14974" y="8615"/>
                </a:cubicBezTo>
                <a:cubicBezTo>
                  <a:pt x="15159" y="8799"/>
                  <a:pt x="15380" y="8947"/>
                  <a:pt x="15565" y="9132"/>
                </a:cubicBezTo>
                <a:cubicBezTo>
                  <a:pt x="15713" y="9243"/>
                  <a:pt x="15824" y="9280"/>
                  <a:pt x="15935" y="9354"/>
                </a:cubicBezTo>
                <a:cubicBezTo>
                  <a:pt x="16009" y="9354"/>
                  <a:pt x="16046" y="9428"/>
                  <a:pt x="16046" y="9428"/>
                </a:cubicBezTo>
                <a:cubicBezTo>
                  <a:pt x="16120" y="9465"/>
                  <a:pt x="16268" y="9502"/>
                  <a:pt x="16379" y="9502"/>
                </a:cubicBezTo>
                <a:lnTo>
                  <a:pt x="16637" y="9502"/>
                </a:lnTo>
                <a:cubicBezTo>
                  <a:pt x="16674" y="9502"/>
                  <a:pt x="16785" y="9465"/>
                  <a:pt x="16822" y="9428"/>
                </a:cubicBezTo>
                <a:cubicBezTo>
                  <a:pt x="16859" y="9428"/>
                  <a:pt x="16859" y="9354"/>
                  <a:pt x="16933" y="9354"/>
                </a:cubicBezTo>
                <a:lnTo>
                  <a:pt x="17044" y="9243"/>
                </a:lnTo>
                <a:lnTo>
                  <a:pt x="17044" y="9169"/>
                </a:lnTo>
                <a:cubicBezTo>
                  <a:pt x="17118" y="9132"/>
                  <a:pt x="17118" y="9095"/>
                  <a:pt x="17155" y="9058"/>
                </a:cubicBezTo>
                <a:cubicBezTo>
                  <a:pt x="17192" y="8984"/>
                  <a:pt x="17192" y="8947"/>
                  <a:pt x="17192" y="8910"/>
                </a:cubicBezTo>
                <a:cubicBezTo>
                  <a:pt x="17192" y="8910"/>
                  <a:pt x="17192" y="8873"/>
                  <a:pt x="17229" y="8873"/>
                </a:cubicBezTo>
                <a:cubicBezTo>
                  <a:pt x="17229" y="8799"/>
                  <a:pt x="17303" y="8799"/>
                  <a:pt x="17303" y="8762"/>
                </a:cubicBezTo>
                <a:cubicBezTo>
                  <a:pt x="17340" y="8689"/>
                  <a:pt x="17377" y="8541"/>
                  <a:pt x="17377" y="8430"/>
                </a:cubicBezTo>
                <a:cubicBezTo>
                  <a:pt x="17525" y="8319"/>
                  <a:pt x="17525" y="8171"/>
                  <a:pt x="17488" y="8023"/>
                </a:cubicBezTo>
                <a:cubicBezTo>
                  <a:pt x="17451" y="7875"/>
                  <a:pt x="17377" y="7801"/>
                  <a:pt x="17303" y="7727"/>
                </a:cubicBezTo>
                <a:cubicBezTo>
                  <a:pt x="17192" y="7616"/>
                  <a:pt x="17118" y="7542"/>
                  <a:pt x="16970" y="7469"/>
                </a:cubicBezTo>
                <a:cubicBezTo>
                  <a:pt x="16748" y="7395"/>
                  <a:pt x="16527" y="7321"/>
                  <a:pt x="16342" y="7247"/>
                </a:cubicBezTo>
                <a:cubicBezTo>
                  <a:pt x="16268" y="7247"/>
                  <a:pt x="16231" y="7210"/>
                  <a:pt x="16231" y="7210"/>
                </a:cubicBezTo>
                <a:cubicBezTo>
                  <a:pt x="16231" y="7136"/>
                  <a:pt x="16231" y="7136"/>
                  <a:pt x="16268" y="7136"/>
                </a:cubicBezTo>
                <a:lnTo>
                  <a:pt x="16379" y="7136"/>
                </a:lnTo>
                <a:cubicBezTo>
                  <a:pt x="16453" y="7136"/>
                  <a:pt x="16601" y="7210"/>
                  <a:pt x="16674" y="7210"/>
                </a:cubicBezTo>
                <a:lnTo>
                  <a:pt x="16785" y="7210"/>
                </a:lnTo>
                <a:cubicBezTo>
                  <a:pt x="16822" y="7210"/>
                  <a:pt x="16859" y="7210"/>
                  <a:pt x="16933" y="7136"/>
                </a:cubicBezTo>
                <a:cubicBezTo>
                  <a:pt x="17007" y="7099"/>
                  <a:pt x="17081" y="7025"/>
                  <a:pt x="17081" y="6951"/>
                </a:cubicBezTo>
                <a:cubicBezTo>
                  <a:pt x="17081" y="6840"/>
                  <a:pt x="17081" y="6692"/>
                  <a:pt x="16970" y="6581"/>
                </a:cubicBezTo>
                <a:cubicBezTo>
                  <a:pt x="16970" y="6692"/>
                  <a:pt x="16933" y="6840"/>
                  <a:pt x="16896" y="6877"/>
                </a:cubicBezTo>
                <a:cubicBezTo>
                  <a:pt x="16822" y="6914"/>
                  <a:pt x="16785" y="6914"/>
                  <a:pt x="16748" y="6914"/>
                </a:cubicBezTo>
                <a:cubicBezTo>
                  <a:pt x="16711" y="6914"/>
                  <a:pt x="16637" y="6914"/>
                  <a:pt x="16601" y="6877"/>
                </a:cubicBezTo>
                <a:cubicBezTo>
                  <a:pt x="16527" y="6840"/>
                  <a:pt x="16416" y="6840"/>
                  <a:pt x="16268" y="6803"/>
                </a:cubicBezTo>
                <a:cubicBezTo>
                  <a:pt x="16243" y="6803"/>
                  <a:pt x="16218" y="6770"/>
                  <a:pt x="16172" y="6770"/>
                </a:cubicBezTo>
                <a:cubicBezTo>
                  <a:pt x="16149" y="6770"/>
                  <a:pt x="16120" y="6778"/>
                  <a:pt x="16083" y="6803"/>
                </a:cubicBezTo>
                <a:cubicBezTo>
                  <a:pt x="16046" y="6803"/>
                  <a:pt x="16009" y="6840"/>
                  <a:pt x="15972" y="6877"/>
                </a:cubicBezTo>
                <a:cubicBezTo>
                  <a:pt x="15898" y="6914"/>
                  <a:pt x="15861" y="7025"/>
                  <a:pt x="15861" y="7099"/>
                </a:cubicBezTo>
                <a:lnTo>
                  <a:pt x="15861" y="7321"/>
                </a:lnTo>
                <a:cubicBezTo>
                  <a:pt x="15861" y="7469"/>
                  <a:pt x="15898" y="7653"/>
                  <a:pt x="15972" y="7801"/>
                </a:cubicBezTo>
                <a:cubicBezTo>
                  <a:pt x="15972" y="7875"/>
                  <a:pt x="16009" y="7986"/>
                  <a:pt x="16083" y="8023"/>
                </a:cubicBezTo>
                <a:cubicBezTo>
                  <a:pt x="16157" y="8097"/>
                  <a:pt x="16231" y="8134"/>
                  <a:pt x="16342" y="8171"/>
                </a:cubicBezTo>
                <a:cubicBezTo>
                  <a:pt x="16453" y="8245"/>
                  <a:pt x="16637" y="8319"/>
                  <a:pt x="16785" y="8356"/>
                </a:cubicBezTo>
                <a:cubicBezTo>
                  <a:pt x="16933" y="8393"/>
                  <a:pt x="17081" y="8504"/>
                  <a:pt x="17118" y="8578"/>
                </a:cubicBezTo>
                <a:cubicBezTo>
                  <a:pt x="17118" y="8652"/>
                  <a:pt x="17155" y="8726"/>
                  <a:pt x="17155" y="8762"/>
                </a:cubicBezTo>
                <a:cubicBezTo>
                  <a:pt x="17155" y="8799"/>
                  <a:pt x="17155" y="8910"/>
                  <a:pt x="17118" y="8947"/>
                </a:cubicBezTo>
                <a:cubicBezTo>
                  <a:pt x="17081" y="9095"/>
                  <a:pt x="16970" y="9169"/>
                  <a:pt x="16822" y="9243"/>
                </a:cubicBezTo>
                <a:cubicBezTo>
                  <a:pt x="16748" y="9262"/>
                  <a:pt x="16684" y="9271"/>
                  <a:pt x="16619" y="9271"/>
                </a:cubicBezTo>
                <a:cubicBezTo>
                  <a:pt x="16554" y="9271"/>
                  <a:pt x="16490" y="9262"/>
                  <a:pt x="16416" y="9243"/>
                </a:cubicBezTo>
                <a:cubicBezTo>
                  <a:pt x="16157" y="9169"/>
                  <a:pt x="15898" y="8947"/>
                  <a:pt x="15676" y="8762"/>
                </a:cubicBezTo>
                <a:cubicBezTo>
                  <a:pt x="15454" y="8578"/>
                  <a:pt x="15233" y="8356"/>
                  <a:pt x="15048" y="8134"/>
                </a:cubicBezTo>
                <a:cubicBezTo>
                  <a:pt x="14789" y="7875"/>
                  <a:pt x="14604" y="7653"/>
                  <a:pt x="14419" y="7395"/>
                </a:cubicBezTo>
                <a:cubicBezTo>
                  <a:pt x="14234" y="7136"/>
                  <a:pt x="14050" y="6877"/>
                  <a:pt x="13902" y="6581"/>
                </a:cubicBezTo>
                <a:cubicBezTo>
                  <a:pt x="13791" y="6138"/>
                  <a:pt x="13532" y="5731"/>
                  <a:pt x="13273" y="5398"/>
                </a:cubicBezTo>
                <a:cubicBezTo>
                  <a:pt x="13125" y="5213"/>
                  <a:pt x="12940" y="5065"/>
                  <a:pt x="12756" y="4918"/>
                </a:cubicBezTo>
                <a:cubicBezTo>
                  <a:pt x="12571" y="4807"/>
                  <a:pt x="12349" y="4696"/>
                  <a:pt x="12164" y="4659"/>
                </a:cubicBezTo>
                <a:cubicBezTo>
                  <a:pt x="11979" y="4474"/>
                  <a:pt x="11757" y="4363"/>
                  <a:pt x="11499" y="4289"/>
                </a:cubicBezTo>
                <a:cubicBezTo>
                  <a:pt x="11277" y="4178"/>
                  <a:pt x="11055" y="4141"/>
                  <a:pt x="10759" y="4141"/>
                </a:cubicBezTo>
                <a:cubicBezTo>
                  <a:pt x="10685" y="4129"/>
                  <a:pt x="10607" y="4125"/>
                  <a:pt x="10526" y="4125"/>
                </a:cubicBezTo>
                <a:cubicBezTo>
                  <a:pt x="10365" y="4125"/>
                  <a:pt x="10192" y="4141"/>
                  <a:pt x="10020" y="4141"/>
                </a:cubicBezTo>
                <a:cubicBezTo>
                  <a:pt x="9798" y="4141"/>
                  <a:pt x="9576" y="4178"/>
                  <a:pt x="9354" y="4252"/>
                </a:cubicBezTo>
                <a:cubicBezTo>
                  <a:pt x="9022" y="4141"/>
                  <a:pt x="8726" y="4067"/>
                  <a:pt x="8467" y="3956"/>
                </a:cubicBezTo>
                <a:cubicBezTo>
                  <a:pt x="8319" y="3919"/>
                  <a:pt x="8171" y="3808"/>
                  <a:pt x="8097" y="3734"/>
                </a:cubicBezTo>
                <a:cubicBezTo>
                  <a:pt x="7949" y="3624"/>
                  <a:pt x="7875" y="3550"/>
                  <a:pt x="7728" y="3439"/>
                </a:cubicBezTo>
                <a:cubicBezTo>
                  <a:pt x="7580" y="3365"/>
                  <a:pt x="7506" y="3254"/>
                  <a:pt x="7358" y="3180"/>
                </a:cubicBezTo>
                <a:cubicBezTo>
                  <a:pt x="7321" y="3143"/>
                  <a:pt x="7210" y="3069"/>
                  <a:pt x="7173" y="3032"/>
                </a:cubicBezTo>
                <a:cubicBezTo>
                  <a:pt x="7025" y="2514"/>
                  <a:pt x="6840" y="2034"/>
                  <a:pt x="6508" y="1590"/>
                </a:cubicBezTo>
                <a:cubicBezTo>
                  <a:pt x="6323" y="1331"/>
                  <a:pt x="6064" y="1147"/>
                  <a:pt x="5768" y="962"/>
                </a:cubicBezTo>
                <a:cubicBezTo>
                  <a:pt x="5509" y="777"/>
                  <a:pt x="5177" y="666"/>
                  <a:pt x="4844" y="629"/>
                </a:cubicBezTo>
                <a:cubicBezTo>
                  <a:pt x="4659" y="444"/>
                  <a:pt x="4437" y="259"/>
                  <a:pt x="4178" y="185"/>
                </a:cubicBezTo>
                <a:cubicBezTo>
                  <a:pt x="3920" y="37"/>
                  <a:pt x="3624" y="0"/>
                  <a:pt x="33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4" name="Google Shape;3654;p5"/>
          <p:cNvSpPr/>
          <p:nvPr/>
        </p:nvSpPr>
        <p:spPr>
          <a:xfrm flipH="1">
            <a:off x="2963500" y="4338000"/>
            <a:ext cx="798395" cy="572703"/>
          </a:xfrm>
          <a:custGeom>
            <a:avLst/>
            <a:gdLst/>
            <a:ahLst/>
            <a:cxnLst/>
            <a:rect l="l" t="t" r="r" b="b"/>
            <a:pathLst>
              <a:path w="17525" h="12571" extrusionOk="0">
                <a:moveTo>
                  <a:pt x="14123" y="7062"/>
                </a:moveTo>
                <a:cubicBezTo>
                  <a:pt x="14123" y="7062"/>
                  <a:pt x="14124" y="7078"/>
                  <a:pt x="14134" y="7089"/>
                </a:cubicBezTo>
                <a:lnTo>
                  <a:pt x="14134" y="7089"/>
                </a:lnTo>
                <a:cubicBezTo>
                  <a:pt x="14128" y="7083"/>
                  <a:pt x="14123" y="7075"/>
                  <a:pt x="14123" y="7062"/>
                </a:cubicBezTo>
                <a:close/>
                <a:moveTo>
                  <a:pt x="15737" y="8952"/>
                </a:moveTo>
                <a:cubicBezTo>
                  <a:pt x="15760" y="8966"/>
                  <a:pt x="15787" y="8985"/>
                  <a:pt x="15824" y="9021"/>
                </a:cubicBezTo>
                <a:cubicBezTo>
                  <a:pt x="15781" y="8993"/>
                  <a:pt x="15755" y="8970"/>
                  <a:pt x="15737" y="8952"/>
                </a:cubicBezTo>
                <a:close/>
                <a:moveTo>
                  <a:pt x="3624" y="9317"/>
                </a:moveTo>
                <a:cubicBezTo>
                  <a:pt x="3587" y="9391"/>
                  <a:pt x="3513" y="9428"/>
                  <a:pt x="3476" y="9428"/>
                </a:cubicBezTo>
                <a:lnTo>
                  <a:pt x="3254" y="9650"/>
                </a:lnTo>
                <a:cubicBezTo>
                  <a:pt x="3291" y="9613"/>
                  <a:pt x="3254" y="9576"/>
                  <a:pt x="3254" y="9502"/>
                </a:cubicBezTo>
                <a:cubicBezTo>
                  <a:pt x="3254" y="9465"/>
                  <a:pt x="3254" y="9391"/>
                  <a:pt x="3291" y="9391"/>
                </a:cubicBezTo>
                <a:cubicBezTo>
                  <a:pt x="3328" y="9317"/>
                  <a:pt x="3402" y="9317"/>
                  <a:pt x="3476" y="9317"/>
                </a:cubicBezTo>
                <a:close/>
                <a:moveTo>
                  <a:pt x="3328" y="0"/>
                </a:moveTo>
                <a:cubicBezTo>
                  <a:pt x="3069" y="0"/>
                  <a:pt x="2773" y="74"/>
                  <a:pt x="2552" y="259"/>
                </a:cubicBezTo>
                <a:cubicBezTo>
                  <a:pt x="2404" y="370"/>
                  <a:pt x="2330" y="444"/>
                  <a:pt x="2219" y="555"/>
                </a:cubicBezTo>
                <a:cubicBezTo>
                  <a:pt x="2100" y="483"/>
                  <a:pt x="1965" y="443"/>
                  <a:pt x="1825" y="443"/>
                </a:cubicBezTo>
                <a:cubicBezTo>
                  <a:pt x="1748" y="443"/>
                  <a:pt x="1669" y="455"/>
                  <a:pt x="1590" y="481"/>
                </a:cubicBezTo>
                <a:cubicBezTo>
                  <a:pt x="1332" y="555"/>
                  <a:pt x="1147" y="740"/>
                  <a:pt x="1073" y="925"/>
                </a:cubicBezTo>
                <a:cubicBezTo>
                  <a:pt x="925" y="1110"/>
                  <a:pt x="888" y="1331"/>
                  <a:pt x="888" y="1553"/>
                </a:cubicBezTo>
                <a:cubicBezTo>
                  <a:pt x="888" y="1701"/>
                  <a:pt x="925" y="1849"/>
                  <a:pt x="962" y="1960"/>
                </a:cubicBezTo>
                <a:cubicBezTo>
                  <a:pt x="962" y="2034"/>
                  <a:pt x="1036" y="2071"/>
                  <a:pt x="1036" y="2108"/>
                </a:cubicBezTo>
                <a:cubicBezTo>
                  <a:pt x="1036" y="2145"/>
                  <a:pt x="1036" y="2145"/>
                  <a:pt x="1073" y="2219"/>
                </a:cubicBezTo>
                <a:cubicBezTo>
                  <a:pt x="962" y="2293"/>
                  <a:pt x="888" y="2404"/>
                  <a:pt x="851" y="2477"/>
                </a:cubicBezTo>
                <a:cubicBezTo>
                  <a:pt x="777" y="2588"/>
                  <a:pt x="740" y="2662"/>
                  <a:pt x="777" y="2810"/>
                </a:cubicBezTo>
                <a:cubicBezTo>
                  <a:pt x="777" y="2847"/>
                  <a:pt x="851" y="2884"/>
                  <a:pt x="851" y="2958"/>
                </a:cubicBezTo>
                <a:cubicBezTo>
                  <a:pt x="851" y="2995"/>
                  <a:pt x="851" y="3032"/>
                  <a:pt x="777" y="3069"/>
                </a:cubicBezTo>
                <a:cubicBezTo>
                  <a:pt x="740" y="3180"/>
                  <a:pt x="666" y="3217"/>
                  <a:pt x="555" y="3254"/>
                </a:cubicBezTo>
                <a:cubicBezTo>
                  <a:pt x="481" y="3328"/>
                  <a:pt x="407" y="3402"/>
                  <a:pt x="333" y="3513"/>
                </a:cubicBezTo>
                <a:cubicBezTo>
                  <a:pt x="186" y="3624"/>
                  <a:pt x="38" y="3808"/>
                  <a:pt x="38" y="3993"/>
                </a:cubicBezTo>
                <a:cubicBezTo>
                  <a:pt x="1" y="4067"/>
                  <a:pt x="1" y="4104"/>
                  <a:pt x="1" y="4178"/>
                </a:cubicBezTo>
                <a:lnTo>
                  <a:pt x="1" y="4252"/>
                </a:lnTo>
                <a:lnTo>
                  <a:pt x="1" y="4289"/>
                </a:lnTo>
                <a:lnTo>
                  <a:pt x="1" y="4326"/>
                </a:lnTo>
                <a:cubicBezTo>
                  <a:pt x="38" y="4363"/>
                  <a:pt x="38" y="4437"/>
                  <a:pt x="112" y="4437"/>
                </a:cubicBezTo>
                <a:cubicBezTo>
                  <a:pt x="149" y="4474"/>
                  <a:pt x="186" y="4474"/>
                  <a:pt x="186" y="4511"/>
                </a:cubicBezTo>
                <a:lnTo>
                  <a:pt x="222" y="4548"/>
                </a:lnTo>
                <a:cubicBezTo>
                  <a:pt x="222" y="4548"/>
                  <a:pt x="296" y="4548"/>
                  <a:pt x="333" y="4622"/>
                </a:cubicBezTo>
                <a:lnTo>
                  <a:pt x="407" y="4696"/>
                </a:lnTo>
                <a:lnTo>
                  <a:pt x="481" y="4733"/>
                </a:lnTo>
                <a:cubicBezTo>
                  <a:pt x="518" y="4807"/>
                  <a:pt x="555" y="4807"/>
                  <a:pt x="592" y="4844"/>
                </a:cubicBezTo>
                <a:lnTo>
                  <a:pt x="740" y="4844"/>
                </a:lnTo>
                <a:cubicBezTo>
                  <a:pt x="740" y="4844"/>
                  <a:pt x="925" y="5065"/>
                  <a:pt x="1221" y="5065"/>
                </a:cubicBezTo>
                <a:cubicBezTo>
                  <a:pt x="1221" y="5065"/>
                  <a:pt x="1110" y="4991"/>
                  <a:pt x="1036" y="4807"/>
                </a:cubicBezTo>
                <a:cubicBezTo>
                  <a:pt x="1110" y="4733"/>
                  <a:pt x="1221" y="4696"/>
                  <a:pt x="1295" y="4622"/>
                </a:cubicBezTo>
                <a:lnTo>
                  <a:pt x="1332" y="4548"/>
                </a:lnTo>
                <a:cubicBezTo>
                  <a:pt x="1443" y="4474"/>
                  <a:pt x="1479" y="4326"/>
                  <a:pt x="1590" y="4289"/>
                </a:cubicBezTo>
                <a:lnTo>
                  <a:pt x="1664" y="4289"/>
                </a:lnTo>
                <a:cubicBezTo>
                  <a:pt x="1701" y="4289"/>
                  <a:pt x="1812" y="4326"/>
                  <a:pt x="1812" y="4326"/>
                </a:cubicBezTo>
                <a:cubicBezTo>
                  <a:pt x="1849" y="4363"/>
                  <a:pt x="1960" y="4437"/>
                  <a:pt x="1997" y="4511"/>
                </a:cubicBezTo>
                <a:cubicBezTo>
                  <a:pt x="2034" y="4548"/>
                  <a:pt x="2071" y="4659"/>
                  <a:pt x="2145" y="4733"/>
                </a:cubicBezTo>
                <a:cubicBezTo>
                  <a:pt x="2145" y="4807"/>
                  <a:pt x="2182" y="4844"/>
                  <a:pt x="2182" y="4844"/>
                </a:cubicBezTo>
                <a:lnTo>
                  <a:pt x="2182" y="4881"/>
                </a:lnTo>
                <a:lnTo>
                  <a:pt x="2071" y="4881"/>
                </a:lnTo>
                <a:cubicBezTo>
                  <a:pt x="2034" y="4881"/>
                  <a:pt x="1997" y="4881"/>
                  <a:pt x="1960" y="4918"/>
                </a:cubicBezTo>
                <a:cubicBezTo>
                  <a:pt x="1849" y="4918"/>
                  <a:pt x="1775" y="4991"/>
                  <a:pt x="1701" y="5028"/>
                </a:cubicBezTo>
                <a:cubicBezTo>
                  <a:pt x="1517" y="4991"/>
                  <a:pt x="1443" y="4844"/>
                  <a:pt x="1443" y="4844"/>
                </a:cubicBezTo>
                <a:lnTo>
                  <a:pt x="1443" y="4844"/>
                </a:lnTo>
                <a:cubicBezTo>
                  <a:pt x="1443" y="4991"/>
                  <a:pt x="1479" y="5065"/>
                  <a:pt x="1479" y="5102"/>
                </a:cubicBezTo>
                <a:lnTo>
                  <a:pt x="1332" y="5250"/>
                </a:lnTo>
                <a:lnTo>
                  <a:pt x="1295" y="5287"/>
                </a:lnTo>
                <a:cubicBezTo>
                  <a:pt x="1258" y="5361"/>
                  <a:pt x="1258" y="5361"/>
                  <a:pt x="1258" y="5435"/>
                </a:cubicBezTo>
                <a:cubicBezTo>
                  <a:pt x="1258" y="5472"/>
                  <a:pt x="1295" y="5546"/>
                  <a:pt x="1332" y="5546"/>
                </a:cubicBezTo>
                <a:lnTo>
                  <a:pt x="1406" y="5583"/>
                </a:lnTo>
                <a:lnTo>
                  <a:pt x="1406" y="5657"/>
                </a:lnTo>
                <a:cubicBezTo>
                  <a:pt x="1406" y="5768"/>
                  <a:pt x="1406" y="5805"/>
                  <a:pt x="1443" y="5916"/>
                </a:cubicBezTo>
                <a:cubicBezTo>
                  <a:pt x="1479" y="5990"/>
                  <a:pt x="1516" y="6101"/>
                  <a:pt x="1627" y="6138"/>
                </a:cubicBezTo>
                <a:cubicBezTo>
                  <a:pt x="1812" y="6212"/>
                  <a:pt x="1960" y="6212"/>
                  <a:pt x="2145" y="6212"/>
                </a:cubicBezTo>
                <a:cubicBezTo>
                  <a:pt x="2256" y="6212"/>
                  <a:pt x="2441" y="6138"/>
                  <a:pt x="2552" y="6101"/>
                </a:cubicBezTo>
                <a:cubicBezTo>
                  <a:pt x="2441" y="5990"/>
                  <a:pt x="2404" y="5916"/>
                  <a:pt x="2367" y="5805"/>
                </a:cubicBezTo>
                <a:cubicBezTo>
                  <a:pt x="2330" y="5768"/>
                  <a:pt x="2330" y="5731"/>
                  <a:pt x="2330" y="5620"/>
                </a:cubicBezTo>
                <a:cubicBezTo>
                  <a:pt x="2330" y="5583"/>
                  <a:pt x="2367" y="5546"/>
                  <a:pt x="2367" y="5472"/>
                </a:cubicBezTo>
                <a:lnTo>
                  <a:pt x="2404" y="5435"/>
                </a:lnTo>
                <a:lnTo>
                  <a:pt x="2441" y="5398"/>
                </a:lnTo>
                <a:cubicBezTo>
                  <a:pt x="2515" y="5398"/>
                  <a:pt x="2552" y="5361"/>
                  <a:pt x="2589" y="5287"/>
                </a:cubicBezTo>
                <a:cubicBezTo>
                  <a:pt x="2626" y="5250"/>
                  <a:pt x="2700" y="5250"/>
                  <a:pt x="2736" y="5213"/>
                </a:cubicBezTo>
                <a:lnTo>
                  <a:pt x="2736" y="5213"/>
                </a:lnTo>
                <a:cubicBezTo>
                  <a:pt x="2700" y="5398"/>
                  <a:pt x="2700" y="5583"/>
                  <a:pt x="2700" y="5768"/>
                </a:cubicBezTo>
                <a:cubicBezTo>
                  <a:pt x="2700" y="5953"/>
                  <a:pt x="2773" y="6138"/>
                  <a:pt x="2810" y="6322"/>
                </a:cubicBezTo>
                <a:cubicBezTo>
                  <a:pt x="2884" y="6396"/>
                  <a:pt x="2921" y="6507"/>
                  <a:pt x="2995" y="6581"/>
                </a:cubicBezTo>
                <a:cubicBezTo>
                  <a:pt x="2995" y="6692"/>
                  <a:pt x="3069" y="6729"/>
                  <a:pt x="3106" y="6766"/>
                </a:cubicBezTo>
                <a:cubicBezTo>
                  <a:pt x="3180" y="7025"/>
                  <a:pt x="3328" y="7210"/>
                  <a:pt x="3476" y="7395"/>
                </a:cubicBezTo>
                <a:cubicBezTo>
                  <a:pt x="3624" y="7653"/>
                  <a:pt x="3735" y="7986"/>
                  <a:pt x="3846" y="8319"/>
                </a:cubicBezTo>
                <a:cubicBezTo>
                  <a:pt x="3846" y="8356"/>
                  <a:pt x="3883" y="8430"/>
                  <a:pt x="3883" y="8504"/>
                </a:cubicBezTo>
                <a:cubicBezTo>
                  <a:pt x="3846" y="8578"/>
                  <a:pt x="3698" y="8615"/>
                  <a:pt x="3624" y="8689"/>
                </a:cubicBezTo>
                <a:cubicBezTo>
                  <a:pt x="3587" y="8701"/>
                  <a:pt x="3546" y="8705"/>
                  <a:pt x="3503" y="8705"/>
                </a:cubicBezTo>
                <a:cubicBezTo>
                  <a:pt x="3418" y="8705"/>
                  <a:pt x="3328" y="8689"/>
                  <a:pt x="3254" y="8689"/>
                </a:cubicBezTo>
                <a:cubicBezTo>
                  <a:pt x="3106" y="8689"/>
                  <a:pt x="2995" y="8689"/>
                  <a:pt x="2884" y="8726"/>
                </a:cubicBezTo>
                <a:cubicBezTo>
                  <a:pt x="2773" y="8799"/>
                  <a:pt x="2736" y="8910"/>
                  <a:pt x="2700" y="8984"/>
                </a:cubicBezTo>
                <a:cubicBezTo>
                  <a:pt x="2626" y="9095"/>
                  <a:pt x="2589" y="9243"/>
                  <a:pt x="2552" y="9317"/>
                </a:cubicBezTo>
                <a:cubicBezTo>
                  <a:pt x="2515" y="9354"/>
                  <a:pt x="2515" y="9428"/>
                  <a:pt x="2441" y="9465"/>
                </a:cubicBezTo>
                <a:cubicBezTo>
                  <a:pt x="2441" y="9502"/>
                  <a:pt x="2404" y="9502"/>
                  <a:pt x="2404" y="9502"/>
                </a:cubicBezTo>
                <a:lnTo>
                  <a:pt x="2367" y="9539"/>
                </a:lnTo>
                <a:cubicBezTo>
                  <a:pt x="2256" y="9650"/>
                  <a:pt x="2219" y="9798"/>
                  <a:pt x="2219" y="9872"/>
                </a:cubicBezTo>
                <a:cubicBezTo>
                  <a:pt x="2219" y="9909"/>
                  <a:pt x="2219" y="10019"/>
                  <a:pt x="2256" y="10056"/>
                </a:cubicBezTo>
                <a:lnTo>
                  <a:pt x="2330" y="10093"/>
                </a:lnTo>
                <a:lnTo>
                  <a:pt x="2367" y="10167"/>
                </a:lnTo>
                <a:lnTo>
                  <a:pt x="2367" y="10241"/>
                </a:lnTo>
                <a:cubicBezTo>
                  <a:pt x="2367" y="10352"/>
                  <a:pt x="2404" y="10426"/>
                  <a:pt x="2441" y="10463"/>
                </a:cubicBezTo>
                <a:cubicBezTo>
                  <a:pt x="2515" y="10537"/>
                  <a:pt x="2589" y="10574"/>
                  <a:pt x="2626" y="10574"/>
                </a:cubicBezTo>
                <a:lnTo>
                  <a:pt x="2626" y="10611"/>
                </a:lnTo>
                <a:cubicBezTo>
                  <a:pt x="2441" y="10833"/>
                  <a:pt x="2219" y="11129"/>
                  <a:pt x="1960" y="11276"/>
                </a:cubicBezTo>
                <a:cubicBezTo>
                  <a:pt x="1664" y="11387"/>
                  <a:pt x="1332" y="11313"/>
                  <a:pt x="1036" y="11387"/>
                </a:cubicBezTo>
                <a:cubicBezTo>
                  <a:pt x="888" y="11461"/>
                  <a:pt x="703" y="11498"/>
                  <a:pt x="592" y="11572"/>
                </a:cubicBezTo>
                <a:cubicBezTo>
                  <a:pt x="555" y="11646"/>
                  <a:pt x="518" y="11720"/>
                  <a:pt x="481" y="11757"/>
                </a:cubicBezTo>
                <a:cubicBezTo>
                  <a:pt x="481" y="11831"/>
                  <a:pt x="407" y="11831"/>
                  <a:pt x="407" y="11868"/>
                </a:cubicBezTo>
                <a:cubicBezTo>
                  <a:pt x="407" y="11905"/>
                  <a:pt x="370" y="11942"/>
                  <a:pt x="370" y="12016"/>
                </a:cubicBezTo>
                <a:lnTo>
                  <a:pt x="1590" y="12016"/>
                </a:lnTo>
                <a:cubicBezTo>
                  <a:pt x="1664" y="12016"/>
                  <a:pt x="1812" y="12016"/>
                  <a:pt x="1886" y="11942"/>
                </a:cubicBezTo>
                <a:cubicBezTo>
                  <a:pt x="1960" y="11942"/>
                  <a:pt x="1997" y="11905"/>
                  <a:pt x="2034" y="11905"/>
                </a:cubicBezTo>
                <a:cubicBezTo>
                  <a:pt x="2071" y="11868"/>
                  <a:pt x="2145" y="11831"/>
                  <a:pt x="2145" y="11757"/>
                </a:cubicBezTo>
                <a:cubicBezTo>
                  <a:pt x="2182" y="11720"/>
                  <a:pt x="2182" y="11683"/>
                  <a:pt x="2219" y="11646"/>
                </a:cubicBezTo>
                <a:lnTo>
                  <a:pt x="2256" y="11572"/>
                </a:lnTo>
                <a:lnTo>
                  <a:pt x="2330" y="11572"/>
                </a:lnTo>
                <a:lnTo>
                  <a:pt x="2367" y="11646"/>
                </a:lnTo>
                <a:cubicBezTo>
                  <a:pt x="2367" y="11683"/>
                  <a:pt x="2441" y="11683"/>
                  <a:pt x="2515" y="11683"/>
                </a:cubicBezTo>
                <a:cubicBezTo>
                  <a:pt x="2552" y="11683"/>
                  <a:pt x="2589" y="11646"/>
                  <a:pt x="2626" y="11646"/>
                </a:cubicBezTo>
                <a:lnTo>
                  <a:pt x="2700" y="11572"/>
                </a:lnTo>
                <a:lnTo>
                  <a:pt x="2736" y="11535"/>
                </a:lnTo>
                <a:lnTo>
                  <a:pt x="2884" y="11387"/>
                </a:lnTo>
                <a:cubicBezTo>
                  <a:pt x="2921" y="11350"/>
                  <a:pt x="2921" y="11313"/>
                  <a:pt x="2958" y="11276"/>
                </a:cubicBezTo>
                <a:lnTo>
                  <a:pt x="2995" y="11203"/>
                </a:lnTo>
                <a:lnTo>
                  <a:pt x="3106" y="11129"/>
                </a:lnTo>
                <a:cubicBezTo>
                  <a:pt x="3180" y="11092"/>
                  <a:pt x="3291" y="10981"/>
                  <a:pt x="3365" y="10944"/>
                </a:cubicBezTo>
                <a:cubicBezTo>
                  <a:pt x="3624" y="10833"/>
                  <a:pt x="3809" y="10759"/>
                  <a:pt x="4030" y="10648"/>
                </a:cubicBezTo>
                <a:cubicBezTo>
                  <a:pt x="4067" y="10611"/>
                  <a:pt x="4104" y="10611"/>
                  <a:pt x="4178" y="10574"/>
                </a:cubicBezTo>
                <a:cubicBezTo>
                  <a:pt x="4178" y="10574"/>
                  <a:pt x="4215" y="10574"/>
                  <a:pt x="4215" y="10537"/>
                </a:cubicBezTo>
                <a:cubicBezTo>
                  <a:pt x="4252" y="10463"/>
                  <a:pt x="4363" y="10426"/>
                  <a:pt x="4400" y="10389"/>
                </a:cubicBezTo>
                <a:lnTo>
                  <a:pt x="4437" y="10352"/>
                </a:lnTo>
                <a:cubicBezTo>
                  <a:pt x="4474" y="10278"/>
                  <a:pt x="4548" y="10278"/>
                  <a:pt x="4585" y="10241"/>
                </a:cubicBezTo>
                <a:cubicBezTo>
                  <a:pt x="4659" y="10167"/>
                  <a:pt x="4733" y="10056"/>
                  <a:pt x="4807" y="9983"/>
                </a:cubicBezTo>
                <a:cubicBezTo>
                  <a:pt x="4918" y="9872"/>
                  <a:pt x="4992" y="9835"/>
                  <a:pt x="5103" y="9724"/>
                </a:cubicBezTo>
                <a:cubicBezTo>
                  <a:pt x="5177" y="9687"/>
                  <a:pt x="5287" y="9613"/>
                  <a:pt x="5361" y="9539"/>
                </a:cubicBezTo>
                <a:cubicBezTo>
                  <a:pt x="5472" y="9502"/>
                  <a:pt x="5583" y="9465"/>
                  <a:pt x="5694" y="9428"/>
                </a:cubicBezTo>
                <a:cubicBezTo>
                  <a:pt x="5731" y="9428"/>
                  <a:pt x="5731" y="9354"/>
                  <a:pt x="5768" y="9317"/>
                </a:cubicBezTo>
                <a:lnTo>
                  <a:pt x="5768" y="9280"/>
                </a:lnTo>
                <a:lnTo>
                  <a:pt x="5768" y="9243"/>
                </a:lnTo>
                <a:cubicBezTo>
                  <a:pt x="6138" y="9243"/>
                  <a:pt x="6508" y="9169"/>
                  <a:pt x="6877" y="9095"/>
                </a:cubicBezTo>
                <a:cubicBezTo>
                  <a:pt x="7247" y="8947"/>
                  <a:pt x="7580" y="8762"/>
                  <a:pt x="7875" y="8541"/>
                </a:cubicBezTo>
                <a:cubicBezTo>
                  <a:pt x="8060" y="8393"/>
                  <a:pt x="8245" y="8208"/>
                  <a:pt x="8467" y="8060"/>
                </a:cubicBezTo>
                <a:cubicBezTo>
                  <a:pt x="8504" y="8060"/>
                  <a:pt x="8541" y="8023"/>
                  <a:pt x="8615" y="8023"/>
                </a:cubicBezTo>
                <a:lnTo>
                  <a:pt x="8652" y="8023"/>
                </a:lnTo>
                <a:cubicBezTo>
                  <a:pt x="8837" y="8504"/>
                  <a:pt x="9169" y="8910"/>
                  <a:pt x="9465" y="9280"/>
                </a:cubicBezTo>
                <a:cubicBezTo>
                  <a:pt x="9650" y="9465"/>
                  <a:pt x="9835" y="9650"/>
                  <a:pt x="9983" y="9835"/>
                </a:cubicBezTo>
                <a:cubicBezTo>
                  <a:pt x="10168" y="10019"/>
                  <a:pt x="10352" y="10204"/>
                  <a:pt x="10463" y="10389"/>
                </a:cubicBezTo>
                <a:cubicBezTo>
                  <a:pt x="10500" y="10426"/>
                  <a:pt x="10500" y="10463"/>
                  <a:pt x="10500" y="10574"/>
                </a:cubicBezTo>
                <a:cubicBezTo>
                  <a:pt x="10500" y="10611"/>
                  <a:pt x="10500" y="10611"/>
                  <a:pt x="10463" y="10648"/>
                </a:cubicBezTo>
                <a:lnTo>
                  <a:pt x="10389" y="10759"/>
                </a:lnTo>
                <a:cubicBezTo>
                  <a:pt x="10352" y="10833"/>
                  <a:pt x="10279" y="10981"/>
                  <a:pt x="10205" y="11092"/>
                </a:cubicBezTo>
                <a:cubicBezTo>
                  <a:pt x="10094" y="11276"/>
                  <a:pt x="9909" y="11461"/>
                  <a:pt x="9650" y="11535"/>
                </a:cubicBezTo>
                <a:cubicBezTo>
                  <a:pt x="9576" y="11572"/>
                  <a:pt x="9428" y="11572"/>
                  <a:pt x="9280" y="11646"/>
                </a:cubicBezTo>
                <a:cubicBezTo>
                  <a:pt x="9169" y="11646"/>
                  <a:pt x="9058" y="11683"/>
                  <a:pt x="8911" y="11683"/>
                </a:cubicBezTo>
                <a:cubicBezTo>
                  <a:pt x="8800" y="11720"/>
                  <a:pt x="8689" y="11757"/>
                  <a:pt x="8615" y="11831"/>
                </a:cubicBezTo>
                <a:cubicBezTo>
                  <a:pt x="8504" y="11905"/>
                  <a:pt x="8430" y="12016"/>
                  <a:pt x="8430" y="12127"/>
                </a:cubicBezTo>
                <a:lnTo>
                  <a:pt x="8726" y="12127"/>
                </a:lnTo>
                <a:cubicBezTo>
                  <a:pt x="8726" y="12127"/>
                  <a:pt x="8689" y="12201"/>
                  <a:pt x="8689" y="12238"/>
                </a:cubicBezTo>
                <a:cubicBezTo>
                  <a:pt x="8689" y="12275"/>
                  <a:pt x="8726" y="12275"/>
                  <a:pt x="8800" y="12275"/>
                </a:cubicBezTo>
                <a:lnTo>
                  <a:pt x="9909" y="12275"/>
                </a:lnTo>
                <a:cubicBezTo>
                  <a:pt x="9946" y="12275"/>
                  <a:pt x="9983" y="12275"/>
                  <a:pt x="9983" y="12238"/>
                </a:cubicBezTo>
                <a:lnTo>
                  <a:pt x="10020" y="12238"/>
                </a:lnTo>
                <a:cubicBezTo>
                  <a:pt x="10020" y="12238"/>
                  <a:pt x="10094" y="12238"/>
                  <a:pt x="10094" y="12201"/>
                </a:cubicBezTo>
                <a:cubicBezTo>
                  <a:pt x="10094" y="12201"/>
                  <a:pt x="10131" y="12201"/>
                  <a:pt x="10131" y="12127"/>
                </a:cubicBezTo>
                <a:cubicBezTo>
                  <a:pt x="10131" y="12127"/>
                  <a:pt x="10131" y="12090"/>
                  <a:pt x="10168" y="12090"/>
                </a:cubicBezTo>
                <a:lnTo>
                  <a:pt x="10205" y="12053"/>
                </a:lnTo>
                <a:cubicBezTo>
                  <a:pt x="10205" y="12016"/>
                  <a:pt x="10279" y="11942"/>
                  <a:pt x="10279" y="11942"/>
                </a:cubicBezTo>
                <a:lnTo>
                  <a:pt x="10352" y="11868"/>
                </a:lnTo>
                <a:cubicBezTo>
                  <a:pt x="10463" y="11831"/>
                  <a:pt x="10537" y="11831"/>
                  <a:pt x="10648" y="11831"/>
                </a:cubicBezTo>
                <a:cubicBezTo>
                  <a:pt x="10722" y="11831"/>
                  <a:pt x="10833" y="11831"/>
                  <a:pt x="10907" y="11757"/>
                </a:cubicBezTo>
                <a:cubicBezTo>
                  <a:pt x="10907" y="11757"/>
                  <a:pt x="10944" y="11757"/>
                  <a:pt x="10944" y="11720"/>
                </a:cubicBezTo>
                <a:cubicBezTo>
                  <a:pt x="10944" y="11720"/>
                  <a:pt x="10944" y="11683"/>
                  <a:pt x="11018" y="11683"/>
                </a:cubicBezTo>
                <a:cubicBezTo>
                  <a:pt x="11018" y="11646"/>
                  <a:pt x="11055" y="11572"/>
                  <a:pt x="11055" y="11535"/>
                </a:cubicBezTo>
                <a:cubicBezTo>
                  <a:pt x="11129" y="11387"/>
                  <a:pt x="11240" y="11203"/>
                  <a:pt x="11388" y="11092"/>
                </a:cubicBezTo>
                <a:cubicBezTo>
                  <a:pt x="11462" y="10944"/>
                  <a:pt x="11609" y="10796"/>
                  <a:pt x="11683" y="10611"/>
                </a:cubicBezTo>
                <a:cubicBezTo>
                  <a:pt x="11683" y="10574"/>
                  <a:pt x="11757" y="10537"/>
                  <a:pt x="11757" y="10463"/>
                </a:cubicBezTo>
                <a:cubicBezTo>
                  <a:pt x="11757" y="10426"/>
                  <a:pt x="11757" y="10389"/>
                  <a:pt x="11683" y="10352"/>
                </a:cubicBezTo>
                <a:cubicBezTo>
                  <a:pt x="11646" y="10241"/>
                  <a:pt x="11609" y="10204"/>
                  <a:pt x="11572" y="10093"/>
                </a:cubicBezTo>
                <a:cubicBezTo>
                  <a:pt x="11462" y="9983"/>
                  <a:pt x="11425" y="9798"/>
                  <a:pt x="11314" y="9613"/>
                </a:cubicBezTo>
                <a:cubicBezTo>
                  <a:pt x="11277" y="9428"/>
                  <a:pt x="11240" y="9243"/>
                  <a:pt x="11240" y="9058"/>
                </a:cubicBezTo>
                <a:cubicBezTo>
                  <a:pt x="11240" y="8910"/>
                  <a:pt x="11277" y="8799"/>
                  <a:pt x="11314" y="8726"/>
                </a:cubicBezTo>
                <a:cubicBezTo>
                  <a:pt x="11314" y="8689"/>
                  <a:pt x="11388" y="8689"/>
                  <a:pt x="11425" y="8615"/>
                </a:cubicBezTo>
                <a:lnTo>
                  <a:pt x="11462" y="8578"/>
                </a:lnTo>
                <a:lnTo>
                  <a:pt x="11572" y="8689"/>
                </a:lnTo>
                <a:cubicBezTo>
                  <a:pt x="11683" y="8799"/>
                  <a:pt x="11794" y="8947"/>
                  <a:pt x="11942" y="9058"/>
                </a:cubicBezTo>
                <a:lnTo>
                  <a:pt x="12756" y="9724"/>
                </a:lnTo>
                <a:cubicBezTo>
                  <a:pt x="13051" y="9983"/>
                  <a:pt x="13347" y="10167"/>
                  <a:pt x="13643" y="10352"/>
                </a:cubicBezTo>
                <a:cubicBezTo>
                  <a:pt x="13791" y="10426"/>
                  <a:pt x="13976" y="10537"/>
                  <a:pt x="14087" y="10611"/>
                </a:cubicBezTo>
                <a:cubicBezTo>
                  <a:pt x="14197" y="10648"/>
                  <a:pt x="14197" y="10759"/>
                  <a:pt x="14197" y="10833"/>
                </a:cubicBezTo>
                <a:lnTo>
                  <a:pt x="14197" y="11129"/>
                </a:lnTo>
                <a:cubicBezTo>
                  <a:pt x="14197" y="11313"/>
                  <a:pt x="14160" y="11498"/>
                  <a:pt x="14013" y="11646"/>
                </a:cubicBezTo>
                <a:lnTo>
                  <a:pt x="13902" y="11720"/>
                </a:lnTo>
                <a:lnTo>
                  <a:pt x="13495" y="11720"/>
                </a:lnTo>
                <a:cubicBezTo>
                  <a:pt x="13421" y="11720"/>
                  <a:pt x="13310" y="11757"/>
                  <a:pt x="13236" y="11831"/>
                </a:cubicBezTo>
                <a:cubicBezTo>
                  <a:pt x="13162" y="11831"/>
                  <a:pt x="13162" y="11868"/>
                  <a:pt x="13125" y="11905"/>
                </a:cubicBezTo>
                <a:cubicBezTo>
                  <a:pt x="13051" y="11905"/>
                  <a:pt x="12977" y="11905"/>
                  <a:pt x="12903" y="11942"/>
                </a:cubicBezTo>
                <a:cubicBezTo>
                  <a:pt x="12793" y="12016"/>
                  <a:pt x="12756" y="12016"/>
                  <a:pt x="12719" y="12053"/>
                </a:cubicBezTo>
                <a:cubicBezTo>
                  <a:pt x="12571" y="12127"/>
                  <a:pt x="12534" y="12275"/>
                  <a:pt x="12423" y="12386"/>
                </a:cubicBezTo>
                <a:cubicBezTo>
                  <a:pt x="12423" y="12386"/>
                  <a:pt x="12534" y="12423"/>
                  <a:pt x="12608" y="12423"/>
                </a:cubicBezTo>
                <a:lnTo>
                  <a:pt x="12793" y="12423"/>
                </a:lnTo>
                <a:cubicBezTo>
                  <a:pt x="12793" y="12460"/>
                  <a:pt x="12756" y="12460"/>
                  <a:pt x="12756" y="12497"/>
                </a:cubicBezTo>
                <a:cubicBezTo>
                  <a:pt x="12793" y="12497"/>
                  <a:pt x="12940" y="12497"/>
                  <a:pt x="13088" y="12570"/>
                </a:cubicBezTo>
                <a:lnTo>
                  <a:pt x="14013" y="12570"/>
                </a:lnTo>
                <a:cubicBezTo>
                  <a:pt x="14050" y="12570"/>
                  <a:pt x="14050" y="12570"/>
                  <a:pt x="14087" y="12497"/>
                </a:cubicBezTo>
                <a:lnTo>
                  <a:pt x="14160" y="12497"/>
                </a:lnTo>
                <a:lnTo>
                  <a:pt x="14234" y="12423"/>
                </a:lnTo>
                <a:cubicBezTo>
                  <a:pt x="14271" y="12275"/>
                  <a:pt x="14382" y="12201"/>
                  <a:pt x="14530" y="12090"/>
                </a:cubicBezTo>
                <a:cubicBezTo>
                  <a:pt x="14567" y="12053"/>
                  <a:pt x="14641" y="12053"/>
                  <a:pt x="14715" y="12016"/>
                </a:cubicBezTo>
                <a:lnTo>
                  <a:pt x="14789" y="11942"/>
                </a:lnTo>
                <a:cubicBezTo>
                  <a:pt x="14789" y="11942"/>
                  <a:pt x="14826" y="11942"/>
                  <a:pt x="14826" y="11905"/>
                </a:cubicBezTo>
                <a:cubicBezTo>
                  <a:pt x="14826" y="11905"/>
                  <a:pt x="14826" y="11868"/>
                  <a:pt x="14900" y="11868"/>
                </a:cubicBezTo>
                <a:cubicBezTo>
                  <a:pt x="14937" y="11720"/>
                  <a:pt x="14900" y="11572"/>
                  <a:pt x="14937" y="11461"/>
                </a:cubicBezTo>
                <a:cubicBezTo>
                  <a:pt x="14937" y="11313"/>
                  <a:pt x="14974" y="11166"/>
                  <a:pt x="14974" y="11018"/>
                </a:cubicBezTo>
                <a:cubicBezTo>
                  <a:pt x="15085" y="10759"/>
                  <a:pt x="15159" y="10537"/>
                  <a:pt x="15270" y="10241"/>
                </a:cubicBezTo>
                <a:cubicBezTo>
                  <a:pt x="15270" y="10204"/>
                  <a:pt x="15307" y="10093"/>
                  <a:pt x="15307" y="10056"/>
                </a:cubicBezTo>
                <a:lnTo>
                  <a:pt x="15307" y="9835"/>
                </a:lnTo>
                <a:cubicBezTo>
                  <a:pt x="15307" y="9835"/>
                  <a:pt x="15307" y="9798"/>
                  <a:pt x="15270" y="9798"/>
                </a:cubicBezTo>
                <a:lnTo>
                  <a:pt x="15196" y="9724"/>
                </a:lnTo>
                <a:cubicBezTo>
                  <a:pt x="15159" y="9724"/>
                  <a:pt x="15159" y="9687"/>
                  <a:pt x="15122" y="9687"/>
                </a:cubicBezTo>
                <a:cubicBezTo>
                  <a:pt x="15085" y="9650"/>
                  <a:pt x="14974" y="9613"/>
                  <a:pt x="14937" y="9539"/>
                </a:cubicBezTo>
                <a:cubicBezTo>
                  <a:pt x="14715" y="9354"/>
                  <a:pt x="14567" y="9132"/>
                  <a:pt x="14419" y="8910"/>
                </a:cubicBezTo>
                <a:cubicBezTo>
                  <a:pt x="14271" y="8689"/>
                  <a:pt x="14197" y="8393"/>
                  <a:pt x="14087" y="8134"/>
                </a:cubicBezTo>
                <a:cubicBezTo>
                  <a:pt x="14050" y="7986"/>
                  <a:pt x="14013" y="7801"/>
                  <a:pt x="13976" y="7653"/>
                </a:cubicBezTo>
                <a:lnTo>
                  <a:pt x="13976" y="7653"/>
                </a:lnTo>
                <a:cubicBezTo>
                  <a:pt x="14013" y="7690"/>
                  <a:pt x="14087" y="7838"/>
                  <a:pt x="14234" y="7986"/>
                </a:cubicBezTo>
                <a:lnTo>
                  <a:pt x="14382" y="8134"/>
                </a:lnTo>
                <a:cubicBezTo>
                  <a:pt x="14419" y="8171"/>
                  <a:pt x="14456" y="8245"/>
                  <a:pt x="14567" y="8319"/>
                </a:cubicBezTo>
                <a:lnTo>
                  <a:pt x="14715" y="8430"/>
                </a:lnTo>
                <a:cubicBezTo>
                  <a:pt x="14752" y="8504"/>
                  <a:pt x="14826" y="8541"/>
                  <a:pt x="14900" y="8578"/>
                </a:cubicBezTo>
                <a:cubicBezTo>
                  <a:pt x="14937" y="8578"/>
                  <a:pt x="14937" y="8615"/>
                  <a:pt x="14974" y="8615"/>
                </a:cubicBezTo>
                <a:cubicBezTo>
                  <a:pt x="15159" y="8799"/>
                  <a:pt x="15380" y="8947"/>
                  <a:pt x="15565" y="9132"/>
                </a:cubicBezTo>
                <a:cubicBezTo>
                  <a:pt x="15713" y="9243"/>
                  <a:pt x="15824" y="9280"/>
                  <a:pt x="15935" y="9354"/>
                </a:cubicBezTo>
                <a:cubicBezTo>
                  <a:pt x="16009" y="9354"/>
                  <a:pt x="16046" y="9428"/>
                  <a:pt x="16046" y="9428"/>
                </a:cubicBezTo>
                <a:cubicBezTo>
                  <a:pt x="16120" y="9465"/>
                  <a:pt x="16268" y="9502"/>
                  <a:pt x="16379" y="9502"/>
                </a:cubicBezTo>
                <a:lnTo>
                  <a:pt x="16637" y="9502"/>
                </a:lnTo>
                <a:cubicBezTo>
                  <a:pt x="16674" y="9502"/>
                  <a:pt x="16785" y="9465"/>
                  <a:pt x="16822" y="9428"/>
                </a:cubicBezTo>
                <a:cubicBezTo>
                  <a:pt x="16859" y="9428"/>
                  <a:pt x="16859" y="9354"/>
                  <a:pt x="16933" y="9354"/>
                </a:cubicBezTo>
                <a:lnTo>
                  <a:pt x="17044" y="9243"/>
                </a:lnTo>
                <a:lnTo>
                  <a:pt x="17044" y="9169"/>
                </a:lnTo>
                <a:cubicBezTo>
                  <a:pt x="17118" y="9132"/>
                  <a:pt x="17118" y="9095"/>
                  <a:pt x="17155" y="9058"/>
                </a:cubicBezTo>
                <a:cubicBezTo>
                  <a:pt x="17192" y="8984"/>
                  <a:pt x="17192" y="8947"/>
                  <a:pt x="17192" y="8910"/>
                </a:cubicBezTo>
                <a:cubicBezTo>
                  <a:pt x="17192" y="8910"/>
                  <a:pt x="17192" y="8873"/>
                  <a:pt x="17229" y="8873"/>
                </a:cubicBezTo>
                <a:cubicBezTo>
                  <a:pt x="17229" y="8799"/>
                  <a:pt x="17303" y="8799"/>
                  <a:pt x="17303" y="8762"/>
                </a:cubicBezTo>
                <a:cubicBezTo>
                  <a:pt x="17340" y="8689"/>
                  <a:pt x="17377" y="8541"/>
                  <a:pt x="17377" y="8430"/>
                </a:cubicBezTo>
                <a:cubicBezTo>
                  <a:pt x="17525" y="8319"/>
                  <a:pt x="17525" y="8171"/>
                  <a:pt x="17488" y="8023"/>
                </a:cubicBezTo>
                <a:cubicBezTo>
                  <a:pt x="17451" y="7875"/>
                  <a:pt x="17377" y="7801"/>
                  <a:pt x="17303" y="7727"/>
                </a:cubicBezTo>
                <a:cubicBezTo>
                  <a:pt x="17192" y="7616"/>
                  <a:pt x="17118" y="7542"/>
                  <a:pt x="16970" y="7469"/>
                </a:cubicBezTo>
                <a:cubicBezTo>
                  <a:pt x="16748" y="7395"/>
                  <a:pt x="16527" y="7321"/>
                  <a:pt x="16342" y="7247"/>
                </a:cubicBezTo>
                <a:cubicBezTo>
                  <a:pt x="16268" y="7247"/>
                  <a:pt x="16231" y="7210"/>
                  <a:pt x="16231" y="7210"/>
                </a:cubicBezTo>
                <a:cubicBezTo>
                  <a:pt x="16231" y="7136"/>
                  <a:pt x="16231" y="7136"/>
                  <a:pt x="16268" y="7136"/>
                </a:cubicBezTo>
                <a:lnTo>
                  <a:pt x="16379" y="7136"/>
                </a:lnTo>
                <a:cubicBezTo>
                  <a:pt x="16453" y="7136"/>
                  <a:pt x="16601" y="7210"/>
                  <a:pt x="16674" y="7210"/>
                </a:cubicBezTo>
                <a:lnTo>
                  <a:pt x="16785" y="7210"/>
                </a:lnTo>
                <a:cubicBezTo>
                  <a:pt x="16822" y="7210"/>
                  <a:pt x="16859" y="7210"/>
                  <a:pt x="16933" y="7136"/>
                </a:cubicBezTo>
                <a:cubicBezTo>
                  <a:pt x="17007" y="7099"/>
                  <a:pt x="17081" y="7025"/>
                  <a:pt x="17081" y="6951"/>
                </a:cubicBezTo>
                <a:cubicBezTo>
                  <a:pt x="17081" y="6840"/>
                  <a:pt x="17081" y="6692"/>
                  <a:pt x="16970" y="6581"/>
                </a:cubicBezTo>
                <a:cubicBezTo>
                  <a:pt x="16970" y="6692"/>
                  <a:pt x="16933" y="6840"/>
                  <a:pt x="16896" y="6877"/>
                </a:cubicBezTo>
                <a:cubicBezTo>
                  <a:pt x="16822" y="6914"/>
                  <a:pt x="16785" y="6914"/>
                  <a:pt x="16748" y="6914"/>
                </a:cubicBezTo>
                <a:cubicBezTo>
                  <a:pt x="16711" y="6914"/>
                  <a:pt x="16637" y="6914"/>
                  <a:pt x="16601" y="6877"/>
                </a:cubicBezTo>
                <a:cubicBezTo>
                  <a:pt x="16527" y="6840"/>
                  <a:pt x="16416" y="6840"/>
                  <a:pt x="16268" y="6803"/>
                </a:cubicBezTo>
                <a:cubicBezTo>
                  <a:pt x="16243" y="6803"/>
                  <a:pt x="16218" y="6770"/>
                  <a:pt x="16172" y="6770"/>
                </a:cubicBezTo>
                <a:cubicBezTo>
                  <a:pt x="16149" y="6770"/>
                  <a:pt x="16120" y="6778"/>
                  <a:pt x="16083" y="6803"/>
                </a:cubicBezTo>
                <a:cubicBezTo>
                  <a:pt x="16046" y="6803"/>
                  <a:pt x="16009" y="6840"/>
                  <a:pt x="15972" y="6877"/>
                </a:cubicBezTo>
                <a:cubicBezTo>
                  <a:pt x="15898" y="6914"/>
                  <a:pt x="15861" y="7025"/>
                  <a:pt x="15861" y="7099"/>
                </a:cubicBezTo>
                <a:lnTo>
                  <a:pt x="15861" y="7321"/>
                </a:lnTo>
                <a:cubicBezTo>
                  <a:pt x="15861" y="7469"/>
                  <a:pt x="15898" y="7653"/>
                  <a:pt x="15972" y="7801"/>
                </a:cubicBezTo>
                <a:cubicBezTo>
                  <a:pt x="15972" y="7875"/>
                  <a:pt x="16009" y="7986"/>
                  <a:pt x="16083" y="8023"/>
                </a:cubicBezTo>
                <a:cubicBezTo>
                  <a:pt x="16157" y="8097"/>
                  <a:pt x="16231" y="8134"/>
                  <a:pt x="16342" y="8171"/>
                </a:cubicBezTo>
                <a:cubicBezTo>
                  <a:pt x="16453" y="8245"/>
                  <a:pt x="16637" y="8319"/>
                  <a:pt x="16785" y="8356"/>
                </a:cubicBezTo>
                <a:cubicBezTo>
                  <a:pt x="16933" y="8393"/>
                  <a:pt x="17081" y="8504"/>
                  <a:pt x="17118" y="8578"/>
                </a:cubicBezTo>
                <a:cubicBezTo>
                  <a:pt x="17118" y="8652"/>
                  <a:pt x="17155" y="8726"/>
                  <a:pt x="17155" y="8762"/>
                </a:cubicBezTo>
                <a:cubicBezTo>
                  <a:pt x="17155" y="8799"/>
                  <a:pt x="17155" y="8910"/>
                  <a:pt x="17118" y="8947"/>
                </a:cubicBezTo>
                <a:cubicBezTo>
                  <a:pt x="17081" y="9095"/>
                  <a:pt x="16970" y="9169"/>
                  <a:pt x="16822" y="9243"/>
                </a:cubicBezTo>
                <a:cubicBezTo>
                  <a:pt x="16748" y="9262"/>
                  <a:pt x="16684" y="9271"/>
                  <a:pt x="16619" y="9271"/>
                </a:cubicBezTo>
                <a:cubicBezTo>
                  <a:pt x="16554" y="9271"/>
                  <a:pt x="16490" y="9262"/>
                  <a:pt x="16416" y="9243"/>
                </a:cubicBezTo>
                <a:cubicBezTo>
                  <a:pt x="16157" y="9169"/>
                  <a:pt x="15898" y="8947"/>
                  <a:pt x="15676" y="8762"/>
                </a:cubicBezTo>
                <a:cubicBezTo>
                  <a:pt x="15454" y="8578"/>
                  <a:pt x="15233" y="8356"/>
                  <a:pt x="15048" y="8134"/>
                </a:cubicBezTo>
                <a:cubicBezTo>
                  <a:pt x="14789" y="7875"/>
                  <a:pt x="14604" y="7653"/>
                  <a:pt x="14419" y="7395"/>
                </a:cubicBezTo>
                <a:cubicBezTo>
                  <a:pt x="14234" y="7136"/>
                  <a:pt x="14050" y="6877"/>
                  <a:pt x="13902" y="6581"/>
                </a:cubicBezTo>
                <a:cubicBezTo>
                  <a:pt x="13791" y="6138"/>
                  <a:pt x="13532" y="5731"/>
                  <a:pt x="13273" y="5398"/>
                </a:cubicBezTo>
                <a:cubicBezTo>
                  <a:pt x="13125" y="5213"/>
                  <a:pt x="12940" y="5065"/>
                  <a:pt x="12756" y="4918"/>
                </a:cubicBezTo>
                <a:cubicBezTo>
                  <a:pt x="12571" y="4807"/>
                  <a:pt x="12349" y="4696"/>
                  <a:pt x="12164" y="4659"/>
                </a:cubicBezTo>
                <a:cubicBezTo>
                  <a:pt x="11979" y="4474"/>
                  <a:pt x="11757" y="4363"/>
                  <a:pt x="11499" y="4289"/>
                </a:cubicBezTo>
                <a:cubicBezTo>
                  <a:pt x="11277" y="4178"/>
                  <a:pt x="11055" y="4141"/>
                  <a:pt x="10759" y="4141"/>
                </a:cubicBezTo>
                <a:cubicBezTo>
                  <a:pt x="10685" y="4129"/>
                  <a:pt x="10607" y="4125"/>
                  <a:pt x="10526" y="4125"/>
                </a:cubicBezTo>
                <a:cubicBezTo>
                  <a:pt x="10365" y="4125"/>
                  <a:pt x="10192" y="4141"/>
                  <a:pt x="10020" y="4141"/>
                </a:cubicBezTo>
                <a:cubicBezTo>
                  <a:pt x="9798" y="4141"/>
                  <a:pt x="9576" y="4178"/>
                  <a:pt x="9354" y="4252"/>
                </a:cubicBezTo>
                <a:cubicBezTo>
                  <a:pt x="9022" y="4141"/>
                  <a:pt x="8726" y="4067"/>
                  <a:pt x="8467" y="3956"/>
                </a:cubicBezTo>
                <a:cubicBezTo>
                  <a:pt x="8319" y="3919"/>
                  <a:pt x="8171" y="3808"/>
                  <a:pt x="8097" y="3734"/>
                </a:cubicBezTo>
                <a:cubicBezTo>
                  <a:pt x="7949" y="3624"/>
                  <a:pt x="7875" y="3550"/>
                  <a:pt x="7728" y="3439"/>
                </a:cubicBezTo>
                <a:cubicBezTo>
                  <a:pt x="7580" y="3365"/>
                  <a:pt x="7506" y="3254"/>
                  <a:pt x="7358" y="3180"/>
                </a:cubicBezTo>
                <a:cubicBezTo>
                  <a:pt x="7321" y="3143"/>
                  <a:pt x="7210" y="3069"/>
                  <a:pt x="7173" y="3032"/>
                </a:cubicBezTo>
                <a:cubicBezTo>
                  <a:pt x="7025" y="2514"/>
                  <a:pt x="6840" y="2034"/>
                  <a:pt x="6508" y="1590"/>
                </a:cubicBezTo>
                <a:cubicBezTo>
                  <a:pt x="6323" y="1331"/>
                  <a:pt x="6064" y="1147"/>
                  <a:pt x="5768" y="962"/>
                </a:cubicBezTo>
                <a:cubicBezTo>
                  <a:pt x="5509" y="777"/>
                  <a:pt x="5177" y="666"/>
                  <a:pt x="4844" y="629"/>
                </a:cubicBezTo>
                <a:cubicBezTo>
                  <a:pt x="4659" y="444"/>
                  <a:pt x="4437" y="259"/>
                  <a:pt x="4178" y="185"/>
                </a:cubicBezTo>
                <a:cubicBezTo>
                  <a:pt x="3920" y="37"/>
                  <a:pt x="3624" y="0"/>
                  <a:pt x="33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1" name="Google Shape;5481;p8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5482" name="Google Shape;5482;p8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5483" name="Google Shape;5483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3" name="Google Shape;5523;p8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5524" name="Google Shape;5524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4" name="Google Shape;5564;p8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5565" name="Google Shape;5565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5" name="Google Shape;5605;p8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5606" name="Google Shape;5606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6" name="Google Shape;5646;p8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5647" name="Google Shape;5647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87" name="Google Shape;5687;p8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5688" name="Google Shape;5688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8" name="Google Shape;5728;p8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5729" name="Google Shape;5729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9" name="Google Shape;5769;p8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5770" name="Google Shape;5770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0" name="Google Shape;5810;p8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5811" name="Google Shape;5811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1" name="Google Shape;5851;p8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5852" name="Google Shape;5852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2" name="Google Shape;5892;p8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5893" name="Google Shape;5893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3" name="Google Shape;5933;p8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5934" name="Google Shape;5934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4" name="Google Shape;5974;p8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5975" name="Google Shape;5975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15" name="Google Shape;6015;p8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6016" name="Google Shape;6016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6" name="Google Shape;6056;p8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6057" name="Google Shape;6057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7" name="Google Shape;6097;p8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6098" name="Google Shape;6098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8" name="Google Shape;6138;p8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6139" name="Google Shape;6139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79" name="Google Shape;6179;p8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6180" name="Google Shape;6180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0" name="Google Shape;6220;p8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6221" name="Google Shape;6221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1" name="Google Shape;6261;p8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6262" name="Google Shape;6262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2" name="Google Shape;6302;p8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6303" name="Google Shape;6303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3" name="Google Shape;6343;p8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6344" name="Google Shape;6344;p8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8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8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8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8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8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8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8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8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8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8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8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8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8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8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8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8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8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8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8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8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8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8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8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8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8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8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8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8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8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8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8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8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8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8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8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8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8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8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8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384" name="Google Shape;6384;p8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5" name="Google Shape;6385;p8"/>
          <p:cNvSpPr/>
          <p:nvPr/>
        </p:nvSpPr>
        <p:spPr>
          <a:xfrm flipH="1"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6" name="Google Shape;6386;p8"/>
          <p:cNvSpPr/>
          <p:nvPr/>
        </p:nvSpPr>
        <p:spPr>
          <a:xfrm>
            <a:off x="98604" y="534993"/>
            <a:ext cx="1108503" cy="588679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7" name="Google Shape;6387;p8"/>
          <p:cNvSpPr/>
          <p:nvPr/>
        </p:nvSpPr>
        <p:spPr>
          <a:xfrm flipH="1">
            <a:off x="7936894" y="738371"/>
            <a:ext cx="1108510" cy="599404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8" name="Google Shape;6388;p8"/>
          <p:cNvSpPr txBox="1">
            <a:spLocks noGrp="1"/>
          </p:cNvSpPr>
          <p:nvPr>
            <p:ph type="title"/>
          </p:nvPr>
        </p:nvSpPr>
        <p:spPr>
          <a:xfrm>
            <a:off x="1388100" y="1260725"/>
            <a:ext cx="6367800" cy="192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0" name="Google Shape;6390;p9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6391" name="Google Shape;6391;p9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6392" name="Google Shape;6392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2" name="Google Shape;6432;p9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6433" name="Google Shape;6433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3" name="Google Shape;6473;p9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6474" name="Google Shape;6474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4" name="Google Shape;6514;p9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6515" name="Google Shape;6515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5" name="Google Shape;6555;p9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6556" name="Google Shape;6556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6" name="Google Shape;6596;p9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6597" name="Google Shape;6597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7" name="Google Shape;6637;p9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6638" name="Google Shape;6638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8" name="Google Shape;6678;p9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6679" name="Google Shape;6679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9" name="Google Shape;6719;p9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6720" name="Google Shape;6720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0" name="Google Shape;6760;p9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6761" name="Google Shape;6761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1" name="Google Shape;6801;p9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6802" name="Google Shape;6802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2" name="Google Shape;6842;p9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6843" name="Google Shape;6843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3" name="Google Shape;6883;p9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6884" name="Google Shape;6884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4" name="Google Shape;6924;p9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6925" name="Google Shape;6925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5" name="Google Shape;6965;p9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6966" name="Google Shape;6966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06" name="Google Shape;7006;p9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7007" name="Google Shape;7007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7" name="Google Shape;7047;p9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7048" name="Google Shape;7048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8" name="Google Shape;7088;p9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7089" name="Google Shape;7089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9" name="Google Shape;7129;p9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7130" name="Google Shape;7130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0" name="Google Shape;7170;p9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7171" name="Google Shape;7171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9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7212" name="Google Shape;7212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2" name="Google Shape;7252;p9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7253" name="Google Shape;7253;p9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9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9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9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9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9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9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9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9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9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9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9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9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9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9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9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9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9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9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9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9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9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9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9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9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9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9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9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9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9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9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9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9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9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9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9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9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9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9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9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293" name="Google Shape;7293;p9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4" name="Google Shape;7294;p9"/>
          <p:cNvSpPr/>
          <p:nvPr/>
        </p:nvSpPr>
        <p:spPr>
          <a:xfrm flipH="1">
            <a:off x="-241980" y="4608500"/>
            <a:ext cx="9627955" cy="1288395"/>
          </a:xfrm>
          <a:custGeom>
            <a:avLst/>
            <a:gdLst/>
            <a:ahLst/>
            <a:cxnLst/>
            <a:rect l="l" t="t" r="r" b="b"/>
            <a:pathLst>
              <a:path w="70245" h="22853" extrusionOk="0">
                <a:moveTo>
                  <a:pt x="55902" y="1"/>
                </a:moveTo>
                <a:cubicBezTo>
                  <a:pt x="51815" y="1"/>
                  <a:pt x="47884" y="1208"/>
                  <a:pt x="44772" y="2999"/>
                </a:cubicBezTo>
                <a:cubicBezTo>
                  <a:pt x="40165" y="5674"/>
                  <a:pt x="35758" y="7967"/>
                  <a:pt x="31627" y="7967"/>
                </a:cubicBezTo>
                <a:cubicBezTo>
                  <a:pt x="29592" y="7967"/>
                  <a:pt x="27623" y="7410"/>
                  <a:pt x="25732" y="6067"/>
                </a:cubicBezTo>
                <a:cubicBezTo>
                  <a:pt x="22619" y="3869"/>
                  <a:pt x="19618" y="3025"/>
                  <a:pt x="16447" y="3025"/>
                </a:cubicBezTo>
                <a:cubicBezTo>
                  <a:pt x="11671" y="3025"/>
                  <a:pt x="6510" y="4940"/>
                  <a:pt x="0" y="7029"/>
                </a:cubicBezTo>
                <a:lnTo>
                  <a:pt x="0" y="22852"/>
                </a:lnTo>
                <a:lnTo>
                  <a:pt x="69098" y="20116"/>
                </a:lnTo>
                <a:lnTo>
                  <a:pt x="70244" y="6400"/>
                </a:lnTo>
                <a:cubicBezTo>
                  <a:pt x="66015" y="1766"/>
                  <a:pt x="60844" y="1"/>
                  <a:pt x="55902" y="1"/>
                </a:cubicBezTo>
                <a:close/>
              </a:path>
            </a:pathLst>
          </a:custGeom>
          <a:solidFill>
            <a:srgbClr val="B09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5" name="Google Shape;7295;p9"/>
          <p:cNvSpPr txBox="1">
            <a:spLocks noGrp="1"/>
          </p:cNvSpPr>
          <p:nvPr>
            <p:ph type="title"/>
          </p:nvPr>
        </p:nvSpPr>
        <p:spPr>
          <a:xfrm>
            <a:off x="3580900" y="1377950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296" name="Google Shape;7296;p9"/>
          <p:cNvSpPr txBox="1">
            <a:spLocks noGrp="1"/>
          </p:cNvSpPr>
          <p:nvPr>
            <p:ph type="subTitle" idx="1"/>
          </p:nvPr>
        </p:nvSpPr>
        <p:spPr>
          <a:xfrm>
            <a:off x="4036597" y="2253450"/>
            <a:ext cx="3847500" cy="16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00" name="Google Shape;7600;p11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7601" name="Google Shape;7601;p11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7602" name="Google Shape;7602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2" name="Google Shape;7642;p11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7643" name="Google Shape;7643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3" name="Google Shape;7683;p11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7684" name="Google Shape;7684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4" name="Google Shape;7724;p11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7725" name="Google Shape;7725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65" name="Google Shape;7765;p11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7766" name="Google Shape;7766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6" name="Google Shape;7806;p11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7807" name="Google Shape;7807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7" name="Google Shape;7847;p11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7848" name="Google Shape;7848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8" name="Google Shape;7888;p11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7889" name="Google Shape;7889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29" name="Google Shape;7929;p11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7930" name="Google Shape;7930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0" name="Google Shape;7970;p11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7971" name="Google Shape;7971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1" name="Google Shape;8011;p11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8012" name="Google Shape;8012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11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8053" name="Google Shape;8053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3" name="Google Shape;8093;p11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8094" name="Google Shape;8094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4" name="Google Shape;8134;p11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8135" name="Google Shape;8135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5" name="Google Shape;8175;p11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8176" name="Google Shape;8176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6" name="Google Shape;8216;p11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8217" name="Google Shape;8217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7" name="Google Shape;8257;p11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8258" name="Google Shape;8258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8" name="Google Shape;8298;p11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8299" name="Google Shape;8299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9" name="Google Shape;8339;p11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8340" name="Google Shape;8340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0" name="Google Shape;8380;p11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8381" name="Google Shape;8381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1" name="Google Shape;8421;p11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8422" name="Google Shape;8422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2" name="Google Shape;8462;p11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8463" name="Google Shape;8463;p11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11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11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11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11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11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11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11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11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11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11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11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11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11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11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11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11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11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11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11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11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11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11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11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11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11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11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11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11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11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11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11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11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11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11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11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11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11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11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11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503" name="Google Shape;8503;p11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4" name="Google Shape;8504;p11"/>
          <p:cNvSpPr/>
          <p:nvPr/>
        </p:nvSpPr>
        <p:spPr>
          <a:xfrm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5" name="Google Shape;8505;p11"/>
          <p:cNvSpPr txBox="1">
            <a:spLocks noGrp="1"/>
          </p:cNvSpPr>
          <p:nvPr>
            <p:ph type="title" hasCustomPrompt="1"/>
          </p:nvPr>
        </p:nvSpPr>
        <p:spPr>
          <a:xfrm>
            <a:off x="2916738" y="1459475"/>
            <a:ext cx="3310500" cy="151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506" name="Google Shape;8506;p11"/>
          <p:cNvSpPr txBox="1">
            <a:spLocks noGrp="1"/>
          </p:cNvSpPr>
          <p:nvPr>
            <p:ph type="subTitle" idx="1"/>
          </p:nvPr>
        </p:nvSpPr>
        <p:spPr>
          <a:xfrm>
            <a:off x="2314788" y="3637225"/>
            <a:ext cx="4514400" cy="51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85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8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09" name="Google Shape;8509;p13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8510" name="Google Shape;8510;p13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8511" name="Google Shape;8511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1" name="Google Shape;8551;p13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8552" name="Google Shape;8552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2" name="Google Shape;8592;p13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8593" name="Google Shape;8593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3" name="Google Shape;8633;p13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8634" name="Google Shape;8634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4" name="Google Shape;8674;p13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8675" name="Google Shape;8675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5" name="Google Shape;8715;p13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8716" name="Google Shape;8716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56" name="Google Shape;8756;p13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8757" name="Google Shape;8757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7" name="Google Shape;8797;p13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8798" name="Google Shape;8798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8" name="Google Shape;8838;p13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8839" name="Google Shape;8839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9" name="Google Shape;8879;p13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8880" name="Google Shape;8880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20" name="Google Shape;8920;p13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8921" name="Google Shape;8921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1" name="Google Shape;8961;p13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8962" name="Google Shape;8962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2" name="Google Shape;9002;p13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9003" name="Google Shape;9003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2" name="Google Shape;9032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3" name="Google Shape;9043;p13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9044" name="Google Shape;9044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4" name="Google Shape;9084;p13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9085" name="Google Shape;9085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25" name="Google Shape;9125;p13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9126" name="Google Shape;9126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6" name="Google Shape;9166;p13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9167" name="Google Shape;9167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7" name="Google Shape;9207;p13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9208" name="Google Shape;9208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8" name="Google Shape;9248;p13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9249" name="Google Shape;9249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89" name="Google Shape;9289;p13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9290" name="Google Shape;9290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30" name="Google Shape;9330;p13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9331" name="Google Shape;9331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1" name="Google Shape;9371;p13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9372" name="Google Shape;9372;p13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13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13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13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13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13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13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13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13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13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13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13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13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13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13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13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13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13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13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13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13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13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13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13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13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13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13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13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13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13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13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13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13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13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13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13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13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13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13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13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12" name="Google Shape;9412;p13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3" name="Google Shape;9413;p13"/>
          <p:cNvSpPr/>
          <p:nvPr/>
        </p:nvSpPr>
        <p:spPr>
          <a:xfrm>
            <a:off x="-140375" y="4607451"/>
            <a:ext cx="9665397" cy="717039"/>
          </a:xfrm>
          <a:custGeom>
            <a:avLst/>
            <a:gdLst/>
            <a:ahLst/>
            <a:cxnLst/>
            <a:rect l="l" t="t" r="r" b="b"/>
            <a:pathLst>
              <a:path w="67213" h="19457" extrusionOk="0">
                <a:moveTo>
                  <a:pt x="56819" y="1"/>
                </a:moveTo>
                <a:cubicBezTo>
                  <a:pt x="52977" y="1"/>
                  <a:pt x="48937" y="1078"/>
                  <a:pt x="45770" y="2857"/>
                </a:cubicBezTo>
                <a:cubicBezTo>
                  <a:pt x="42013" y="4980"/>
                  <a:pt x="37427" y="6261"/>
                  <a:pt x="33160" y="6261"/>
                </a:cubicBezTo>
                <a:cubicBezTo>
                  <a:pt x="29995" y="6261"/>
                  <a:pt x="27005" y="5556"/>
                  <a:pt x="24660" y="3966"/>
                </a:cubicBezTo>
                <a:cubicBezTo>
                  <a:pt x="21679" y="1930"/>
                  <a:pt x="18805" y="1148"/>
                  <a:pt x="15766" y="1148"/>
                </a:cubicBezTo>
                <a:cubicBezTo>
                  <a:pt x="11190" y="1148"/>
                  <a:pt x="6243" y="2921"/>
                  <a:pt x="0" y="4853"/>
                </a:cubicBezTo>
                <a:lnTo>
                  <a:pt x="0" y="19457"/>
                </a:lnTo>
                <a:lnTo>
                  <a:pt x="66141" y="16906"/>
                </a:lnTo>
                <a:lnTo>
                  <a:pt x="67213" y="4225"/>
                </a:lnTo>
                <a:cubicBezTo>
                  <a:pt x="64873" y="1252"/>
                  <a:pt x="60961" y="1"/>
                  <a:pt x="568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4" name="Google Shape;9414;p13"/>
          <p:cNvSpPr/>
          <p:nvPr/>
        </p:nvSpPr>
        <p:spPr>
          <a:xfrm>
            <a:off x="112755" y="4450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5" name="Google Shape;9415;p13"/>
          <p:cNvSpPr txBox="1">
            <a:spLocks noGrp="1"/>
          </p:cNvSpPr>
          <p:nvPr>
            <p:ph type="subTitle" idx="1"/>
          </p:nvPr>
        </p:nvSpPr>
        <p:spPr>
          <a:xfrm>
            <a:off x="1921694" y="1489664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16" name="Google Shape;9416;p13"/>
          <p:cNvSpPr txBox="1">
            <a:spLocks noGrp="1"/>
          </p:cNvSpPr>
          <p:nvPr>
            <p:ph type="subTitle" idx="2"/>
          </p:nvPr>
        </p:nvSpPr>
        <p:spPr>
          <a:xfrm>
            <a:off x="1921694" y="2895525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17" name="Google Shape;9417;p13"/>
          <p:cNvSpPr txBox="1">
            <a:spLocks noGrp="1"/>
          </p:cNvSpPr>
          <p:nvPr>
            <p:ph type="subTitle" idx="3"/>
          </p:nvPr>
        </p:nvSpPr>
        <p:spPr>
          <a:xfrm>
            <a:off x="5389569" y="1489664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18" name="Google Shape;9418;p13"/>
          <p:cNvSpPr txBox="1">
            <a:spLocks noGrp="1"/>
          </p:cNvSpPr>
          <p:nvPr>
            <p:ph type="subTitle" idx="4"/>
          </p:nvPr>
        </p:nvSpPr>
        <p:spPr>
          <a:xfrm>
            <a:off x="5389569" y="2965475"/>
            <a:ext cx="23364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1800" b="1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19" name="Google Shape;9419;p13"/>
          <p:cNvSpPr txBox="1">
            <a:spLocks noGrp="1"/>
          </p:cNvSpPr>
          <p:nvPr>
            <p:ph type="title" hasCustomPrompt="1"/>
          </p:nvPr>
        </p:nvSpPr>
        <p:spPr>
          <a:xfrm>
            <a:off x="1081299" y="1659913"/>
            <a:ext cx="790500" cy="59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420" name="Google Shape;9420;p13"/>
          <p:cNvSpPr txBox="1">
            <a:spLocks noGrp="1"/>
          </p:cNvSpPr>
          <p:nvPr>
            <p:ph type="subTitle" idx="5"/>
          </p:nvPr>
        </p:nvSpPr>
        <p:spPr>
          <a:xfrm>
            <a:off x="1921681" y="18406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1" name="Google Shape;9421;p13"/>
          <p:cNvSpPr txBox="1">
            <a:spLocks noGrp="1"/>
          </p:cNvSpPr>
          <p:nvPr>
            <p:ph type="title" idx="6" hasCustomPrompt="1"/>
          </p:nvPr>
        </p:nvSpPr>
        <p:spPr>
          <a:xfrm>
            <a:off x="4523024" y="1659925"/>
            <a:ext cx="790500" cy="59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422" name="Google Shape;9422;p13"/>
          <p:cNvSpPr txBox="1">
            <a:spLocks noGrp="1"/>
          </p:cNvSpPr>
          <p:nvPr>
            <p:ph type="subTitle" idx="7"/>
          </p:nvPr>
        </p:nvSpPr>
        <p:spPr>
          <a:xfrm>
            <a:off x="5389556" y="18406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3" name="Google Shape;9423;p13"/>
          <p:cNvSpPr txBox="1">
            <a:spLocks noGrp="1"/>
          </p:cNvSpPr>
          <p:nvPr>
            <p:ph type="title" idx="8" hasCustomPrompt="1"/>
          </p:nvPr>
        </p:nvSpPr>
        <p:spPr>
          <a:xfrm>
            <a:off x="1081300" y="3039225"/>
            <a:ext cx="790500" cy="59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424" name="Google Shape;9424;p13"/>
          <p:cNvSpPr txBox="1">
            <a:spLocks noGrp="1"/>
          </p:cNvSpPr>
          <p:nvPr>
            <p:ph type="subTitle" idx="9"/>
          </p:nvPr>
        </p:nvSpPr>
        <p:spPr>
          <a:xfrm>
            <a:off x="1921681" y="32177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5" name="Google Shape;9425;p13"/>
          <p:cNvSpPr txBox="1">
            <a:spLocks noGrp="1"/>
          </p:cNvSpPr>
          <p:nvPr>
            <p:ph type="title" idx="13" hasCustomPrompt="1"/>
          </p:nvPr>
        </p:nvSpPr>
        <p:spPr>
          <a:xfrm>
            <a:off x="4523025" y="3039250"/>
            <a:ext cx="790500" cy="59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426" name="Google Shape;9426;p13"/>
          <p:cNvSpPr txBox="1">
            <a:spLocks noGrp="1"/>
          </p:cNvSpPr>
          <p:nvPr>
            <p:ph type="subTitle" idx="14"/>
          </p:nvPr>
        </p:nvSpPr>
        <p:spPr>
          <a:xfrm>
            <a:off x="5389556" y="328774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7" name="Google Shape;9427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428" name="Google Shape;9428;p13"/>
          <p:cNvSpPr/>
          <p:nvPr/>
        </p:nvSpPr>
        <p:spPr>
          <a:xfrm>
            <a:off x="8428900" y="4903588"/>
            <a:ext cx="552073" cy="148374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9" name="Google Shape;9429;p13"/>
          <p:cNvSpPr/>
          <p:nvPr/>
        </p:nvSpPr>
        <p:spPr>
          <a:xfrm>
            <a:off x="8428900" y="4559410"/>
            <a:ext cx="525866" cy="459795"/>
          </a:xfrm>
          <a:custGeom>
            <a:avLst/>
            <a:gdLst/>
            <a:ahLst/>
            <a:cxnLst/>
            <a:rect l="l" t="t" r="r" b="b"/>
            <a:pathLst>
              <a:path w="13236" h="11573" extrusionOk="0">
                <a:moveTo>
                  <a:pt x="740" y="297"/>
                </a:moveTo>
                <a:lnTo>
                  <a:pt x="740" y="297"/>
                </a:lnTo>
                <a:cubicBezTo>
                  <a:pt x="770" y="327"/>
                  <a:pt x="788" y="351"/>
                  <a:pt x="801" y="369"/>
                </a:cubicBezTo>
                <a:lnTo>
                  <a:pt x="801" y="369"/>
                </a:lnTo>
                <a:cubicBezTo>
                  <a:pt x="780" y="366"/>
                  <a:pt x="740" y="351"/>
                  <a:pt x="740" y="297"/>
                </a:cubicBezTo>
                <a:close/>
                <a:moveTo>
                  <a:pt x="12312" y="8504"/>
                </a:moveTo>
                <a:cubicBezTo>
                  <a:pt x="12386" y="8541"/>
                  <a:pt x="12460" y="8615"/>
                  <a:pt x="12534" y="8652"/>
                </a:cubicBezTo>
                <a:cubicBezTo>
                  <a:pt x="12460" y="8615"/>
                  <a:pt x="12349" y="8541"/>
                  <a:pt x="12312" y="8504"/>
                </a:cubicBezTo>
                <a:close/>
                <a:moveTo>
                  <a:pt x="12681" y="8763"/>
                </a:moveTo>
                <a:cubicBezTo>
                  <a:pt x="12755" y="8800"/>
                  <a:pt x="12903" y="8911"/>
                  <a:pt x="13051" y="8948"/>
                </a:cubicBezTo>
                <a:cubicBezTo>
                  <a:pt x="12903" y="8911"/>
                  <a:pt x="12755" y="8874"/>
                  <a:pt x="12681" y="8763"/>
                </a:cubicBezTo>
                <a:close/>
                <a:moveTo>
                  <a:pt x="555" y="1"/>
                </a:moveTo>
                <a:cubicBezTo>
                  <a:pt x="481" y="1"/>
                  <a:pt x="370" y="38"/>
                  <a:pt x="333" y="75"/>
                </a:cubicBezTo>
                <a:cubicBezTo>
                  <a:pt x="259" y="186"/>
                  <a:pt x="148" y="260"/>
                  <a:pt x="111" y="408"/>
                </a:cubicBezTo>
                <a:cubicBezTo>
                  <a:pt x="0" y="482"/>
                  <a:pt x="0" y="629"/>
                  <a:pt x="222" y="814"/>
                </a:cubicBezTo>
                <a:cubicBezTo>
                  <a:pt x="222" y="962"/>
                  <a:pt x="296" y="1073"/>
                  <a:pt x="333" y="1184"/>
                </a:cubicBezTo>
                <a:cubicBezTo>
                  <a:pt x="370" y="1258"/>
                  <a:pt x="481" y="1369"/>
                  <a:pt x="555" y="1443"/>
                </a:cubicBezTo>
                <a:cubicBezTo>
                  <a:pt x="666" y="1554"/>
                  <a:pt x="740" y="1591"/>
                  <a:pt x="851" y="1628"/>
                </a:cubicBezTo>
                <a:cubicBezTo>
                  <a:pt x="777" y="1739"/>
                  <a:pt x="777" y="1813"/>
                  <a:pt x="851" y="1923"/>
                </a:cubicBezTo>
                <a:cubicBezTo>
                  <a:pt x="888" y="1997"/>
                  <a:pt x="925" y="2071"/>
                  <a:pt x="1036" y="2145"/>
                </a:cubicBezTo>
                <a:cubicBezTo>
                  <a:pt x="1110" y="2256"/>
                  <a:pt x="1220" y="2293"/>
                  <a:pt x="1257" y="2367"/>
                </a:cubicBezTo>
                <a:lnTo>
                  <a:pt x="1405" y="2663"/>
                </a:lnTo>
                <a:cubicBezTo>
                  <a:pt x="1405" y="2737"/>
                  <a:pt x="1442" y="2885"/>
                  <a:pt x="1479" y="2996"/>
                </a:cubicBezTo>
                <a:lnTo>
                  <a:pt x="1516" y="3033"/>
                </a:lnTo>
                <a:cubicBezTo>
                  <a:pt x="1516" y="3033"/>
                  <a:pt x="1516" y="3070"/>
                  <a:pt x="1590" y="3070"/>
                </a:cubicBezTo>
                <a:cubicBezTo>
                  <a:pt x="1627" y="3070"/>
                  <a:pt x="1627" y="3107"/>
                  <a:pt x="1664" y="3107"/>
                </a:cubicBezTo>
                <a:lnTo>
                  <a:pt x="1701" y="3107"/>
                </a:lnTo>
                <a:cubicBezTo>
                  <a:pt x="1775" y="3217"/>
                  <a:pt x="1812" y="3254"/>
                  <a:pt x="1849" y="3291"/>
                </a:cubicBezTo>
                <a:lnTo>
                  <a:pt x="1886" y="3291"/>
                </a:lnTo>
                <a:cubicBezTo>
                  <a:pt x="1960" y="3291"/>
                  <a:pt x="1997" y="3365"/>
                  <a:pt x="2034" y="3365"/>
                </a:cubicBezTo>
                <a:lnTo>
                  <a:pt x="2071" y="3365"/>
                </a:lnTo>
                <a:cubicBezTo>
                  <a:pt x="2126" y="3384"/>
                  <a:pt x="2163" y="3393"/>
                  <a:pt x="2200" y="3393"/>
                </a:cubicBezTo>
                <a:cubicBezTo>
                  <a:pt x="2237" y="3393"/>
                  <a:pt x="2274" y="3384"/>
                  <a:pt x="2330" y="3365"/>
                </a:cubicBezTo>
                <a:cubicBezTo>
                  <a:pt x="2367" y="3365"/>
                  <a:pt x="2404" y="3291"/>
                  <a:pt x="2440" y="3217"/>
                </a:cubicBezTo>
                <a:lnTo>
                  <a:pt x="2588" y="3217"/>
                </a:lnTo>
                <a:cubicBezTo>
                  <a:pt x="2736" y="3550"/>
                  <a:pt x="2995" y="3809"/>
                  <a:pt x="3254" y="4031"/>
                </a:cubicBezTo>
                <a:cubicBezTo>
                  <a:pt x="3476" y="4290"/>
                  <a:pt x="3734" y="4511"/>
                  <a:pt x="3734" y="4844"/>
                </a:cubicBezTo>
                <a:cubicBezTo>
                  <a:pt x="3808" y="5140"/>
                  <a:pt x="3698" y="5473"/>
                  <a:pt x="3624" y="5805"/>
                </a:cubicBezTo>
                <a:cubicBezTo>
                  <a:pt x="3550" y="5953"/>
                  <a:pt x="3550" y="6138"/>
                  <a:pt x="3513" y="6323"/>
                </a:cubicBezTo>
                <a:cubicBezTo>
                  <a:pt x="3476" y="6508"/>
                  <a:pt x="3439" y="6619"/>
                  <a:pt x="3365" y="6767"/>
                </a:cubicBezTo>
                <a:cubicBezTo>
                  <a:pt x="3254" y="7099"/>
                  <a:pt x="2995" y="7321"/>
                  <a:pt x="2773" y="7543"/>
                </a:cubicBezTo>
                <a:cubicBezTo>
                  <a:pt x="2625" y="7691"/>
                  <a:pt x="2514" y="7802"/>
                  <a:pt x="2367" y="7913"/>
                </a:cubicBezTo>
                <a:cubicBezTo>
                  <a:pt x="2219" y="8061"/>
                  <a:pt x="2182" y="8245"/>
                  <a:pt x="2145" y="8430"/>
                </a:cubicBezTo>
                <a:lnTo>
                  <a:pt x="2145" y="8578"/>
                </a:lnTo>
                <a:cubicBezTo>
                  <a:pt x="2071" y="8578"/>
                  <a:pt x="2071" y="8615"/>
                  <a:pt x="2071" y="8652"/>
                </a:cubicBezTo>
                <a:cubicBezTo>
                  <a:pt x="2071" y="8763"/>
                  <a:pt x="2034" y="8800"/>
                  <a:pt x="1997" y="8911"/>
                </a:cubicBezTo>
                <a:lnTo>
                  <a:pt x="1701" y="9318"/>
                </a:lnTo>
                <a:cubicBezTo>
                  <a:pt x="1627" y="9465"/>
                  <a:pt x="1516" y="9650"/>
                  <a:pt x="1516" y="9835"/>
                </a:cubicBezTo>
                <a:cubicBezTo>
                  <a:pt x="1516" y="9909"/>
                  <a:pt x="1590" y="10020"/>
                  <a:pt x="1627" y="10094"/>
                </a:cubicBezTo>
                <a:cubicBezTo>
                  <a:pt x="1664" y="10205"/>
                  <a:pt x="1701" y="10205"/>
                  <a:pt x="1812" y="10205"/>
                </a:cubicBezTo>
                <a:lnTo>
                  <a:pt x="2034" y="10205"/>
                </a:lnTo>
                <a:cubicBezTo>
                  <a:pt x="2034" y="10205"/>
                  <a:pt x="2071" y="10205"/>
                  <a:pt x="2145" y="10131"/>
                </a:cubicBezTo>
                <a:lnTo>
                  <a:pt x="2219" y="10057"/>
                </a:lnTo>
                <a:cubicBezTo>
                  <a:pt x="2256" y="10057"/>
                  <a:pt x="2256" y="10020"/>
                  <a:pt x="2256" y="10020"/>
                </a:cubicBezTo>
                <a:lnTo>
                  <a:pt x="2256" y="9946"/>
                </a:lnTo>
                <a:cubicBezTo>
                  <a:pt x="2330" y="9909"/>
                  <a:pt x="2330" y="9872"/>
                  <a:pt x="2367" y="9835"/>
                </a:cubicBezTo>
                <a:lnTo>
                  <a:pt x="2367" y="9761"/>
                </a:lnTo>
                <a:cubicBezTo>
                  <a:pt x="2367" y="9724"/>
                  <a:pt x="2404" y="9724"/>
                  <a:pt x="2404" y="9687"/>
                </a:cubicBezTo>
                <a:cubicBezTo>
                  <a:pt x="2440" y="9539"/>
                  <a:pt x="2514" y="9392"/>
                  <a:pt x="2514" y="9281"/>
                </a:cubicBezTo>
                <a:cubicBezTo>
                  <a:pt x="2514" y="9133"/>
                  <a:pt x="2551" y="8985"/>
                  <a:pt x="2588" y="8837"/>
                </a:cubicBezTo>
                <a:cubicBezTo>
                  <a:pt x="2588" y="8800"/>
                  <a:pt x="2625" y="8800"/>
                  <a:pt x="2625" y="8763"/>
                </a:cubicBezTo>
                <a:lnTo>
                  <a:pt x="2699" y="8726"/>
                </a:lnTo>
                <a:cubicBezTo>
                  <a:pt x="2736" y="8615"/>
                  <a:pt x="2810" y="8578"/>
                  <a:pt x="2921" y="8541"/>
                </a:cubicBezTo>
                <a:lnTo>
                  <a:pt x="3291" y="8245"/>
                </a:lnTo>
                <a:lnTo>
                  <a:pt x="3993" y="7691"/>
                </a:lnTo>
                <a:cubicBezTo>
                  <a:pt x="4215" y="7469"/>
                  <a:pt x="4437" y="7284"/>
                  <a:pt x="4622" y="7062"/>
                </a:cubicBezTo>
                <a:lnTo>
                  <a:pt x="4918" y="6730"/>
                </a:lnTo>
                <a:lnTo>
                  <a:pt x="4918" y="7099"/>
                </a:lnTo>
                <a:lnTo>
                  <a:pt x="4918" y="7469"/>
                </a:lnTo>
                <a:cubicBezTo>
                  <a:pt x="4955" y="7728"/>
                  <a:pt x="4955" y="7987"/>
                  <a:pt x="4955" y="8245"/>
                </a:cubicBezTo>
                <a:lnTo>
                  <a:pt x="4991" y="9022"/>
                </a:lnTo>
                <a:lnTo>
                  <a:pt x="4991" y="9207"/>
                </a:lnTo>
                <a:lnTo>
                  <a:pt x="4991" y="9392"/>
                </a:lnTo>
                <a:lnTo>
                  <a:pt x="4991" y="9465"/>
                </a:lnTo>
                <a:lnTo>
                  <a:pt x="4991" y="9502"/>
                </a:lnTo>
                <a:lnTo>
                  <a:pt x="4991" y="9576"/>
                </a:lnTo>
                <a:cubicBezTo>
                  <a:pt x="4991" y="9650"/>
                  <a:pt x="4991" y="9687"/>
                  <a:pt x="5028" y="9724"/>
                </a:cubicBezTo>
                <a:lnTo>
                  <a:pt x="4918" y="10131"/>
                </a:lnTo>
                <a:cubicBezTo>
                  <a:pt x="4844" y="10316"/>
                  <a:pt x="4807" y="10464"/>
                  <a:pt x="4770" y="10612"/>
                </a:cubicBezTo>
                <a:cubicBezTo>
                  <a:pt x="4770" y="10612"/>
                  <a:pt x="4733" y="10649"/>
                  <a:pt x="4733" y="10686"/>
                </a:cubicBezTo>
                <a:cubicBezTo>
                  <a:pt x="4659" y="10686"/>
                  <a:pt x="4659" y="10759"/>
                  <a:pt x="4659" y="10759"/>
                </a:cubicBezTo>
                <a:cubicBezTo>
                  <a:pt x="4610" y="10759"/>
                  <a:pt x="4578" y="10775"/>
                  <a:pt x="4530" y="10797"/>
                </a:cubicBezTo>
                <a:lnTo>
                  <a:pt x="4530" y="10797"/>
                </a:lnTo>
                <a:cubicBezTo>
                  <a:pt x="4537" y="10796"/>
                  <a:pt x="4543" y="10796"/>
                  <a:pt x="4548" y="10796"/>
                </a:cubicBezTo>
                <a:cubicBezTo>
                  <a:pt x="4548" y="10796"/>
                  <a:pt x="4540" y="10796"/>
                  <a:pt x="4529" y="10797"/>
                </a:cubicBezTo>
                <a:lnTo>
                  <a:pt x="4529" y="10797"/>
                </a:lnTo>
                <a:cubicBezTo>
                  <a:pt x="4529" y="10797"/>
                  <a:pt x="4530" y="10797"/>
                  <a:pt x="4530" y="10797"/>
                </a:cubicBezTo>
                <a:lnTo>
                  <a:pt x="4530" y="10797"/>
                </a:lnTo>
                <a:cubicBezTo>
                  <a:pt x="4491" y="10797"/>
                  <a:pt x="4432" y="10802"/>
                  <a:pt x="4400" y="10833"/>
                </a:cubicBezTo>
                <a:cubicBezTo>
                  <a:pt x="4427" y="10806"/>
                  <a:pt x="4496" y="10799"/>
                  <a:pt x="4529" y="10797"/>
                </a:cubicBezTo>
                <a:lnTo>
                  <a:pt x="4529" y="10797"/>
                </a:lnTo>
                <a:cubicBezTo>
                  <a:pt x="4504" y="10808"/>
                  <a:pt x="4475" y="10821"/>
                  <a:pt x="4437" y="10833"/>
                </a:cubicBezTo>
                <a:cubicBezTo>
                  <a:pt x="4363" y="10870"/>
                  <a:pt x="4252" y="10944"/>
                  <a:pt x="4215" y="10981"/>
                </a:cubicBezTo>
                <a:cubicBezTo>
                  <a:pt x="4104" y="11055"/>
                  <a:pt x="4067" y="11129"/>
                  <a:pt x="4067" y="11203"/>
                </a:cubicBezTo>
                <a:lnTo>
                  <a:pt x="4067" y="11314"/>
                </a:lnTo>
                <a:lnTo>
                  <a:pt x="4104" y="11351"/>
                </a:lnTo>
                <a:lnTo>
                  <a:pt x="4178" y="11351"/>
                </a:lnTo>
                <a:cubicBezTo>
                  <a:pt x="4215" y="11388"/>
                  <a:pt x="4215" y="11388"/>
                  <a:pt x="4252" y="11388"/>
                </a:cubicBezTo>
                <a:lnTo>
                  <a:pt x="4289" y="11388"/>
                </a:lnTo>
                <a:cubicBezTo>
                  <a:pt x="4363" y="11462"/>
                  <a:pt x="4400" y="11462"/>
                  <a:pt x="4437" y="11462"/>
                </a:cubicBezTo>
                <a:lnTo>
                  <a:pt x="4659" y="11462"/>
                </a:lnTo>
                <a:cubicBezTo>
                  <a:pt x="4659" y="11388"/>
                  <a:pt x="4733" y="11388"/>
                  <a:pt x="4770" y="11388"/>
                </a:cubicBezTo>
                <a:lnTo>
                  <a:pt x="4807" y="11388"/>
                </a:lnTo>
                <a:cubicBezTo>
                  <a:pt x="4844" y="11351"/>
                  <a:pt x="4918" y="11351"/>
                  <a:pt x="4955" y="11314"/>
                </a:cubicBezTo>
                <a:cubicBezTo>
                  <a:pt x="4991" y="11314"/>
                  <a:pt x="4991" y="11277"/>
                  <a:pt x="5028" y="11203"/>
                </a:cubicBezTo>
                <a:cubicBezTo>
                  <a:pt x="5102" y="11166"/>
                  <a:pt x="5139" y="11092"/>
                  <a:pt x="5176" y="11018"/>
                </a:cubicBezTo>
                <a:cubicBezTo>
                  <a:pt x="5213" y="10944"/>
                  <a:pt x="5287" y="10796"/>
                  <a:pt x="5324" y="10722"/>
                </a:cubicBezTo>
                <a:cubicBezTo>
                  <a:pt x="5398" y="10464"/>
                  <a:pt x="5509" y="10242"/>
                  <a:pt x="5546" y="10020"/>
                </a:cubicBezTo>
                <a:cubicBezTo>
                  <a:pt x="5583" y="9983"/>
                  <a:pt x="5583" y="9872"/>
                  <a:pt x="5657" y="9835"/>
                </a:cubicBezTo>
                <a:cubicBezTo>
                  <a:pt x="5657" y="9798"/>
                  <a:pt x="5694" y="9687"/>
                  <a:pt x="5694" y="9650"/>
                </a:cubicBezTo>
                <a:cubicBezTo>
                  <a:pt x="5731" y="9502"/>
                  <a:pt x="5768" y="9355"/>
                  <a:pt x="5768" y="9244"/>
                </a:cubicBezTo>
                <a:cubicBezTo>
                  <a:pt x="5842" y="8948"/>
                  <a:pt x="5842" y="8689"/>
                  <a:pt x="5879" y="8393"/>
                </a:cubicBezTo>
                <a:lnTo>
                  <a:pt x="6027" y="7580"/>
                </a:lnTo>
                <a:lnTo>
                  <a:pt x="6027" y="7136"/>
                </a:lnTo>
                <a:cubicBezTo>
                  <a:pt x="6027" y="7099"/>
                  <a:pt x="5953" y="7025"/>
                  <a:pt x="5953" y="6951"/>
                </a:cubicBezTo>
                <a:lnTo>
                  <a:pt x="5953" y="6951"/>
                </a:lnTo>
                <a:cubicBezTo>
                  <a:pt x="6138" y="7062"/>
                  <a:pt x="6396" y="7136"/>
                  <a:pt x="6618" y="7247"/>
                </a:cubicBezTo>
                <a:cubicBezTo>
                  <a:pt x="6877" y="7321"/>
                  <a:pt x="7173" y="7432"/>
                  <a:pt x="7505" y="7469"/>
                </a:cubicBezTo>
                <a:cubicBezTo>
                  <a:pt x="7616" y="7469"/>
                  <a:pt x="7801" y="7506"/>
                  <a:pt x="7949" y="7506"/>
                </a:cubicBezTo>
                <a:lnTo>
                  <a:pt x="8430" y="7506"/>
                </a:lnTo>
                <a:lnTo>
                  <a:pt x="8430" y="7580"/>
                </a:lnTo>
                <a:cubicBezTo>
                  <a:pt x="8430" y="7617"/>
                  <a:pt x="8430" y="7691"/>
                  <a:pt x="8467" y="7765"/>
                </a:cubicBezTo>
                <a:cubicBezTo>
                  <a:pt x="8504" y="7839"/>
                  <a:pt x="8615" y="7987"/>
                  <a:pt x="8652" y="8061"/>
                </a:cubicBezTo>
                <a:cubicBezTo>
                  <a:pt x="8689" y="8208"/>
                  <a:pt x="8726" y="8319"/>
                  <a:pt x="8799" y="8430"/>
                </a:cubicBezTo>
                <a:cubicBezTo>
                  <a:pt x="8873" y="8726"/>
                  <a:pt x="8984" y="8948"/>
                  <a:pt x="8984" y="9244"/>
                </a:cubicBezTo>
                <a:lnTo>
                  <a:pt x="8984" y="9613"/>
                </a:lnTo>
                <a:cubicBezTo>
                  <a:pt x="8910" y="9724"/>
                  <a:pt x="8910" y="9835"/>
                  <a:pt x="8873" y="9983"/>
                </a:cubicBezTo>
                <a:cubicBezTo>
                  <a:pt x="8799" y="10205"/>
                  <a:pt x="8541" y="10427"/>
                  <a:pt x="8356" y="10575"/>
                </a:cubicBezTo>
                <a:cubicBezTo>
                  <a:pt x="8171" y="10759"/>
                  <a:pt x="7949" y="10907"/>
                  <a:pt x="7727" y="10981"/>
                </a:cubicBezTo>
                <a:cubicBezTo>
                  <a:pt x="7690" y="10944"/>
                  <a:pt x="7579" y="10944"/>
                  <a:pt x="7542" y="10944"/>
                </a:cubicBezTo>
                <a:cubicBezTo>
                  <a:pt x="7432" y="10944"/>
                  <a:pt x="7395" y="10981"/>
                  <a:pt x="7358" y="11018"/>
                </a:cubicBezTo>
                <a:cubicBezTo>
                  <a:pt x="7321" y="11092"/>
                  <a:pt x="7247" y="11166"/>
                  <a:pt x="7210" y="11203"/>
                </a:cubicBezTo>
                <a:lnTo>
                  <a:pt x="7210" y="11351"/>
                </a:lnTo>
                <a:lnTo>
                  <a:pt x="7210" y="11388"/>
                </a:lnTo>
                <a:lnTo>
                  <a:pt x="7247" y="11388"/>
                </a:lnTo>
                <a:cubicBezTo>
                  <a:pt x="7321" y="11499"/>
                  <a:pt x="7395" y="11499"/>
                  <a:pt x="7505" y="11536"/>
                </a:cubicBezTo>
                <a:cubicBezTo>
                  <a:pt x="7579" y="11573"/>
                  <a:pt x="7690" y="11573"/>
                  <a:pt x="7764" y="11573"/>
                </a:cubicBezTo>
                <a:cubicBezTo>
                  <a:pt x="7875" y="11536"/>
                  <a:pt x="7949" y="11536"/>
                  <a:pt x="8060" y="11536"/>
                </a:cubicBezTo>
                <a:cubicBezTo>
                  <a:pt x="8097" y="11499"/>
                  <a:pt x="8171" y="11499"/>
                  <a:pt x="8282" y="11462"/>
                </a:cubicBezTo>
                <a:cubicBezTo>
                  <a:pt x="8319" y="11462"/>
                  <a:pt x="8356" y="11388"/>
                  <a:pt x="8430" y="11351"/>
                </a:cubicBezTo>
                <a:cubicBezTo>
                  <a:pt x="8467" y="11314"/>
                  <a:pt x="8541" y="11277"/>
                  <a:pt x="8615" y="11203"/>
                </a:cubicBezTo>
                <a:lnTo>
                  <a:pt x="8726" y="11092"/>
                </a:lnTo>
                <a:cubicBezTo>
                  <a:pt x="8799" y="11018"/>
                  <a:pt x="8836" y="11018"/>
                  <a:pt x="8873" y="10981"/>
                </a:cubicBezTo>
                <a:cubicBezTo>
                  <a:pt x="8910" y="10944"/>
                  <a:pt x="8910" y="10907"/>
                  <a:pt x="8984" y="10907"/>
                </a:cubicBezTo>
                <a:cubicBezTo>
                  <a:pt x="9095" y="10796"/>
                  <a:pt x="9243" y="10649"/>
                  <a:pt x="9354" y="10575"/>
                </a:cubicBezTo>
                <a:lnTo>
                  <a:pt x="9465" y="10427"/>
                </a:lnTo>
                <a:lnTo>
                  <a:pt x="9761" y="10168"/>
                </a:lnTo>
                <a:cubicBezTo>
                  <a:pt x="9835" y="10057"/>
                  <a:pt x="9946" y="9983"/>
                  <a:pt x="9983" y="9835"/>
                </a:cubicBezTo>
                <a:lnTo>
                  <a:pt x="9983" y="9724"/>
                </a:lnTo>
                <a:cubicBezTo>
                  <a:pt x="9983" y="9687"/>
                  <a:pt x="9983" y="9650"/>
                  <a:pt x="9946" y="9650"/>
                </a:cubicBezTo>
                <a:lnTo>
                  <a:pt x="9798" y="9502"/>
                </a:lnTo>
                <a:cubicBezTo>
                  <a:pt x="9724" y="9429"/>
                  <a:pt x="9650" y="9318"/>
                  <a:pt x="9650" y="9170"/>
                </a:cubicBezTo>
                <a:cubicBezTo>
                  <a:pt x="9613" y="8948"/>
                  <a:pt x="9724" y="8726"/>
                  <a:pt x="9835" y="8504"/>
                </a:cubicBezTo>
                <a:cubicBezTo>
                  <a:pt x="9983" y="8245"/>
                  <a:pt x="10130" y="8061"/>
                  <a:pt x="10315" y="7876"/>
                </a:cubicBezTo>
                <a:lnTo>
                  <a:pt x="10352" y="7839"/>
                </a:lnTo>
                <a:lnTo>
                  <a:pt x="10389" y="7876"/>
                </a:lnTo>
                <a:cubicBezTo>
                  <a:pt x="10500" y="8024"/>
                  <a:pt x="10574" y="8135"/>
                  <a:pt x="10685" y="8208"/>
                </a:cubicBezTo>
                <a:lnTo>
                  <a:pt x="10833" y="8356"/>
                </a:lnTo>
                <a:cubicBezTo>
                  <a:pt x="10907" y="8393"/>
                  <a:pt x="10944" y="8504"/>
                  <a:pt x="11055" y="8541"/>
                </a:cubicBezTo>
                <a:cubicBezTo>
                  <a:pt x="11055" y="8578"/>
                  <a:pt x="11092" y="8578"/>
                  <a:pt x="11129" y="8615"/>
                </a:cubicBezTo>
                <a:cubicBezTo>
                  <a:pt x="11240" y="8726"/>
                  <a:pt x="11387" y="8763"/>
                  <a:pt x="11461" y="8874"/>
                </a:cubicBezTo>
                <a:cubicBezTo>
                  <a:pt x="11498" y="8874"/>
                  <a:pt x="11498" y="8911"/>
                  <a:pt x="11572" y="8948"/>
                </a:cubicBezTo>
                <a:cubicBezTo>
                  <a:pt x="11572" y="8985"/>
                  <a:pt x="11609" y="9059"/>
                  <a:pt x="11609" y="9059"/>
                </a:cubicBezTo>
                <a:lnTo>
                  <a:pt x="11646" y="9096"/>
                </a:lnTo>
                <a:cubicBezTo>
                  <a:pt x="11683" y="9170"/>
                  <a:pt x="11794" y="9244"/>
                  <a:pt x="11794" y="9244"/>
                </a:cubicBezTo>
                <a:lnTo>
                  <a:pt x="11831" y="9244"/>
                </a:lnTo>
                <a:lnTo>
                  <a:pt x="11831" y="9170"/>
                </a:lnTo>
                <a:cubicBezTo>
                  <a:pt x="11794" y="9133"/>
                  <a:pt x="11794" y="9059"/>
                  <a:pt x="11757" y="8985"/>
                </a:cubicBezTo>
                <a:lnTo>
                  <a:pt x="11757" y="8985"/>
                </a:lnTo>
                <a:cubicBezTo>
                  <a:pt x="11831" y="9059"/>
                  <a:pt x="11942" y="9133"/>
                  <a:pt x="12016" y="9170"/>
                </a:cubicBezTo>
                <a:cubicBezTo>
                  <a:pt x="12201" y="9281"/>
                  <a:pt x="12349" y="9429"/>
                  <a:pt x="12423" y="9539"/>
                </a:cubicBezTo>
                <a:cubicBezTo>
                  <a:pt x="12534" y="9613"/>
                  <a:pt x="12534" y="9687"/>
                  <a:pt x="12534" y="9798"/>
                </a:cubicBezTo>
                <a:cubicBezTo>
                  <a:pt x="12534" y="9872"/>
                  <a:pt x="12497" y="9983"/>
                  <a:pt x="12497" y="10057"/>
                </a:cubicBezTo>
                <a:cubicBezTo>
                  <a:pt x="12423" y="10242"/>
                  <a:pt x="12386" y="10427"/>
                  <a:pt x="12312" y="10575"/>
                </a:cubicBezTo>
                <a:cubicBezTo>
                  <a:pt x="12164" y="10759"/>
                  <a:pt x="12053" y="10907"/>
                  <a:pt x="11868" y="10944"/>
                </a:cubicBezTo>
                <a:cubicBezTo>
                  <a:pt x="11822" y="10929"/>
                  <a:pt x="11770" y="10920"/>
                  <a:pt x="11716" y="10920"/>
                </a:cubicBezTo>
                <a:cubicBezTo>
                  <a:pt x="11641" y="10920"/>
                  <a:pt x="11563" y="10938"/>
                  <a:pt x="11498" y="10981"/>
                </a:cubicBezTo>
                <a:cubicBezTo>
                  <a:pt x="11461" y="10981"/>
                  <a:pt x="11424" y="11092"/>
                  <a:pt x="11424" y="11129"/>
                </a:cubicBezTo>
                <a:lnTo>
                  <a:pt x="11424" y="11314"/>
                </a:lnTo>
                <a:lnTo>
                  <a:pt x="11461" y="11351"/>
                </a:lnTo>
                <a:cubicBezTo>
                  <a:pt x="11498" y="11351"/>
                  <a:pt x="11498" y="11388"/>
                  <a:pt x="11572" y="11388"/>
                </a:cubicBezTo>
                <a:cubicBezTo>
                  <a:pt x="11572" y="11388"/>
                  <a:pt x="11609" y="11462"/>
                  <a:pt x="11646" y="11462"/>
                </a:cubicBezTo>
                <a:cubicBezTo>
                  <a:pt x="11720" y="11499"/>
                  <a:pt x="11757" y="11499"/>
                  <a:pt x="11794" y="11499"/>
                </a:cubicBezTo>
                <a:lnTo>
                  <a:pt x="12090" y="11499"/>
                </a:lnTo>
                <a:cubicBezTo>
                  <a:pt x="12090" y="11462"/>
                  <a:pt x="12127" y="11462"/>
                  <a:pt x="12164" y="11462"/>
                </a:cubicBezTo>
                <a:lnTo>
                  <a:pt x="12201" y="11462"/>
                </a:lnTo>
                <a:cubicBezTo>
                  <a:pt x="12275" y="11462"/>
                  <a:pt x="12312" y="11462"/>
                  <a:pt x="12349" y="11388"/>
                </a:cubicBezTo>
                <a:lnTo>
                  <a:pt x="12386" y="11388"/>
                </a:lnTo>
                <a:cubicBezTo>
                  <a:pt x="12386" y="11351"/>
                  <a:pt x="12460" y="11351"/>
                  <a:pt x="12460" y="11351"/>
                </a:cubicBezTo>
                <a:cubicBezTo>
                  <a:pt x="12460" y="11314"/>
                  <a:pt x="12497" y="11314"/>
                  <a:pt x="12497" y="11314"/>
                </a:cubicBezTo>
                <a:lnTo>
                  <a:pt x="12534" y="11277"/>
                </a:lnTo>
                <a:lnTo>
                  <a:pt x="12644" y="11166"/>
                </a:lnTo>
                <a:cubicBezTo>
                  <a:pt x="12718" y="11092"/>
                  <a:pt x="12755" y="10981"/>
                  <a:pt x="12829" y="10907"/>
                </a:cubicBezTo>
                <a:cubicBezTo>
                  <a:pt x="12903" y="10612"/>
                  <a:pt x="13014" y="10390"/>
                  <a:pt x="13088" y="10094"/>
                </a:cubicBezTo>
                <a:cubicBezTo>
                  <a:pt x="13125" y="10020"/>
                  <a:pt x="13199" y="9872"/>
                  <a:pt x="13236" y="9724"/>
                </a:cubicBezTo>
                <a:lnTo>
                  <a:pt x="13236" y="9650"/>
                </a:lnTo>
                <a:cubicBezTo>
                  <a:pt x="13236" y="9613"/>
                  <a:pt x="13199" y="9613"/>
                  <a:pt x="13199" y="9539"/>
                </a:cubicBezTo>
                <a:lnTo>
                  <a:pt x="13051" y="9429"/>
                </a:lnTo>
                <a:cubicBezTo>
                  <a:pt x="12866" y="9244"/>
                  <a:pt x="12681" y="9059"/>
                  <a:pt x="12460" y="8911"/>
                </a:cubicBezTo>
                <a:lnTo>
                  <a:pt x="12460" y="8911"/>
                </a:lnTo>
                <a:cubicBezTo>
                  <a:pt x="12607" y="8970"/>
                  <a:pt x="12743" y="8988"/>
                  <a:pt x="12854" y="8988"/>
                </a:cubicBezTo>
                <a:cubicBezTo>
                  <a:pt x="13019" y="8988"/>
                  <a:pt x="13125" y="8948"/>
                  <a:pt x="13125" y="8948"/>
                </a:cubicBezTo>
                <a:lnTo>
                  <a:pt x="12718" y="8689"/>
                </a:lnTo>
                <a:cubicBezTo>
                  <a:pt x="12570" y="8578"/>
                  <a:pt x="12497" y="8504"/>
                  <a:pt x="12386" y="8356"/>
                </a:cubicBezTo>
                <a:cubicBezTo>
                  <a:pt x="12201" y="8061"/>
                  <a:pt x="12090" y="7839"/>
                  <a:pt x="11979" y="7506"/>
                </a:cubicBezTo>
                <a:cubicBezTo>
                  <a:pt x="11905" y="7395"/>
                  <a:pt x="11905" y="7210"/>
                  <a:pt x="11831" y="7062"/>
                </a:cubicBezTo>
                <a:cubicBezTo>
                  <a:pt x="11794" y="6951"/>
                  <a:pt x="11794" y="6914"/>
                  <a:pt x="11794" y="6841"/>
                </a:cubicBezTo>
                <a:cubicBezTo>
                  <a:pt x="11757" y="6767"/>
                  <a:pt x="11757" y="6693"/>
                  <a:pt x="11757" y="6582"/>
                </a:cubicBezTo>
                <a:cubicBezTo>
                  <a:pt x="11720" y="6397"/>
                  <a:pt x="11646" y="6212"/>
                  <a:pt x="11572" y="6101"/>
                </a:cubicBezTo>
                <a:cubicBezTo>
                  <a:pt x="11461" y="5953"/>
                  <a:pt x="11350" y="5805"/>
                  <a:pt x="11203" y="5731"/>
                </a:cubicBezTo>
                <a:cubicBezTo>
                  <a:pt x="11055" y="5399"/>
                  <a:pt x="10833" y="5066"/>
                  <a:pt x="10611" y="4807"/>
                </a:cubicBezTo>
                <a:cubicBezTo>
                  <a:pt x="10352" y="4511"/>
                  <a:pt x="10093" y="4290"/>
                  <a:pt x="9761" y="4068"/>
                </a:cubicBezTo>
                <a:cubicBezTo>
                  <a:pt x="9169" y="3624"/>
                  <a:pt x="8430" y="3365"/>
                  <a:pt x="7764" y="3070"/>
                </a:cubicBezTo>
                <a:cubicBezTo>
                  <a:pt x="7469" y="2959"/>
                  <a:pt x="7136" y="2811"/>
                  <a:pt x="6803" y="2626"/>
                </a:cubicBezTo>
                <a:cubicBezTo>
                  <a:pt x="6470" y="2478"/>
                  <a:pt x="6175" y="2293"/>
                  <a:pt x="5842" y="2108"/>
                </a:cubicBezTo>
                <a:cubicBezTo>
                  <a:pt x="5546" y="1923"/>
                  <a:pt x="5250" y="1739"/>
                  <a:pt x="4918" y="1554"/>
                </a:cubicBezTo>
                <a:cubicBezTo>
                  <a:pt x="4622" y="1369"/>
                  <a:pt x="4363" y="1184"/>
                  <a:pt x="4067" y="1036"/>
                </a:cubicBezTo>
                <a:cubicBezTo>
                  <a:pt x="4141" y="925"/>
                  <a:pt x="4141" y="777"/>
                  <a:pt x="4067" y="666"/>
                </a:cubicBezTo>
                <a:cubicBezTo>
                  <a:pt x="4030" y="556"/>
                  <a:pt x="3919" y="408"/>
                  <a:pt x="3845" y="260"/>
                </a:cubicBezTo>
                <a:lnTo>
                  <a:pt x="3808" y="223"/>
                </a:lnTo>
                <a:lnTo>
                  <a:pt x="3734" y="223"/>
                </a:lnTo>
                <a:cubicBezTo>
                  <a:pt x="3679" y="204"/>
                  <a:pt x="3624" y="195"/>
                  <a:pt x="3563" y="195"/>
                </a:cubicBezTo>
                <a:cubicBezTo>
                  <a:pt x="3503" y="195"/>
                  <a:pt x="3439" y="204"/>
                  <a:pt x="3365" y="223"/>
                </a:cubicBezTo>
                <a:cubicBezTo>
                  <a:pt x="3254" y="260"/>
                  <a:pt x="3143" y="297"/>
                  <a:pt x="3069" y="408"/>
                </a:cubicBezTo>
                <a:lnTo>
                  <a:pt x="2995" y="445"/>
                </a:lnTo>
                <a:cubicBezTo>
                  <a:pt x="2884" y="371"/>
                  <a:pt x="2699" y="260"/>
                  <a:pt x="2514" y="223"/>
                </a:cubicBezTo>
                <a:cubicBezTo>
                  <a:pt x="2330" y="112"/>
                  <a:pt x="2071" y="75"/>
                  <a:pt x="1849" y="75"/>
                </a:cubicBezTo>
                <a:cubicBezTo>
                  <a:pt x="1775" y="75"/>
                  <a:pt x="1627" y="75"/>
                  <a:pt x="1516" y="112"/>
                </a:cubicBezTo>
                <a:cubicBezTo>
                  <a:pt x="1479" y="186"/>
                  <a:pt x="1442" y="186"/>
                  <a:pt x="1405" y="223"/>
                </a:cubicBezTo>
                <a:cubicBezTo>
                  <a:pt x="1331" y="260"/>
                  <a:pt x="1294" y="297"/>
                  <a:pt x="1294" y="371"/>
                </a:cubicBezTo>
                <a:cubicBezTo>
                  <a:pt x="1257" y="445"/>
                  <a:pt x="1220" y="556"/>
                  <a:pt x="1220" y="629"/>
                </a:cubicBezTo>
                <a:cubicBezTo>
                  <a:pt x="1073" y="445"/>
                  <a:pt x="925" y="297"/>
                  <a:pt x="777" y="112"/>
                </a:cubicBezTo>
                <a:lnTo>
                  <a:pt x="740" y="75"/>
                </a:lnTo>
                <a:lnTo>
                  <a:pt x="703" y="38"/>
                </a:lnTo>
                <a:cubicBezTo>
                  <a:pt x="703" y="1"/>
                  <a:pt x="66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30" name="Google Shape;9430;p13"/>
          <p:cNvSpPr/>
          <p:nvPr/>
        </p:nvSpPr>
        <p:spPr>
          <a:xfrm rot="-652302" flipH="1">
            <a:off x="7923917" y="3273521"/>
            <a:ext cx="946713" cy="1382540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31" name="Google Shape;9431;p13"/>
          <p:cNvSpPr/>
          <p:nvPr/>
        </p:nvSpPr>
        <p:spPr>
          <a:xfrm>
            <a:off x="7864200" y="4723975"/>
            <a:ext cx="591474" cy="163431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8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32" name="Google Shape;9432;p13"/>
          <p:cNvSpPr/>
          <p:nvPr/>
        </p:nvSpPr>
        <p:spPr>
          <a:xfrm>
            <a:off x="7876825" y="4378597"/>
            <a:ext cx="525866" cy="459795"/>
          </a:xfrm>
          <a:custGeom>
            <a:avLst/>
            <a:gdLst/>
            <a:ahLst/>
            <a:cxnLst/>
            <a:rect l="l" t="t" r="r" b="b"/>
            <a:pathLst>
              <a:path w="13236" h="11573" extrusionOk="0">
                <a:moveTo>
                  <a:pt x="740" y="297"/>
                </a:moveTo>
                <a:lnTo>
                  <a:pt x="740" y="297"/>
                </a:lnTo>
                <a:cubicBezTo>
                  <a:pt x="770" y="327"/>
                  <a:pt x="788" y="351"/>
                  <a:pt x="801" y="369"/>
                </a:cubicBezTo>
                <a:lnTo>
                  <a:pt x="801" y="369"/>
                </a:lnTo>
                <a:cubicBezTo>
                  <a:pt x="780" y="366"/>
                  <a:pt x="740" y="351"/>
                  <a:pt x="740" y="297"/>
                </a:cubicBezTo>
                <a:close/>
                <a:moveTo>
                  <a:pt x="12312" y="8504"/>
                </a:moveTo>
                <a:cubicBezTo>
                  <a:pt x="12386" y="8541"/>
                  <a:pt x="12460" y="8615"/>
                  <a:pt x="12534" y="8652"/>
                </a:cubicBezTo>
                <a:cubicBezTo>
                  <a:pt x="12460" y="8615"/>
                  <a:pt x="12349" y="8541"/>
                  <a:pt x="12312" y="8504"/>
                </a:cubicBezTo>
                <a:close/>
                <a:moveTo>
                  <a:pt x="12681" y="8763"/>
                </a:moveTo>
                <a:cubicBezTo>
                  <a:pt x="12755" y="8800"/>
                  <a:pt x="12903" y="8911"/>
                  <a:pt x="13051" y="8948"/>
                </a:cubicBezTo>
                <a:cubicBezTo>
                  <a:pt x="12903" y="8911"/>
                  <a:pt x="12755" y="8874"/>
                  <a:pt x="12681" y="8763"/>
                </a:cubicBezTo>
                <a:close/>
                <a:moveTo>
                  <a:pt x="555" y="1"/>
                </a:moveTo>
                <a:cubicBezTo>
                  <a:pt x="481" y="1"/>
                  <a:pt x="370" y="38"/>
                  <a:pt x="333" y="75"/>
                </a:cubicBezTo>
                <a:cubicBezTo>
                  <a:pt x="259" y="186"/>
                  <a:pt x="148" y="260"/>
                  <a:pt x="111" y="408"/>
                </a:cubicBezTo>
                <a:cubicBezTo>
                  <a:pt x="0" y="482"/>
                  <a:pt x="0" y="629"/>
                  <a:pt x="222" y="814"/>
                </a:cubicBezTo>
                <a:cubicBezTo>
                  <a:pt x="222" y="962"/>
                  <a:pt x="296" y="1073"/>
                  <a:pt x="333" y="1184"/>
                </a:cubicBezTo>
                <a:cubicBezTo>
                  <a:pt x="370" y="1258"/>
                  <a:pt x="481" y="1369"/>
                  <a:pt x="555" y="1443"/>
                </a:cubicBezTo>
                <a:cubicBezTo>
                  <a:pt x="666" y="1554"/>
                  <a:pt x="740" y="1591"/>
                  <a:pt x="851" y="1628"/>
                </a:cubicBezTo>
                <a:cubicBezTo>
                  <a:pt x="777" y="1739"/>
                  <a:pt x="777" y="1813"/>
                  <a:pt x="851" y="1923"/>
                </a:cubicBezTo>
                <a:cubicBezTo>
                  <a:pt x="888" y="1997"/>
                  <a:pt x="925" y="2071"/>
                  <a:pt x="1036" y="2145"/>
                </a:cubicBezTo>
                <a:cubicBezTo>
                  <a:pt x="1110" y="2256"/>
                  <a:pt x="1220" y="2293"/>
                  <a:pt x="1257" y="2367"/>
                </a:cubicBezTo>
                <a:lnTo>
                  <a:pt x="1405" y="2663"/>
                </a:lnTo>
                <a:cubicBezTo>
                  <a:pt x="1405" y="2737"/>
                  <a:pt x="1442" y="2885"/>
                  <a:pt x="1479" y="2996"/>
                </a:cubicBezTo>
                <a:lnTo>
                  <a:pt x="1516" y="3033"/>
                </a:lnTo>
                <a:cubicBezTo>
                  <a:pt x="1516" y="3033"/>
                  <a:pt x="1516" y="3070"/>
                  <a:pt x="1590" y="3070"/>
                </a:cubicBezTo>
                <a:cubicBezTo>
                  <a:pt x="1627" y="3070"/>
                  <a:pt x="1627" y="3107"/>
                  <a:pt x="1664" y="3107"/>
                </a:cubicBezTo>
                <a:lnTo>
                  <a:pt x="1701" y="3107"/>
                </a:lnTo>
                <a:cubicBezTo>
                  <a:pt x="1775" y="3217"/>
                  <a:pt x="1812" y="3254"/>
                  <a:pt x="1849" y="3291"/>
                </a:cubicBezTo>
                <a:lnTo>
                  <a:pt x="1886" y="3291"/>
                </a:lnTo>
                <a:cubicBezTo>
                  <a:pt x="1960" y="3291"/>
                  <a:pt x="1997" y="3365"/>
                  <a:pt x="2034" y="3365"/>
                </a:cubicBezTo>
                <a:lnTo>
                  <a:pt x="2071" y="3365"/>
                </a:lnTo>
                <a:cubicBezTo>
                  <a:pt x="2126" y="3384"/>
                  <a:pt x="2163" y="3393"/>
                  <a:pt x="2200" y="3393"/>
                </a:cubicBezTo>
                <a:cubicBezTo>
                  <a:pt x="2237" y="3393"/>
                  <a:pt x="2274" y="3384"/>
                  <a:pt x="2330" y="3365"/>
                </a:cubicBezTo>
                <a:cubicBezTo>
                  <a:pt x="2367" y="3365"/>
                  <a:pt x="2404" y="3291"/>
                  <a:pt x="2440" y="3217"/>
                </a:cubicBezTo>
                <a:lnTo>
                  <a:pt x="2588" y="3217"/>
                </a:lnTo>
                <a:cubicBezTo>
                  <a:pt x="2736" y="3550"/>
                  <a:pt x="2995" y="3809"/>
                  <a:pt x="3254" y="4031"/>
                </a:cubicBezTo>
                <a:cubicBezTo>
                  <a:pt x="3476" y="4290"/>
                  <a:pt x="3734" y="4511"/>
                  <a:pt x="3734" y="4844"/>
                </a:cubicBezTo>
                <a:cubicBezTo>
                  <a:pt x="3808" y="5140"/>
                  <a:pt x="3698" y="5473"/>
                  <a:pt x="3624" y="5805"/>
                </a:cubicBezTo>
                <a:cubicBezTo>
                  <a:pt x="3550" y="5953"/>
                  <a:pt x="3550" y="6138"/>
                  <a:pt x="3513" y="6323"/>
                </a:cubicBezTo>
                <a:cubicBezTo>
                  <a:pt x="3476" y="6508"/>
                  <a:pt x="3439" y="6619"/>
                  <a:pt x="3365" y="6767"/>
                </a:cubicBezTo>
                <a:cubicBezTo>
                  <a:pt x="3254" y="7099"/>
                  <a:pt x="2995" y="7321"/>
                  <a:pt x="2773" y="7543"/>
                </a:cubicBezTo>
                <a:cubicBezTo>
                  <a:pt x="2625" y="7691"/>
                  <a:pt x="2514" y="7802"/>
                  <a:pt x="2367" y="7913"/>
                </a:cubicBezTo>
                <a:cubicBezTo>
                  <a:pt x="2219" y="8061"/>
                  <a:pt x="2182" y="8245"/>
                  <a:pt x="2145" y="8430"/>
                </a:cubicBezTo>
                <a:lnTo>
                  <a:pt x="2145" y="8578"/>
                </a:lnTo>
                <a:cubicBezTo>
                  <a:pt x="2071" y="8578"/>
                  <a:pt x="2071" y="8615"/>
                  <a:pt x="2071" y="8652"/>
                </a:cubicBezTo>
                <a:cubicBezTo>
                  <a:pt x="2071" y="8763"/>
                  <a:pt x="2034" y="8800"/>
                  <a:pt x="1997" y="8911"/>
                </a:cubicBezTo>
                <a:lnTo>
                  <a:pt x="1701" y="9318"/>
                </a:lnTo>
                <a:cubicBezTo>
                  <a:pt x="1627" y="9465"/>
                  <a:pt x="1516" y="9650"/>
                  <a:pt x="1516" y="9835"/>
                </a:cubicBezTo>
                <a:cubicBezTo>
                  <a:pt x="1516" y="9909"/>
                  <a:pt x="1590" y="10020"/>
                  <a:pt x="1627" y="10094"/>
                </a:cubicBezTo>
                <a:cubicBezTo>
                  <a:pt x="1664" y="10205"/>
                  <a:pt x="1701" y="10205"/>
                  <a:pt x="1812" y="10205"/>
                </a:cubicBezTo>
                <a:lnTo>
                  <a:pt x="2034" y="10205"/>
                </a:lnTo>
                <a:cubicBezTo>
                  <a:pt x="2034" y="10205"/>
                  <a:pt x="2071" y="10205"/>
                  <a:pt x="2145" y="10131"/>
                </a:cubicBezTo>
                <a:lnTo>
                  <a:pt x="2219" y="10057"/>
                </a:lnTo>
                <a:cubicBezTo>
                  <a:pt x="2256" y="10057"/>
                  <a:pt x="2256" y="10020"/>
                  <a:pt x="2256" y="10020"/>
                </a:cubicBezTo>
                <a:lnTo>
                  <a:pt x="2256" y="9946"/>
                </a:lnTo>
                <a:cubicBezTo>
                  <a:pt x="2330" y="9909"/>
                  <a:pt x="2330" y="9872"/>
                  <a:pt x="2367" y="9835"/>
                </a:cubicBezTo>
                <a:lnTo>
                  <a:pt x="2367" y="9761"/>
                </a:lnTo>
                <a:cubicBezTo>
                  <a:pt x="2367" y="9724"/>
                  <a:pt x="2404" y="9724"/>
                  <a:pt x="2404" y="9687"/>
                </a:cubicBezTo>
                <a:cubicBezTo>
                  <a:pt x="2440" y="9539"/>
                  <a:pt x="2514" y="9392"/>
                  <a:pt x="2514" y="9281"/>
                </a:cubicBezTo>
                <a:cubicBezTo>
                  <a:pt x="2514" y="9133"/>
                  <a:pt x="2551" y="8985"/>
                  <a:pt x="2588" y="8837"/>
                </a:cubicBezTo>
                <a:cubicBezTo>
                  <a:pt x="2588" y="8800"/>
                  <a:pt x="2625" y="8800"/>
                  <a:pt x="2625" y="8763"/>
                </a:cubicBezTo>
                <a:lnTo>
                  <a:pt x="2699" y="8726"/>
                </a:lnTo>
                <a:cubicBezTo>
                  <a:pt x="2736" y="8615"/>
                  <a:pt x="2810" y="8578"/>
                  <a:pt x="2921" y="8541"/>
                </a:cubicBezTo>
                <a:lnTo>
                  <a:pt x="3291" y="8245"/>
                </a:lnTo>
                <a:lnTo>
                  <a:pt x="3993" y="7691"/>
                </a:lnTo>
                <a:cubicBezTo>
                  <a:pt x="4215" y="7469"/>
                  <a:pt x="4437" y="7284"/>
                  <a:pt x="4622" y="7062"/>
                </a:cubicBezTo>
                <a:lnTo>
                  <a:pt x="4918" y="6730"/>
                </a:lnTo>
                <a:lnTo>
                  <a:pt x="4918" y="7099"/>
                </a:lnTo>
                <a:lnTo>
                  <a:pt x="4918" y="7469"/>
                </a:lnTo>
                <a:cubicBezTo>
                  <a:pt x="4955" y="7728"/>
                  <a:pt x="4955" y="7987"/>
                  <a:pt x="4955" y="8245"/>
                </a:cubicBezTo>
                <a:lnTo>
                  <a:pt x="4991" y="9022"/>
                </a:lnTo>
                <a:lnTo>
                  <a:pt x="4991" y="9207"/>
                </a:lnTo>
                <a:lnTo>
                  <a:pt x="4991" y="9392"/>
                </a:lnTo>
                <a:lnTo>
                  <a:pt x="4991" y="9465"/>
                </a:lnTo>
                <a:lnTo>
                  <a:pt x="4991" y="9502"/>
                </a:lnTo>
                <a:lnTo>
                  <a:pt x="4991" y="9576"/>
                </a:lnTo>
                <a:cubicBezTo>
                  <a:pt x="4991" y="9650"/>
                  <a:pt x="4991" y="9687"/>
                  <a:pt x="5028" y="9724"/>
                </a:cubicBezTo>
                <a:lnTo>
                  <a:pt x="4918" y="10131"/>
                </a:lnTo>
                <a:cubicBezTo>
                  <a:pt x="4844" y="10316"/>
                  <a:pt x="4807" y="10464"/>
                  <a:pt x="4770" y="10612"/>
                </a:cubicBezTo>
                <a:cubicBezTo>
                  <a:pt x="4770" y="10612"/>
                  <a:pt x="4733" y="10649"/>
                  <a:pt x="4733" y="10686"/>
                </a:cubicBezTo>
                <a:cubicBezTo>
                  <a:pt x="4659" y="10686"/>
                  <a:pt x="4659" y="10759"/>
                  <a:pt x="4659" y="10759"/>
                </a:cubicBezTo>
                <a:cubicBezTo>
                  <a:pt x="4610" y="10759"/>
                  <a:pt x="4578" y="10775"/>
                  <a:pt x="4530" y="10797"/>
                </a:cubicBezTo>
                <a:lnTo>
                  <a:pt x="4530" y="10797"/>
                </a:lnTo>
                <a:cubicBezTo>
                  <a:pt x="4537" y="10796"/>
                  <a:pt x="4543" y="10796"/>
                  <a:pt x="4548" y="10796"/>
                </a:cubicBezTo>
                <a:cubicBezTo>
                  <a:pt x="4548" y="10796"/>
                  <a:pt x="4540" y="10796"/>
                  <a:pt x="4529" y="10797"/>
                </a:cubicBezTo>
                <a:lnTo>
                  <a:pt x="4529" y="10797"/>
                </a:lnTo>
                <a:cubicBezTo>
                  <a:pt x="4529" y="10797"/>
                  <a:pt x="4530" y="10797"/>
                  <a:pt x="4530" y="10797"/>
                </a:cubicBezTo>
                <a:lnTo>
                  <a:pt x="4530" y="10797"/>
                </a:lnTo>
                <a:cubicBezTo>
                  <a:pt x="4491" y="10797"/>
                  <a:pt x="4432" y="10802"/>
                  <a:pt x="4400" y="10833"/>
                </a:cubicBezTo>
                <a:cubicBezTo>
                  <a:pt x="4427" y="10806"/>
                  <a:pt x="4496" y="10799"/>
                  <a:pt x="4529" y="10797"/>
                </a:cubicBezTo>
                <a:lnTo>
                  <a:pt x="4529" y="10797"/>
                </a:lnTo>
                <a:cubicBezTo>
                  <a:pt x="4504" y="10808"/>
                  <a:pt x="4475" y="10821"/>
                  <a:pt x="4437" y="10833"/>
                </a:cubicBezTo>
                <a:cubicBezTo>
                  <a:pt x="4363" y="10870"/>
                  <a:pt x="4252" y="10944"/>
                  <a:pt x="4215" y="10981"/>
                </a:cubicBezTo>
                <a:cubicBezTo>
                  <a:pt x="4104" y="11055"/>
                  <a:pt x="4067" y="11129"/>
                  <a:pt x="4067" y="11203"/>
                </a:cubicBezTo>
                <a:lnTo>
                  <a:pt x="4067" y="11314"/>
                </a:lnTo>
                <a:lnTo>
                  <a:pt x="4104" y="11351"/>
                </a:lnTo>
                <a:lnTo>
                  <a:pt x="4178" y="11351"/>
                </a:lnTo>
                <a:cubicBezTo>
                  <a:pt x="4215" y="11388"/>
                  <a:pt x="4215" y="11388"/>
                  <a:pt x="4252" y="11388"/>
                </a:cubicBezTo>
                <a:lnTo>
                  <a:pt x="4289" y="11388"/>
                </a:lnTo>
                <a:cubicBezTo>
                  <a:pt x="4363" y="11462"/>
                  <a:pt x="4400" y="11462"/>
                  <a:pt x="4437" y="11462"/>
                </a:cubicBezTo>
                <a:lnTo>
                  <a:pt x="4659" y="11462"/>
                </a:lnTo>
                <a:cubicBezTo>
                  <a:pt x="4659" y="11388"/>
                  <a:pt x="4733" y="11388"/>
                  <a:pt x="4770" y="11388"/>
                </a:cubicBezTo>
                <a:lnTo>
                  <a:pt x="4807" y="11388"/>
                </a:lnTo>
                <a:cubicBezTo>
                  <a:pt x="4844" y="11351"/>
                  <a:pt x="4918" y="11351"/>
                  <a:pt x="4955" y="11314"/>
                </a:cubicBezTo>
                <a:cubicBezTo>
                  <a:pt x="4991" y="11314"/>
                  <a:pt x="4991" y="11277"/>
                  <a:pt x="5028" y="11203"/>
                </a:cubicBezTo>
                <a:cubicBezTo>
                  <a:pt x="5102" y="11166"/>
                  <a:pt x="5139" y="11092"/>
                  <a:pt x="5176" y="11018"/>
                </a:cubicBezTo>
                <a:cubicBezTo>
                  <a:pt x="5213" y="10944"/>
                  <a:pt x="5287" y="10796"/>
                  <a:pt x="5324" y="10722"/>
                </a:cubicBezTo>
                <a:cubicBezTo>
                  <a:pt x="5398" y="10464"/>
                  <a:pt x="5509" y="10242"/>
                  <a:pt x="5546" y="10020"/>
                </a:cubicBezTo>
                <a:cubicBezTo>
                  <a:pt x="5583" y="9983"/>
                  <a:pt x="5583" y="9872"/>
                  <a:pt x="5657" y="9835"/>
                </a:cubicBezTo>
                <a:cubicBezTo>
                  <a:pt x="5657" y="9798"/>
                  <a:pt x="5694" y="9687"/>
                  <a:pt x="5694" y="9650"/>
                </a:cubicBezTo>
                <a:cubicBezTo>
                  <a:pt x="5731" y="9502"/>
                  <a:pt x="5768" y="9355"/>
                  <a:pt x="5768" y="9244"/>
                </a:cubicBezTo>
                <a:cubicBezTo>
                  <a:pt x="5842" y="8948"/>
                  <a:pt x="5842" y="8689"/>
                  <a:pt x="5879" y="8393"/>
                </a:cubicBezTo>
                <a:lnTo>
                  <a:pt x="6027" y="7580"/>
                </a:lnTo>
                <a:lnTo>
                  <a:pt x="6027" y="7136"/>
                </a:lnTo>
                <a:cubicBezTo>
                  <a:pt x="6027" y="7099"/>
                  <a:pt x="5953" y="7025"/>
                  <a:pt x="5953" y="6951"/>
                </a:cubicBezTo>
                <a:lnTo>
                  <a:pt x="5953" y="6951"/>
                </a:lnTo>
                <a:cubicBezTo>
                  <a:pt x="6138" y="7062"/>
                  <a:pt x="6396" y="7136"/>
                  <a:pt x="6618" y="7247"/>
                </a:cubicBezTo>
                <a:cubicBezTo>
                  <a:pt x="6877" y="7321"/>
                  <a:pt x="7173" y="7432"/>
                  <a:pt x="7505" y="7469"/>
                </a:cubicBezTo>
                <a:cubicBezTo>
                  <a:pt x="7616" y="7469"/>
                  <a:pt x="7801" y="7506"/>
                  <a:pt x="7949" y="7506"/>
                </a:cubicBezTo>
                <a:lnTo>
                  <a:pt x="8430" y="7506"/>
                </a:lnTo>
                <a:lnTo>
                  <a:pt x="8430" y="7580"/>
                </a:lnTo>
                <a:cubicBezTo>
                  <a:pt x="8430" y="7617"/>
                  <a:pt x="8430" y="7691"/>
                  <a:pt x="8467" y="7765"/>
                </a:cubicBezTo>
                <a:cubicBezTo>
                  <a:pt x="8504" y="7839"/>
                  <a:pt x="8615" y="7987"/>
                  <a:pt x="8652" y="8061"/>
                </a:cubicBezTo>
                <a:cubicBezTo>
                  <a:pt x="8689" y="8208"/>
                  <a:pt x="8726" y="8319"/>
                  <a:pt x="8799" y="8430"/>
                </a:cubicBezTo>
                <a:cubicBezTo>
                  <a:pt x="8873" y="8726"/>
                  <a:pt x="8984" y="8948"/>
                  <a:pt x="8984" y="9244"/>
                </a:cubicBezTo>
                <a:lnTo>
                  <a:pt x="8984" y="9613"/>
                </a:lnTo>
                <a:cubicBezTo>
                  <a:pt x="8910" y="9724"/>
                  <a:pt x="8910" y="9835"/>
                  <a:pt x="8873" y="9983"/>
                </a:cubicBezTo>
                <a:cubicBezTo>
                  <a:pt x="8799" y="10205"/>
                  <a:pt x="8541" y="10427"/>
                  <a:pt x="8356" y="10575"/>
                </a:cubicBezTo>
                <a:cubicBezTo>
                  <a:pt x="8171" y="10759"/>
                  <a:pt x="7949" y="10907"/>
                  <a:pt x="7727" y="10981"/>
                </a:cubicBezTo>
                <a:cubicBezTo>
                  <a:pt x="7690" y="10944"/>
                  <a:pt x="7579" y="10944"/>
                  <a:pt x="7542" y="10944"/>
                </a:cubicBezTo>
                <a:cubicBezTo>
                  <a:pt x="7432" y="10944"/>
                  <a:pt x="7395" y="10981"/>
                  <a:pt x="7358" y="11018"/>
                </a:cubicBezTo>
                <a:cubicBezTo>
                  <a:pt x="7321" y="11092"/>
                  <a:pt x="7247" y="11166"/>
                  <a:pt x="7210" y="11203"/>
                </a:cubicBezTo>
                <a:lnTo>
                  <a:pt x="7210" y="11351"/>
                </a:lnTo>
                <a:lnTo>
                  <a:pt x="7210" y="11388"/>
                </a:lnTo>
                <a:lnTo>
                  <a:pt x="7247" y="11388"/>
                </a:lnTo>
                <a:cubicBezTo>
                  <a:pt x="7321" y="11499"/>
                  <a:pt x="7395" y="11499"/>
                  <a:pt x="7505" y="11536"/>
                </a:cubicBezTo>
                <a:cubicBezTo>
                  <a:pt x="7579" y="11573"/>
                  <a:pt x="7690" y="11573"/>
                  <a:pt x="7764" y="11573"/>
                </a:cubicBezTo>
                <a:cubicBezTo>
                  <a:pt x="7875" y="11536"/>
                  <a:pt x="7949" y="11536"/>
                  <a:pt x="8060" y="11536"/>
                </a:cubicBezTo>
                <a:cubicBezTo>
                  <a:pt x="8097" y="11499"/>
                  <a:pt x="8171" y="11499"/>
                  <a:pt x="8282" y="11462"/>
                </a:cubicBezTo>
                <a:cubicBezTo>
                  <a:pt x="8319" y="11462"/>
                  <a:pt x="8356" y="11388"/>
                  <a:pt x="8430" y="11351"/>
                </a:cubicBezTo>
                <a:cubicBezTo>
                  <a:pt x="8467" y="11314"/>
                  <a:pt x="8541" y="11277"/>
                  <a:pt x="8615" y="11203"/>
                </a:cubicBezTo>
                <a:lnTo>
                  <a:pt x="8726" y="11092"/>
                </a:lnTo>
                <a:cubicBezTo>
                  <a:pt x="8799" y="11018"/>
                  <a:pt x="8836" y="11018"/>
                  <a:pt x="8873" y="10981"/>
                </a:cubicBezTo>
                <a:cubicBezTo>
                  <a:pt x="8910" y="10944"/>
                  <a:pt x="8910" y="10907"/>
                  <a:pt x="8984" y="10907"/>
                </a:cubicBezTo>
                <a:cubicBezTo>
                  <a:pt x="9095" y="10796"/>
                  <a:pt x="9243" y="10649"/>
                  <a:pt x="9354" y="10575"/>
                </a:cubicBezTo>
                <a:lnTo>
                  <a:pt x="9465" y="10427"/>
                </a:lnTo>
                <a:lnTo>
                  <a:pt x="9761" y="10168"/>
                </a:lnTo>
                <a:cubicBezTo>
                  <a:pt x="9835" y="10057"/>
                  <a:pt x="9946" y="9983"/>
                  <a:pt x="9983" y="9835"/>
                </a:cubicBezTo>
                <a:lnTo>
                  <a:pt x="9983" y="9724"/>
                </a:lnTo>
                <a:cubicBezTo>
                  <a:pt x="9983" y="9687"/>
                  <a:pt x="9983" y="9650"/>
                  <a:pt x="9946" y="9650"/>
                </a:cubicBezTo>
                <a:lnTo>
                  <a:pt x="9798" y="9502"/>
                </a:lnTo>
                <a:cubicBezTo>
                  <a:pt x="9724" y="9429"/>
                  <a:pt x="9650" y="9318"/>
                  <a:pt x="9650" y="9170"/>
                </a:cubicBezTo>
                <a:cubicBezTo>
                  <a:pt x="9613" y="8948"/>
                  <a:pt x="9724" y="8726"/>
                  <a:pt x="9835" y="8504"/>
                </a:cubicBezTo>
                <a:cubicBezTo>
                  <a:pt x="9983" y="8245"/>
                  <a:pt x="10130" y="8061"/>
                  <a:pt x="10315" y="7876"/>
                </a:cubicBezTo>
                <a:lnTo>
                  <a:pt x="10352" y="7839"/>
                </a:lnTo>
                <a:lnTo>
                  <a:pt x="10389" y="7876"/>
                </a:lnTo>
                <a:cubicBezTo>
                  <a:pt x="10500" y="8024"/>
                  <a:pt x="10574" y="8135"/>
                  <a:pt x="10685" y="8208"/>
                </a:cubicBezTo>
                <a:lnTo>
                  <a:pt x="10833" y="8356"/>
                </a:lnTo>
                <a:cubicBezTo>
                  <a:pt x="10907" y="8393"/>
                  <a:pt x="10944" y="8504"/>
                  <a:pt x="11055" y="8541"/>
                </a:cubicBezTo>
                <a:cubicBezTo>
                  <a:pt x="11055" y="8578"/>
                  <a:pt x="11092" y="8578"/>
                  <a:pt x="11129" y="8615"/>
                </a:cubicBezTo>
                <a:cubicBezTo>
                  <a:pt x="11240" y="8726"/>
                  <a:pt x="11387" y="8763"/>
                  <a:pt x="11461" y="8874"/>
                </a:cubicBezTo>
                <a:cubicBezTo>
                  <a:pt x="11498" y="8874"/>
                  <a:pt x="11498" y="8911"/>
                  <a:pt x="11572" y="8948"/>
                </a:cubicBezTo>
                <a:cubicBezTo>
                  <a:pt x="11572" y="8985"/>
                  <a:pt x="11609" y="9059"/>
                  <a:pt x="11609" y="9059"/>
                </a:cubicBezTo>
                <a:lnTo>
                  <a:pt x="11646" y="9096"/>
                </a:lnTo>
                <a:cubicBezTo>
                  <a:pt x="11683" y="9170"/>
                  <a:pt x="11794" y="9244"/>
                  <a:pt x="11794" y="9244"/>
                </a:cubicBezTo>
                <a:lnTo>
                  <a:pt x="11831" y="9244"/>
                </a:lnTo>
                <a:lnTo>
                  <a:pt x="11831" y="9170"/>
                </a:lnTo>
                <a:cubicBezTo>
                  <a:pt x="11794" y="9133"/>
                  <a:pt x="11794" y="9059"/>
                  <a:pt x="11757" y="8985"/>
                </a:cubicBezTo>
                <a:lnTo>
                  <a:pt x="11757" y="8985"/>
                </a:lnTo>
                <a:cubicBezTo>
                  <a:pt x="11831" y="9059"/>
                  <a:pt x="11942" y="9133"/>
                  <a:pt x="12016" y="9170"/>
                </a:cubicBezTo>
                <a:cubicBezTo>
                  <a:pt x="12201" y="9281"/>
                  <a:pt x="12349" y="9429"/>
                  <a:pt x="12423" y="9539"/>
                </a:cubicBezTo>
                <a:cubicBezTo>
                  <a:pt x="12534" y="9613"/>
                  <a:pt x="12534" y="9687"/>
                  <a:pt x="12534" y="9798"/>
                </a:cubicBezTo>
                <a:cubicBezTo>
                  <a:pt x="12534" y="9872"/>
                  <a:pt x="12497" y="9983"/>
                  <a:pt x="12497" y="10057"/>
                </a:cubicBezTo>
                <a:cubicBezTo>
                  <a:pt x="12423" y="10242"/>
                  <a:pt x="12386" y="10427"/>
                  <a:pt x="12312" y="10575"/>
                </a:cubicBezTo>
                <a:cubicBezTo>
                  <a:pt x="12164" y="10759"/>
                  <a:pt x="12053" y="10907"/>
                  <a:pt x="11868" y="10944"/>
                </a:cubicBezTo>
                <a:cubicBezTo>
                  <a:pt x="11822" y="10929"/>
                  <a:pt x="11770" y="10920"/>
                  <a:pt x="11716" y="10920"/>
                </a:cubicBezTo>
                <a:cubicBezTo>
                  <a:pt x="11641" y="10920"/>
                  <a:pt x="11563" y="10938"/>
                  <a:pt x="11498" y="10981"/>
                </a:cubicBezTo>
                <a:cubicBezTo>
                  <a:pt x="11461" y="10981"/>
                  <a:pt x="11424" y="11092"/>
                  <a:pt x="11424" y="11129"/>
                </a:cubicBezTo>
                <a:lnTo>
                  <a:pt x="11424" y="11314"/>
                </a:lnTo>
                <a:lnTo>
                  <a:pt x="11461" y="11351"/>
                </a:lnTo>
                <a:cubicBezTo>
                  <a:pt x="11498" y="11351"/>
                  <a:pt x="11498" y="11388"/>
                  <a:pt x="11572" y="11388"/>
                </a:cubicBezTo>
                <a:cubicBezTo>
                  <a:pt x="11572" y="11388"/>
                  <a:pt x="11609" y="11462"/>
                  <a:pt x="11646" y="11462"/>
                </a:cubicBezTo>
                <a:cubicBezTo>
                  <a:pt x="11720" y="11499"/>
                  <a:pt x="11757" y="11499"/>
                  <a:pt x="11794" y="11499"/>
                </a:cubicBezTo>
                <a:lnTo>
                  <a:pt x="12090" y="11499"/>
                </a:lnTo>
                <a:cubicBezTo>
                  <a:pt x="12090" y="11462"/>
                  <a:pt x="12127" y="11462"/>
                  <a:pt x="12164" y="11462"/>
                </a:cubicBezTo>
                <a:lnTo>
                  <a:pt x="12201" y="11462"/>
                </a:lnTo>
                <a:cubicBezTo>
                  <a:pt x="12275" y="11462"/>
                  <a:pt x="12312" y="11462"/>
                  <a:pt x="12349" y="11388"/>
                </a:cubicBezTo>
                <a:lnTo>
                  <a:pt x="12386" y="11388"/>
                </a:lnTo>
                <a:cubicBezTo>
                  <a:pt x="12386" y="11351"/>
                  <a:pt x="12460" y="11351"/>
                  <a:pt x="12460" y="11351"/>
                </a:cubicBezTo>
                <a:cubicBezTo>
                  <a:pt x="12460" y="11314"/>
                  <a:pt x="12497" y="11314"/>
                  <a:pt x="12497" y="11314"/>
                </a:cubicBezTo>
                <a:lnTo>
                  <a:pt x="12534" y="11277"/>
                </a:lnTo>
                <a:lnTo>
                  <a:pt x="12644" y="11166"/>
                </a:lnTo>
                <a:cubicBezTo>
                  <a:pt x="12718" y="11092"/>
                  <a:pt x="12755" y="10981"/>
                  <a:pt x="12829" y="10907"/>
                </a:cubicBezTo>
                <a:cubicBezTo>
                  <a:pt x="12903" y="10612"/>
                  <a:pt x="13014" y="10390"/>
                  <a:pt x="13088" y="10094"/>
                </a:cubicBezTo>
                <a:cubicBezTo>
                  <a:pt x="13125" y="10020"/>
                  <a:pt x="13199" y="9872"/>
                  <a:pt x="13236" y="9724"/>
                </a:cubicBezTo>
                <a:lnTo>
                  <a:pt x="13236" y="9650"/>
                </a:lnTo>
                <a:cubicBezTo>
                  <a:pt x="13236" y="9613"/>
                  <a:pt x="13199" y="9613"/>
                  <a:pt x="13199" y="9539"/>
                </a:cubicBezTo>
                <a:lnTo>
                  <a:pt x="13051" y="9429"/>
                </a:lnTo>
                <a:cubicBezTo>
                  <a:pt x="12866" y="9244"/>
                  <a:pt x="12681" y="9059"/>
                  <a:pt x="12460" y="8911"/>
                </a:cubicBezTo>
                <a:lnTo>
                  <a:pt x="12460" y="8911"/>
                </a:lnTo>
                <a:cubicBezTo>
                  <a:pt x="12607" y="8970"/>
                  <a:pt x="12743" y="8988"/>
                  <a:pt x="12854" y="8988"/>
                </a:cubicBezTo>
                <a:cubicBezTo>
                  <a:pt x="13019" y="8988"/>
                  <a:pt x="13125" y="8948"/>
                  <a:pt x="13125" y="8948"/>
                </a:cubicBezTo>
                <a:lnTo>
                  <a:pt x="12718" y="8689"/>
                </a:lnTo>
                <a:cubicBezTo>
                  <a:pt x="12570" y="8578"/>
                  <a:pt x="12497" y="8504"/>
                  <a:pt x="12386" y="8356"/>
                </a:cubicBezTo>
                <a:cubicBezTo>
                  <a:pt x="12201" y="8061"/>
                  <a:pt x="12090" y="7839"/>
                  <a:pt x="11979" y="7506"/>
                </a:cubicBezTo>
                <a:cubicBezTo>
                  <a:pt x="11905" y="7395"/>
                  <a:pt x="11905" y="7210"/>
                  <a:pt x="11831" y="7062"/>
                </a:cubicBezTo>
                <a:cubicBezTo>
                  <a:pt x="11794" y="6951"/>
                  <a:pt x="11794" y="6914"/>
                  <a:pt x="11794" y="6841"/>
                </a:cubicBezTo>
                <a:cubicBezTo>
                  <a:pt x="11757" y="6767"/>
                  <a:pt x="11757" y="6693"/>
                  <a:pt x="11757" y="6582"/>
                </a:cubicBezTo>
                <a:cubicBezTo>
                  <a:pt x="11720" y="6397"/>
                  <a:pt x="11646" y="6212"/>
                  <a:pt x="11572" y="6101"/>
                </a:cubicBezTo>
                <a:cubicBezTo>
                  <a:pt x="11461" y="5953"/>
                  <a:pt x="11350" y="5805"/>
                  <a:pt x="11203" y="5731"/>
                </a:cubicBezTo>
                <a:cubicBezTo>
                  <a:pt x="11055" y="5399"/>
                  <a:pt x="10833" y="5066"/>
                  <a:pt x="10611" y="4807"/>
                </a:cubicBezTo>
                <a:cubicBezTo>
                  <a:pt x="10352" y="4511"/>
                  <a:pt x="10093" y="4290"/>
                  <a:pt x="9761" y="4068"/>
                </a:cubicBezTo>
                <a:cubicBezTo>
                  <a:pt x="9169" y="3624"/>
                  <a:pt x="8430" y="3365"/>
                  <a:pt x="7764" y="3070"/>
                </a:cubicBezTo>
                <a:cubicBezTo>
                  <a:pt x="7469" y="2959"/>
                  <a:pt x="7136" y="2811"/>
                  <a:pt x="6803" y="2626"/>
                </a:cubicBezTo>
                <a:cubicBezTo>
                  <a:pt x="6470" y="2478"/>
                  <a:pt x="6175" y="2293"/>
                  <a:pt x="5842" y="2108"/>
                </a:cubicBezTo>
                <a:cubicBezTo>
                  <a:pt x="5546" y="1923"/>
                  <a:pt x="5250" y="1739"/>
                  <a:pt x="4918" y="1554"/>
                </a:cubicBezTo>
                <a:cubicBezTo>
                  <a:pt x="4622" y="1369"/>
                  <a:pt x="4363" y="1184"/>
                  <a:pt x="4067" y="1036"/>
                </a:cubicBezTo>
                <a:cubicBezTo>
                  <a:pt x="4141" y="925"/>
                  <a:pt x="4141" y="777"/>
                  <a:pt x="4067" y="666"/>
                </a:cubicBezTo>
                <a:cubicBezTo>
                  <a:pt x="4030" y="556"/>
                  <a:pt x="3919" y="408"/>
                  <a:pt x="3845" y="260"/>
                </a:cubicBezTo>
                <a:lnTo>
                  <a:pt x="3808" y="223"/>
                </a:lnTo>
                <a:lnTo>
                  <a:pt x="3734" y="223"/>
                </a:lnTo>
                <a:cubicBezTo>
                  <a:pt x="3679" y="204"/>
                  <a:pt x="3624" y="195"/>
                  <a:pt x="3563" y="195"/>
                </a:cubicBezTo>
                <a:cubicBezTo>
                  <a:pt x="3503" y="195"/>
                  <a:pt x="3439" y="204"/>
                  <a:pt x="3365" y="223"/>
                </a:cubicBezTo>
                <a:cubicBezTo>
                  <a:pt x="3254" y="260"/>
                  <a:pt x="3143" y="297"/>
                  <a:pt x="3069" y="408"/>
                </a:cubicBezTo>
                <a:lnTo>
                  <a:pt x="2995" y="445"/>
                </a:lnTo>
                <a:cubicBezTo>
                  <a:pt x="2884" y="371"/>
                  <a:pt x="2699" y="260"/>
                  <a:pt x="2514" y="223"/>
                </a:cubicBezTo>
                <a:cubicBezTo>
                  <a:pt x="2330" y="112"/>
                  <a:pt x="2071" y="75"/>
                  <a:pt x="1849" y="75"/>
                </a:cubicBezTo>
                <a:cubicBezTo>
                  <a:pt x="1775" y="75"/>
                  <a:pt x="1627" y="75"/>
                  <a:pt x="1516" y="112"/>
                </a:cubicBezTo>
                <a:cubicBezTo>
                  <a:pt x="1479" y="186"/>
                  <a:pt x="1442" y="186"/>
                  <a:pt x="1405" y="223"/>
                </a:cubicBezTo>
                <a:cubicBezTo>
                  <a:pt x="1331" y="260"/>
                  <a:pt x="1294" y="297"/>
                  <a:pt x="1294" y="371"/>
                </a:cubicBezTo>
                <a:cubicBezTo>
                  <a:pt x="1257" y="445"/>
                  <a:pt x="1220" y="556"/>
                  <a:pt x="1220" y="629"/>
                </a:cubicBezTo>
                <a:cubicBezTo>
                  <a:pt x="1073" y="445"/>
                  <a:pt x="925" y="297"/>
                  <a:pt x="777" y="112"/>
                </a:cubicBezTo>
                <a:lnTo>
                  <a:pt x="740" y="75"/>
                </a:lnTo>
                <a:lnTo>
                  <a:pt x="703" y="38"/>
                </a:lnTo>
                <a:cubicBezTo>
                  <a:pt x="703" y="1"/>
                  <a:pt x="66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9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4" name="Google Shape;9434;p14"/>
          <p:cNvGrpSpPr/>
          <p:nvPr/>
        </p:nvGrpSpPr>
        <p:grpSpPr>
          <a:xfrm>
            <a:off x="-122895" y="55075"/>
            <a:ext cx="9389789" cy="5129401"/>
            <a:chOff x="-42612" y="55075"/>
            <a:chExt cx="9389789" cy="5129401"/>
          </a:xfrm>
        </p:grpSpPr>
        <p:grpSp>
          <p:nvGrpSpPr>
            <p:cNvPr id="9435" name="Google Shape;9435;p14"/>
            <p:cNvGrpSpPr/>
            <p:nvPr/>
          </p:nvGrpSpPr>
          <p:grpSpPr>
            <a:xfrm>
              <a:off x="-42612" y="4613475"/>
              <a:ext cx="1094077" cy="571001"/>
              <a:chOff x="90400" y="136225"/>
              <a:chExt cx="1094077" cy="571001"/>
            </a:xfrm>
          </p:grpSpPr>
          <p:sp>
            <p:nvSpPr>
              <p:cNvPr id="9436" name="Google Shape;9436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6" name="Google Shape;9476;p14"/>
            <p:cNvGrpSpPr/>
            <p:nvPr/>
          </p:nvGrpSpPr>
          <p:grpSpPr>
            <a:xfrm>
              <a:off x="8253088" y="4613475"/>
              <a:ext cx="1094077" cy="571001"/>
              <a:chOff x="90400" y="136225"/>
              <a:chExt cx="1094077" cy="571001"/>
            </a:xfrm>
          </p:grpSpPr>
          <p:sp>
            <p:nvSpPr>
              <p:cNvPr id="9477" name="Google Shape;9477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7" name="Google Shape;9517;p14"/>
            <p:cNvGrpSpPr/>
            <p:nvPr/>
          </p:nvGrpSpPr>
          <p:grpSpPr>
            <a:xfrm>
              <a:off x="-42600" y="55075"/>
              <a:ext cx="1094077" cy="571001"/>
              <a:chOff x="90400" y="136225"/>
              <a:chExt cx="1094077" cy="571001"/>
            </a:xfrm>
          </p:grpSpPr>
          <p:sp>
            <p:nvSpPr>
              <p:cNvPr id="9518" name="Google Shape;9518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8" name="Google Shape;9558;p14"/>
            <p:cNvGrpSpPr/>
            <p:nvPr/>
          </p:nvGrpSpPr>
          <p:grpSpPr>
            <a:xfrm>
              <a:off x="1142500" y="55075"/>
              <a:ext cx="1094077" cy="571001"/>
              <a:chOff x="90400" y="136225"/>
              <a:chExt cx="1094077" cy="571001"/>
            </a:xfrm>
          </p:grpSpPr>
          <p:sp>
            <p:nvSpPr>
              <p:cNvPr id="9559" name="Google Shape;9559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9" name="Google Shape;9599;p14"/>
            <p:cNvGrpSpPr/>
            <p:nvPr/>
          </p:nvGrpSpPr>
          <p:grpSpPr>
            <a:xfrm>
              <a:off x="2327600" y="55075"/>
              <a:ext cx="1094077" cy="571001"/>
              <a:chOff x="90400" y="136225"/>
              <a:chExt cx="1094077" cy="571001"/>
            </a:xfrm>
          </p:grpSpPr>
          <p:sp>
            <p:nvSpPr>
              <p:cNvPr id="9600" name="Google Shape;9600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0" name="Google Shape;9640;p14"/>
            <p:cNvGrpSpPr/>
            <p:nvPr/>
          </p:nvGrpSpPr>
          <p:grpSpPr>
            <a:xfrm>
              <a:off x="3512700" y="55075"/>
              <a:ext cx="1094077" cy="571001"/>
              <a:chOff x="90400" y="136225"/>
              <a:chExt cx="1094077" cy="571001"/>
            </a:xfrm>
          </p:grpSpPr>
          <p:sp>
            <p:nvSpPr>
              <p:cNvPr id="9641" name="Google Shape;9641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1" name="Google Shape;9681;p14"/>
            <p:cNvGrpSpPr/>
            <p:nvPr/>
          </p:nvGrpSpPr>
          <p:grpSpPr>
            <a:xfrm>
              <a:off x="4697800" y="55075"/>
              <a:ext cx="1094077" cy="571001"/>
              <a:chOff x="90400" y="136225"/>
              <a:chExt cx="1094077" cy="571001"/>
            </a:xfrm>
          </p:grpSpPr>
          <p:sp>
            <p:nvSpPr>
              <p:cNvPr id="9682" name="Google Shape;9682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0" name="Google Shape;9690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2" name="Google Shape;9722;p14"/>
            <p:cNvGrpSpPr/>
            <p:nvPr/>
          </p:nvGrpSpPr>
          <p:grpSpPr>
            <a:xfrm>
              <a:off x="5882900" y="55075"/>
              <a:ext cx="1094077" cy="571001"/>
              <a:chOff x="90400" y="136225"/>
              <a:chExt cx="1094077" cy="571001"/>
            </a:xfrm>
          </p:grpSpPr>
          <p:sp>
            <p:nvSpPr>
              <p:cNvPr id="9723" name="Google Shape;9723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3" name="Google Shape;9763;p14"/>
            <p:cNvGrpSpPr/>
            <p:nvPr/>
          </p:nvGrpSpPr>
          <p:grpSpPr>
            <a:xfrm>
              <a:off x="7068000" y="55075"/>
              <a:ext cx="1094077" cy="571001"/>
              <a:chOff x="90400" y="136225"/>
              <a:chExt cx="1094077" cy="571001"/>
            </a:xfrm>
          </p:grpSpPr>
          <p:sp>
            <p:nvSpPr>
              <p:cNvPr id="9764" name="Google Shape;9764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4" name="Google Shape;9804;p14"/>
            <p:cNvGrpSpPr/>
            <p:nvPr/>
          </p:nvGrpSpPr>
          <p:grpSpPr>
            <a:xfrm>
              <a:off x="8253100" y="55075"/>
              <a:ext cx="1094077" cy="571001"/>
              <a:chOff x="90400" y="136225"/>
              <a:chExt cx="1094077" cy="571001"/>
            </a:xfrm>
          </p:grpSpPr>
          <p:sp>
            <p:nvSpPr>
              <p:cNvPr id="9805" name="Google Shape;9805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5" name="Google Shape;9845;p14"/>
            <p:cNvGrpSpPr/>
            <p:nvPr/>
          </p:nvGrpSpPr>
          <p:grpSpPr>
            <a:xfrm>
              <a:off x="-42600" y="706275"/>
              <a:ext cx="1094077" cy="571001"/>
              <a:chOff x="90400" y="136225"/>
              <a:chExt cx="1094077" cy="571001"/>
            </a:xfrm>
          </p:grpSpPr>
          <p:sp>
            <p:nvSpPr>
              <p:cNvPr id="9846" name="Google Shape;9846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6" name="Google Shape;9886;p14"/>
            <p:cNvGrpSpPr/>
            <p:nvPr/>
          </p:nvGrpSpPr>
          <p:grpSpPr>
            <a:xfrm>
              <a:off x="-42600" y="1357475"/>
              <a:ext cx="1094077" cy="571001"/>
              <a:chOff x="90400" y="136225"/>
              <a:chExt cx="1094077" cy="571001"/>
            </a:xfrm>
          </p:grpSpPr>
          <p:sp>
            <p:nvSpPr>
              <p:cNvPr id="9887" name="Google Shape;9887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7" name="Google Shape;9927;p14"/>
            <p:cNvGrpSpPr/>
            <p:nvPr/>
          </p:nvGrpSpPr>
          <p:grpSpPr>
            <a:xfrm>
              <a:off x="-42600" y="2008675"/>
              <a:ext cx="1094077" cy="571001"/>
              <a:chOff x="90400" y="136225"/>
              <a:chExt cx="1094077" cy="571001"/>
            </a:xfrm>
          </p:grpSpPr>
          <p:sp>
            <p:nvSpPr>
              <p:cNvPr id="9928" name="Google Shape;9928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8" name="Google Shape;9968;p14"/>
            <p:cNvGrpSpPr/>
            <p:nvPr/>
          </p:nvGrpSpPr>
          <p:grpSpPr>
            <a:xfrm>
              <a:off x="-42600" y="2659875"/>
              <a:ext cx="1094077" cy="571001"/>
              <a:chOff x="90400" y="136225"/>
              <a:chExt cx="1094077" cy="571001"/>
            </a:xfrm>
          </p:grpSpPr>
          <p:sp>
            <p:nvSpPr>
              <p:cNvPr id="9969" name="Google Shape;9969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9" name="Google Shape;10009;p14"/>
            <p:cNvGrpSpPr/>
            <p:nvPr/>
          </p:nvGrpSpPr>
          <p:grpSpPr>
            <a:xfrm>
              <a:off x="-42600" y="3311075"/>
              <a:ext cx="1094077" cy="571001"/>
              <a:chOff x="90400" y="136225"/>
              <a:chExt cx="1094077" cy="571001"/>
            </a:xfrm>
          </p:grpSpPr>
          <p:sp>
            <p:nvSpPr>
              <p:cNvPr id="10010" name="Google Shape;10010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0" name="Google Shape;10050;p14"/>
            <p:cNvGrpSpPr/>
            <p:nvPr/>
          </p:nvGrpSpPr>
          <p:grpSpPr>
            <a:xfrm>
              <a:off x="-42600" y="3962275"/>
              <a:ext cx="1094077" cy="571001"/>
              <a:chOff x="90400" y="136225"/>
              <a:chExt cx="1094077" cy="571001"/>
            </a:xfrm>
          </p:grpSpPr>
          <p:sp>
            <p:nvSpPr>
              <p:cNvPr id="10051" name="Google Shape;10051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1" name="Google Shape;10091;p14"/>
            <p:cNvGrpSpPr/>
            <p:nvPr/>
          </p:nvGrpSpPr>
          <p:grpSpPr>
            <a:xfrm>
              <a:off x="8253100" y="706275"/>
              <a:ext cx="1094077" cy="571001"/>
              <a:chOff x="90400" y="136225"/>
              <a:chExt cx="1094077" cy="571001"/>
            </a:xfrm>
          </p:grpSpPr>
          <p:sp>
            <p:nvSpPr>
              <p:cNvPr id="10092" name="Google Shape;10092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2" name="Google Shape;10132;p14"/>
            <p:cNvGrpSpPr/>
            <p:nvPr/>
          </p:nvGrpSpPr>
          <p:grpSpPr>
            <a:xfrm>
              <a:off x="8253100" y="1357475"/>
              <a:ext cx="1094077" cy="571001"/>
              <a:chOff x="90400" y="136225"/>
              <a:chExt cx="1094077" cy="571001"/>
            </a:xfrm>
          </p:grpSpPr>
          <p:sp>
            <p:nvSpPr>
              <p:cNvPr id="10133" name="Google Shape;10133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3" name="Google Shape;10173;p14"/>
            <p:cNvGrpSpPr/>
            <p:nvPr/>
          </p:nvGrpSpPr>
          <p:grpSpPr>
            <a:xfrm>
              <a:off x="8253100" y="2008675"/>
              <a:ext cx="1094077" cy="571001"/>
              <a:chOff x="90400" y="136225"/>
              <a:chExt cx="1094077" cy="571001"/>
            </a:xfrm>
          </p:grpSpPr>
          <p:sp>
            <p:nvSpPr>
              <p:cNvPr id="10174" name="Google Shape;10174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4" name="Google Shape;10214;p14"/>
            <p:cNvGrpSpPr/>
            <p:nvPr/>
          </p:nvGrpSpPr>
          <p:grpSpPr>
            <a:xfrm>
              <a:off x="8253100" y="2659875"/>
              <a:ext cx="1094077" cy="571001"/>
              <a:chOff x="90400" y="136225"/>
              <a:chExt cx="1094077" cy="571001"/>
            </a:xfrm>
          </p:grpSpPr>
          <p:sp>
            <p:nvSpPr>
              <p:cNvPr id="10215" name="Google Shape;10215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5" name="Google Shape;10255;p14"/>
            <p:cNvGrpSpPr/>
            <p:nvPr/>
          </p:nvGrpSpPr>
          <p:grpSpPr>
            <a:xfrm>
              <a:off x="8253100" y="3311075"/>
              <a:ext cx="1094077" cy="571001"/>
              <a:chOff x="90400" y="136225"/>
              <a:chExt cx="1094077" cy="571001"/>
            </a:xfrm>
          </p:grpSpPr>
          <p:sp>
            <p:nvSpPr>
              <p:cNvPr id="10256" name="Google Shape;10256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3" name="Google Shape;10283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4" name="Google Shape;10284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5" name="Google Shape;10285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7" name="Google Shape;10287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8" name="Google Shape;10288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9" name="Google Shape;10289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0" name="Google Shape;10290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1" name="Google Shape;10291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2" name="Google Shape;10292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3" name="Google Shape;10293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4" name="Google Shape;10294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5" name="Google Shape;10295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96" name="Google Shape;10296;p14"/>
            <p:cNvGrpSpPr/>
            <p:nvPr/>
          </p:nvGrpSpPr>
          <p:grpSpPr>
            <a:xfrm>
              <a:off x="8253100" y="3962275"/>
              <a:ext cx="1094077" cy="571001"/>
              <a:chOff x="90400" y="136225"/>
              <a:chExt cx="1094077" cy="571001"/>
            </a:xfrm>
          </p:grpSpPr>
          <p:sp>
            <p:nvSpPr>
              <p:cNvPr id="10297" name="Google Shape;10297;p14"/>
              <p:cNvSpPr/>
              <p:nvPr/>
            </p:nvSpPr>
            <p:spPr>
              <a:xfrm>
                <a:off x="9040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8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8" name="Google Shape;10298;p14"/>
              <p:cNvSpPr/>
              <p:nvPr/>
            </p:nvSpPr>
            <p:spPr>
              <a:xfrm>
                <a:off x="240263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9" name="Google Shape;10299;p14"/>
              <p:cNvSpPr/>
              <p:nvPr/>
            </p:nvSpPr>
            <p:spPr>
              <a:xfrm>
                <a:off x="388626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8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0" name="Google Shape;10300;p14"/>
              <p:cNvSpPr/>
              <p:nvPr/>
            </p:nvSpPr>
            <p:spPr>
              <a:xfrm>
                <a:off x="536989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8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1" name="Google Shape;10301;p14"/>
              <p:cNvSpPr/>
              <p:nvPr/>
            </p:nvSpPr>
            <p:spPr>
              <a:xfrm>
                <a:off x="686892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2" name="Google Shape;10302;p14"/>
              <p:cNvSpPr/>
              <p:nvPr/>
            </p:nvSpPr>
            <p:spPr>
              <a:xfrm>
                <a:off x="835255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3" name="Google Shape;10303;p14"/>
              <p:cNvSpPr/>
              <p:nvPr/>
            </p:nvSpPr>
            <p:spPr>
              <a:xfrm>
                <a:off x="985117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8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29"/>
                    </a:cubicBezTo>
                    <a:cubicBezTo>
                      <a:pt x="1294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4" name="Google Shape;10304;p14"/>
              <p:cNvSpPr/>
              <p:nvPr/>
            </p:nvSpPr>
            <p:spPr>
              <a:xfrm>
                <a:off x="1131980" y="136225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8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5" name="Google Shape;10305;p14"/>
              <p:cNvSpPr/>
              <p:nvPr/>
            </p:nvSpPr>
            <p:spPr>
              <a:xfrm>
                <a:off x="9040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59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6" name="Google Shape;10306;p14"/>
              <p:cNvSpPr/>
              <p:nvPr/>
            </p:nvSpPr>
            <p:spPr>
              <a:xfrm>
                <a:off x="240263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7" name="Google Shape;10307;p14"/>
              <p:cNvSpPr/>
              <p:nvPr/>
            </p:nvSpPr>
            <p:spPr>
              <a:xfrm>
                <a:off x="388626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59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59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8" name="Google Shape;10308;p14"/>
              <p:cNvSpPr/>
              <p:nvPr/>
            </p:nvSpPr>
            <p:spPr>
              <a:xfrm>
                <a:off x="536989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59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59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9" name="Google Shape;10309;p14"/>
              <p:cNvSpPr/>
              <p:nvPr/>
            </p:nvSpPr>
            <p:spPr>
              <a:xfrm>
                <a:off x="686892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14"/>
              <p:cNvSpPr/>
              <p:nvPr/>
            </p:nvSpPr>
            <p:spPr>
              <a:xfrm>
                <a:off x="835255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59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14"/>
              <p:cNvSpPr/>
              <p:nvPr/>
            </p:nvSpPr>
            <p:spPr>
              <a:xfrm>
                <a:off x="985117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59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59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14"/>
              <p:cNvSpPr/>
              <p:nvPr/>
            </p:nvSpPr>
            <p:spPr>
              <a:xfrm>
                <a:off x="1131980" y="265091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59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59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14"/>
              <p:cNvSpPr/>
              <p:nvPr/>
            </p:nvSpPr>
            <p:spPr>
              <a:xfrm>
                <a:off x="9040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96"/>
                      <a:pt x="1" y="666"/>
                    </a:cubicBezTo>
                    <a:cubicBezTo>
                      <a:pt x="1" y="1035"/>
                      <a:pt x="296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95" y="333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14"/>
              <p:cNvSpPr/>
              <p:nvPr/>
            </p:nvSpPr>
            <p:spPr>
              <a:xfrm>
                <a:off x="240263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1035"/>
                      <a:pt x="297" y="1294"/>
                      <a:pt x="666" y="1294"/>
                    </a:cubicBezTo>
                    <a:cubicBezTo>
                      <a:pt x="1036" y="1294"/>
                      <a:pt x="1295" y="998"/>
                      <a:pt x="1295" y="666"/>
                    </a:cubicBezTo>
                    <a:cubicBezTo>
                      <a:pt x="1258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14"/>
              <p:cNvSpPr/>
              <p:nvPr/>
            </p:nvSpPr>
            <p:spPr>
              <a:xfrm>
                <a:off x="388626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97" y="0"/>
                      <a:pt x="1" y="296"/>
                      <a:pt x="1" y="666"/>
                    </a:cubicBezTo>
                    <a:cubicBezTo>
                      <a:pt x="1" y="998"/>
                      <a:pt x="297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296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14"/>
              <p:cNvSpPr/>
              <p:nvPr/>
            </p:nvSpPr>
            <p:spPr>
              <a:xfrm>
                <a:off x="536989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96"/>
                      <a:pt x="1" y="666"/>
                    </a:cubicBezTo>
                    <a:cubicBezTo>
                      <a:pt x="1" y="1035"/>
                      <a:pt x="260" y="1294"/>
                      <a:pt x="629" y="1294"/>
                    </a:cubicBezTo>
                    <a:cubicBezTo>
                      <a:pt x="999" y="1294"/>
                      <a:pt x="1295" y="998"/>
                      <a:pt x="1295" y="666"/>
                    </a:cubicBezTo>
                    <a:cubicBezTo>
                      <a:pt x="1295" y="333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14"/>
              <p:cNvSpPr/>
              <p:nvPr/>
            </p:nvSpPr>
            <p:spPr>
              <a:xfrm>
                <a:off x="686892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57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14"/>
              <p:cNvSpPr/>
              <p:nvPr/>
            </p:nvSpPr>
            <p:spPr>
              <a:xfrm>
                <a:off x="835255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94" y="333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14"/>
              <p:cNvSpPr/>
              <p:nvPr/>
            </p:nvSpPr>
            <p:spPr>
              <a:xfrm>
                <a:off x="985117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96"/>
                      <a:pt x="0" y="666"/>
                    </a:cubicBezTo>
                    <a:cubicBezTo>
                      <a:pt x="0" y="1035"/>
                      <a:pt x="259" y="1294"/>
                      <a:pt x="629" y="1294"/>
                    </a:cubicBezTo>
                    <a:cubicBezTo>
                      <a:pt x="998" y="1294"/>
                      <a:pt x="1294" y="998"/>
                      <a:pt x="1294" y="666"/>
                    </a:cubicBezTo>
                    <a:cubicBezTo>
                      <a:pt x="1220" y="333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14"/>
              <p:cNvSpPr/>
              <p:nvPr/>
            </p:nvSpPr>
            <p:spPr>
              <a:xfrm>
                <a:off x="1131980" y="393998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96"/>
                      <a:pt x="0" y="666"/>
                    </a:cubicBezTo>
                    <a:cubicBezTo>
                      <a:pt x="0" y="1035"/>
                      <a:pt x="296" y="1294"/>
                      <a:pt x="666" y="1294"/>
                    </a:cubicBezTo>
                    <a:cubicBezTo>
                      <a:pt x="1036" y="1294"/>
                      <a:pt x="1294" y="998"/>
                      <a:pt x="1294" y="666"/>
                    </a:cubicBezTo>
                    <a:cubicBezTo>
                      <a:pt x="1294" y="333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14"/>
              <p:cNvSpPr/>
              <p:nvPr/>
            </p:nvSpPr>
            <p:spPr>
              <a:xfrm>
                <a:off x="9040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1" y="259"/>
                      <a:pt x="1" y="629"/>
                    </a:cubicBezTo>
                    <a:cubicBezTo>
                      <a:pt x="1" y="999"/>
                      <a:pt x="296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14"/>
              <p:cNvSpPr/>
              <p:nvPr/>
            </p:nvSpPr>
            <p:spPr>
              <a:xfrm>
                <a:off x="240263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58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14"/>
              <p:cNvSpPr/>
              <p:nvPr/>
            </p:nvSpPr>
            <p:spPr>
              <a:xfrm>
                <a:off x="388626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7" y="0"/>
                      <a:pt x="1" y="259"/>
                      <a:pt x="1" y="629"/>
                    </a:cubicBezTo>
                    <a:cubicBezTo>
                      <a:pt x="1" y="999"/>
                      <a:pt x="297" y="1294"/>
                      <a:pt x="666" y="1294"/>
                    </a:cubicBezTo>
                    <a:cubicBezTo>
                      <a:pt x="1036" y="1294"/>
                      <a:pt x="1295" y="999"/>
                      <a:pt x="1295" y="629"/>
                    </a:cubicBezTo>
                    <a:cubicBezTo>
                      <a:pt x="1295" y="259"/>
                      <a:pt x="1036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14"/>
              <p:cNvSpPr/>
              <p:nvPr/>
            </p:nvSpPr>
            <p:spPr>
              <a:xfrm>
                <a:off x="536989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60" y="0"/>
                      <a:pt x="1" y="259"/>
                      <a:pt x="1" y="629"/>
                    </a:cubicBezTo>
                    <a:cubicBezTo>
                      <a:pt x="1" y="999"/>
                      <a:pt x="260" y="1294"/>
                      <a:pt x="629" y="1294"/>
                    </a:cubicBezTo>
                    <a:cubicBezTo>
                      <a:pt x="999" y="1294"/>
                      <a:pt x="1295" y="999"/>
                      <a:pt x="1295" y="629"/>
                    </a:cubicBezTo>
                    <a:cubicBezTo>
                      <a:pt x="1295" y="259"/>
                      <a:pt x="999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14"/>
              <p:cNvSpPr/>
              <p:nvPr/>
            </p:nvSpPr>
            <p:spPr>
              <a:xfrm>
                <a:off x="686892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57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14"/>
              <p:cNvSpPr/>
              <p:nvPr/>
            </p:nvSpPr>
            <p:spPr>
              <a:xfrm>
                <a:off x="835255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94" y="259"/>
                      <a:pt x="998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14"/>
              <p:cNvSpPr/>
              <p:nvPr/>
            </p:nvSpPr>
            <p:spPr>
              <a:xfrm>
                <a:off x="985117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0"/>
                    </a:moveTo>
                    <a:cubicBezTo>
                      <a:pt x="259" y="0"/>
                      <a:pt x="0" y="259"/>
                      <a:pt x="0" y="629"/>
                    </a:cubicBezTo>
                    <a:cubicBezTo>
                      <a:pt x="0" y="999"/>
                      <a:pt x="259" y="1294"/>
                      <a:pt x="629" y="1294"/>
                    </a:cubicBezTo>
                    <a:cubicBezTo>
                      <a:pt x="998" y="1294"/>
                      <a:pt x="1294" y="999"/>
                      <a:pt x="1294" y="629"/>
                    </a:cubicBezTo>
                    <a:cubicBezTo>
                      <a:pt x="1220" y="259"/>
                      <a:pt x="961" y="0"/>
                      <a:pt x="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14"/>
              <p:cNvSpPr/>
              <p:nvPr/>
            </p:nvSpPr>
            <p:spPr>
              <a:xfrm>
                <a:off x="1131980" y="525864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0"/>
                    </a:moveTo>
                    <a:cubicBezTo>
                      <a:pt x="296" y="0"/>
                      <a:pt x="0" y="259"/>
                      <a:pt x="0" y="629"/>
                    </a:cubicBezTo>
                    <a:cubicBezTo>
                      <a:pt x="0" y="999"/>
                      <a:pt x="296" y="1294"/>
                      <a:pt x="666" y="1294"/>
                    </a:cubicBezTo>
                    <a:cubicBezTo>
                      <a:pt x="1036" y="1294"/>
                      <a:pt x="1294" y="999"/>
                      <a:pt x="1294" y="629"/>
                    </a:cubicBezTo>
                    <a:cubicBezTo>
                      <a:pt x="1294" y="259"/>
                      <a:pt x="999" y="0"/>
                      <a:pt x="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14"/>
              <p:cNvSpPr/>
              <p:nvPr/>
            </p:nvSpPr>
            <p:spPr>
              <a:xfrm>
                <a:off x="9040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1" y="260"/>
                      <a:pt x="1" y="629"/>
                    </a:cubicBezTo>
                    <a:cubicBezTo>
                      <a:pt x="1" y="999"/>
                      <a:pt x="296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14"/>
              <p:cNvSpPr/>
              <p:nvPr/>
            </p:nvSpPr>
            <p:spPr>
              <a:xfrm>
                <a:off x="240263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58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14"/>
              <p:cNvSpPr/>
              <p:nvPr/>
            </p:nvSpPr>
            <p:spPr>
              <a:xfrm>
                <a:off x="388626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7" y="1"/>
                      <a:pt x="1" y="260"/>
                      <a:pt x="1" y="629"/>
                    </a:cubicBezTo>
                    <a:cubicBezTo>
                      <a:pt x="1" y="999"/>
                      <a:pt x="297" y="1295"/>
                      <a:pt x="666" y="1295"/>
                    </a:cubicBezTo>
                    <a:cubicBezTo>
                      <a:pt x="1036" y="1295"/>
                      <a:pt x="1295" y="999"/>
                      <a:pt x="1295" y="629"/>
                    </a:cubicBezTo>
                    <a:cubicBezTo>
                      <a:pt x="1295" y="260"/>
                      <a:pt x="1036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14"/>
              <p:cNvSpPr/>
              <p:nvPr/>
            </p:nvSpPr>
            <p:spPr>
              <a:xfrm>
                <a:off x="536989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60" y="1"/>
                      <a:pt x="1" y="260"/>
                      <a:pt x="1" y="629"/>
                    </a:cubicBezTo>
                    <a:cubicBezTo>
                      <a:pt x="1" y="999"/>
                      <a:pt x="260" y="1295"/>
                      <a:pt x="629" y="1295"/>
                    </a:cubicBezTo>
                    <a:cubicBezTo>
                      <a:pt x="999" y="1295"/>
                      <a:pt x="1295" y="999"/>
                      <a:pt x="1295" y="629"/>
                    </a:cubicBezTo>
                    <a:cubicBezTo>
                      <a:pt x="1295" y="260"/>
                      <a:pt x="999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14"/>
              <p:cNvSpPr/>
              <p:nvPr/>
            </p:nvSpPr>
            <p:spPr>
              <a:xfrm>
                <a:off x="686892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57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14"/>
              <p:cNvSpPr/>
              <p:nvPr/>
            </p:nvSpPr>
            <p:spPr>
              <a:xfrm>
                <a:off x="835255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94" y="260"/>
                      <a:pt x="998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14"/>
              <p:cNvSpPr/>
              <p:nvPr/>
            </p:nvSpPr>
            <p:spPr>
              <a:xfrm>
                <a:off x="985117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29" y="1"/>
                    </a:moveTo>
                    <a:cubicBezTo>
                      <a:pt x="259" y="1"/>
                      <a:pt x="0" y="260"/>
                      <a:pt x="0" y="629"/>
                    </a:cubicBezTo>
                    <a:cubicBezTo>
                      <a:pt x="0" y="999"/>
                      <a:pt x="259" y="1295"/>
                      <a:pt x="629" y="1295"/>
                    </a:cubicBezTo>
                    <a:cubicBezTo>
                      <a:pt x="998" y="1295"/>
                      <a:pt x="1294" y="999"/>
                      <a:pt x="1294" y="629"/>
                    </a:cubicBezTo>
                    <a:cubicBezTo>
                      <a:pt x="1220" y="260"/>
                      <a:pt x="961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14"/>
              <p:cNvSpPr/>
              <p:nvPr/>
            </p:nvSpPr>
            <p:spPr>
              <a:xfrm>
                <a:off x="1131980" y="654730"/>
                <a:ext cx="52496" cy="52496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295" extrusionOk="0">
                    <a:moveTo>
                      <a:pt x="666" y="1"/>
                    </a:moveTo>
                    <a:cubicBezTo>
                      <a:pt x="296" y="1"/>
                      <a:pt x="0" y="260"/>
                      <a:pt x="0" y="629"/>
                    </a:cubicBezTo>
                    <a:cubicBezTo>
                      <a:pt x="0" y="999"/>
                      <a:pt x="296" y="1295"/>
                      <a:pt x="666" y="1295"/>
                    </a:cubicBezTo>
                    <a:cubicBezTo>
                      <a:pt x="1036" y="1295"/>
                      <a:pt x="1294" y="999"/>
                      <a:pt x="1294" y="629"/>
                    </a:cubicBezTo>
                    <a:cubicBezTo>
                      <a:pt x="1294" y="260"/>
                      <a:pt x="999" y="1"/>
                      <a:pt x="6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337" name="Google Shape;10337;p14"/>
          <p:cNvSpPr/>
          <p:nvPr/>
        </p:nvSpPr>
        <p:spPr>
          <a:xfrm>
            <a:off x="334813" y="295775"/>
            <a:ext cx="8474400" cy="4847700"/>
          </a:xfrm>
          <a:prstGeom prst="round2SameRect">
            <a:avLst>
              <a:gd name="adj1" fmla="val 12381"/>
              <a:gd name="adj2" fmla="val 0"/>
            </a:avLst>
          </a:prstGeom>
          <a:solidFill>
            <a:schemeClr val="accent6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8" name="Google Shape;10338;p14"/>
          <p:cNvSpPr/>
          <p:nvPr/>
        </p:nvSpPr>
        <p:spPr>
          <a:xfrm flipH="1">
            <a:off x="-380986" y="4557413"/>
            <a:ext cx="9524998" cy="1279319"/>
          </a:xfrm>
          <a:custGeom>
            <a:avLst/>
            <a:gdLst/>
            <a:ahLst/>
            <a:cxnLst/>
            <a:rect l="l" t="t" r="r" b="b"/>
            <a:pathLst>
              <a:path w="69617" h="22221" extrusionOk="0">
                <a:moveTo>
                  <a:pt x="13167" y="0"/>
                </a:moveTo>
                <a:cubicBezTo>
                  <a:pt x="9328" y="0"/>
                  <a:pt x="5286" y="814"/>
                  <a:pt x="1" y="2958"/>
                </a:cubicBezTo>
                <a:lnTo>
                  <a:pt x="38" y="2958"/>
                </a:lnTo>
                <a:lnTo>
                  <a:pt x="38" y="22220"/>
                </a:lnTo>
                <a:lnTo>
                  <a:pt x="66252" y="18967"/>
                </a:lnTo>
                <a:lnTo>
                  <a:pt x="69617" y="7802"/>
                </a:lnTo>
                <a:cubicBezTo>
                  <a:pt x="66624" y="2774"/>
                  <a:pt x="63274" y="821"/>
                  <a:pt x="57990" y="821"/>
                </a:cubicBezTo>
                <a:cubicBezTo>
                  <a:pt x="55309" y="821"/>
                  <a:pt x="52130" y="1323"/>
                  <a:pt x="48248" y="2182"/>
                </a:cubicBezTo>
                <a:cubicBezTo>
                  <a:pt x="44166" y="3062"/>
                  <a:pt x="40900" y="3620"/>
                  <a:pt x="37288" y="3620"/>
                </a:cubicBezTo>
                <a:cubicBezTo>
                  <a:pt x="33766" y="3620"/>
                  <a:pt x="29916" y="3090"/>
                  <a:pt x="24660" y="1812"/>
                </a:cubicBezTo>
                <a:cubicBezTo>
                  <a:pt x="20392" y="759"/>
                  <a:pt x="16874" y="0"/>
                  <a:pt x="131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9" name="Google Shape;10339;p14"/>
          <p:cNvSpPr txBox="1">
            <a:spLocks noGrp="1"/>
          </p:cNvSpPr>
          <p:nvPr>
            <p:ph type="title"/>
          </p:nvPr>
        </p:nvSpPr>
        <p:spPr>
          <a:xfrm>
            <a:off x="1458150" y="3175950"/>
            <a:ext cx="62277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340" name="Google Shape;10340;p14"/>
          <p:cNvSpPr txBox="1">
            <a:spLocks noGrp="1"/>
          </p:cNvSpPr>
          <p:nvPr>
            <p:ph type="subTitle" idx="1"/>
          </p:nvPr>
        </p:nvSpPr>
        <p:spPr>
          <a:xfrm>
            <a:off x="1458150" y="1767825"/>
            <a:ext cx="6227700" cy="13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damina"/>
              <a:buNone/>
              <a:defRPr sz="2700" b="1">
                <a:solidFill>
                  <a:schemeClr val="dk1"/>
                </a:solidFill>
                <a:latin typeface="Adamina"/>
                <a:ea typeface="Adamina"/>
                <a:cs typeface="Adamina"/>
                <a:sym typeface="Adamin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4" r:id="rId4"/>
    <p:sldLayoutId id="2147483655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9" r:id="rId14"/>
    <p:sldLayoutId id="2147483670" r:id="rId15"/>
    <p:sldLayoutId id="2147483671" r:id="rId16"/>
    <p:sldLayoutId id="2147483672" r:id="rId17"/>
    <p:sldLayoutId id="2147483673" r:id="rId18"/>
    <p:sldLayoutId id="2147483678" r:id="rId19"/>
    <p:sldLayoutId id="2147483679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amra.org.na/customs-excise/page/customs-and-excise-forms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JjQgydICvqiVaBDifCkZopERh7At0V_42MZcVrIDWfU/copy#gid=0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9" name="Google Shape;22349;p31"/>
          <p:cNvSpPr/>
          <p:nvPr/>
        </p:nvSpPr>
        <p:spPr>
          <a:xfrm>
            <a:off x="7502976" y="866274"/>
            <a:ext cx="668017" cy="348151"/>
          </a:xfrm>
          <a:custGeom>
            <a:avLst/>
            <a:gdLst/>
            <a:ahLst/>
            <a:cxnLst/>
            <a:rect l="l" t="t" r="r" b="b"/>
            <a:pathLst>
              <a:path w="9093" h="4739" extrusionOk="0">
                <a:moveTo>
                  <a:pt x="4731" y="0"/>
                </a:moveTo>
                <a:cubicBezTo>
                  <a:pt x="4657" y="0"/>
                  <a:pt x="4581" y="3"/>
                  <a:pt x="4503" y="9"/>
                </a:cubicBezTo>
                <a:cubicBezTo>
                  <a:pt x="2506" y="82"/>
                  <a:pt x="2100" y="2190"/>
                  <a:pt x="2100" y="2190"/>
                </a:cubicBezTo>
                <a:cubicBezTo>
                  <a:pt x="2100" y="2190"/>
                  <a:pt x="1698" y="2065"/>
                  <a:pt x="1261" y="2065"/>
                </a:cubicBezTo>
                <a:cubicBezTo>
                  <a:pt x="663" y="2065"/>
                  <a:pt x="1" y="2299"/>
                  <a:pt x="214" y="3410"/>
                </a:cubicBezTo>
                <a:cubicBezTo>
                  <a:pt x="397" y="4272"/>
                  <a:pt x="1188" y="4509"/>
                  <a:pt x="2006" y="4509"/>
                </a:cubicBezTo>
                <a:cubicBezTo>
                  <a:pt x="3013" y="4509"/>
                  <a:pt x="4059" y="4149"/>
                  <a:pt x="4059" y="4149"/>
                </a:cubicBezTo>
                <a:cubicBezTo>
                  <a:pt x="4368" y="4589"/>
                  <a:pt x="4808" y="4739"/>
                  <a:pt x="5262" y="4739"/>
                </a:cubicBezTo>
                <a:cubicBezTo>
                  <a:pt x="6218" y="4739"/>
                  <a:pt x="7239" y="4075"/>
                  <a:pt x="7239" y="4075"/>
                </a:cubicBezTo>
                <a:cubicBezTo>
                  <a:pt x="7402" y="4136"/>
                  <a:pt x="7562" y="4161"/>
                  <a:pt x="7716" y="4161"/>
                </a:cubicBezTo>
                <a:cubicBezTo>
                  <a:pt x="8397" y="4161"/>
                  <a:pt x="8939" y="3669"/>
                  <a:pt x="8939" y="3669"/>
                </a:cubicBezTo>
                <a:cubicBezTo>
                  <a:pt x="9093" y="1856"/>
                  <a:pt x="7664" y="1703"/>
                  <a:pt x="7176" y="1703"/>
                </a:cubicBezTo>
                <a:cubicBezTo>
                  <a:pt x="7077" y="1703"/>
                  <a:pt x="7017" y="1709"/>
                  <a:pt x="7017" y="1709"/>
                </a:cubicBezTo>
                <a:cubicBezTo>
                  <a:pt x="7017" y="1709"/>
                  <a:pt x="6573" y="0"/>
                  <a:pt x="473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0" name="Google Shape;22350;p31"/>
          <p:cNvSpPr/>
          <p:nvPr/>
        </p:nvSpPr>
        <p:spPr>
          <a:xfrm>
            <a:off x="202447" y="1820932"/>
            <a:ext cx="512641" cy="267173"/>
          </a:xfrm>
          <a:custGeom>
            <a:avLst/>
            <a:gdLst/>
            <a:ahLst/>
            <a:cxnLst/>
            <a:rect l="l" t="t" r="r" b="b"/>
            <a:pathLst>
              <a:path w="9093" h="4739" extrusionOk="0">
                <a:moveTo>
                  <a:pt x="4731" y="0"/>
                </a:moveTo>
                <a:cubicBezTo>
                  <a:pt x="4657" y="0"/>
                  <a:pt x="4581" y="3"/>
                  <a:pt x="4503" y="9"/>
                </a:cubicBezTo>
                <a:cubicBezTo>
                  <a:pt x="2506" y="82"/>
                  <a:pt x="2100" y="2190"/>
                  <a:pt x="2100" y="2190"/>
                </a:cubicBezTo>
                <a:cubicBezTo>
                  <a:pt x="2100" y="2190"/>
                  <a:pt x="1698" y="2065"/>
                  <a:pt x="1261" y="2065"/>
                </a:cubicBezTo>
                <a:cubicBezTo>
                  <a:pt x="663" y="2065"/>
                  <a:pt x="1" y="2299"/>
                  <a:pt x="214" y="3410"/>
                </a:cubicBezTo>
                <a:cubicBezTo>
                  <a:pt x="397" y="4272"/>
                  <a:pt x="1188" y="4509"/>
                  <a:pt x="2006" y="4509"/>
                </a:cubicBezTo>
                <a:cubicBezTo>
                  <a:pt x="3013" y="4509"/>
                  <a:pt x="4059" y="4149"/>
                  <a:pt x="4059" y="4149"/>
                </a:cubicBezTo>
                <a:cubicBezTo>
                  <a:pt x="4368" y="4589"/>
                  <a:pt x="4808" y="4739"/>
                  <a:pt x="5262" y="4739"/>
                </a:cubicBezTo>
                <a:cubicBezTo>
                  <a:pt x="6218" y="4739"/>
                  <a:pt x="7239" y="4075"/>
                  <a:pt x="7239" y="4075"/>
                </a:cubicBezTo>
                <a:cubicBezTo>
                  <a:pt x="7402" y="4136"/>
                  <a:pt x="7562" y="4161"/>
                  <a:pt x="7716" y="4161"/>
                </a:cubicBezTo>
                <a:cubicBezTo>
                  <a:pt x="8397" y="4161"/>
                  <a:pt x="8939" y="3669"/>
                  <a:pt x="8939" y="3669"/>
                </a:cubicBezTo>
                <a:cubicBezTo>
                  <a:pt x="9093" y="1856"/>
                  <a:pt x="7664" y="1703"/>
                  <a:pt x="7176" y="1703"/>
                </a:cubicBezTo>
                <a:cubicBezTo>
                  <a:pt x="7077" y="1703"/>
                  <a:pt x="7017" y="1709"/>
                  <a:pt x="7017" y="1709"/>
                </a:cubicBezTo>
                <a:cubicBezTo>
                  <a:pt x="7017" y="1709"/>
                  <a:pt x="6573" y="0"/>
                  <a:pt x="473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1" name="Google Shape;22351;p31"/>
          <p:cNvSpPr/>
          <p:nvPr/>
        </p:nvSpPr>
        <p:spPr>
          <a:xfrm>
            <a:off x="936310" y="756516"/>
            <a:ext cx="2815943" cy="2813857"/>
          </a:xfrm>
          <a:custGeom>
            <a:avLst/>
            <a:gdLst/>
            <a:ahLst/>
            <a:cxnLst/>
            <a:rect l="l" t="t" r="r" b="b"/>
            <a:pathLst>
              <a:path w="49948" h="49911" extrusionOk="0">
                <a:moveTo>
                  <a:pt x="24956" y="0"/>
                </a:moveTo>
                <a:cubicBezTo>
                  <a:pt x="11203" y="0"/>
                  <a:pt x="0" y="11166"/>
                  <a:pt x="0" y="24956"/>
                </a:cubicBezTo>
                <a:cubicBezTo>
                  <a:pt x="0" y="38709"/>
                  <a:pt x="11203" y="49911"/>
                  <a:pt x="24956" y="49911"/>
                </a:cubicBezTo>
                <a:cubicBezTo>
                  <a:pt x="38746" y="49911"/>
                  <a:pt x="49948" y="38709"/>
                  <a:pt x="49948" y="24956"/>
                </a:cubicBezTo>
                <a:cubicBezTo>
                  <a:pt x="49948" y="11166"/>
                  <a:pt x="38746" y="0"/>
                  <a:pt x="249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2" name="Google Shape;22352;p31"/>
          <p:cNvSpPr/>
          <p:nvPr/>
        </p:nvSpPr>
        <p:spPr>
          <a:xfrm>
            <a:off x="570252" y="2843551"/>
            <a:ext cx="2473319" cy="1880765"/>
          </a:xfrm>
          <a:custGeom>
            <a:avLst/>
            <a:gdLst/>
            <a:ahLst/>
            <a:cxnLst/>
            <a:rect l="l" t="t" r="r" b="b"/>
            <a:pathLst>
              <a:path w="39966" h="30391" extrusionOk="0">
                <a:moveTo>
                  <a:pt x="17783" y="3846"/>
                </a:moveTo>
                <a:cubicBezTo>
                  <a:pt x="18301" y="3846"/>
                  <a:pt x="18855" y="4031"/>
                  <a:pt x="19336" y="4290"/>
                </a:cubicBezTo>
                <a:lnTo>
                  <a:pt x="18781" y="4290"/>
                </a:lnTo>
                <a:cubicBezTo>
                  <a:pt x="18670" y="4290"/>
                  <a:pt x="18596" y="4327"/>
                  <a:pt x="18522" y="4327"/>
                </a:cubicBezTo>
                <a:lnTo>
                  <a:pt x="18485" y="4327"/>
                </a:lnTo>
                <a:lnTo>
                  <a:pt x="18227" y="4474"/>
                </a:lnTo>
                <a:lnTo>
                  <a:pt x="18042" y="4474"/>
                </a:lnTo>
                <a:cubicBezTo>
                  <a:pt x="17968" y="4474"/>
                  <a:pt x="17968" y="4437"/>
                  <a:pt x="17931" y="4437"/>
                </a:cubicBezTo>
                <a:lnTo>
                  <a:pt x="17820" y="4327"/>
                </a:lnTo>
                <a:lnTo>
                  <a:pt x="17783" y="4290"/>
                </a:lnTo>
                <a:lnTo>
                  <a:pt x="17746" y="4253"/>
                </a:lnTo>
                <a:cubicBezTo>
                  <a:pt x="17746" y="4253"/>
                  <a:pt x="17709" y="4216"/>
                  <a:pt x="17635" y="4216"/>
                </a:cubicBezTo>
                <a:lnTo>
                  <a:pt x="17598" y="4216"/>
                </a:lnTo>
                <a:cubicBezTo>
                  <a:pt x="17561" y="4216"/>
                  <a:pt x="17524" y="4142"/>
                  <a:pt x="17450" y="4142"/>
                </a:cubicBezTo>
                <a:cubicBezTo>
                  <a:pt x="17339" y="4142"/>
                  <a:pt x="17191" y="4068"/>
                  <a:pt x="17044" y="3957"/>
                </a:cubicBezTo>
                <a:cubicBezTo>
                  <a:pt x="17302" y="3883"/>
                  <a:pt x="17561" y="3846"/>
                  <a:pt x="17783" y="3846"/>
                </a:cubicBezTo>
                <a:close/>
                <a:moveTo>
                  <a:pt x="13864" y="4437"/>
                </a:moveTo>
                <a:cubicBezTo>
                  <a:pt x="13975" y="4474"/>
                  <a:pt x="14012" y="4474"/>
                  <a:pt x="14086" y="4511"/>
                </a:cubicBezTo>
                <a:cubicBezTo>
                  <a:pt x="14049" y="4585"/>
                  <a:pt x="13975" y="4622"/>
                  <a:pt x="13901" y="4622"/>
                </a:cubicBezTo>
                <a:cubicBezTo>
                  <a:pt x="13901" y="4585"/>
                  <a:pt x="13901" y="4474"/>
                  <a:pt x="13864" y="4437"/>
                </a:cubicBezTo>
                <a:close/>
                <a:moveTo>
                  <a:pt x="29795" y="5258"/>
                </a:moveTo>
                <a:cubicBezTo>
                  <a:pt x="29824" y="5258"/>
                  <a:pt x="29869" y="5278"/>
                  <a:pt x="29946" y="5325"/>
                </a:cubicBezTo>
                <a:lnTo>
                  <a:pt x="29835" y="5399"/>
                </a:lnTo>
                <a:cubicBezTo>
                  <a:pt x="29761" y="5362"/>
                  <a:pt x="29761" y="5362"/>
                  <a:pt x="29725" y="5362"/>
                </a:cubicBezTo>
                <a:cubicBezTo>
                  <a:pt x="29746" y="5297"/>
                  <a:pt x="29755" y="5258"/>
                  <a:pt x="29795" y="5258"/>
                </a:cubicBezTo>
                <a:close/>
                <a:moveTo>
                  <a:pt x="12522" y="4102"/>
                </a:moveTo>
                <a:cubicBezTo>
                  <a:pt x="12590" y="4102"/>
                  <a:pt x="12666" y="4114"/>
                  <a:pt x="12755" y="4142"/>
                </a:cubicBezTo>
                <a:cubicBezTo>
                  <a:pt x="13006" y="4249"/>
                  <a:pt x="13013" y="4461"/>
                  <a:pt x="13148" y="4709"/>
                </a:cubicBezTo>
                <a:lnTo>
                  <a:pt x="13148" y="4709"/>
                </a:lnTo>
                <a:cubicBezTo>
                  <a:pt x="13148" y="4709"/>
                  <a:pt x="13148" y="4709"/>
                  <a:pt x="13148" y="4709"/>
                </a:cubicBezTo>
                <a:cubicBezTo>
                  <a:pt x="13137" y="4709"/>
                  <a:pt x="13125" y="4727"/>
                  <a:pt x="13125" y="4770"/>
                </a:cubicBezTo>
                <a:cubicBezTo>
                  <a:pt x="13088" y="4844"/>
                  <a:pt x="13051" y="4881"/>
                  <a:pt x="12977" y="4992"/>
                </a:cubicBezTo>
                <a:lnTo>
                  <a:pt x="12903" y="5066"/>
                </a:lnTo>
                <a:cubicBezTo>
                  <a:pt x="12866" y="5140"/>
                  <a:pt x="12792" y="5214"/>
                  <a:pt x="12718" y="5251"/>
                </a:cubicBezTo>
                <a:lnTo>
                  <a:pt x="12607" y="5362"/>
                </a:lnTo>
                <a:cubicBezTo>
                  <a:pt x="12570" y="5399"/>
                  <a:pt x="12496" y="5436"/>
                  <a:pt x="12385" y="5510"/>
                </a:cubicBezTo>
                <a:cubicBezTo>
                  <a:pt x="12348" y="5510"/>
                  <a:pt x="12348" y="5547"/>
                  <a:pt x="12311" y="5547"/>
                </a:cubicBezTo>
                <a:cubicBezTo>
                  <a:pt x="12200" y="5584"/>
                  <a:pt x="12126" y="5621"/>
                  <a:pt x="11979" y="5694"/>
                </a:cubicBezTo>
                <a:cubicBezTo>
                  <a:pt x="11720" y="5768"/>
                  <a:pt x="11498" y="5768"/>
                  <a:pt x="11239" y="5768"/>
                </a:cubicBezTo>
                <a:cubicBezTo>
                  <a:pt x="11128" y="5768"/>
                  <a:pt x="11054" y="5768"/>
                  <a:pt x="10943" y="5731"/>
                </a:cubicBezTo>
                <a:cubicBezTo>
                  <a:pt x="10869" y="5731"/>
                  <a:pt x="10795" y="5657"/>
                  <a:pt x="10759" y="5657"/>
                </a:cubicBezTo>
                <a:lnTo>
                  <a:pt x="10722" y="5657"/>
                </a:lnTo>
                <a:cubicBezTo>
                  <a:pt x="10685" y="5657"/>
                  <a:pt x="10611" y="5621"/>
                  <a:pt x="10574" y="5621"/>
                </a:cubicBezTo>
                <a:cubicBezTo>
                  <a:pt x="10537" y="5621"/>
                  <a:pt x="10500" y="5584"/>
                  <a:pt x="10500" y="5584"/>
                </a:cubicBezTo>
                <a:cubicBezTo>
                  <a:pt x="10426" y="5584"/>
                  <a:pt x="10389" y="5547"/>
                  <a:pt x="10352" y="5547"/>
                </a:cubicBezTo>
                <a:cubicBezTo>
                  <a:pt x="10315" y="5547"/>
                  <a:pt x="10241" y="5473"/>
                  <a:pt x="10241" y="5473"/>
                </a:cubicBezTo>
                <a:cubicBezTo>
                  <a:pt x="10204" y="5473"/>
                  <a:pt x="10167" y="5436"/>
                  <a:pt x="10167" y="5436"/>
                </a:cubicBezTo>
                <a:cubicBezTo>
                  <a:pt x="10130" y="5399"/>
                  <a:pt x="10019" y="5362"/>
                  <a:pt x="9982" y="5288"/>
                </a:cubicBezTo>
                <a:lnTo>
                  <a:pt x="9945" y="5251"/>
                </a:lnTo>
                <a:cubicBezTo>
                  <a:pt x="10019" y="5214"/>
                  <a:pt x="10167" y="5214"/>
                  <a:pt x="10204" y="5214"/>
                </a:cubicBezTo>
                <a:cubicBezTo>
                  <a:pt x="10304" y="5245"/>
                  <a:pt x="10406" y="5260"/>
                  <a:pt x="10507" y="5260"/>
                </a:cubicBezTo>
                <a:cubicBezTo>
                  <a:pt x="11002" y="5260"/>
                  <a:pt x="11493" y="4917"/>
                  <a:pt x="11831" y="4548"/>
                </a:cubicBezTo>
                <a:cubicBezTo>
                  <a:pt x="12102" y="4338"/>
                  <a:pt x="12226" y="4102"/>
                  <a:pt x="12522" y="4102"/>
                </a:cubicBezTo>
                <a:close/>
                <a:moveTo>
                  <a:pt x="21998" y="5584"/>
                </a:moveTo>
                <a:cubicBezTo>
                  <a:pt x="22035" y="5621"/>
                  <a:pt x="22035" y="5694"/>
                  <a:pt x="22035" y="5694"/>
                </a:cubicBezTo>
                <a:cubicBezTo>
                  <a:pt x="22182" y="5768"/>
                  <a:pt x="22293" y="5805"/>
                  <a:pt x="22367" y="5805"/>
                </a:cubicBezTo>
                <a:lnTo>
                  <a:pt x="21924" y="5805"/>
                </a:lnTo>
                <a:cubicBezTo>
                  <a:pt x="21739" y="5805"/>
                  <a:pt x="21554" y="5805"/>
                  <a:pt x="21369" y="5768"/>
                </a:cubicBezTo>
                <a:lnTo>
                  <a:pt x="21258" y="5768"/>
                </a:lnTo>
                <a:cubicBezTo>
                  <a:pt x="21443" y="5731"/>
                  <a:pt x="21665" y="5694"/>
                  <a:pt x="21850" y="5694"/>
                </a:cubicBezTo>
                <a:cubicBezTo>
                  <a:pt x="21924" y="5621"/>
                  <a:pt x="21961" y="5584"/>
                  <a:pt x="21998" y="5584"/>
                </a:cubicBezTo>
                <a:close/>
                <a:moveTo>
                  <a:pt x="22552" y="5066"/>
                </a:moveTo>
                <a:cubicBezTo>
                  <a:pt x="22863" y="5135"/>
                  <a:pt x="23238" y="5365"/>
                  <a:pt x="23557" y="5365"/>
                </a:cubicBezTo>
                <a:cubicBezTo>
                  <a:pt x="23580" y="5365"/>
                  <a:pt x="23602" y="5364"/>
                  <a:pt x="23624" y="5362"/>
                </a:cubicBezTo>
                <a:lnTo>
                  <a:pt x="23809" y="5362"/>
                </a:lnTo>
                <a:cubicBezTo>
                  <a:pt x="23846" y="5362"/>
                  <a:pt x="23883" y="5362"/>
                  <a:pt x="23920" y="5399"/>
                </a:cubicBezTo>
                <a:lnTo>
                  <a:pt x="24216" y="5547"/>
                </a:lnTo>
                <a:lnTo>
                  <a:pt x="24179" y="5547"/>
                </a:lnTo>
                <a:cubicBezTo>
                  <a:pt x="24105" y="5547"/>
                  <a:pt x="24105" y="5547"/>
                  <a:pt x="24068" y="5584"/>
                </a:cubicBezTo>
                <a:cubicBezTo>
                  <a:pt x="23994" y="5621"/>
                  <a:pt x="23920" y="5621"/>
                  <a:pt x="23846" y="5621"/>
                </a:cubicBezTo>
                <a:cubicBezTo>
                  <a:pt x="23735" y="5694"/>
                  <a:pt x="23624" y="5694"/>
                  <a:pt x="23513" y="5731"/>
                </a:cubicBezTo>
                <a:cubicBezTo>
                  <a:pt x="23403" y="5731"/>
                  <a:pt x="23329" y="5731"/>
                  <a:pt x="23255" y="5768"/>
                </a:cubicBezTo>
                <a:cubicBezTo>
                  <a:pt x="23144" y="5768"/>
                  <a:pt x="23070" y="5805"/>
                  <a:pt x="22959" y="5805"/>
                </a:cubicBezTo>
                <a:cubicBezTo>
                  <a:pt x="22959" y="5768"/>
                  <a:pt x="22922" y="5731"/>
                  <a:pt x="22922" y="5694"/>
                </a:cubicBezTo>
                <a:lnTo>
                  <a:pt x="22774" y="5547"/>
                </a:lnTo>
                <a:cubicBezTo>
                  <a:pt x="22774" y="5547"/>
                  <a:pt x="22737" y="5547"/>
                  <a:pt x="22737" y="5510"/>
                </a:cubicBezTo>
                <a:cubicBezTo>
                  <a:pt x="22700" y="5436"/>
                  <a:pt x="22589" y="5399"/>
                  <a:pt x="22552" y="5362"/>
                </a:cubicBezTo>
                <a:cubicBezTo>
                  <a:pt x="22515" y="5288"/>
                  <a:pt x="22404" y="5214"/>
                  <a:pt x="22293" y="5140"/>
                </a:cubicBezTo>
                <a:cubicBezTo>
                  <a:pt x="22367" y="5140"/>
                  <a:pt x="22478" y="5066"/>
                  <a:pt x="22552" y="5066"/>
                </a:cubicBezTo>
                <a:close/>
                <a:moveTo>
                  <a:pt x="16489" y="5953"/>
                </a:moveTo>
                <a:cubicBezTo>
                  <a:pt x="16489" y="5990"/>
                  <a:pt x="16489" y="6064"/>
                  <a:pt x="16452" y="6101"/>
                </a:cubicBezTo>
                <a:cubicBezTo>
                  <a:pt x="16438" y="6108"/>
                  <a:pt x="16427" y="6111"/>
                  <a:pt x="16418" y="6111"/>
                </a:cubicBezTo>
                <a:cubicBezTo>
                  <a:pt x="16376" y="6111"/>
                  <a:pt x="16365" y="6051"/>
                  <a:pt x="16304" y="5990"/>
                </a:cubicBezTo>
                <a:cubicBezTo>
                  <a:pt x="16378" y="5990"/>
                  <a:pt x="16452" y="5953"/>
                  <a:pt x="16489" y="5953"/>
                </a:cubicBezTo>
                <a:close/>
                <a:moveTo>
                  <a:pt x="6988" y="6138"/>
                </a:moveTo>
                <a:lnTo>
                  <a:pt x="6988" y="6286"/>
                </a:lnTo>
                <a:cubicBezTo>
                  <a:pt x="6857" y="6312"/>
                  <a:pt x="6708" y="6338"/>
                  <a:pt x="6566" y="6338"/>
                </a:cubicBezTo>
                <a:cubicBezTo>
                  <a:pt x="6507" y="6338"/>
                  <a:pt x="6450" y="6334"/>
                  <a:pt x="6396" y="6323"/>
                </a:cubicBezTo>
                <a:cubicBezTo>
                  <a:pt x="6470" y="6323"/>
                  <a:pt x="6507" y="6323"/>
                  <a:pt x="6581" y="6286"/>
                </a:cubicBezTo>
                <a:lnTo>
                  <a:pt x="6988" y="6138"/>
                </a:lnTo>
                <a:close/>
                <a:moveTo>
                  <a:pt x="10370" y="7367"/>
                </a:moveTo>
                <a:cubicBezTo>
                  <a:pt x="10380" y="7367"/>
                  <a:pt x="10389" y="7377"/>
                  <a:pt x="10389" y="7395"/>
                </a:cubicBezTo>
                <a:cubicBezTo>
                  <a:pt x="10361" y="7395"/>
                  <a:pt x="10332" y="7395"/>
                  <a:pt x="10304" y="7412"/>
                </a:cubicBezTo>
                <a:lnTo>
                  <a:pt x="10304" y="7412"/>
                </a:lnTo>
                <a:cubicBezTo>
                  <a:pt x="10318" y="7403"/>
                  <a:pt x="10335" y="7395"/>
                  <a:pt x="10352" y="7395"/>
                </a:cubicBezTo>
                <a:cubicBezTo>
                  <a:pt x="10352" y="7377"/>
                  <a:pt x="10361" y="7367"/>
                  <a:pt x="10370" y="7367"/>
                </a:cubicBezTo>
                <a:close/>
                <a:moveTo>
                  <a:pt x="21406" y="8615"/>
                </a:moveTo>
                <a:lnTo>
                  <a:pt x="21406" y="8615"/>
                </a:lnTo>
                <a:cubicBezTo>
                  <a:pt x="21369" y="8689"/>
                  <a:pt x="21295" y="8689"/>
                  <a:pt x="21258" y="8726"/>
                </a:cubicBezTo>
                <a:cubicBezTo>
                  <a:pt x="21221" y="8726"/>
                  <a:pt x="21221" y="8689"/>
                  <a:pt x="21147" y="8689"/>
                </a:cubicBezTo>
                <a:cubicBezTo>
                  <a:pt x="21295" y="8615"/>
                  <a:pt x="21406" y="8615"/>
                  <a:pt x="21406" y="8615"/>
                </a:cubicBezTo>
                <a:close/>
                <a:moveTo>
                  <a:pt x="26730" y="9576"/>
                </a:moveTo>
                <a:cubicBezTo>
                  <a:pt x="26288" y="10359"/>
                  <a:pt x="25939" y="10390"/>
                  <a:pt x="25887" y="10390"/>
                </a:cubicBezTo>
                <a:cubicBezTo>
                  <a:pt x="25882" y="10390"/>
                  <a:pt x="25880" y="10390"/>
                  <a:pt x="25880" y="10390"/>
                </a:cubicBezTo>
                <a:cubicBezTo>
                  <a:pt x="25695" y="10353"/>
                  <a:pt x="25547" y="9983"/>
                  <a:pt x="25510" y="9687"/>
                </a:cubicBezTo>
                <a:cubicBezTo>
                  <a:pt x="25547" y="9687"/>
                  <a:pt x="25658" y="9687"/>
                  <a:pt x="25695" y="9650"/>
                </a:cubicBezTo>
                <a:cubicBezTo>
                  <a:pt x="25808" y="9622"/>
                  <a:pt x="25877" y="9610"/>
                  <a:pt x="25935" y="9610"/>
                </a:cubicBezTo>
                <a:cubicBezTo>
                  <a:pt x="26028" y="9610"/>
                  <a:pt x="26089" y="9642"/>
                  <a:pt x="26249" y="9687"/>
                </a:cubicBezTo>
                <a:cubicBezTo>
                  <a:pt x="26284" y="9704"/>
                  <a:pt x="26320" y="9712"/>
                  <a:pt x="26357" y="9712"/>
                </a:cubicBezTo>
                <a:cubicBezTo>
                  <a:pt x="26481" y="9712"/>
                  <a:pt x="26616" y="9633"/>
                  <a:pt x="26730" y="9576"/>
                </a:cubicBezTo>
                <a:close/>
                <a:moveTo>
                  <a:pt x="14494" y="8315"/>
                </a:moveTo>
                <a:cubicBezTo>
                  <a:pt x="14695" y="8315"/>
                  <a:pt x="14901" y="8363"/>
                  <a:pt x="15121" y="8504"/>
                </a:cubicBezTo>
                <a:cubicBezTo>
                  <a:pt x="15158" y="8504"/>
                  <a:pt x="15158" y="8541"/>
                  <a:pt x="15195" y="8541"/>
                </a:cubicBezTo>
                <a:cubicBezTo>
                  <a:pt x="15269" y="8541"/>
                  <a:pt x="15306" y="8541"/>
                  <a:pt x="15306" y="8578"/>
                </a:cubicBezTo>
                <a:lnTo>
                  <a:pt x="16045" y="8578"/>
                </a:lnTo>
                <a:cubicBezTo>
                  <a:pt x="16008" y="8726"/>
                  <a:pt x="15934" y="8911"/>
                  <a:pt x="15860" y="9059"/>
                </a:cubicBezTo>
                <a:cubicBezTo>
                  <a:pt x="15750" y="9281"/>
                  <a:pt x="15676" y="9465"/>
                  <a:pt x="15528" y="9650"/>
                </a:cubicBezTo>
                <a:lnTo>
                  <a:pt x="15121" y="10205"/>
                </a:lnTo>
                <a:cubicBezTo>
                  <a:pt x="14936" y="10353"/>
                  <a:pt x="14751" y="10501"/>
                  <a:pt x="14530" y="10501"/>
                </a:cubicBezTo>
                <a:cubicBezTo>
                  <a:pt x="14456" y="10501"/>
                  <a:pt x="14382" y="10501"/>
                  <a:pt x="14345" y="10427"/>
                </a:cubicBezTo>
                <a:cubicBezTo>
                  <a:pt x="13679" y="10057"/>
                  <a:pt x="13679" y="8874"/>
                  <a:pt x="13679" y="8467"/>
                </a:cubicBezTo>
                <a:cubicBezTo>
                  <a:pt x="13956" y="8403"/>
                  <a:pt x="14220" y="8315"/>
                  <a:pt x="14494" y="8315"/>
                </a:cubicBezTo>
                <a:close/>
                <a:moveTo>
                  <a:pt x="31092" y="8652"/>
                </a:moveTo>
                <a:lnTo>
                  <a:pt x="31092" y="8689"/>
                </a:lnTo>
                <a:cubicBezTo>
                  <a:pt x="31092" y="8726"/>
                  <a:pt x="31092" y="8763"/>
                  <a:pt x="31166" y="8874"/>
                </a:cubicBezTo>
                <a:cubicBezTo>
                  <a:pt x="31166" y="9059"/>
                  <a:pt x="31166" y="9244"/>
                  <a:pt x="31203" y="9429"/>
                </a:cubicBezTo>
                <a:lnTo>
                  <a:pt x="31203" y="9502"/>
                </a:lnTo>
                <a:cubicBezTo>
                  <a:pt x="31203" y="9576"/>
                  <a:pt x="31203" y="9576"/>
                  <a:pt x="31240" y="9613"/>
                </a:cubicBezTo>
                <a:cubicBezTo>
                  <a:pt x="31277" y="9650"/>
                  <a:pt x="31277" y="9761"/>
                  <a:pt x="31388" y="9798"/>
                </a:cubicBezTo>
                <a:lnTo>
                  <a:pt x="31425" y="9798"/>
                </a:lnTo>
                <a:cubicBezTo>
                  <a:pt x="31425" y="9798"/>
                  <a:pt x="31462" y="9835"/>
                  <a:pt x="31499" y="9835"/>
                </a:cubicBezTo>
                <a:lnTo>
                  <a:pt x="31573" y="9835"/>
                </a:lnTo>
                <a:cubicBezTo>
                  <a:pt x="31610" y="9835"/>
                  <a:pt x="31610" y="9835"/>
                  <a:pt x="31647" y="9872"/>
                </a:cubicBezTo>
                <a:lnTo>
                  <a:pt x="31832" y="9872"/>
                </a:lnTo>
                <a:cubicBezTo>
                  <a:pt x="32497" y="9872"/>
                  <a:pt x="32793" y="9502"/>
                  <a:pt x="33237" y="9281"/>
                </a:cubicBezTo>
                <a:cubicBezTo>
                  <a:pt x="33237" y="9465"/>
                  <a:pt x="33311" y="9650"/>
                  <a:pt x="33348" y="9835"/>
                </a:cubicBezTo>
                <a:cubicBezTo>
                  <a:pt x="33422" y="10020"/>
                  <a:pt x="33496" y="10168"/>
                  <a:pt x="33496" y="10353"/>
                </a:cubicBezTo>
                <a:cubicBezTo>
                  <a:pt x="33459" y="10538"/>
                  <a:pt x="33348" y="10686"/>
                  <a:pt x="33237" y="10759"/>
                </a:cubicBezTo>
                <a:cubicBezTo>
                  <a:pt x="33089" y="10870"/>
                  <a:pt x="32904" y="10907"/>
                  <a:pt x="32719" y="10944"/>
                </a:cubicBezTo>
                <a:lnTo>
                  <a:pt x="32202" y="10944"/>
                </a:lnTo>
                <a:cubicBezTo>
                  <a:pt x="31832" y="10981"/>
                  <a:pt x="31499" y="11129"/>
                  <a:pt x="31203" y="11277"/>
                </a:cubicBezTo>
                <a:cubicBezTo>
                  <a:pt x="31203" y="11129"/>
                  <a:pt x="31203" y="10575"/>
                  <a:pt x="30945" y="10390"/>
                </a:cubicBezTo>
                <a:cubicBezTo>
                  <a:pt x="30649" y="10168"/>
                  <a:pt x="30353" y="9096"/>
                  <a:pt x="30353" y="9059"/>
                </a:cubicBezTo>
                <a:cubicBezTo>
                  <a:pt x="30501" y="9059"/>
                  <a:pt x="30649" y="9022"/>
                  <a:pt x="30797" y="8948"/>
                </a:cubicBezTo>
                <a:cubicBezTo>
                  <a:pt x="30871" y="8911"/>
                  <a:pt x="31018" y="8837"/>
                  <a:pt x="31092" y="8652"/>
                </a:cubicBezTo>
                <a:close/>
                <a:moveTo>
                  <a:pt x="21020" y="10101"/>
                </a:moveTo>
                <a:cubicBezTo>
                  <a:pt x="21211" y="10101"/>
                  <a:pt x="21426" y="10263"/>
                  <a:pt x="21665" y="10353"/>
                </a:cubicBezTo>
                <a:cubicBezTo>
                  <a:pt x="21480" y="10981"/>
                  <a:pt x="21036" y="11499"/>
                  <a:pt x="21036" y="11499"/>
                </a:cubicBezTo>
                <a:cubicBezTo>
                  <a:pt x="20815" y="11277"/>
                  <a:pt x="20630" y="10686"/>
                  <a:pt x="20556" y="10316"/>
                </a:cubicBezTo>
                <a:cubicBezTo>
                  <a:pt x="20667" y="10242"/>
                  <a:pt x="20815" y="10168"/>
                  <a:pt x="20889" y="10131"/>
                </a:cubicBezTo>
                <a:cubicBezTo>
                  <a:pt x="20931" y="10110"/>
                  <a:pt x="20975" y="10101"/>
                  <a:pt x="21020" y="10101"/>
                </a:cubicBezTo>
                <a:close/>
                <a:moveTo>
                  <a:pt x="11239" y="8319"/>
                </a:moveTo>
                <a:cubicBezTo>
                  <a:pt x="11239" y="8356"/>
                  <a:pt x="11276" y="8356"/>
                  <a:pt x="11276" y="8393"/>
                </a:cubicBezTo>
                <a:cubicBezTo>
                  <a:pt x="11461" y="8393"/>
                  <a:pt x="11646" y="8389"/>
                  <a:pt x="11832" y="8389"/>
                </a:cubicBezTo>
                <a:cubicBezTo>
                  <a:pt x="12204" y="8389"/>
                  <a:pt x="12582" y="8406"/>
                  <a:pt x="12977" y="8504"/>
                </a:cubicBezTo>
                <a:cubicBezTo>
                  <a:pt x="13125" y="8541"/>
                  <a:pt x="13273" y="8541"/>
                  <a:pt x="13420" y="8541"/>
                </a:cubicBezTo>
                <a:cubicBezTo>
                  <a:pt x="13310" y="8874"/>
                  <a:pt x="13310" y="9244"/>
                  <a:pt x="13420" y="9613"/>
                </a:cubicBezTo>
                <a:cubicBezTo>
                  <a:pt x="13494" y="10020"/>
                  <a:pt x="13679" y="10390"/>
                  <a:pt x="13864" y="10759"/>
                </a:cubicBezTo>
                <a:cubicBezTo>
                  <a:pt x="13975" y="10944"/>
                  <a:pt x="14049" y="11129"/>
                  <a:pt x="14049" y="11314"/>
                </a:cubicBezTo>
                <a:cubicBezTo>
                  <a:pt x="14049" y="11499"/>
                  <a:pt x="14012" y="11721"/>
                  <a:pt x="13901" y="11869"/>
                </a:cubicBezTo>
                <a:cubicBezTo>
                  <a:pt x="13864" y="11943"/>
                  <a:pt x="13790" y="12016"/>
                  <a:pt x="13679" y="12053"/>
                </a:cubicBezTo>
                <a:lnTo>
                  <a:pt x="13531" y="12053"/>
                </a:lnTo>
                <a:cubicBezTo>
                  <a:pt x="13494" y="12053"/>
                  <a:pt x="13457" y="12016"/>
                  <a:pt x="13420" y="11943"/>
                </a:cubicBezTo>
                <a:cubicBezTo>
                  <a:pt x="13346" y="11943"/>
                  <a:pt x="13273" y="12016"/>
                  <a:pt x="13273" y="12016"/>
                </a:cubicBezTo>
                <a:cubicBezTo>
                  <a:pt x="13236" y="12053"/>
                  <a:pt x="13236" y="12090"/>
                  <a:pt x="13236" y="12127"/>
                </a:cubicBezTo>
                <a:cubicBezTo>
                  <a:pt x="13236" y="12201"/>
                  <a:pt x="13236" y="12238"/>
                  <a:pt x="13162" y="12275"/>
                </a:cubicBezTo>
                <a:cubicBezTo>
                  <a:pt x="13125" y="12275"/>
                  <a:pt x="13125" y="12238"/>
                  <a:pt x="13088" y="12238"/>
                </a:cubicBezTo>
                <a:lnTo>
                  <a:pt x="12940" y="12238"/>
                </a:lnTo>
                <a:cubicBezTo>
                  <a:pt x="12903" y="12238"/>
                  <a:pt x="12866" y="12238"/>
                  <a:pt x="12792" y="12201"/>
                </a:cubicBezTo>
                <a:lnTo>
                  <a:pt x="12237" y="12201"/>
                </a:lnTo>
                <a:cubicBezTo>
                  <a:pt x="12200" y="12127"/>
                  <a:pt x="12126" y="12127"/>
                  <a:pt x="12053" y="12090"/>
                </a:cubicBezTo>
                <a:cubicBezTo>
                  <a:pt x="11313" y="11647"/>
                  <a:pt x="9908" y="9281"/>
                  <a:pt x="9908" y="9281"/>
                </a:cubicBezTo>
                <a:lnTo>
                  <a:pt x="9760" y="9281"/>
                </a:lnTo>
                <a:cubicBezTo>
                  <a:pt x="9834" y="9133"/>
                  <a:pt x="9945" y="9096"/>
                  <a:pt x="10019" y="9022"/>
                </a:cubicBezTo>
                <a:lnTo>
                  <a:pt x="10130" y="8911"/>
                </a:lnTo>
                <a:cubicBezTo>
                  <a:pt x="10315" y="8763"/>
                  <a:pt x="10500" y="8652"/>
                  <a:pt x="10685" y="8541"/>
                </a:cubicBezTo>
                <a:cubicBezTo>
                  <a:pt x="10685" y="8541"/>
                  <a:pt x="10722" y="8541"/>
                  <a:pt x="10722" y="8504"/>
                </a:cubicBezTo>
                <a:cubicBezTo>
                  <a:pt x="10832" y="8430"/>
                  <a:pt x="10869" y="8393"/>
                  <a:pt x="10943" y="8393"/>
                </a:cubicBezTo>
                <a:cubicBezTo>
                  <a:pt x="11017" y="8393"/>
                  <a:pt x="11054" y="8356"/>
                  <a:pt x="11091" y="8356"/>
                </a:cubicBezTo>
                <a:cubicBezTo>
                  <a:pt x="11128" y="8356"/>
                  <a:pt x="11202" y="8319"/>
                  <a:pt x="11239" y="8319"/>
                </a:cubicBezTo>
                <a:close/>
                <a:moveTo>
                  <a:pt x="29577" y="9022"/>
                </a:moveTo>
                <a:cubicBezTo>
                  <a:pt x="29651" y="9059"/>
                  <a:pt x="29761" y="9059"/>
                  <a:pt x="29835" y="9096"/>
                </a:cubicBezTo>
                <a:cubicBezTo>
                  <a:pt x="29798" y="9392"/>
                  <a:pt x="29835" y="9650"/>
                  <a:pt x="29946" y="9946"/>
                </a:cubicBezTo>
                <a:cubicBezTo>
                  <a:pt x="30020" y="10205"/>
                  <a:pt x="30205" y="10427"/>
                  <a:pt x="30353" y="10686"/>
                </a:cubicBezTo>
                <a:cubicBezTo>
                  <a:pt x="30501" y="10907"/>
                  <a:pt x="30464" y="11240"/>
                  <a:pt x="30390" y="11499"/>
                </a:cubicBezTo>
                <a:cubicBezTo>
                  <a:pt x="30353" y="11795"/>
                  <a:pt x="30205" y="12053"/>
                  <a:pt x="29983" y="12238"/>
                </a:cubicBezTo>
                <a:cubicBezTo>
                  <a:pt x="29885" y="12379"/>
                  <a:pt x="29696" y="12412"/>
                  <a:pt x="29457" y="12412"/>
                </a:cubicBezTo>
                <a:cubicBezTo>
                  <a:pt x="29236" y="12412"/>
                  <a:pt x="28971" y="12384"/>
                  <a:pt x="28696" y="12384"/>
                </a:cubicBezTo>
                <a:cubicBezTo>
                  <a:pt x="28486" y="12384"/>
                  <a:pt x="28269" y="12400"/>
                  <a:pt x="28061" y="12460"/>
                </a:cubicBezTo>
                <a:cubicBezTo>
                  <a:pt x="27823" y="12543"/>
                  <a:pt x="27681" y="12581"/>
                  <a:pt x="27581" y="12581"/>
                </a:cubicBezTo>
                <a:cubicBezTo>
                  <a:pt x="27371" y="12581"/>
                  <a:pt x="27352" y="12415"/>
                  <a:pt x="27026" y="12164"/>
                </a:cubicBezTo>
                <a:cubicBezTo>
                  <a:pt x="26582" y="11832"/>
                  <a:pt x="26360" y="10686"/>
                  <a:pt x="26360" y="10686"/>
                </a:cubicBezTo>
                <a:cubicBezTo>
                  <a:pt x="26656" y="10427"/>
                  <a:pt x="26952" y="9835"/>
                  <a:pt x="27137" y="9502"/>
                </a:cubicBezTo>
                <a:lnTo>
                  <a:pt x="27358" y="9502"/>
                </a:lnTo>
                <a:cubicBezTo>
                  <a:pt x="27395" y="9502"/>
                  <a:pt x="27395" y="9502"/>
                  <a:pt x="27432" y="9465"/>
                </a:cubicBezTo>
                <a:lnTo>
                  <a:pt x="27691" y="9465"/>
                </a:lnTo>
                <a:cubicBezTo>
                  <a:pt x="27728" y="9465"/>
                  <a:pt x="27765" y="9465"/>
                  <a:pt x="27765" y="9502"/>
                </a:cubicBezTo>
                <a:cubicBezTo>
                  <a:pt x="27920" y="9571"/>
                  <a:pt x="28090" y="9600"/>
                  <a:pt x="28262" y="9600"/>
                </a:cubicBezTo>
                <a:cubicBezTo>
                  <a:pt x="28460" y="9600"/>
                  <a:pt x="28659" y="9562"/>
                  <a:pt x="28837" y="9502"/>
                </a:cubicBezTo>
                <a:cubicBezTo>
                  <a:pt x="29096" y="9429"/>
                  <a:pt x="29355" y="9244"/>
                  <a:pt x="29577" y="9022"/>
                </a:cubicBezTo>
                <a:close/>
                <a:moveTo>
                  <a:pt x="18790" y="9963"/>
                </a:moveTo>
                <a:cubicBezTo>
                  <a:pt x="19239" y="9963"/>
                  <a:pt x="19553" y="10446"/>
                  <a:pt x="20076" y="10446"/>
                </a:cubicBezTo>
                <a:cubicBezTo>
                  <a:pt x="20134" y="10446"/>
                  <a:pt x="20196" y="10440"/>
                  <a:pt x="20260" y="10427"/>
                </a:cubicBezTo>
                <a:lnTo>
                  <a:pt x="20297" y="10427"/>
                </a:lnTo>
                <a:cubicBezTo>
                  <a:pt x="20334" y="10575"/>
                  <a:pt x="20371" y="10759"/>
                  <a:pt x="20445" y="10907"/>
                </a:cubicBezTo>
                <a:cubicBezTo>
                  <a:pt x="20519" y="11240"/>
                  <a:pt x="20667" y="11536"/>
                  <a:pt x="20741" y="11869"/>
                </a:cubicBezTo>
                <a:cubicBezTo>
                  <a:pt x="20482" y="12164"/>
                  <a:pt x="20149" y="12423"/>
                  <a:pt x="19779" y="12645"/>
                </a:cubicBezTo>
                <a:cubicBezTo>
                  <a:pt x="19410" y="12904"/>
                  <a:pt x="19040" y="13015"/>
                  <a:pt x="18633" y="13126"/>
                </a:cubicBezTo>
                <a:cubicBezTo>
                  <a:pt x="18633" y="13126"/>
                  <a:pt x="17561" y="12904"/>
                  <a:pt x="17746" y="12164"/>
                </a:cubicBezTo>
                <a:cubicBezTo>
                  <a:pt x="17931" y="11536"/>
                  <a:pt x="17931" y="10501"/>
                  <a:pt x="17931" y="10057"/>
                </a:cubicBezTo>
                <a:cubicBezTo>
                  <a:pt x="18264" y="10057"/>
                  <a:pt x="18522" y="10020"/>
                  <a:pt x="18633" y="9983"/>
                </a:cubicBezTo>
                <a:cubicBezTo>
                  <a:pt x="18688" y="9970"/>
                  <a:pt x="18740" y="9963"/>
                  <a:pt x="18790" y="9963"/>
                </a:cubicBezTo>
                <a:close/>
                <a:moveTo>
                  <a:pt x="17783" y="8061"/>
                </a:moveTo>
                <a:cubicBezTo>
                  <a:pt x="17783" y="8135"/>
                  <a:pt x="17820" y="8172"/>
                  <a:pt x="17820" y="8208"/>
                </a:cubicBezTo>
                <a:lnTo>
                  <a:pt x="17820" y="8245"/>
                </a:lnTo>
                <a:lnTo>
                  <a:pt x="17968" y="8393"/>
                </a:lnTo>
                <a:lnTo>
                  <a:pt x="17931" y="8393"/>
                </a:lnTo>
                <a:cubicBezTo>
                  <a:pt x="17931" y="8393"/>
                  <a:pt x="17894" y="8393"/>
                  <a:pt x="17894" y="8430"/>
                </a:cubicBezTo>
                <a:cubicBezTo>
                  <a:pt x="17820" y="8504"/>
                  <a:pt x="17783" y="8504"/>
                  <a:pt x="17746" y="8541"/>
                </a:cubicBezTo>
                <a:lnTo>
                  <a:pt x="17709" y="8578"/>
                </a:lnTo>
                <a:cubicBezTo>
                  <a:pt x="17635" y="8615"/>
                  <a:pt x="17598" y="8689"/>
                  <a:pt x="17561" y="8689"/>
                </a:cubicBezTo>
                <a:lnTo>
                  <a:pt x="17524" y="8726"/>
                </a:lnTo>
                <a:cubicBezTo>
                  <a:pt x="17450" y="8763"/>
                  <a:pt x="17413" y="8800"/>
                  <a:pt x="17376" y="8800"/>
                </a:cubicBezTo>
                <a:cubicBezTo>
                  <a:pt x="17081" y="9096"/>
                  <a:pt x="16674" y="8948"/>
                  <a:pt x="16526" y="9465"/>
                </a:cubicBezTo>
                <a:cubicBezTo>
                  <a:pt x="16452" y="9835"/>
                  <a:pt x="17007" y="9983"/>
                  <a:pt x="17561" y="10020"/>
                </a:cubicBezTo>
                <a:cubicBezTo>
                  <a:pt x="17598" y="10242"/>
                  <a:pt x="17598" y="10464"/>
                  <a:pt x="17561" y="10722"/>
                </a:cubicBezTo>
                <a:cubicBezTo>
                  <a:pt x="17524" y="11018"/>
                  <a:pt x="17450" y="11351"/>
                  <a:pt x="17376" y="11684"/>
                </a:cubicBezTo>
                <a:cubicBezTo>
                  <a:pt x="17339" y="11832"/>
                  <a:pt x="17265" y="12016"/>
                  <a:pt x="17191" y="12127"/>
                </a:cubicBezTo>
                <a:cubicBezTo>
                  <a:pt x="17154" y="12275"/>
                  <a:pt x="17044" y="12460"/>
                  <a:pt x="17044" y="12608"/>
                </a:cubicBezTo>
                <a:cubicBezTo>
                  <a:pt x="17007" y="12793"/>
                  <a:pt x="17117" y="12978"/>
                  <a:pt x="17228" y="13052"/>
                </a:cubicBezTo>
                <a:cubicBezTo>
                  <a:pt x="17376" y="13200"/>
                  <a:pt x="17524" y="13310"/>
                  <a:pt x="17635" y="13384"/>
                </a:cubicBezTo>
                <a:cubicBezTo>
                  <a:pt x="17709" y="13421"/>
                  <a:pt x="17783" y="13495"/>
                  <a:pt x="17820" y="13532"/>
                </a:cubicBezTo>
                <a:lnTo>
                  <a:pt x="17894" y="13569"/>
                </a:lnTo>
                <a:cubicBezTo>
                  <a:pt x="18079" y="13754"/>
                  <a:pt x="18153" y="13976"/>
                  <a:pt x="18264" y="14235"/>
                </a:cubicBezTo>
                <a:cubicBezTo>
                  <a:pt x="18338" y="14530"/>
                  <a:pt x="18374" y="14863"/>
                  <a:pt x="18374" y="15196"/>
                </a:cubicBezTo>
                <a:lnTo>
                  <a:pt x="18374" y="16194"/>
                </a:lnTo>
                <a:cubicBezTo>
                  <a:pt x="18374" y="16379"/>
                  <a:pt x="18374" y="16527"/>
                  <a:pt x="18338" y="16712"/>
                </a:cubicBezTo>
                <a:cubicBezTo>
                  <a:pt x="18304" y="16845"/>
                  <a:pt x="18271" y="17007"/>
                  <a:pt x="18131" y="17066"/>
                </a:cubicBezTo>
                <a:lnTo>
                  <a:pt x="18131" y="17066"/>
                </a:lnTo>
                <a:cubicBezTo>
                  <a:pt x="18137" y="17061"/>
                  <a:pt x="18144" y="17054"/>
                  <a:pt x="18153" y="17044"/>
                </a:cubicBezTo>
                <a:lnTo>
                  <a:pt x="18153" y="17044"/>
                </a:lnTo>
                <a:cubicBezTo>
                  <a:pt x="18139" y="17055"/>
                  <a:pt x="18125" y="17065"/>
                  <a:pt x="18110" y="17073"/>
                </a:cubicBezTo>
                <a:lnTo>
                  <a:pt x="18110" y="17073"/>
                </a:lnTo>
                <a:cubicBezTo>
                  <a:pt x="18100" y="17077"/>
                  <a:pt x="18090" y="17079"/>
                  <a:pt x="18079" y="17081"/>
                </a:cubicBezTo>
                <a:cubicBezTo>
                  <a:pt x="18085" y="17081"/>
                  <a:pt x="18091" y="17081"/>
                  <a:pt x="18095" y="17081"/>
                </a:cubicBezTo>
                <a:lnTo>
                  <a:pt x="18095" y="17081"/>
                </a:lnTo>
                <a:cubicBezTo>
                  <a:pt x="18039" y="17109"/>
                  <a:pt x="17977" y="17119"/>
                  <a:pt x="17904" y="17119"/>
                </a:cubicBezTo>
                <a:cubicBezTo>
                  <a:pt x="17741" y="17119"/>
                  <a:pt x="17528" y="17068"/>
                  <a:pt x="17228" y="17044"/>
                </a:cubicBezTo>
                <a:cubicBezTo>
                  <a:pt x="16674" y="17008"/>
                  <a:pt x="15824" y="16342"/>
                  <a:pt x="15121" y="15492"/>
                </a:cubicBezTo>
                <a:cubicBezTo>
                  <a:pt x="15306" y="15233"/>
                  <a:pt x="15454" y="14863"/>
                  <a:pt x="15528" y="14457"/>
                </a:cubicBezTo>
                <a:cubicBezTo>
                  <a:pt x="15380" y="14309"/>
                  <a:pt x="15306" y="14235"/>
                  <a:pt x="15195" y="14087"/>
                </a:cubicBezTo>
                <a:cubicBezTo>
                  <a:pt x="15158" y="14013"/>
                  <a:pt x="15084" y="13902"/>
                  <a:pt x="15010" y="13828"/>
                </a:cubicBezTo>
                <a:cubicBezTo>
                  <a:pt x="14936" y="13680"/>
                  <a:pt x="14936" y="13532"/>
                  <a:pt x="14936" y="13458"/>
                </a:cubicBezTo>
                <a:cubicBezTo>
                  <a:pt x="14639" y="13326"/>
                  <a:pt x="14311" y="13194"/>
                  <a:pt x="14034" y="13194"/>
                </a:cubicBezTo>
                <a:cubicBezTo>
                  <a:pt x="14001" y="13194"/>
                  <a:pt x="13969" y="13196"/>
                  <a:pt x="13938" y="13200"/>
                </a:cubicBezTo>
                <a:cubicBezTo>
                  <a:pt x="13753" y="12608"/>
                  <a:pt x="13938" y="12682"/>
                  <a:pt x="14308" y="12534"/>
                </a:cubicBezTo>
                <a:cubicBezTo>
                  <a:pt x="14788" y="12238"/>
                  <a:pt x="14382" y="11092"/>
                  <a:pt x="15158" y="10722"/>
                </a:cubicBezTo>
                <a:cubicBezTo>
                  <a:pt x="15860" y="10427"/>
                  <a:pt x="16304" y="8948"/>
                  <a:pt x="16452" y="8504"/>
                </a:cubicBezTo>
                <a:cubicBezTo>
                  <a:pt x="16489" y="8504"/>
                  <a:pt x="16526" y="8504"/>
                  <a:pt x="16600" y="8430"/>
                </a:cubicBezTo>
                <a:lnTo>
                  <a:pt x="16637" y="8430"/>
                </a:lnTo>
                <a:cubicBezTo>
                  <a:pt x="16674" y="8430"/>
                  <a:pt x="16785" y="8393"/>
                  <a:pt x="16822" y="8393"/>
                </a:cubicBezTo>
                <a:lnTo>
                  <a:pt x="16859" y="8393"/>
                </a:lnTo>
                <a:cubicBezTo>
                  <a:pt x="16896" y="8393"/>
                  <a:pt x="17007" y="8356"/>
                  <a:pt x="17044" y="8356"/>
                </a:cubicBezTo>
                <a:lnTo>
                  <a:pt x="17081" y="8356"/>
                </a:lnTo>
                <a:cubicBezTo>
                  <a:pt x="17154" y="8356"/>
                  <a:pt x="17228" y="8319"/>
                  <a:pt x="17265" y="8319"/>
                </a:cubicBezTo>
                <a:lnTo>
                  <a:pt x="17339" y="8319"/>
                </a:lnTo>
                <a:cubicBezTo>
                  <a:pt x="17376" y="8319"/>
                  <a:pt x="17413" y="8245"/>
                  <a:pt x="17524" y="8245"/>
                </a:cubicBezTo>
                <a:cubicBezTo>
                  <a:pt x="17524" y="8245"/>
                  <a:pt x="17561" y="8245"/>
                  <a:pt x="17561" y="8208"/>
                </a:cubicBezTo>
                <a:cubicBezTo>
                  <a:pt x="17598" y="8208"/>
                  <a:pt x="17635" y="8172"/>
                  <a:pt x="17709" y="8172"/>
                </a:cubicBezTo>
                <a:cubicBezTo>
                  <a:pt x="17709" y="8172"/>
                  <a:pt x="17746" y="8172"/>
                  <a:pt x="17746" y="8135"/>
                </a:cubicBezTo>
                <a:cubicBezTo>
                  <a:pt x="17746" y="8135"/>
                  <a:pt x="17783" y="8135"/>
                  <a:pt x="17783" y="8061"/>
                </a:cubicBezTo>
                <a:close/>
                <a:moveTo>
                  <a:pt x="24327" y="9059"/>
                </a:moveTo>
                <a:cubicBezTo>
                  <a:pt x="24401" y="9502"/>
                  <a:pt x="24733" y="9724"/>
                  <a:pt x="25103" y="9798"/>
                </a:cubicBezTo>
                <a:cubicBezTo>
                  <a:pt x="25177" y="10205"/>
                  <a:pt x="25325" y="10649"/>
                  <a:pt x="25510" y="11018"/>
                </a:cubicBezTo>
                <a:cubicBezTo>
                  <a:pt x="25658" y="11314"/>
                  <a:pt x="25843" y="11536"/>
                  <a:pt x="26027" y="11758"/>
                </a:cubicBezTo>
                <a:cubicBezTo>
                  <a:pt x="26212" y="12016"/>
                  <a:pt x="26360" y="12275"/>
                  <a:pt x="26471" y="12497"/>
                </a:cubicBezTo>
                <a:cubicBezTo>
                  <a:pt x="26619" y="12793"/>
                  <a:pt x="26767" y="13015"/>
                  <a:pt x="26841" y="13310"/>
                </a:cubicBezTo>
                <a:cubicBezTo>
                  <a:pt x="26952" y="13569"/>
                  <a:pt x="27026" y="13865"/>
                  <a:pt x="26952" y="14124"/>
                </a:cubicBezTo>
                <a:cubicBezTo>
                  <a:pt x="26841" y="14420"/>
                  <a:pt x="26582" y="14530"/>
                  <a:pt x="26360" y="14715"/>
                </a:cubicBezTo>
                <a:cubicBezTo>
                  <a:pt x="26212" y="14826"/>
                  <a:pt x="26101" y="14900"/>
                  <a:pt x="25990" y="15011"/>
                </a:cubicBezTo>
                <a:cubicBezTo>
                  <a:pt x="25843" y="15085"/>
                  <a:pt x="25732" y="15196"/>
                  <a:pt x="25621" y="15270"/>
                </a:cubicBezTo>
                <a:cubicBezTo>
                  <a:pt x="25267" y="15497"/>
                  <a:pt x="24878" y="15552"/>
                  <a:pt x="24467" y="15552"/>
                </a:cubicBezTo>
                <a:cubicBezTo>
                  <a:pt x="24277" y="15552"/>
                  <a:pt x="24082" y="15540"/>
                  <a:pt x="23883" y="15529"/>
                </a:cubicBezTo>
                <a:cubicBezTo>
                  <a:pt x="23711" y="15529"/>
                  <a:pt x="23505" y="15496"/>
                  <a:pt x="23311" y="15496"/>
                </a:cubicBezTo>
                <a:cubicBezTo>
                  <a:pt x="23214" y="15496"/>
                  <a:pt x="23119" y="15504"/>
                  <a:pt x="23033" y="15529"/>
                </a:cubicBezTo>
                <a:cubicBezTo>
                  <a:pt x="22737" y="15566"/>
                  <a:pt x="22404" y="15566"/>
                  <a:pt x="22146" y="15751"/>
                </a:cubicBezTo>
                <a:cubicBezTo>
                  <a:pt x="21628" y="16083"/>
                  <a:pt x="21258" y="16564"/>
                  <a:pt x="20815" y="16934"/>
                </a:cubicBezTo>
                <a:cubicBezTo>
                  <a:pt x="20556" y="17118"/>
                  <a:pt x="20334" y="17303"/>
                  <a:pt x="20075" y="17414"/>
                </a:cubicBezTo>
                <a:cubicBezTo>
                  <a:pt x="19899" y="17458"/>
                  <a:pt x="19710" y="17515"/>
                  <a:pt x="19539" y="17515"/>
                </a:cubicBezTo>
                <a:cubicBezTo>
                  <a:pt x="19422" y="17515"/>
                  <a:pt x="19315" y="17489"/>
                  <a:pt x="19225" y="17414"/>
                </a:cubicBezTo>
                <a:lnTo>
                  <a:pt x="19225" y="17451"/>
                </a:lnTo>
                <a:cubicBezTo>
                  <a:pt x="18781" y="17081"/>
                  <a:pt x="18892" y="13828"/>
                  <a:pt x="18892" y="13828"/>
                </a:cubicBezTo>
                <a:cubicBezTo>
                  <a:pt x="18892" y="13828"/>
                  <a:pt x="20815" y="12571"/>
                  <a:pt x="21369" y="11721"/>
                </a:cubicBezTo>
                <a:cubicBezTo>
                  <a:pt x="21628" y="11314"/>
                  <a:pt x="21924" y="10722"/>
                  <a:pt x="22035" y="10279"/>
                </a:cubicBezTo>
                <a:lnTo>
                  <a:pt x="22182" y="10279"/>
                </a:lnTo>
                <a:cubicBezTo>
                  <a:pt x="22404" y="10242"/>
                  <a:pt x="22737" y="10131"/>
                  <a:pt x="22959" y="10020"/>
                </a:cubicBezTo>
                <a:cubicBezTo>
                  <a:pt x="23033" y="10020"/>
                  <a:pt x="23033" y="9983"/>
                  <a:pt x="23070" y="9983"/>
                </a:cubicBezTo>
                <a:lnTo>
                  <a:pt x="23107" y="9983"/>
                </a:lnTo>
                <a:cubicBezTo>
                  <a:pt x="23144" y="9983"/>
                  <a:pt x="23144" y="9909"/>
                  <a:pt x="23218" y="9909"/>
                </a:cubicBezTo>
                <a:lnTo>
                  <a:pt x="23255" y="9909"/>
                </a:lnTo>
                <a:lnTo>
                  <a:pt x="23292" y="9872"/>
                </a:lnTo>
                <a:lnTo>
                  <a:pt x="23329" y="9872"/>
                </a:lnTo>
                <a:lnTo>
                  <a:pt x="23403" y="9835"/>
                </a:lnTo>
                <a:lnTo>
                  <a:pt x="23403" y="9798"/>
                </a:lnTo>
                <a:lnTo>
                  <a:pt x="23403" y="9724"/>
                </a:lnTo>
                <a:lnTo>
                  <a:pt x="23403" y="9687"/>
                </a:lnTo>
                <a:lnTo>
                  <a:pt x="23403" y="9650"/>
                </a:lnTo>
                <a:cubicBezTo>
                  <a:pt x="23403" y="9650"/>
                  <a:pt x="23403" y="9613"/>
                  <a:pt x="23329" y="9613"/>
                </a:cubicBezTo>
                <a:cubicBezTo>
                  <a:pt x="23255" y="9502"/>
                  <a:pt x="23144" y="9429"/>
                  <a:pt x="23033" y="9318"/>
                </a:cubicBezTo>
                <a:cubicBezTo>
                  <a:pt x="23476" y="9281"/>
                  <a:pt x="23883" y="9133"/>
                  <a:pt x="24327" y="9059"/>
                </a:cubicBezTo>
                <a:close/>
                <a:moveTo>
                  <a:pt x="18264" y="1"/>
                </a:moveTo>
                <a:lnTo>
                  <a:pt x="18264" y="1"/>
                </a:lnTo>
                <a:cubicBezTo>
                  <a:pt x="18411" y="408"/>
                  <a:pt x="18153" y="962"/>
                  <a:pt x="17598" y="962"/>
                </a:cubicBezTo>
                <a:cubicBezTo>
                  <a:pt x="17117" y="962"/>
                  <a:pt x="16859" y="519"/>
                  <a:pt x="16933" y="149"/>
                </a:cubicBezTo>
                <a:lnTo>
                  <a:pt x="16933" y="149"/>
                </a:lnTo>
                <a:cubicBezTo>
                  <a:pt x="16785" y="223"/>
                  <a:pt x="16637" y="260"/>
                  <a:pt x="16415" y="260"/>
                </a:cubicBezTo>
                <a:cubicBezTo>
                  <a:pt x="16082" y="260"/>
                  <a:pt x="15824" y="371"/>
                  <a:pt x="15528" y="519"/>
                </a:cubicBezTo>
                <a:cubicBezTo>
                  <a:pt x="15441" y="562"/>
                  <a:pt x="15354" y="577"/>
                  <a:pt x="15262" y="577"/>
                </a:cubicBezTo>
                <a:cubicBezTo>
                  <a:pt x="15120" y="577"/>
                  <a:pt x="14968" y="541"/>
                  <a:pt x="14788" y="519"/>
                </a:cubicBezTo>
                <a:cubicBezTo>
                  <a:pt x="14751" y="629"/>
                  <a:pt x="14640" y="777"/>
                  <a:pt x="14603" y="888"/>
                </a:cubicBezTo>
                <a:cubicBezTo>
                  <a:pt x="14603" y="925"/>
                  <a:pt x="14567" y="925"/>
                  <a:pt x="14567" y="962"/>
                </a:cubicBezTo>
                <a:cubicBezTo>
                  <a:pt x="14456" y="1110"/>
                  <a:pt x="14419" y="1184"/>
                  <a:pt x="14345" y="1295"/>
                </a:cubicBezTo>
                <a:lnTo>
                  <a:pt x="14271" y="1332"/>
                </a:lnTo>
                <a:cubicBezTo>
                  <a:pt x="14197" y="1443"/>
                  <a:pt x="14160" y="1517"/>
                  <a:pt x="14049" y="1554"/>
                </a:cubicBezTo>
                <a:lnTo>
                  <a:pt x="13975" y="1665"/>
                </a:lnTo>
                <a:cubicBezTo>
                  <a:pt x="13864" y="1739"/>
                  <a:pt x="13716" y="1850"/>
                  <a:pt x="13605" y="1886"/>
                </a:cubicBezTo>
                <a:cubicBezTo>
                  <a:pt x="13457" y="1923"/>
                  <a:pt x="13346" y="1997"/>
                  <a:pt x="13236" y="2071"/>
                </a:cubicBezTo>
                <a:cubicBezTo>
                  <a:pt x="13162" y="2071"/>
                  <a:pt x="13125" y="2108"/>
                  <a:pt x="13125" y="2108"/>
                </a:cubicBezTo>
                <a:cubicBezTo>
                  <a:pt x="13051" y="2182"/>
                  <a:pt x="12903" y="2182"/>
                  <a:pt x="12792" y="2219"/>
                </a:cubicBezTo>
                <a:lnTo>
                  <a:pt x="12718" y="2219"/>
                </a:lnTo>
                <a:cubicBezTo>
                  <a:pt x="12570" y="2256"/>
                  <a:pt x="12422" y="2256"/>
                  <a:pt x="12311" y="2256"/>
                </a:cubicBezTo>
                <a:lnTo>
                  <a:pt x="11683" y="2256"/>
                </a:lnTo>
                <a:cubicBezTo>
                  <a:pt x="11572" y="2256"/>
                  <a:pt x="11424" y="2219"/>
                  <a:pt x="11276" y="2219"/>
                </a:cubicBezTo>
                <a:cubicBezTo>
                  <a:pt x="11239" y="2219"/>
                  <a:pt x="11202" y="2219"/>
                  <a:pt x="11202" y="2182"/>
                </a:cubicBezTo>
                <a:cubicBezTo>
                  <a:pt x="11091" y="2108"/>
                  <a:pt x="11017" y="2108"/>
                  <a:pt x="10869" y="2071"/>
                </a:cubicBezTo>
                <a:cubicBezTo>
                  <a:pt x="10832" y="2071"/>
                  <a:pt x="10832" y="2034"/>
                  <a:pt x="10759" y="2034"/>
                </a:cubicBezTo>
                <a:cubicBezTo>
                  <a:pt x="10648" y="1997"/>
                  <a:pt x="10537" y="1923"/>
                  <a:pt x="10463" y="1850"/>
                </a:cubicBezTo>
                <a:lnTo>
                  <a:pt x="10389" y="1813"/>
                </a:lnTo>
                <a:cubicBezTo>
                  <a:pt x="10315" y="1702"/>
                  <a:pt x="10167" y="1665"/>
                  <a:pt x="10130" y="1517"/>
                </a:cubicBezTo>
                <a:cubicBezTo>
                  <a:pt x="9760" y="1628"/>
                  <a:pt x="9428" y="1739"/>
                  <a:pt x="9169" y="2034"/>
                </a:cubicBezTo>
                <a:cubicBezTo>
                  <a:pt x="8540" y="2626"/>
                  <a:pt x="7172" y="3328"/>
                  <a:pt x="7024" y="4290"/>
                </a:cubicBezTo>
                <a:lnTo>
                  <a:pt x="7024" y="4400"/>
                </a:lnTo>
                <a:cubicBezTo>
                  <a:pt x="7431" y="4400"/>
                  <a:pt x="7801" y="4400"/>
                  <a:pt x="8171" y="4474"/>
                </a:cubicBezTo>
                <a:cubicBezTo>
                  <a:pt x="8245" y="4474"/>
                  <a:pt x="8281" y="4474"/>
                  <a:pt x="8318" y="4511"/>
                </a:cubicBezTo>
                <a:cubicBezTo>
                  <a:pt x="8429" y="4585"/>
                  <a:pt x="8503" y="4585"/>
                  <a:pt x="8651" y="4622"/>
                </a:cubicBezTo>
                <a:cubicBezTo>
                  <a:pt x="8688" y="4622"/>
                  <a:pt x="8799" y="4659"/>
                  <a:pt x="8836" y="4696"/>
                </a:cubicBezTo>
                <a:cubicBezTo>
                  <a:pt x="8651" y="4807"/>
                  <a:pt x="8503" y="4955"/>
                  <a:pt x="8429" y="5140"/>
                </a:cubicBezTo>
                <a:lnTo>
                  <a:pt x="8281" y="5251"/>
                </a:lnTo>
                <a:lnTo>
                  <a:pt x="8245" y="5251"/>
                </a:lnTo>
                <a:lnTo>
                  <a:pt x="8171" y="5325"/>
                </a:lnTo>
                <a:cubicBezTo>
                  <a:pt x="8171" y="5325"/>
                  <a:pt x="8134" y="5325"/>
                  <a:pt x="8134" y="5362"/>
                </a:cubicBezTo>
                <a:cubicBezTo>
                  <a:pt x="8134" y="5362"/>
                  <a:pt x="8097" y="5362"/>
                  <a:pt x="8097" y="5399"/>
                </a:cubicBezTo>
                <a:cubicBezTo>
                  <a:pt x="8097" y="5399"/>
                  <a:pt x="8023" y="5399"/>
                  <a:pt x="8023" y="5436"/>
                </a:cubicBezTo>
                <a:lnTo>
                  <a:pt x="7986" y="5436"/>
                </a:lnTo>
                <a:cubicBezTo>
                  <a:pt x="7949" y="5436"/>
                  <a:pt x="7949" y="5436"/>
                  <a:pt x="7912" y="5510"/>
                </a:cubicBezTo>
                <a:lnTo>
                  <a:pt x="7838" y="5510"/>
                </a:lnTo>
                <a:cubicBezTo>
                  <a:pt x="7801" y="5510"/>
                  <a:pt x="7801" y="5547"/>
                  <a:pt x="7764" y="5547"/>
                </a:cubicBezTo>
                <a:cubicBezTo>
                  <a:pt x="7542" y="5399"/>
                  <a:pt x="7246" y="5325"/>
                  <a:pt x="7024" y="5177"/>
                </a:cubicBezTo>
                <a:cubicBezTo>
                  <a:pt x="6877" y="5214"/>
                  <a:pt x="6729" y="5325"/>
                  <a:pt x="6655" y="5436"/>
                </a:cubicBezTo>
                <a:cubicBezTo>
                  <a:pt x="6588" y="5146"/>
                  <a:pt x="6454" y="5058"/>
                  <a:pt x="6285" y="5058"/>
                </a:cubicBezTo>
                <a:cubicBezTo>
                  <a:pt x="6174" y="5058"/>
                  <a:pt x="6047" y="5096"/>
                  <a:pt x="5915" y="5140"/>
                </a:cubicBezTo>
                <a:cubicBezTo>
                  <a:pt x="5731" y="5436"/>
                  <a:pt x="5398" y="5694"/>
                  <a:pt x="5065" y="5916"/>
                </a:cubicBezTo>
                <a:cubicBezTo>
                  <a:pt x="4991" y="5879"/>
                  <a:pt x="4880" y="5768"/>
                  <a:pt x="4806" y="5731"/>
                </a:cubicBezTo>
                <a:cubicBezTo>
                  <a:pt x="4695" y="5768"/>
                  <a:pt x="4621" y="5768"/>
                  <a:pt x="4510" y="5805"/>
                </a:cubicBezTo>
                <a:lnTo>
                  <a:pt x="4104" y="6101"/>
                </a:lnTo>
                <a:cubicBezTo>
                  <a:pt x="4011" y="5755"/>
                  <a:pt x="3861" y="5653"/>
                  <a:pt x="3671" y="5653"/>
                </a:cubicBezTo>
                <a:cubicBezTo>
                  <a:pt x="3557" y="5653"/>
                  <a:pt x="3429" y="5690"/>
                  <a:pt x="3290" y="5731"/>
                </a:cubicBezTo>
                <a:cubicBezTo>
                  <a:pt x="2756" y="6587"/>
                  <a:pt x="1568" y="7064"/>
                  <a:pt x="523" y="7064"/>
                </a:cubicBezTo>
                <a:cubicBezTo>
                  <a:pt x="484" y="7064"/>
                  <a:pt x="445" y="7064"/>
                  <a:pt x="407" y="7062"/>
                </a:cubicBezTo>
                <a:cubicBezTo>
                  <a:pt x="259" y="7099"/>
                  <a:pt x="185" y="7210"/>
                  <a:pt x="37" y="7358"/>
                </a:cubicBezTo>
                <a:cubicBezTo>
                  <a:pt x="259" y="7617"/>
                  <a:pt x="222" y="8024"/>
                  <a:pt x="0" y="8319"/>
                </a:cubicBezTo>
                <a:cubicBezTo>
                  <a:pt x="0" y="8319"/>
                  <a:pt x="37" y="8319"/>
                  <a:pt x="37" y="8356"/>
                </a:cubicBezTo>
                <a:cubicBezTo>
                  <a:pt x="167" y="8825"/>
                  <a:pt x="628" y="8982"/>
                  <a:pt x="1109" y="8982"/>
                </a:cubicBezTo>
                <a:cubicBezTo>
                  <a:pt x="1310" y="8982"/>
                  <a:pt x="1515" y="8955"/>
                  <a:pt x="1701" y="8911"/>
                </a:cubicBezTo>
                <a:cubicBezTo>
                  <a:pt x="1738" y="8911"/>
                  <a:pt x="1849" y="8874"/>
                  <a:pt x="1886" y="8874"/>
                </a:cubicBezTo>
                <a:lnTo>
                  <a:pt x="1923" y="8874"/>
                </a:lnTo>
                <a:cubicBezTo>
                  <a:pt x="1996" y="8874"/>
                  <a:pt x="2033" y="8837"/>
                  <a:pt x="2070" y="8763"/>
                </a:cubicBezTo>
                <a:cubicBezTo>
                  <a:pt x="2102" y="9328"/>
                  <a:pt x="2346" y="9520"/>
                  <a:pt x="2713" y="9520"/>
                </a:cubicBezTo>
                <a:cubicBezTo>
                  <a:pt x="2779" y="9520"/>
                  <a:pt x="2848" y="9514"/>
                  <a:pt x="2921" y="9502"/>
                </a:cubicBezTo>
                <a:cubicBezTo>
                  <a:pt x="3283" y="8959"/>
                  <a:pt x="3842" y="8416"/>
                  <a:pt x="4518" y="8416"/>
                </a:cubicBezTo>
                <a:cubicBezTo>
                  <a:pt x="4670" y="8416"/>
                  <a:pt x="4828" y="8443"/>
                  <a:pt x="4991" y="8504"/>
                </a:cubicBezTo>
                <a:cubicBezTo>
                  <a:pt x="5509" y="8726"/>
                  <a:pt x="5915" y="9133"/>
                  <a:pt x="6174" y="9650"/>
                </a:cubicBezTo>
                <a:cubicBezTo>
                  <a:pt x="6311" y="9702"/>
                  <a:pt x="6465" y="9729"/>
                  <a:pt x="6615" y="9729"/>
                </a:cubicBezTo>
                <a:cubicBezTo>
                  <a:pt x="6789" y="9729"/>
                  <a:pt x="6960" y="9693"/>
                  <a:pt x="7098" y="9613"/>
                </a:cubicBezTo>
                <a:cubicBezTo>
                  <a:pt x="7098" y="9244"/>
                  <a:pt x="7357" y="8837"/>
                  <a:pt x="7838" y="8837"/>
                </a:cubicBezTo>
                <a:cubicBezTo>
                  <a:pt x="8281" y="8837"/>
                  <a:pt x="8503" y="9096"/>
                  <a:pt x="8577" y="9429"/>
                </a:cubicBezTo>
                <a:cubicBezTo>
                  <a:pt x="8873" y="9502"/>
                  <a:pt x="9391" y="9576"/>
                  <a:pt x="9760" y="9576"/>
                </a:cubicBezTo>
                <a:cubicBezTo>
                  <a:pt x="9760" y="9502"/>
                  <a:pt x="9797" y="9502"/>
                  <a:pt x="9797" y="9465"/>
                </a:cubicBezTo>
                <a:cubicBezTo>
                  <a:pt x="10130" y="10131"/>
                  <a:pt x="10426" y="10759"/>
                  <a:pt x="10906" y="11351"/>
                </a:cubicBezTo>
                <a:cubicBezTo>
                  <a:pt x="11239" y="11721"/>
                  <a:pt x="11535" y="12090"/>
                  <a:pt x="11905" y="12423"/>
                </a:cubicBezTo>
                <a:cubicBezTo>
                  <a:pt x="11831" y="12608"/>
                  <a:pt x="11720" y="12793"/>
                  <a:pt x="11609" y="12978"/>
                </a:cubicBezTo>
                <a:lnTo>
                  <a:pt x="11461" y="13126"/>
                </a:lnTo>
                <a:lnTo>
                  <a:pt x="11313" y="13273"/>
                </a:lnTo>
                <a:cubicBezTo>
                  <a:pt x="11107" y="13418"/>
                  <a:pt x="10878" y="13493"/>
                  <a:pt x="10632" y="13493"/>
                </a:cubicBezTo>
                <a:cubicBezTo>
                  <a:pt x="10437" y="13493"/>
                  <a:pt x="10232" y="13446"/>
                  <a:pt x="10019" y="13347"/>
                </a:cubicBezTo>
                <a:cubicBezTo>
                  <a:pt x="9982" y="13347"/>
                  <a:pt x="9982" y="13384"/>
                  <a:pt x="9945" y="13384"/>
                </a:cubicBezTo>
                <a:cubicBezTo>
                  <a:pt x="9834" y="13754"/>
                  <a:pt x="9649" y="14087"/>
                  <a:pt x="9391" y="14383"/>
                </a:cubicBezTo>
                <a:cubicBezTo>
                  <a:pt x="9391" y="14604"/>
                  <a:pt x="9317" y="14826"/>
                  <a:pt x="9243" y="15048"/>
                </a:cubicBezTo>
                <a:cubicBezTo>
                  <a:pt x="9169" y="15233"/>
                  <a:pt x="9058" y="15418"/>
                  <a:pt x="8910" y="15566"/>
                </a:cubicBezTo>
                <a:cubicBezTo>
                  <a:pt x="9021" y="15603"/>
                  <a:pt x="9095" y="15603"/>
                  <a:pt x="9206" y="15603"/>
                </a:cubicBezTo>
                <a:lnTo>
                  <a:pt x="9575" y="15603"/>
                </a:lnTo>
                <a:cubicBezTo>
                  <a:pt x="9612" y="15603"/>
                  <a:pt x="9686" y="15603"/>
                  <a:pt x="9760" y="15566"/>
                </a:cubicBezTo>
                <a:cubicBezTo>
                  <a:pt x="9834" y="15566"/>
                  <a:pt x="9982" y="15529"/>
                  <a:pt x="10056" y="15529"/>
                </a:cubicBezTo>
                <a:lnTo>
                  <a:pt x="10130" y="15529"/>
                </a:lnTo>
                <a:cubicBezTo>
                  <a:pt x="10204" y="15529"/>
                  <a:pt x="10241" y="15492"/>
                  <a:pt x="10352" y="15492"/>
                </a:cubicBezTo>
                <a:lnTo>
                  <a:pt x="10685" y="15492"/>
                </a:lnTo>
                <a:lnTo>
                  <a:pt x="10722" y="15529"/>
                </a:lnTo>
                <a:cubicBezTo>
                  <a:pt x="10832" y="15233"/>
                  <a:pt x="11054" y="15011"/>
                  <a:pt x="11461" y="14974"/>
                </a:cubicBezTo>
                <a:lnTo>
                  <a:pt x="11831" y="14974"/>
                </a:lnTo>
                <a:cubicBezTo>
                  <a:pt x="11868" y="14974"/>
                  <a:pt x="11979" y="15011"/>
                  <a:pt x="12016" y="15011"/>
                </a:cubicBezTo>
                <a:cubicBezTo>
                  <a:pt x="12053" y="15011"/>
                  <a:pt x="12053" y="15048"/>
                  <a:pt x="12126" y="15048"/>
                </a:cubicBezTo>
                <a:cubicBezTo>
                  <a:pt x="12163" y="15048"/>
                  <a:pt x="12200" y="15122"/>
                  <a:pt x="12237" y="15122"/>
                </a:cubicBezTo>
                <a:cubicBezTo>
                  <a:pt x="12311" y="15122"/>
                  <a:pt x="12311" y="15159"/>
                  <a:pt x="12348" y="15159"/>
                </a:cubicBezTo>
                <a:lnTo>
                  <a:pt x="12496" y="15307"/>
                </a:lnTo>
                <a:cubicBezTo>
                  <a:pt x="12533" y="15214"/>
                  <a:pt x="12598" y="15168"/>
                  <a:pt x="12676" y="15168"/>
                </a:cubicBezTo>
                <a:cubicBezTo>
                  <a:pt x="12755" y="15168"/>
                  <a:pt x="12847" y="15214"/>
                  <a:pt x="12940" y="15307"/>
                </a:cubicBezTo>
                <a:cubicBezTo>
                  <a:pt x="12835" y="15333"/>
                  <a:pt x="12749" y="15359"/>
                  <a:pt x="12655" y="15359"/>
                </a:cubicBezTo>
                <a:cubicBezTo>
                  <a:pt x="12617" y="15359"/>
                  <a:pt x="12576" y="15355"/>
                  <a:pt x="12533" y="15344"/>
                </a:cubicBezTo>
                <a:lnTo>
                  <a:pt x="12533" y="15344"/>
                </a:lnTo>
                <a:cubicBezTo>
                  <a:pt x="12681" y="15492"/>
                  <a:pt x="12792" y="15677"/>
                  <a:pt x="12903" y="15861"/>
                </a:cubicBezTo>
                <a:cubicBezTo>
                  <a:pt x="12940" y="15861"/>
                  <a:pt x="12977" y="15898"/>
                  <a:pt x="13051" y="15898"/>
                </a:cubicBezTo>
                <a:cubicBezTo>
                  <a:pt x="13217" y="15917"/>
                  <a:pt x="13430" y="15935"/>
                  <a:pt x="13661" y="15935"/>
                </a:cubicBezTo>
                <a:cubicBezTo>
                  <a:pt x="13892" y="15935"/>
                  <a:pt x="14141" y="15917"/>
                  <a:pt x="14382" y="15861"/>
                </a:cubicBezTo>
                <a:lnTo>
                  <a:pt x="14419" y="15898"/>
                </a:lnTo>
                <a:lnTo>
                  <a:pt x="14825" y="16305"/>
                </a:lnTo>
                <a:cubicBezTo>
                  <a:pt x="14973" y="16453"/>
                  <a:pt x="15158" y="16527"/>
                  <a:pt x="15306" y="16675"/>
                </a:cubicBezTo>
                <a:cubicBezTo>
                  <a:pt x="15897" y="17192"/>
                  <a:pt x="16415" y="17784"/>
                  <a:pt x="16822" y="18486"/>
                </a:cubicBezTo>
                <a:cubicBezTo>
                  <a:pt x="17007" y="18819"/>
                  <a:pt x="17191" y="19189"/>
                  <a:pt x="17228" y="19595"/>
                </a:cubicBezTo>
                <a:cubicBezTo>
                  <a:pt x="17302" y="19965"/>
                  <a:pt x="17154" y="20372"/>
                  <a:pt x="16970" y="20705"/>
                </a:cubicBezTo>
                <a:cubicBezTo>
                  <a:pt x="16785" y="21074"/>
                  <a:pt x="16526" y="21407"/>
                  <a:pt x="16304" y="21703"/>
                </a:cubicBezTo>
                <a:cubicBezTo>
                  <a:pt x="16082" y="22036"/>
                  <a:pt x="15860" y="22368"/>
                  <a:pt x="15565" y="22627"/>
                </a:cubicBezTo>
                <a:cubicBezTo>
                  <a:pt x="15306" y="22923"/>
                  <a:pt x="15047" y="23256"/>
                  <a:pt x="14677" y="23477"/>
                </a:cubicBezTo>
                <a:cubicBezTo>
                  <a:pt x="14640" y="23514"/>
                  <a:pt x="14603" y="23514"/>
                  <a:pt x="14567" y="23514"/>
                </a:cubicBezTo>
                <a:cubicBezTo>
                  <a:pt x="14530" y="23514"/>
                  <a:pt x="14456" y="23514"/>
                  <a:pt x="14419" y="23551"/>
                </a:cubicBezTo>
                <a:cubicBezTo>
                  <a:pt x="14345" y="23625"/>
                  <a:pt x="14234" y="23699"/>
                  <a:pt x="14197" y="23810"/>
                </a:cubicBezTo>
                <a:cubicBezTo>
                  <a:pt x="14086" y="23995"/>
                  <a:pt x="14049" y="24180"/>
                  <a:pt x="14012" y="24365"/>
                </a:cubicBezTo>
                <a:cubicBezTo>
                  <a:pt x="13864" y="24402"/>
                  <a:pt x="13716" y="24550"/>
                  <a:pt x="13679" y="24660"/>
                </a:cubicBezTo>
                <a:cubicBezTo>
                  <a:pt x="13642" y="24808"/>
                  <a:pt x="13679" y="24993"/>
                  <a:pt x="13716" y="25141"/>
                </a:cubicBezTo>
                <a:cubicBezTo>
                  <a:pt x="13790" y="25289"/>
                  <a:pt x="13827" y="25400"/>
                  <a:pt x="13901" y="25548"/>
                </a:cubicBezTo>
                <a:cubicBezTo>
                  <a:pt x="13975" y="25696"/>
                  <a:pt x="14012" y="25844"/>
                  <a:pt x="14012" y="26028"/>
                </a:cubicBezTo>
                <a:lnTo>
                  <a:pt x="14012" y="26065"/>
                </a:lnTo>
                <a:cubicBezTo>
                  <a:pt x="13790" y="26065"/>
                  <a:pt x="13605" y="26102"/>
                  <a:pt x="13346" y="26102"/>
                </a:cubicBezTo>
                <a:cubicBezTo>
                  <a:pt x="12570" y="26213"/>
                  <a:pt x="11831" y="26398"/>
                  <a:pt x="11054" y="26583"/>
                </a:cubicBezTo>
                <a:cubicBezTo>
                  <a:pt x="9538" y="26953"/>
                  <a:pt x="8060" y="27396"/>
                  <a:pt x="6618" y="27988"/>
                </a:cubicBezTo>
                <a:lnTo>
                  <a:pt x="6618" y="28062"/>
                </a:lnTo>
                <a:cubicBezTo>
                  <a:pt x="6618" y="28136"/>
                  <a:pt x="6655" y="28136"/>
                  <a:pt x="6692" y="28173"/>
                </a:cubicBezTo>
                <a:cubicBezTo>
                  <a:pt x="6766" y="28247"/>
                  <a:pt x="6803" y="28247"/>
                  <a:pt x="6840" y="28247"/>
                </a:cubicBezTo>
                <a:cubicBezTo>
                  <a:pt x="6951" y="28284"/>
                  <a:pt x="7024" y="28284"/>
                  <a:pt x="7135" y="28321"/>
                </a:cubicBezTo>
                <a:lnTo>
                  <a:pt x="7690" y="28468"/>
                </a:lnTo>
                <a:cubicBezTo>
                  <a:pt x="8060" y="28542"/>
                  <a:pt x="8429" y="28616"/>
                  <a:pt x="8836" y="28690"/>
                </a:cubicBezTo>
                <a:cubicBezTo>
                  <a:pt x="9575" y="28838"/>
                  <a:pt x="10352" y="28912"/>
                  <a:pt x="11091" y="29023"/>
                </a:cubicBezTo>
                <a:cubicBezTo>
                  <a:pt x="12607" y="29208"/>
                  <a:pt x="14160" y="29282"/>
                  <a:pt x="15676" y="29356"/>
                </a:cubicBezTo>
                <a:lnTo>
                  <a:pt x="16230" y="29356"/>
                </a:lnTo>
                <a:cubicBezTo>
                  <a:pt x="16008" y="29467"/>
                  <a:pt x="15750" y="29615"/>
                  <a:pt x="15639" y="29836"/>
                </a:cubicBezTo>
                <a:lnTo>
                  <a:pt x="15639" y="29910"/>
                </a:lnTo>
                <a:cubicBezTo>
                  <a:pt x="16489" y="30021"/>
                  <a:pt x="17413" y="30169"/>
                  <a:pt x="18301" y="30280"/>
                </a:cubicBezTo>
                <a:cubicBezTo>
                  <a:pt x="19188" y="30354"/>
                  <a:pt x="20112" y="30391"/>
                  <a:pt x="21036" y="30391"/>
                </a:cubicBezTo>
                <a:cubicBezTo>
                  <a:pt x="21961" y="30391"/>
                  <a:pt x="22848" y="30354"/>
                  <a:pt x="23772" y="30280"/>
                </a:cubicBezTo>
                <a:cubicBezTo>
                  <a:pt x="24623" y="30169"/>
                  <a:pt x="25547" y="29984"/>
                  <a:pt x="26397" y="29578"/>
                </a:cubicBezTo>
                <a:cubicBezTo>
                  <a:pt x="26397" y="29578"/>
                  <a:pt x="26434" y="29578"/>
                  <a:pt x="26434" y="29541"/>
                </a:cubicBezTo>
                <a:lnTo>
                  <a:pt x="26471" y="29541"/>
                </a:lnTo>
                <a:cubicBezTo>
                  <a:pt x="26508" y="29541"/>
                  <a:pt x="26508" y="29467"/>
                  <a:pt x="26471" y="29430"/>
                </a:cubicBezTo>
                <a:cubicBezTo>
                  <a:pt x="26434" y="29393"/>
                  <a:pt x="26397" y="29356"/>
                  <a:pt x="26360" y="29356"/>
                </a:cubicBezTo>
                <a:cubicBezTo>
                  <a:pt x="26249" y="29282"/>
                  <a:pt x="26101" y="29245"/>
                  <a:pt x="26027" y="29208"/>
                </a:cubicBezTo>
                <a:lnTo>
                  <a:pt x="25325" y="29060"/>
                </a:lnTo>
                <a:cubicBezTo>
                  <a:pt x="24844" y="28986"/>
                  <a:pt x="24401" y="28912"/>
                  <a:pt x="23920" y="28875"/>
                </a:cubicBezTo>
                <a:cubicBezTo>
                  <a:pt x="23698" y="28838"/>
                  <a:pt x="23513" y="28838"/>
                  <a:pt x="23292" y="28838"/>
                </a:cubicBezTo>
                <a:cubicBezTo>
                  <a:pt x="23476" y="28801"/>
                  <a:pt x="23624" y="28727"/>
                  <a:pt x="23809" y="28690"/>
                </a:cubicBezTo>
                <a:cubicBezTo>
                  <a:pt x="23994" y="28653"/>
                  <a:pt x="24179" y="28616"/>
                  <a:pt x="24364" y="28505"/>
                </a:cubicBezTo>
                <a:cubicBezTo>
                  <a:pt x="24401" y="28505"/>
                  <a:pt x="24401" y="28468"/>
                  <a:pt x="24438" y="28468"/>
                </a:cubicBezTo>
                <a:cubicBezTo>
                  <a:pt x="24512" y="28468"/>
                  <a:pt x="24512" y="28431"/>
                  <a:pt x="24549" y="28431"/>
                </a:cubicBezTo>
                <a:cubicBezTo>
                  <a:pt x="24586" y="28431"/>
                  <a:pt x="24586" y="28358"/>
                  <a:pt x="24623" y="28358"/>
                </a:cubicBezTo>
                <a:cubicBezTo>
                  <a:pt x="24733" y="28321"/>
                  <a:pt x="24770" y="28247"/>
                  <a:pt x="24770" y="28099"/>
                </a:cubicBezTo>
                <a:lnTo>
                  <a:pt x="24807" y="28099"/>
                </a:lnTo>
                <a:cubicBezTo>
                  <a:pt x="24807" y="27877"/>
                  <a:pt x="24623" y="27729"/>
                  <a:pt x="24512" y="27581"/>
                </a:cubicBezTo>
                <a:cubicBezTo>
                  <a:pt x="24401" y="27544"/>
                  <a:pt x="24364" y="27433"/>
                  <a:pt x="24253" y="27396"/>
                </a:cubicBezTo>
                <a:lnTo>
                  <a:pt x="23994" y="27248"/>
                </a:lnTo>
                <a:cubicBezTo>
                  <a:pt x="23624" y="27137"/>
                  <a:pt x="23255" y="27027"/>
                  <a:pt x="22885" y="26953"/>
                </a:cubicBezTo>
                <a:cubicBezTo>
                  <a:pt x="22146" y="26768"/>
                  <a:pt x="21369" y="26620"/>
                  <a:pt x="20556" y="26509"/>
                </a:cubicBezTo>
                <a:cubicBezTo>
                  <a:pt x="19188" y="26324"/>
                  <a:pt x="17857" y="26213"/>
                  <a:pt x="16452" y="26102"/>
                </a:cubicBezTo>
                <a:cubicBezTo>
                  <a:pt x="16415" y="25844"/>
                  <a:pt x="16378" y="25511"/>
                  <a:pt x="16267" y="25178"/>
                </a:cubicBezTo>
                <a:cubicBezTo>
                  <a:pt x="15934" y="23736"/>
                  <a:pt x="16600" y="23662"/>
                  <a:pt x="17413" y="22405"/>
                </a:cubicBezTo>
                <a:cubicBezTo>
                  <a:pt x="18227" y="21148"/>
                  <a:pt x="18670" y="19632"/>
                  <a:pt x="19410" y="19004"/>
                </a:cubicBezTo>
                <a:cubicBezTo>
                  <a:pt x="20149" y="18338"/>
                  <a:pt x="21295" y="17932"/>
                  <a:pt x="22367" y="17081"/>
                </a:cubicBezTo>
                <a:cubicBezTo>
                  <a:pt x="23180" y="16465"/>
                  <a:pt x="24077" y="16125"/>
                  <a:pt x="24866" y="16125"/>
                </a:cubicBezTo>
                <a:cubicBezTo>
                  <a:pt x="25119" y="16125"/>
                  <a:pt x="25360" y="16159"/>
                  <a:pt x="25584" y="16231"/>
                </a:cubicBezTo>
                <a:cubicBezTo>
                  <a:pt x="25858" y="16297"/>
                  <a:pt x="26080" y="16327"/>
                  <a:pt x="26251" y="16327"/>
                </a:cubicBezTo>
                <a:cubicBezTo>
                  <a:pt x="26657" y="16327"/>
                  <a:pt x="26775" y="16158"/>
                  <a:pt x="26619" y="15898"/>
                </a:cubicBezTo>
                <a:cubicBezTo>
                  <a:pt x="26397" y="15566"/>
                  <a:pt x="26619" y="15529"/>
                  <a:pt x="27210" y="15048"/>
                </a:cubicBezTo>
                <a:cubicBezTo>
                  <a:pt x="27802" y="14604"/>
                  <a:pt x="28061" y="14013"/>
                  <a:pt x="28320" y="13384"/>
                </a:cubicBezTo>
                <a:cubicBezTo>
                  <a:pt x="28517" y="12859"/>
                  <a:pt x="30467" y="12829"/>
                  <a:pt x="30898" y="12829"/>
                </a:cubicBezTo>
                <a:cubicBezTo>
                  <a:pt x="30951" y="12829"/>
                  <a:pt x="30982" y="12830"/>
                  <a:pt x="30982" y="12830"/>
                </a:cubicBezTo>
                <a:cubicBezTo>
                  <a:pt x="30982" y="12830"/>
                  <a:pt x="31536" y="11647"/>
                  <a:pt x="32312" y="11536"/>
                </a:cubicBezTo>
                <a:cubicBezTo>
                  <a:pt x="32424" y="11520"/>
                  <a:pt x="32525" y="11514"/>
                  <a:pt x="32616" y="11514"/>
                </a:cubicBezTo>
                <a:cubicBezTo>
                  <a:pt x="32891" y="11514"/>
                  <a:pt x="33083" y="11568"/>
                  <a:pt x="33260" y="11568"/>
                </a:cubicBezTo>
                <a:cubicBezTo>
                  <a:pt x="33432" y="11568"/>
                  <a:pt x="33588" y="11517"/>
                  <a:pt x="33791" y="11314"/>
                </a:cubicBezTo>
                <a:cubicBezTo>
                  <a:pt x="34235" y="10870"/>
                  <a:pt x="34789" y="11055"/>
                  <a:pt x="34309" y="10501"/>
                </a:cubicBezTo>
                <a:cubicBezTo>
                  <a:pt x="33976" y="10168"/>
                  <a:pt x="33865" y="9613"/>
                  <a:pt x="33865" y="9133"/>
                </a:cubicBezTo>
                <a:cubicBezTo>
                  <a:pt x="33976" y="9133"/>
                  <a:pt x="34013" y="9096"/>
                  <a:pt x="34124" y="9096"/>
                </a:cubicBezTo>
                <a:cubicBezTo>
                  <a:pt x="34282" y="9096"/>
                  <a:pt x="34403" y="9091"/>
                  <a:pt x="34504" y="9091"/>
                </a:cubicBezTo>
                <a:cubicBezTo>
                  <a:pt x="34784" y="9091"/>
                  <a:pt x="34918" y="9130"/>
                  <a:pt x="35270" y="9429"/>
                </a:cubicBezTo>
                <a:cubicBezTo>
                  <a:pt x="35418" y="9502"/>
                  <a:pt x="35529" y="9613"/>
                  <a:pt x="35714" y="9687"/>
                </a:cubicBezTo>
                <a:cubicBezTo>
                  <a:pt x="35899" y="9133"/>
                  <a:pt x="36268" y="8689"/>
                  <a:pt x="36897" y="8541"/>
                </a:cubicBezTo>
                <a:cubicBezTo>
                  <a:pt x="36897" y="8467"/>
                  <a:pt x="37008" y="8467"/>
                  <a:pt x="37193" y="8393"/>
                </a:cubicBezTo>
                <a:cubicBezTo>
                  <a:pt x="37636" y="8356"/>
                  <a:pt x="38080" y="8319"/>
                  <a:pt x="38561" y="8319"/>
                </a:cubicBezTo>
                <a:lnTo>
                  <a:pt x="38597" y="8319"/>
                </a:lnTo>
                <a:cubicBezTo>
                  <a:pt x="38819" y="8319"/>
                  <a:pt x="39004" y="8319"/>
                  <a:pt x="39226" y="8356"/>
                </a:cubicBezTo>
                <a:lnTo>
                  <a:pt x="39337" y="8356"/>
                </a:lnTo>
                <a:cubicBezTo>
                  <a:pt x="39559" y="8393"/>
                  <a:pt x="39744" y="8393"/>
                  <a:pt x="39965" y="8467"/>
                </a:cubicBezTo>
                <a:cubicBezTo>
                  <a:pt x="39965" y="8356"/>
                  <a:pt x="39928" y="8319"/>
                  <a:pt x="39891" y="8282"/>
                </a:cubicBezTo>
                <a:cubicBezTo>
                  <a:pt x="39670" y="7913"/>
                  <a:pt x="39226" y="7987"/>
                  <a:pt x="38930" y="7802"/>
                </a:cubicBezTo>
                <a:cubicBezTo>
                  <a:pt x="38782" y="7728"/>
                  <a:pt x="38597" y="7617"/>
                  <a:pt x="38450" y="7580"/>
                </a:cubicBezTo>
                <a:cubicBezTo>
                  <a:pt x="38117" y="7432"/>
                  <a:pt x="38265" y="7358"/>
                  <a:pt x="38043" y="7173"/>
                </a:cubicBezTo>
                <a:cubicBezTo>
                  <a:pt x="37858" y="7025"/>
                  <a:pt x="37673" y="6988"/>
                  <a:pt x="37488" y="6915"/>
                </a:cubicBezTo>
                <a:cubicBezTo>
                  <a:pt x="37008" y="6841"/>
                  <a:pt x="36934" y="6915"/>
                  <a:pt x="36823" y="6804"/>
                </a:cubicBezTo>
                <a:cubicBezTo>
                  <a:pt x="36791" y="6805"/>
                  <a:pt x="36759" y="6805"/>
                  <a:pt x="36726" y="6805"/>
                </a:cubicBezTo>
                <a:cubicBezTo>
                  <a:pt x="35798" y="6805"/>
                  <a:pt x="34887" y="6291"/>
                  <a:pt x="34494" y="5362"/>
                </a:cubicBezTo>
                <a:cubicBezTo>
                  <a:pt x="34420" y="5251"/>
                  <a:pt x="34420" y="5214"/>
                  <a:pt x="34420" y="5140"/>
                </a:cubicBezTo>
                <a:cubicBezTo>
                  <a:pt x="34309" y="5066"/>
                  <a:pt x="34198" y="5029"/>
                  <a:pt x="34013" y="4992"/>
                </a:cubicBezTo>
                <a:cubicBezTo>
                  <a:pt x="33939" y="4992"/>
                  <a:pt x="33828" y="4955"/>
                  <a:pt x="33754" y="4955"/>
                </a:cubicBezTo>
                <a:cubicBezTo>
                  <a:pt x="33754" y="4955"/>
                  <a:pt x="33680" y="4955"/>
                  <a:pt x="33680" y="4992"/>
                </a:cubicBezTo>
                <a:cubicBezTo>
                  <a:pt x="33311" y="5251"/>
                  <a:pt x="32941" y="5510"/>
                  <a:pt x="32497" y="5621"/>
                </a:cubicBezTo>
                <a:cubicBezTo>
                  <a:pt x="32460" y="5621"/>
                  <a:pt x="32349" y="5694"/>
                  <a:pt x="32312" y="5694"/>
                </a:cubicBezTo>
                <a:cubicBezTo>
                  <a:pt x="32202" y="5694"/>
                  <a:pt x="32165" y="5731"/>
                  <a:pt x="32091" y="5731"/>
                </a:cubicBezTo>
                <a:lnTo>
                  <a:pt x="32017" y="5731"/>
                </a:lnTo>
                <a:cubicBezTo>
                  <a:pt x="31980" y="5731"/>
                  <a:pt x="31906" y="5768"/>
                  <a:pt x="31832" y="5768"/>
                </a:cubicBezTo>
                <a:lnTo>
                  <a:pt x="31277" y="5768"/>
                </a:lnTo>
                <a:cubicBezTo>
                  <a:pt x="30982" y="5731"/>
                  <a:pt x="30686" y="5694"/>
                  <a:pt x="30427" y="5584"/>
                </a:cubicBezTo>
                <a:cubicBezTo>
                  <a:pt x="30501" y="5510"/>
                  <a:pt x="30612" y="5399"/>
                  <a:pt x="30871" y="5362"/>
                </a:cubicBezTo>
                <a:lnTo>
                  <a:pt x="31166" y="5362"/>
                </a:lnTo>
                <a:cubicBezTo>
                  <a:pt x="31240" y="5362"/>
                  <a:pt x="31388" y="5362"/>
                  <a:pt x="31462" y="5399"/>
                </a:cubicBezTo>
                <a:lnTo>
                  <a:pt x="31758" y="5399"/>
                </a:lnTo>
                <a:cubicBezTo>
                  <a:pt x="31795" y="5399"/>
                  <a:pt x="31906" y="5362"/>
                  <a:pt x="31980" y="5325"/>
                </a:cubicBezTo>
                <a:cubicBezTo>
                  <a:pt x="31351" y="4955"/>
                  <a:pt x="30871" y="4253"/>
                  <a:pt x="30797" y="3513"/>
                </a:cubicBezTo>
                <a:cubicBezTo>
                  <a:pt x="30723" y="3365"/>
                  <a:pt x="30797" y="3217"/>
                  <a:pt x="30834" y="3107"/>
                </a:cubicBezTo>
                <a:cubicBezTo>
                  <a:pt x="30650" y="3056"/>
                  <a:pt x="30451" y="3037"/>
                  <a:pt x="30255" y="3037"/>
                </a:cubicBezTo>
                <a:cubicBezTo>
                  <a:pt x="30016" y="3037"/>
                  <a:pt x="29779" y="3066"/>
                  <a:pt x="29577" y="3107"/>
                </a:cubicBezTo>
                <a:cubicBezTo>
                  <a:pt x="29503" y="3107"/>
                  <a:pt x="29392" y="3107"/>
                  <a:pt x="29318" y="3143"/>
                </a:cubicBezTo>
                <a:lnTo>
                  <a:pt x="28837" y="3143"/>
                </a:lnTo>
                <a:cubicBezTo>
                  <a:pt x="28689" y="3143"/>
                  <a:pt x="28578" y="3143"/>
                  <a:pt x="28394" y="3180"/>
                </a:cubicBezTo>
                <a:cubicBezTo>
                  <a:pt x="28246" y="3365"/>
                  <a:pt x="28098" y="3513"/>
                  <a:pt x="27913" y="3587"/>
                </a:cubicBezTo>
                <a:cubicBezTo>
                  <a:pt x="27622" y="3814"/>
                  <a:pt x="27274" y="3927"/>
                  <a:pt x="26944" y="3927"/>
                </a:cubicBezTo>
                <a:cubicBezTo>
                  <a:pt x="26897" y="3927"/>
                  <a:pt x="26850" y="3924"/>
                  <a:pt x="26804" y="3920"/>
                </a:cubicBezTo>
                <a:cubicBezTo>
                  <a:pt x="26767" y="3957"/>
                  <a:pt x="26767" y="4068"/>
                  <a:pt x="26730" y="4105"/>
                </a:cubicBezTo>
                <a:cubicBezTo>
                  <a:pt x="26730" y="4105"/>
                  <a:pt x="26730" y="4068"/>
                  <a:pt x="26656" y="4068"/>
                </a:cubicBezTo>
                <a:cubicBezTo>
                  <a:pt x="26656" y="4068"/>
                  <a:pt x="26619" y="4031"/>
                  <a:pt x="26619" y="3957"/>
                </a:cubicBezTo>
                <a:cubicBezTo>
                  <a:pt x="26619" y="3920"/>
                  <a:pt x="26582" y="3920"/>
                  <a:pt x="26582" y="3883"/>
                </a:cubicBezTo>
                <a:cubicBezTo>
                  <a:pt x="26249" y="3846"/>
                  <a:pt x="25917" y="3698"/>
                  <a:pt x="25695" y="3476"/>
                </a:cubicBezTo>
                <a:lnTo>
                  <a:pt x="25510" y="3291"/>
                </a:lnTo>
                <a:cubicBezTo>
                  <a:pt x="25362" y="3107"/>
                  <a:pt x="25288" y="2848"/>
                  <a:pt x="25177" y="2626"/>
                </a:cubicBezTo>
                <a:lnTo>
                  <a:pt x="25177" y="2589"/>
                </a:lnTo>
                <a:cubicBezTo>
                  <a:pt x="25140" y="2478"/>
                  <a:pt x="25140" y="2367"/>
                  <a:pt x="25103" y="2256"/>
                </a:cubicBezTo>
                <a:lnTo>
                  <a:pt x="25103" y="2219"/>
                </a:lnTo>
                <a:cubicBezTo>
                  <a:pt x="25103" y="2108"/>
                  <a:pt x="25066" y="1997"/>
                  <a:pt x="25066" y="1886"/>
                </a:cubicBezTo>
                <a:cubicBezTo>
                  <a:pt x="24918" y="1850"/>
                  <a:pt x="24733" y="1850"/>
                  <a:pt x="24586" y="1850"/>
                </a:cubicBezTo>
                <a:cubicBezTo>
                  <a:pt x="24539" y="1854"/>
                  <a:pt x="24493" y="1856"/>
                  <a:pt x="24447" y="1856"/>
                </a:cubicBezTo>
                <a:cubicBezTo>
                  <a:pt x="24176" y="1856"/>
                  <a:pt x="23917" y="1792"/>
                  <a:pt x="23649" y="1792"/>
                </a:cubicBezTo>
                <a:cubicBezTo>
                  <a:pt x="23568" y="1792"/>
                  <a:pt x="23486" y="1797"/>
                  <a:pt x="23403" y="1813"/>
                </a:cubicBezTo>
                <a:cubicBezTo>
                  <a:pt x="23033" y="1702"/>
                  <a:pt x="22700" y="1480"/>
                  <a:pt x="22293" y="1443"/>
                </a:cubicBezTo>
                <a:lnTo>
                  <a:pt x="21258" y="1443"/>
                </a:lnTo>
                <a:cubicBezTo>
                  <a:pt x="21221" y="1443"/>
                  <a:pt x="21110" y="1369"/>
                  <a:pt x="21073" y="1369"/>
                </a:cubicBezTo>
                <a:lnTo>
                  <a:pt x="21036" y="1369"/>
                </a:lnTo>
                <a:cubicBezTo>
                  <a:pt x="20630" y="1332"/>
                  <a:pt x="20260" y="1110"/>
                  <a:pt x="19927" y="703"/>
                </a:cubicBezTo>
                <a:cubicBezTo>
                  <a:pt x="19890" y="703"/>
                  <a:pt x="19816" y="703"/>
                  <a:pt x="19779" y="629"/>
                </a:cubicBezTo>
                <a:cubicBezTo>
                  <a:pt x="19602" y="629"/>
                  <a:pt x="19424" y="724"/>
                  <a:pt x="19266" y="724"/>
                </a:cubicBezTo>
                <a:cubicBezTo>
                  <a:pt x="19226" y="724"/>
                  <a:pt x="19188" y="718"/>
                  <a:pt x="19151" y="703"/>
                </a:cubicBezTo>
                <a:cubicBezTo>
                  <a:pt x="19003" y="519"/>
                  <a:pt x="18707" y="223"/>
                  <a:pt x="18522" y="149"/>
                </a:cubicBezTo>
                <a:lnTo>
                  <a:pt x="18264" y="1"/>
                </a:lnTo>
                <a:close/>
              </a:path>
            </a:pathLst>
          </a:custGeom>
          <a:solidFill>
            <a:srgbClr val="BD3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3" name="Google Shape;22353;p31"/>
          <p:cNvSpPr/>
          <p:nvPr/>
        </p:nvSpPr>
        <p:spPr>
          <a:xfrm rot="652354">
            <a:off x="2323221" y="1854915"/>
            <a:ext cx="1465725" cy="2140483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4" name="Google Shape;22354;p31"/>
          <p:cNvSpPr/>
          <p:nvPr/>
        </p:nvSpPr>
        <p:spPr>
          <a:xfrm>
            <a:off x="3412466" y="2498979"/>
            <a:ext cx="48034" cy="166765"/>
          </a:xfrm>
          <a:custGeom>
            <a:avLst/>
            <a:gdLst/>
            <a:ahLst/>
            <a:cxnLst/>
            <a:rect l="l" t="t" r="r" b="b"/>
            <a:pathLst>
              <a:path w="852" h="2958" extrusionOk="0">
                <a:moveTo>
                  <a:pt x="223" y="0"/>
                </a:moveTo>
                <a:lnTo>
                  <a:pt x="186" y="37"/>
                </a:lnTo>
                <a:lnTo>
                  <a:pt x="38" y="333"/>
                </a:lnTo>
                <a:cubicBezTo>
                  <a:pt x="1" y="407"/>
                  <a:pt x="1" y="555"/>
                  <a:pt x="1" y="703"/>
                </a:cubicBezTo>
                <a:cubicBezTo>
                  <a:pt x="1" y="924"/>
                  <a:pt x="38" y="1220"/>
                  <a:pt x="112" y="1442"/>
                </a:cubicBezTo>
                <a:cubicBezTo>
                  <a:pt x="223" y="1997"/>
                  <a:pt x="407" y="2514"/>
                  <a:pt x="666" y="2958"/>
                </a:cubicBezTo>
                <a:cubicBezTo>
                  <a:pt x="703" y="2884"/>
                  <a:pt x="703" y="2736"/>
                  <a:pt x="740" y="2625"/>
                </a:cubicBezTo>
                <a:cubicBezTo>
                  <a:pt x="777" y="2514"/>
                  <a:pt x="777" y="2403"/>
                  <a:pt x="777" y="2255"/>
                </a:cubicBezTo>
                <a:cubicBezTo>
                  <a:pt x="851" y="2034"/>
                  <a:pt x="851" y="1812"/>
                  <a:pt x="851" y="1516"/>
                </a:cubicBezTo>
                <a:cubicBezTo>
                  <a:pt x="851" y="1294"/>
                  <a:pt x="777" y="998"/>
                  <a:pt x="703" y="740"/>
                </a:cubicBezTo>
                <a:cubicBezTo>
                  <a:pt x="666" y="592"/>
                  <a:pt x="592" y="481"/>
                  <a:pt x="518" y="370"/>
                </a:cubicBezTo>
                <a:cubicBezTo>
                  <a:pt x="407" y="222"/>
                  <a:pt x="333" y="148"/>
                  <a:pt x="223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5" name="Google Shape;22355;p31"/>
          <p:cNvSpPr/>
          <p:nvPr/>
        </p:nvSpPr>
        <p:spPr>
          <a:xfrm>
            <a:off x="3429154" y="2490636"/>
            <a:ext cx="200140" cy="60493"/>
          </a:xfrm>
          <a:custGeom>
            <a:avLst/>
            <a:gdLst/>
            <a:ahLst/>
            <a:cxnLst/>
            <a:rect l="l" t="t" r="r" b="b"/>
            <a:pathLst>
              <a:path w="3550" h="1073" extrusionOk="0">
                <a:moveTo>
                  <a:pt x="407" y="0"/>
                </a:moveTo>
                <a:cubicBezTo>
                  <a:pt x="259" y="0"/>
                  <a:pt x="111" y="0"/>
                  <a:pt x="37" y="74"/>
                </a:cubicBezTo>
                <a:lnTo>
                  <a:pt x="0" y="74"/>
                </a:lnTo>
                <a:cubicBezTo>
                  <a:pt x="74" y="185"/>
                  <a:pt x="222" y="296"/>
                  <a:pt x="370" y="370"/>
                </a:cubicBezTo>
                <a:cubicBezTo>
                  <a:pt x="481" y="481"/>
                  <a:pt x="629" y="518"/>
                  <a:pt x="814" y="629"/>
                </a:cubicBezTo>
                <a:cubicBezTo>
                  <a:pt x="1147" y="740"/>
                  <a:pt x="1405" y="777"/>
                  <a:pt x="1738" y="888"/>
                </a:cubicBezTo>
                <a:cubicBezTo>
                  <a:pt x="2071" y="925"/>
                  <a:pt x="2330" y="998"/>
                  <a:pt x="2662" y="1035"/>
                </a:cubicBezTo>
                <a:cubicBezTo>
                  <a:pt x="2810" y="1035"/>
                  <a:pt x="2995" y="1035"/>
                  <a:pt x="3143" y="1072"/>
                </a:cubicBezTo>
                <a:lnTo>
                  <a:pt x="3550" y="1072"/>
                </a:lnTo>
                <a:cubicBezTo>
                  <a:pt x="2958" y="703"/>
                  <a:pt x="2404" y="481"/>
                  <a:pt x="1775" y="296"/>
                </a:cubicBezTo>
                <a:cubicBezTo>
                  <a:pt x="1479" y="185"/>
                  <a:pt x="1184" y="111"/>
                  <a:pt x="851" y="74"/>
                </a:cubicBezTo>
                <a:cubicBezTo>
                  <a:pt x="740" y="0"/>
                  <a:pt x="555" y="0"/>
                  <a:pt x="407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6" name="Google Shape;22356;p31"/>
          <p:cNvSpPr/>
          <p:nvPr/>
        </p:nvSpPr>
        <p:spPr>
          <a:xfrm>
            <a:off x="3360373" y="2194654"/>
            <a:ext cx="75095" cy="129274"/>
          </a:xfrm>
          <a:custGeom>
            <a:avLst/>
            <a:gdLst/>
            <a:ahLst/>
            <a:cxnLst/>
            <a:rect l="l" t="t" r="r" b="b"/>
            <a:pathLst>
              <a:path w="1332" h="2293" extrusionOk="0">
                <a:moveTo>
                  <a:pt x="1147" y="1849"/>
                </a:moveTo>
                <a:cubicBezTo>
                  <a:pt x="1220" y="1996"/>
                  <a:pt x="1257" y="2107"/>
                  <a:pt x="1257" y="2217"/>
                </a:cubicBezTo>
                <a:lnTo>
                  <a:pt x="1257" y="2217"/>
                </a:lnTo>
                <a:cubicBezTo>
                  <a:pt x="1257" y="2107"/>
                  <a:pt x="1220" y="2033"/>
                  <a:pt x="1147" y="1849"/>
                </a:cubicBezTo>
                <a:close/>
                <a:moveTo>
                  <a:pt x="37" y="0"/>
                </a:moveTo>
                <a:lnTo>
                  <a:pt x="37" y="37"/>
                </a:lnTo>
                <a:cubicBezTo>
                  <a:pt x="0" y="148"/>
                  <a:pt x="0" y="222"/>
                  <a:pt x="37" y="370"/>
                </a:cubicBezTo>
                <a:cubicBezTo>
                  <a:pt x="37" y="518"/>
                  <a:pt x="111" y="592"/>
                  <a:pt x="148" y="666"/>
                </a:cubicBezTo>
                <a:cubicBezTo>
                  <a:pt x="222" y="925"/>
                  <a:pt x="333" y="1110"/>
                  <a:pt x="481" y="1294"/>
                </a:cubicBezTo>
                <a:cubicBezTo>
                  <a:pt x="718" y="1633"/>
                  <a:pt x="987" y="1941"/>
                  <a:pt x="1257" y="2218"/>
                </a:cubicBezTo>
                <a:lnTo>
                  <a:pt x="1257" y="2218"/>
                </a:lnTo>
                <a:cubicBezTo>
                  <a:pt x="1257" y="2218"/>
                  <a:pt x="1257" y="2218"/>
                  <a:pt x="1257" y="2218"/>
                </a:cubicBezTo>
                <a:lnTo>
                  <a:pt x="1257" y="2218"/>
                </a:lnTo>
                <a:cubicBezTo>
                  <a:pt x="1282" y="2243"/>
                  <a:pt x="1307" y="2268"/>
                  <a:pt x="1331" y="2293"/>
                </a:cubicBezTo>
                <a:lnTo>
                  <a:pt x="1331" y="1997"/>
                </a:lnTo>
                <a:cubicBezTo>
                  <a:pt x="1331" y="1849"/>
                  <a:pt x="1294" y="1738"/>
                  <a:pt x="1294" y="1590"/>
                </a:cubicBezTo>
                <a:cubicBezTo>
                  <a:pt x="1257" y="1368"/>
                  <a:pt x="1220" y="1147"/>
                  <a:pt x="1110" y="962"/>
                </a:cubicBezTo>
                <a:cubicBezTo>
                  <a:pt x="1036" y="740"/>
                  <a:pt x="925" y="555"/>
                  <a:pt x="777" y="370"/>
                </a:cubicBezTo>
                <a:cubicBezTo>
                  <a:pt x="703" y="259"/>
                  <a:pt x="666" y="185"/>
                  <a:pt x="518" y="148"/>
                </a:cubicBezTo>
                <a:cubicBezTo>
                  <a:pt x="333" y="37"/>
                  <a:pt x="185" y="0"/>
                  <a:pt x="37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7" name="Google Shape;22357;p31"/>
          <p:cNvSpPr/>
          <p:nvPr/>
        </p:nvSpPr>
        <p:spPr>
          <a:xfrm>
            <a:off x="3360373" y="2109185"/>
            <a:ext cx="177194" cy="79267"/>
          </a:xfrm>
          <a:custGeom>
            <a:avLst/>
            <a:gdLst/>
            <a:ahLst/>
            <a:cxnLst/>
            <a:rect l="l" t="t" r="r" b="b"/>
            <a:pathLst>
              <a:path w="3143" h="1406" extrusionOk="0">
                <a:moveTo>
                  <a:pt x="3143" y="1"/>
                </a:moveTo>
                <a:cubicBezTo>
                  <a:pt x="2625" y="112"/>
                  <a:pt x="2071" y="259"/>
                  <a:pt x="1516" y="444"/>
                </a:cubicBezTo>
                <a:cubicBezTo>
                  <a:pt x="1257" y="555"/>
                  <a:pt x="962" y="666"/>
                  <a:pt x="703" y="814"/>
                </a:cubicBezTo>
                <a:cubicBezTo>
                  <a:pt x="555" y="925"/>
                  <a:pt x="407" y="962"/>
                  <a:pt x="333" y="1036"/>
                </a:cubicBezTo>
                <a:cubicBezTo>
                  <a:pt x="222" y="1147"/>
                  <a:pt x="148" y="1184"/>
                  <a:pt x="37" y="1332"/>
                </a:cubicBezTo>
                <a:lnTo>
                  <a:pt x="0" y="1369"/>
                </a:lnTo>
                <a:cubicBezTo>
                  <a:pt x="111" y="1406"/>
                  <a:pt x="296" y="1406"/>
                  <a:pt x="370" y="1406"/>
                </a:cubicBezTo>
                <a:cubicBezTo>
                  <a:pt x="518" y="1406"/>
                  <a:pt x="666" y="1369"/>
                  <a:pt x="777" y="1332"/>
                </a:cubicBezTo>
                <a:cubicBezTo>
                  <a:pt x="1073" y="1221"/>
                  <a:pt x="1331" y="1147"/>
                  <a:pt x="1627" y="999"/>
                </a:cubicBezTo>
                <a:cubicBezTo>
                  <a:pt x="1886" y="851"/>
                  <a:pt x="2182" y="740"/>
                  <a:pt x="2404" y="555"/>
                </a:cubicBezTo>
                <a:cubicBezTo>
                  <a:pt x="2551" y="444"/>
                  <a:pt x="2625" y="370"/>
                  <a:pt x="2773" y="259"/>
                </a:cubicBezTo>
                <a:cubicBezTo>
                  <a:pt x="2921" y="185"/>
                  <a:pt x="2995" y="75"/>
                  <a:pt x="3143" y="1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8" name="Google Shape;22358;p31"/>
          <p:cNvSpPr/>
          <p:nvPr/>
        </p:nvSpPr>
        <p:spPr>
          <a:xfrm>
            <a:off x="2582928" y="2634455"/>
            <a:ext cx="118844" cy="112586"/>
          </a:xfrm>
          <a:custGeom>
            <a:avLst/>
            <a:gdLst/>
            <a:ahLst/>
            <a:cxnLst/>
            <a:rect l="l" t="t" r="r" b="b"/>
            <a:pathLst>
              <a:path w="2108" h="1997" extrusionOk="0">
                <a:moveTo>
                  <a:pt x="2108" y="0"/>
                </a:moveTo>
                <a:cubicBezTo>
                  <a:pt x="2071" y="0"/>
                  <a:pt x="1997" y="0"/>
                  <a:pt x="1960" y="37"/>
                </a:cubicBezTo>
                <a:cubicBezTo>
                  <a:pt x="1923" y="111"/>
                  <a:pt x="1812" y="111"/>
                  <a:pt x="1775" y="148"/>
                </a:cubicBezTo>
                <a:cubicBezTo>
                  <a:pt x="1701" y="185"/>
                  <a:pt x="1553" y="296"/>
                  <a:pt x="1442" y="370"/>
                </a:cubicBezTo>
                <a:cubicBezTo>
                  <a:pt x="1257" y="518"/>
                  <a:pt x="1072" y="703"/>
                  <a:pt x="888" y="888"/>
                </a:cubicBezTo>
                <a:cubicBezTo>
                  <a:pt x="555" y="1257"/>
                  <a:pt x="296" y="1627"/>
                  <a:pt x="0" y="1997"/>
                </a:cubicBezTo>
                <a:cubicBezTo>
                  <a:pt x="111" y="1960"/>
                  <a:pt x="259" y="1849"/>
                  <a:pt x="333" y="1812"/>
                </a:cubicBezTo>
                <a:cubicBezTo>
                  <a:pt x="444" y="1775"/>
                  <a:pt x="555" y="1664"/>
                  <a:pt x="666" y="1627"/>
                </a:cubicBezTo>
                <a:cubicBezTo>
                  <a:pt x="851" y="1479"/>
                  <a:pt x="1072" y="1331"/>
                  <a:pt x="1257" y="1146"/>
                </a:cubicBezTo>
                <a:cubicBezTo>
                  <a:pt x="1442" y="961"/>
                  <a:pt x="1627" y="851"/>
                  <a:pt x="1775" y="666"/>
                </a:cubicBezTo>
                <a:cubicBezTo>
                  <a:pt x="1849" y="555"/>
                  <a:pt x="1923" y="481"/>
                  <a:pt x="1960" y="370"/>
                </a:cubicBezTo>
                <a:cubicBezTo>
                  <a:pt x="2071" y="222"/>
                  <a:pt x="2108" y="111"/>
                  <a:pt x="2108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9" name="Google Shape;22359;p31"/>
          <p:cNvSpPr/>
          <p:nvPr/>
        </p:nvSpPr>
        <p:spPr>
          <a:xfrm>
            <a:off x="3110226" y="1838235"/>
            <a:ext cx="54292" cy="135532"/>
          </a:xfrm>
          <a:custGeom>
            <a:avLst/>
            <a:gdLst/>
            <a:ahLst/>
            <a:cxnLst/>
            <a:rect l="l" t="t" r="r" b="b"/>
            <a:pathLst>
              <a:path w="963" h="2404" extrusionOk="0">
                <a:moveTo>
                  <a:pt x="962" y="0"/>
                </a:moveTo>
                <a:lnTo>
                  <a:pt x="962" y="0"/>
                </a:lnTo>
                <a:cubicBezTo>
                  <a:pt x="740" y="370"/>
                  <a:pt x="519" y="740"/>
                  <a:pt x="334" y="1147"/>
                </a:cubicBezTo>
                <a:cubicBezTo>
                  <a:pt x="223" y="1331"/>
                  <a:pt x="149" y="1553"/>
                  <a:pt x="75" y="1775"/>
                </a:cubicBezTo>
                <a:cubicBezTo>
                  <a:pt x="38" y="1775"/>
                  <a:pt x="1" y="1923"/>
                  <a:pt x="1" y="2034"/>
                </a:cubicBezTo>
                <a:lnTo>
                  <a:pt x="1" y="2256"/>
                </a:lnTo>
                <a:lnTo>
                  <a:pt x="1" y="2404"/>
                </a:lnTo>
                <a:cubicBezTo>
                  <a:pt x="112" y="2330"/>
                  <a:pt x="149" y="2293"/>
                  <a:pt x="223" y="2219"/>
                </a:cubicBezTo>
                <a:cubicBezTo>
                  <a:pt x="297" y="2108"/>
                  <a:pt x="371" y="2034"/>
                  <a:pt x="408" y="1923"/>
                </a:cubicBezTo>
                <a:cubicBezTo>
                  <a:pt x="519" y="1738"/>
                  <a:pt x="592" y="1516"/>
                  <a:pt x="703" y="1294"/>
                </a:cubicBezTo>
                <a:cubicBezTo>
                  <a:pt x="740" y="1036"/>
                  <a:pt x="851" y="814"/>
                  <a:pt x="888" y="629"/>
                </a:cubicBezTo>
                <a:cubicBezTo>
                  <a:pt x="888" y="555"/>
                  <a:pt x="925" y="407"/>
                  <a:pt x="925" y="296"/>
                </a:cubicBezTo>
                <a:cubicBezTo>
                  <a:pt x="925" y="222"/>
                  <a:pt x="962" y="74"/>
                  <a:pt x="962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0" name="Google Shape;22360;p31"/>
          <p:cNvSpPr/>
          <p:nvPr/>
        </p:nvSpPr>
        <p:spPr>
          <a:xfrm>
            <a:off x="3053962" y="1863267"/>
            <a:ext cx="35518" cy="145961"/>
          </a:xfrm>
          <a:custGeom>
            <a:avLst/>
            <a:gdLst/>
            <a:ahLst/>
            <a:cxnLst/>
            <a:rect l="l" t="t" r="r" b="b"/>
            <a:pathLst>
              <a:path w="630" h="2589" extrusionOk="0">
                <a:moveTo>
                  <a:pt x="629" y="0"/>
                </a:moveTo>
                <a:cubicBezTo>
                  <a:pt x="444" y="407"/>
                  <a:pt x="260" y="850"/>
                  <a:pt x="112" y="1294"/>
                </a:cubicBezTo>
                <a:cubicBezTo>
                  <a:pt x="75" y="1516"/>
                  <a:pt x="1" y="1775"/>
                  <a:pt x="1" y="1923"/>
                </a:cubicBezTo>
                <a:lnTo>
                  <a:pt x="1" y="2070"/>
                </a:lnTo>
                <a:lnTo>
                  <a:pt x="1" y="2144"/>
                </a:lnTo>
                <a:lnTo>
                  <a:pt x="1" y="2255"/>
                </a:lnTo>
                <a:lnTo>
                  <a:pt x="1" y="2440"/>
                </a:lnTo>
                <a:cubicBezTo>
                  <a:pt x="1" y="2551"/>
                  <a:pt x="1" y="2588"/>
                  <a:pt x="38" y="2588"/>
                </a:cubicBezTo>
                <a:cubicBezTo>
                  <a:pt x="112" y="2551"/>
                  <a:pt x="149" y="2440"/>
                  <a:pt x="223" y="2366"/>
                </a:cubicBezTo>
                <a:cubicBezTo>
                  <a:pt x="260" y="2255"/>
                  <a:pt x="296" y="2181"/>
                  <a:pt x="370" y="2033"/>
                </a:cubicBezTo>
                <a:cubicBezTo>
                  <a:pt x="444" y="1812"/>
                  <a:pt x="481" y="1590"/>
                  <a:pt x="555" y="1331"/>
                </a:cubicBezTo>
                <a:cubicBezTo>
                  <a:pt x="592" y="1109"/>
                  <a:pt x="629" y="887"/>
                  <a:pt x="629" y="666"/>
                </a:cubicBezTo>
                <a:lnTo>
                  <a:pt x="629" y="333"/>
                </a:lnTo>
                <a:lnTo>
                  <a:pt x="629" y="0"/>
                </a:ln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1" name="Google Shape;22361;p31"/>
          <p:cNvSpPr/>
          <p:nvPr/>
        </p:nvSpPr>
        <p:spPr>
          <a:xfrm>
            <a:off x="3018556" y="1892414"/>
            <a:ext cx="27118" cy="148047"/>
          </a:xfrm>
          <a:custGeom>
            <a:avLst/>
            <a:gdLst/>
            <a:ahLst/>
            <a:cxnLst/>
            <a:rect l="l" t="t" r="r" b="b"/>
            <a:pathLst>
              <a:path w="481" h="2626" extrusionOk="0">
                <a:moveTo>
                  <a:pt x="370" y="1"/>
                </a:moveTo>
                <a:cubicBezTo>
                  <a:pt x="259" y="407"/>
                  <a:pt x="148" y="888"/>
                  <a:pt x="74" y="1295"/>
                </a:cubicBezTo>
                <a:cubicBezTo>
                  <a:pt x="0" y="1516"/>
                  <a:pt x="0" y="1738"/>
                  <a:pt x="0" y="1997"/>
                </a:cubicBezTo>
                <a:lnTo>
                  <a:pt x="0" y="2071"/>
                </a:lnTo>
                <a:lnTo>
                  <a:pt x="0" y="2219"/>
                </a:lnTo>
                <a:lnTo>
                  <a:pt x="0" y="2293"/>
                </a:lnTo>
                <a:cubicBezTo>
                  <a:pt x="0" y="2367"/>
                  <a:pt x="0" y="2441"/>
                  <a:pt x="74" y="2478"/>
                </a:cubicBezTo>
                <a:cubicBezTo>
                  <a:pt x="74" y="2552"/>
                  <a:pt x="111" y="2589"/>
                  <a:pt x="111" y="2626"/>
                </a:cubicBezTo>
                <a:cubicBezTo>
                  <a:pt x="185" y="2552"/>
                  <a:pt x="222" y="2441"/>
                  <a:pt x="296" y="2330"/>
                </a:cubicBezTo>
                <a:cubicBezTo>
                  <a:pt x="333" y="2256"/>
                  <a:pt x="370" y="2108"/>
                  <a:pt x="370" y="2034"/>
                </a:cubicBezTo>
                <a:cubicBezTo>
                  <a:pt x="444" y="1812"/>
                  <a:pt x="481" y="1553"/>
                  <a:pt x="481" y="1332"/>
                </a:cubicBezTo>
                <a:lnTo>
                  <a:pt x="481" y="629"/>
                </a:lnTo>
                <a:cubicBezTo>
                  <a:pt x="481" y="555"/>
                  <a:pt x="481" y="407"/>
                  <a:pt x="444" y="333"/>
                </a:cubicBezTo>
                <a:cubicBezTo>
                  <a:pt x="444" y="222"/>
                  <a:pt x="370" y="75"/>
                  <a:pt x="370" y="1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2" name="Google Shape;22362;p31"/>
          <p:cNvSpPr/>
          <p:nvPr/>
        </p:nvSpPr>
        <p:spPr>
          <a:xfrm>
            <a:off x="2693371" y="1854923"/>
            <a:ext cx="58407" cy="135532"/>
          </a:xfrm>
          <a:custGeom>
            <a:avLst/>
            <a:gdLst/>
            <a:ahLst/>
            <a:cxnLst/>
            <a:rect l="l" t="t" r="r" b="b"/>
            <a:pathLst>
              <a:path w="1036" h="2404" extrusionOk="0">
                <a:moveTo>
                  <a:pt x="1" y="0"/>
                </a:moveTo>
                <a:cubicBezTo>
                  <a:pt x="1" y="148"/>
                  <a:pt x="38" y="222"/>
                  <a:pt x="38" y="333"/>
                </a:cubicBezTo>
                <a:cubicBezTo>
                  <a:pt x="38" y="407"/>
                  <a:pt x="75" y="555"/>
                  <a:pt x="149" y="666"/>
                </a:cubicBezTo>
                <a:cubicBezTo>
                  <a:pt x="186" y="887"/>
                  <a:pt x="297" y="1109"/>
                  <a:pt x="334" y="1294"/>
                </a:cubicBezTo>
                <a:cubicBezTo>
                  <a:pt x="407" y="1516"/>
                  <a:pt x="518" y="1701"/>
                  <a:pt x="592" y="1960"/>
                </a:cubicBezTo>
                <a:cubicBezTo>
                  <a:pt x="666" y="2034"/>
                  <a:pt x="740" y="2144"/>
                  <a:pt x="777" y="2218"/>
                </a:cubicBezTo>
                <a:cubicBezTo>
                  <a:pt x="888" y="2329"/>
                  <a:pt x="925" y="2366"/>
                  <a:pt x="1036" y="2403"/>
                </a:cubicBezTo>
                <a:lnTo>
                  <a:pt x="1036" y="2255"/>
                </a:lnTo>
                <a:lnTo>
                  <a:pt x="1036" y="2034"/>
                </a:lnTo>
                <a:cubicBezTo>
                  <a:pt x="1036" y="1960"/>
                  <a:pt x="962" y="1812"/>
                  <a:pt x="925" y="1701"/>
                </a:cubicBezTo>
                <a:cubicBezTo>
                  <a:pt x="851" y="1479"/>
                  <a:pt x="777" y="1294"/>
                  <a:pt x="666" y="1072"/>
                </a:cubicBezTo>
                <a:cubicBezTo>
                  <a:pt x="481" y="740"/>
                  <a:pt x="223" y="370"/>
                  <a:pt x="1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3" name="Google Shape;22363;p31"/>
          <p:cNvSpPr/>
          <p:nvPr/>
        </p:nvSpPr>
        <p:spPr>
          <a:xfrm>
            <a:off x="2766324" y="1886156"/>
            <a:ext cx="39690" cy="143875"/>
          </a:xfrm>
          <a:custGeom>
            <a:avLst/>
            <a:gdLst/>
            <a:ahLst/>
            <a:cxnLst/>
            <a:rect l="l" t="t" r="r" b="b"/>
            <a:pathLst>
              <a:path w="704" h="2552" extrusionOk="0">
                <a:moveTo>
                  <a:pt x="1" y="1"/>
                </a:moveTo>
                <a:lnTo>
                  <a:pt x="1" y="333"/>
                </a:lnTo>
                <a:cubicBezTo>
                  <a:pt x="1" y="444"/>
                  <a:pt x="1" y="555"/>
                  <a:pt x="38" y="666"/>
                </a:cubicBezTo>
                <a:cubicBezTo>
                  <a:pt x="75" y="888"/>
                  <a:pt x="75" y="1110"/>
                  <a:pt x="149" y="1369"/>
                </a:cubicBezTo>
                <a:cubicBezTo>
                  <a:pt x="186" y="1590"/>
                  <a:pt x="223" y="1812"/>
                  <a:pt x="333" y="1997"/>
                </a:cubicBezTo>
                <a:cubicBezTo>
                  <a:pt x="370" y="2071"/>
                  <a:pt x="407" y="2219"/>
                  <a:pt x="481" y="2330"/>
                </a:cubicBezTo>
                <a:cubicBezTo>
                  <a:pt x="518" y="2404"/>
                  <a:pt x="592" y="2515"/>
                  <a:pt x="703" y="2552"/>
                </a:cubicBezTo>
                <a:lnTo>
                  <a:pt x="703" y="2404"/>
                </a:lnTo>
                <a:lnTo>
                  <a:pt x="703" y="2219"/>
                </a:lnTo>
                <a:cubicBezTo>
                  <a:pt x="703" y="2145"/>
                  <a:pt x="703" y="1997"/>
                  <a:pt x="666" y="1923"/>
                </a:cubicBezTo>
                <a:cubicBezTo>
                  <a:pt x="592" y="1664"/>
                  <a:pt x="555" y="1443"/>
                  <a:pt x="481" y="1258"/>
                </a:cubicBezTo>
                <a:cubicBezTo>
                  <a:pt x="407" y="814"/>
                  <a:pt x="223" y="370"/>
                  <a:pt x="1" y="1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4" name="Google Shape;22364;p31"/>
          <p:cNvSpPr/>
          <p:nvPr/>
        </p:nvSpPr>
        <p:spPr>
          <a:xfrm>
            <a:off x="2816387" y="1911188"/>
            <a:ext cx="25032" cy="148047"/>
          </a:xfrm>
          <a:custGeom>
            <a:avLst/>
            <a:gdLst/>
            <a:ahLst/>
            <a:cxnLst/>
            <a:rect l="l" t="t" r="r" b="b"/>
            <a:pathLst>
              <a:path w="444" h="2626" extrusionOk="0">
                <a:moveTo>
                  <a:pt x="37" y="0"/>
                </a:moveTo>
                <a:cubicBezTo>
                  <a:pt x="37" y="74"/>
                  <a:pt x="0" y="222"/>
                  <a:pt x="0" y="296"/>
                </a:cubicBezTo>
                <a:lnTo>
                  <a:pt x="0" y="629"/>
                </a:lnTo>
                <a:lnTo>
                  <a:pt x="0" y="1331"/>
                </a:lnTo>
                <a:cubicBezTo>
                  <a:pt x="0" y="1553"/>
                  <a:pt x="37" y="1775"/>
                  <a:pt x="74" y="1997"/>
                </a:cubicBezTo>
                <a:cubicBezTo>
                  <a:pt x="148" y="2108"/>
                  <a:pt x="148" y="2256"/>
                  <a:pt x="185" y="2330"/>
                </a:cubicBezTo>
                <a:cubicBezTo>
                  <a:pt x="222" y="2440"/>
                  <a:pt x="259" y="2551"/>
                  <a:pt x="370" y="2625"/>
                </a:cubicBezTo>
                <a:cubicBezTo>
                  <a:pt x="407" y="2514"/>
                  <a:pt x="407" y="2440"/>
                  <a:pt x="444" y="2293"/>
                </a:cubicBezTo>
                <a:lnTo>
                  <a:pt x="444" y="1960"/>
                </a:lnTo>
                <a:cubicBezTo>
                  <a:pt x="444" y="1738"/>
                  <a:pt x="407" y="1516"/>
                  <a:pt x="370" y="1294"/>
                </a:cubicBezTo>
                <a:cubicBezTo>
                  <a:pt x="259" y="851"/>
                  <a:pt x="185" y="407"/>
                  <a:pt x="37" y="0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5" name="Google Shape;22365;p31"/>
          <p:cNvSpPr/>
          <p:nvPr/>
        </p:nvSpPr>
        <p:spPr>
          <a:xfrm>
            <a:off x="2430765" y="2184224"/>
            <a:ext cx="158477" cy="62579"/>
          </a:xfrm>
          <a:custGeom>
            <a:avLst/>
            <a:gdLst/>
            <a:ahLst/>
            <a:cxnLst/>
            <a:rect l="l" t="t" r="r" b="b"/>
            <a:pathLst>
              <a:path w="2811" h="1110" extrusionOk="0">
                <a:moveTo>
                  <a:pt x="0" y="1"/>
                </a:moveTo>
                <a:cubicBezTo>
                  <a:pt x="74" y="75"/>
                  <a:pt x="222" y="148"/>
                  <a:pt x="333" y="222"/>
                </a:cubicBezTo>
                <a:cubicBezTo>
                  <a:pt x="407" y="259"/>
                  <a:pt x="555" y="370"/>
                  <a:pt x="629" y="407"/>
                </a:cubicBezTo>
                <a:cubicBezTo>
                  <a:pt x="888" y="555"/>
                  <a:pt x="1110" y="629"/>
                  <a:pt x="1331" y="777"/>
                </a:cubicBezTo>
                <a:cubicBezTo>
                  <a:pt x="1553" y="851"/>
                  <a:pt x="1812" y="962"/>
                  <a:pt x="2071" y="1073"/>
                </a:cubicBezTo>
                <a:cubicBezTo>
                  <a:pt x="2219" y="1110"/>
                  <a:pt x="2293" y="1110"/>
                  <a:pt x="2441" y="1110"/>
                </a:cubicBezTo>
                <a:cubicBezTo>
                  <a:pt x="2588" y="1110"/>
                  <a:pt x="2662" y="1110"/>
                  <a:pt x="2810" y="1073"/>
                </a:cubicBezTo>
                <a:lnTo>
                  <a:pt x="2736" y="962"/>
                </a:lnTo>
                <a:cubicBezTo>
                  <a:pt x="2662" y="925"/>
                  <a:pt x="2625" y="888"/>
                  <a:pt x="2551" y="814"/>
                </a:cubicBezTo>
                <a:cubicBezTo>
                  <a:pt x="2441" y="740"/>
                  <a:pt x="2293" y="703"/>
                  <a:pt x="2219" y="629"/>
                </a:cubicBezTo>
                <a:cubicBezTo>
                  <a:pt x="1960" y="555"/>
                  <a:pt x="1738" y="444"/>
                  <a:pt x="1479" y="370"/>
                </a:cubicBezTo>
                <a:cubicBezTo>
                  <a:pt x="999" y="185"/>
                  <a:pt x="518" y="75"/>
                  <a:pt x="0" y="1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6" name="Google Shape;22366;p31"/>
          <p:cNvSpPr/>
          <p:nvPr/>
        </p:nvSpPr>
        <p:spPr>
          <a:xfrm>
            <a:off x="2484943" y="2155020"/>
            <a:ext cx="148047" cy="85525"/>
          </a:xfrm>
          <a:custGeom>
            <a:avLst/>
            <a:gdLst/>
            <a:ahLst/>
            <a:cxnLst/>
            <a:rect l="l" t="t" r="r" b="b"/>
            <a:pathLst>
              <a:path w="2626" h="1517" extrusionOk="0">
                <a:moveTo>
                  <a:pt x="232" y="153"/>
                </a:moveTo>
                <a:lnTo>
                  <a:pt x="232" y="153"/>
                </a:lnTo>
                <a:cubicBezTo>
                  <a:pt x="287" y="195"/>
                  <a:pt x="352" y="241"/>
                  <a:pt x="407" y="297"/>
                </a:cubicBezTo>
                <a:cubicBezTo>
                  <a:pt x="333" y="241"/>
                  <a:pt x="278" y="195"/>
                  <a:pt x="232" y="153"/>
                </a:cubicBezTo>
                <a:close/>
                <a:moveTo>
                  <a:pt x="1" y="1"/>
                </a:moveTo>
                <a:lnTo>
                  <a:pt x="260" y="297"/>
                </a:lnTo>
                <a:cubicBezTo>
                  <a:pt x="370" y="371"/>
                  <a:pt x="481" y="445"/>
                  <a:pt x="555" y="519"/>
                </a:cubicBezTo>
                <a:cubicBezTo>
                  <a:pt x="740" y="666"/>
                  <a:pt x="962" y="851"/>
                  <a:pt x="1221" y="962"/>
                </a:cubicBezTo>
                <a:cubicBezTo>
                  <a:pt x="1443" y="1110"/>
                  <a:pt x="1664" y="1258"/>
                  <a:pt x="1886" y="1332"/>
                </a:cubicBezTo>
                <a:cubicBezTo>
                  <a:pt x="2034" y="1406"/>
                  <a:pt x="2145" y="1443"/>
                  <a:pt x="2256" y="1480"/>
                </a:cubicBezTo>
                <a:cubicBezTo>
                  <a:pt x="2404" y="1517"/>
                  <a:pt x="2552" y="1517"/>
                  <a:pt x="2626" y="1517"/>
                </a:cubicBezTo>
                <a:cubicBezTo>
                  <a:pt x="2626" y="1517"/>
                  <a:pt x="2589" y="1480"/>
                  <a:pt x="2552" y="1406"/>
                </a:cubicBezTo>
                <a:lnTo>
                  <a:pt x="2404" y="1258"/>
                </a:lnTo>
                <a:cubicBezTo>
                  <a:pt x="2293" y="1147"/>
                  <a:pt x="2219" y="1110"/>
                  <a:pt x="2071" y="1036"/>
                </a:cubicBezTo>
                <a:cubicBezTo>
                  <a:pt x="1849" y="888"/>
                  <a:pt x="1627" y="740"/>
                  <a:pt x="1369" y="666"/>
                </a:cubicBezTo>
                <a:cubicBezTo>
                  <a:pt x="962" y="334"/>
                  <a:pt x="518" y="149"/>
                  <a:pt x="1" y="1"/>
                </a:cubicBezTo>
                <a:close/>
              </a:path>
            </a:pathLst>
          </a:custGeom>
          <a:solidFill>
            <a:srgbClr val="DB4E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67" name="Google Shape;22367;p31"/>
          <p:cNvGrpSpPr/>
          <p:nvPr/>
        </p:nvGrpSpPr>
        <p:grpSpPr>
          <a:xfrm>
            <a:off x="849770" y="3380836"/>
            <a:ext cx="2927514" cy="1692283"/>
            <a:chOff x="849770" y="3380836"/>
            <a:chExt cx="2927514" cy="1692283"/>
          </a:xfrm>
        </p:grpSpPr>
        <p:sp>
          <p:nvSpPr>
            <p:cNvPr id="22368" name="Google Shape;22368;p31"/>
            <p:cNvSpPr/>
            <p:nvPr/>
          </p:nvSpPr>
          <p:spPr>
            <a:xfrm>
              <a:off x="984231" y="4693756"/>
              <a:ext cx="2090647" cy="379364"/>
            </a:xfrm>
            <a:custGeom>
              <a:avLst/>
              <a:gdLst/>
              <a:ahLst/>
              <a:cxnLst/>
              <a:rect l="l" t="t" r="r" b="b"/>
              <a:pathLst>
                <a:path w="37083" h="6729" extrusionOk="0">
                  <a:moveTo>
                    <a:pt x="18523" y="0"/>
                  </a:moveTo>
                  <a:cubicBezTo>
                    <a:pt x="8319" y="0"/>
                    <a:pt x="1" y="1516"/>
                    <a:pt x="1" y="3365"/>
                  </a:cubicBezTo>
                  <a:cubicBezTo>
                    <a:pt x="1" y="5213"/>
                    <a:pt x="8282" y="6729"/>
                    <a:pt x="18523" y="6729"/>
                  </a:cubicBezTo>
                  <a:cubicBezTo>
                    <a:pt x="28764" y="6729"/>
                    <a:pt x="37082" y="5213"/>
                    <a:pt x="37082" y="3365"/>
                  </a:cubicBezTo>
                  <a:cubicBezTo>
                    <a:pt x="37082" y="1516"/>
                    <a:pt x="28764" y="37"/>
                    <a:pt x="18523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31"/>
            <p:cNvSpPr/>
            <p:nvPr/>
          </p:nvSpPr>
          <p:spPr>
            <a:xfrm>
              <a:off x="2218165" y="4697927"/>
              <a:ext cx="1559120" cy="281436"/>
            </a:xfrm>
            <a:custGeom>
              <a:avLst/>
              <a:gdLst/>
              <a:ahLst/>
              <a:cxnLst/>
              <a:rect l="l" t="t" r="r" b="b"/>
              <a:pathLst>
                <a:path w="27655" h="4992" extrusionOk="0">
                  <a:moveTo>
                    <a:pt x="13828" y="0"/>
                  </a:moveTo>
                  <a:cubicBezTo>
                    <a:pt x="6212" y="0"/>
                    <a:pt x="0" y="1109"/>
                    <a:pt x="0" y="2514"/>
                  </a:cubicBezTo>
                  <a:cubicBezTo>
                    <a:pt x="0" y="3882"/>
                    <a:pt x="6212" y="4991"/>
                    <a:pt x="13828" y="4991"/>
                  </a:cubicBezTo>
                  <a:cubicBezTo>
                    <a:pt x="21443" y="4991"/>
                    <a:pt x="27655" y="3882"/>
                    <a:pt x="27655" y="2514"/>
                  </a:cubicBezTo>
                  <a:cubicBezTo>
                    <a:pt x="27655" y="1109"/>
                    <a:pt x="21480" y="0"/>
                    <a:pt x="13828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31"/>
            <p:cNvSpPr/>
            <p:nvPr/>
          </p:nvSpPr>
          <p:spPr>
            <a:xfrm>
              <a:off x="2380758" y="4804706"/>
              <a:ext cx="70923" cy="45497"/>
            </a:xfrm>
            <a:custGeom>
              <a:avLst/>
              <a:gdLst/>
              <a:ahLst/>
              <a:cxnLst/>
              <a:rect l="l" t="t" r="r" b="b"/>
              <a:pathLst>
                <a:path w="1258" h="807" extrusionOk="0">
                  <a:moveTo>
                    <a:pt x="830" y="1"/>
                  </a:moveTo>
                  <a:cubicBezTo>
                    <a:pt x="461" y="1"/>
                    <a:pt x="0" y="620"/>
                    <a:pt x="0" y="620"/>
                  </a:cubicBezTo>
                  <a:cubicBezTo>
                    <a:pt x="71" y="762"/>
                    <a:pt x="274" y="806"/>
                    <a:pt x="496" y="806"/>
                  </a:cubicBezTo>
                  <a:cubicBezTo>
                    <a:pt x="851" y="806"/>
                    <a:pt x="1257" y="694"/>
                    <a:pt x="1257" y="694"/>
                  </a:cubicBezTo>
                  <a:cubicBezTo>
                    <a:pt x="1193" y="172"/>
                    <a:pt x="1024" y="1"/>
                    <a:pt x="830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31"/>
            <p:cNvSpPr/>
            <p:nvPr/>
          </p:nvSpPr>
          <p:spPr>
            <a:xfrm>
              <a:off x="2320547" y="4778829"/>
              <a:ext cx="78196" cy="52544"/>
            </a:xfrm>
            <a:custGeom>
              <a:avLst/>
              <a:gdLst/>
              <a:ahLst/>
              <a:cxnLst/>
              <a:rect l="l" t="t" r="r" b="b"/>
              <a:pathLst>
                <a:path w="1387" h="932" extrusionOk="0">
                  <a:moveTo>
                    <a:pt x="755" y="0"/>
                  </a:moveTo>
                  <a:cubicBezTo>
                    <a:pt x="700" y="0"/>
                    <a:pt x="662" y="7"/>
                    <a:pt x="662" y="7"/>
                  </a:cubicBezTo>
                  <a:cubicBezTo>
                    <a:pt x="551" y="44"/>
                    <a:pt x="514" y="155"/>
                    <a:pt x="477" y="229"/>
                  </a:cubicBezTo>
                  <a:cubicBezTo>
                    <a:pt x="403" y="229"/>
                    <a:pt x="403" y="266"/>
                    <a:pt x="366" y="340"/>
                  </a:cubicBezTo>
                  <a:cubicBezTo>
                    <a:pt x="329" y="340"/>
                    <a:pt x="329" y="377"/>
                    <a:pt x="329" y="377"/>
                  </a:cubicBezTo>
                  <a:cubicBezTo>
                    <a:pt x="0" y="903"/>
                    <a:pt x="840" y="932"/>
                    <a:pt x="1031" y="932"/>
                  </a:cubicBezTo>
                  <a:cubicBezTo>
                    <a:pt x="1054" y="932"/>
                    <a:pt x="1068" y="931"/>
                    <a:pt x="1068" y="931"/>
                  </a:cubicBezTo>
                  <a:cubicBezTo>
                    <a:pt x="1387" y="91"/>
                    <a:pt x="956" y="0"/>
                    <a:pt x="755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31"/>
            <p:cNvSpPr/>
            <p:nvPr/>
          </p:nvSpPr>
          <p:spPr>
            <a:xfrm>
              <a:off x="2276516" y="4769752"/>
              <a:ext cx="66751" cy="36363"/>
            </a:xfrm>
            <a:custGeom>
              <a:avLst/>
              <a:gdLst/>
              <a:ahLst/>
              <a:cxnLst/>
              <a:rect l="l" t="t" r="r" b="b"/>
              <a:pathLst>
                <a:path w="1184" h="645" extrusionOk="0">
                  <a:moveTo>
                    <a:pt x="1" y="501"/>
                  </a:moveTo>
                  <a:cubicBezTo>
                    <a:pt x="1" y="501"/>
                    <a:pt x="1" y="502"/>
                    <a:pt x="2" y="502"/>
                  </a:cubicBezTo>
                  <a:lnTo>
                    <a:pt x="2" y="502"/>
                  </a:lnTo>
                  <a:cubicBezTo>
                    <a:pt x="2" y="501"/>
                    <a:pt x="1" y="501"/>
                    <a:pt x="1" y="501"/>
                  </a:cubicBezTo>
                  <a:close/>
                  <a:moveTo>
                    <a:pt x="667" y="0"/>
                  </a:moveTo>
                  <a:cubicBezTo>
                    <a:pt x="301" y="0"/>
                    <a:pt x="40" y="502"/>
                    <a:pt x="3" y="502"/>
                  </a:cubicBezTo>
                  <a:cubicBezTo>
                    <a:pt x="3" y="502"/>
                    <a:pt x="2" y="502"/>
                    <a:pt x="2" y="502"/>
                  </a:cubicBezTo>
                  <a:lnTo>
                    <a:pt x="2" y="502"/>
                  </a:lnTo>
                  <a:cubicBezTo>
                    <a:pt x="111" y="567"/>
                    <a:pt x="271" y="645"/>
                    <a:pt x="498" y="645"/>
                  </a:cubicBezTo>
                  <a:cubicBezTo>
                    <a:pt x="656" y="645"/>
                    <a:pt x="846" y="607"/>
                    <a:pt x="1073" y="501"/>
                  </a:cubicBezTo>
                  <a:cubicBezTo>
                    <a:pt x="1110" y="501"/>
                    <a:pt x="1110" y="427"/>
                    <a:pt x="1110" y="427"/>
                  </a:cubicBezTo>
                  <a:cubicBezTo>
                    <a:pt x="1147" y="427"/>
                    <a:pt x="1147" y="390"/>
                    <a:pt x="1184" y="353"/>
                  </a:cubicBezTo>
                  <a:cubicBezTo>
                    <a:pt x="999" y="92"/>
                    <a:pt x="824" y="0"/>
                    <a:pt x="667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31"/>
            <p:cNvSpPr/>
            <p:nvPr/>
          </p:nvSpPr>
          <p:spPr>
            <a:xfrm>
              <a:off x="2225325" y="4754305"/>
              <a:ext cx="56321" cy="37717"/>
            </a:xfrm>
            <a:custGeom>
              <a:avLst/>
              <a:gdLst/>
              <a:ahLst/>
              <a:cxnLst/>
              <a:rect l="l" t="t" r="r" b="b"/>
              <a:pathLst>
                <a:path w="999" h="669" extrusionOk="0">
                  <a:moveTo>
                    <a:pt x="543" y="0"/>
                  </a:moveTo>
                  <a:cubicBezTo>
                    <a:pt x="422" y="0"/>
                    <a:pt x="317" y="35"/>
                    <a:pt x="317" y="35"/>
                  </a:cubicBezTo>
                  <a:cubicBezTo>
                    <a:pt x="169" y="109"/>
                    <a:pt x="95" y="257"/>
                    <a:pt x="95" y="479"/>
                  </a:cubicBezTo>
                  <a:cubicBezTo>
                    <a:pt x="95" y="479"/>
                    <a:pt x="1" y="668"/>
                    <a:pt x="655" y="668"/>
                  </a:cubicBezTo>
                  <a:cubicBezTo>
                    <a:pt x="710" y="668"/>
                    <a:pt x="769" y="667"/>
                    <a:pt x="835" y="664"/>
                  </a:cubicBezTo>
                  <a:cubicBezTo>
                    <a:pt x="998" y="104"/>
                    <a:pt x="749" y="0"/>
                    <a:pt x="543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31"/>
            <p:cNvSpPr/>
            <p:nvPr/>
          </p:nvSpPr>
          <p:spPr>
            <a:xfrm>
              <a:off x="1918011" y="4754305"/>
              <a:ext cx="56321" cy="34841"/>
            </a:xfrm>
            <a:custGeom>
              <a:avLst/>
              <a:gdLst/>
              <a:ahLst/>
              <a:cxnLst/>
              <a:rect l="l" t="t" r="r" b="b"/>
              <a:pathLst>
                <a:path w="999" h="618" extrusionOk="0">
                  <a:moveTo>
                    <a:pt x="432" y="0"/>
                  </a:moveTo>
                  <a:cubicBezTo>
                    <a:pt x="121" y="0"/>
                    <a:pt x="1" y="516"/>
                    <a:pt x="1" y="516"/>
                  </a:cubicBezTo>
                  <a:cubicBezTo>
                    <a:pt x="93" y="572"/>
                    <a:pt x="232" y="618"/>
                    <a:pt x="403" y="618"/>
                  </a:cubicBezTo>
                  <a:cubicBezTo>
                    <a:pt x="574" y="618"/>
                    <a:pt x="777" y="572"/>
                    <a:pt x="999" y="442"/>
                  </a:cubicBezTo>
                  <a:cubicBezTo>
                    <a:pt x="764" y="113"/>
                    <a:pt x="577" y="0"/>
                    <a:pt x="432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31"/>
            <p:cNvSpPr/>
            <p:nvPr/>
          </p:nvSpPr>
          <p:spPr>
            <a:xfrm>
              <a:off x="1849231" y="4749738"/>
              <a:ext cx="60493" cy="38957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444" y="1"/>
                  </a:moveTo>
                  <a:cubicBezTo>
                    <a:pt x="221" y="1"/>
                    <a:pt x="38" y="116"/>
                    <a:pt x="38" y="116"/>
                  </a:cubicBezTo>
                  <a:cubicBezTo>
                    <a:pt x="38" y="227"/>
                    <a:pt x="1" y="412"/>
                    <a:pt x="112" y="523"/>
                  </a:cubicBezTo>
                  <a:cubicBezTo>
                    <a:pt x="172" y="623"/>
                    <a:pt x="286" y="691"/>
                    <a:pt x="465" y="691"/>
                  </a:cubicBezTo>
                  <a:cubicBezTo>
                    <a:pt x="618" y="691"/>
                    <a:pt x="818" y="642"/>
                    <a:pt x="1073" y="523"/>
                  </a:cubicBezTo>
                  <a:cubicBezTo>
                    <a:pt x="910" y="107"/>
                    <a:pt x="659" y="1"/>
                    <a:pt x="444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31"/>
            <p:cNvSpPr/>
            <p:nvPr/>
          </p:nvSpPr>
          <p:spPr>
            <a:xfrm>
              <a:off x="1509500" y="4786158"/>
              <a:ext cx="70923" cy="43467"/>
            </a:xfrm>
            <a:custGeom>
              <a:avLst/>
              <a:gdLst/>
              <a:ahLst/>
              <a:cxnLst/>
              <a:rect l="l" t="t" r="r" b="b"/>
              <a:pathLst>
                <a:path w="1258" h="771" extrusionOk="0">
                  <a:moveTo>
                    <a:pt x="688" y="0"/>
                  </a:moveTo>
                  <a:cubicBezTo>
                    <a:pt x="462" y="0"/>
                    <a:pt x="210" y="196"/>
                    <a:pt x="0" y="617"/>
                  </a:cubicBezTo>
                  <a:cubicBezTo>
                    <a:pt x="178" y="667"/>
                    <a:pt x="442" y="770"/>
                    <a:pt x="770" y="770"/>
                  </a:cubicBezTo>
                  <a:cubicBezTo>
                    <a:pt x="920" y="770"/>
                    <a:pt x="1083" y="749"/>
                    <a:pt x="1257" y="690"/>
                  </a:cubicBezTo>
                  <a:cubicBezTo>
                    <a:pt x="1160" y="243"/>
                    <a:pt x="940" y="0"/>
                    <a:pt x="688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31"/>
            <p:cNvSpPr/>
            <p:nvPr/>
          </p:nvSpPr>
          <p:spPr>
            <a:xfrm>
              <a:off x="1451149" y="4760055"/>
              <a:ext cx="52149" cy="59760"/>
            </a:xfrm>
            <a:custGeom>
              <a:avLst/>
              <a:gdLst/>
              <a:ahLst/>
              <a:cxnLst/>
              <a:rect l="l" t="t" r="r" b="b"/>
              <a:pathLst>
                <a:path w="925" h="1060" extrusionOk="0">
                  <a:moveTo>
                    <a:pt x="498" y="1"/>
                  </a:moveTo>
                  <a:cubicBezTo>
                    <a:pt x="410" y="1"/>
                    <a:pt x="307" y="37"/>
                    <a:pt x="185" y="118"/>
                  </a:cubicBezTo>
                  <a:cubicBezTo>
                    <a:pt x="74" y="229"/>
                    <a:pt x="0" y="414"/>
                    <a:pt x="0" y="673"/>
                  </a:cubicBezTo>
                  <a:cubicBezTo>
                    <a:pt x="0" y="673"/>
                    <a:pt x="60" y="1059"/>
                    <a:pt x="685" y="1059"/>
                  </a:cubicBezTo>
                  <a:cubicBezTo>
                    <a:pt x="757" y="1059"/>
                    <a:pt x="837" y="1054"/>
                    <a:pt x="925" y="1043"/>
                  </a:cubicBezTo>
                  <a:cubicBezTo>
                    <a:pt x="925" y="465"/>
                    <a:pt x="812" y="1"/>
                    <a:pt x="498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31"/>
            <p:cNvSpPr/>
            <p:nvPr/>
          </p:nvSpPr>
          <p:spPr>
            <a:xfrm>
              <a:off x="1125964" y="3805979"/>
              <a:ext cx="45948" cy="28640"/>
            </a:xfrm>
            <a:custGeom>
              <a:avLst/>
              <a:gdLst/>
              <a:ahLst/>
              <a:cxnLst/>
              <a:rect l="l" t="t" r="r" b="b"/>
              <a:pathLst>
                <a:path w="815" h="508" extrusionOk="0">
                  <a:moveTo>
                    <a:pt x="310" y="1"/>
                  </a:moveTo>
                  <a:cubicBezTo>
                    <a:pt x="189" y="1"/>
                    <a:pt x="87" y="87"/>
                    <a:pt x="1" y="294"/>
                  </a:cubicBezTo>
                  <a:cubicBezTo>
                    <a:pt x="149" y="454"/>
                    <a:pt x="288" y="507"/>
                    <a:pt x="409" y="507"/>
                  </a:cubicBezTo>
                  <a:cubicBezTo>
                    <a:pt x="650" y="507"/>
                    <a:pt x="814" y="294"/>
                    <a:pt x="814" y="294"/>
                  </a:cubicBezTo>
                  <a:cubicBezTo>
                    <a:pt x="616" y="115"/>
                    <a:pt x="450" y="1"/>
                    <a:pt x="3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31"/>
            <p:cNvSpPr/>
            <p:nvPr/>
          </p:nvSpPr>
          <p:spPr>
            <a:xfrm>
              <a:off x="867529" y="4074731"/>
              <a:ext cx="81353" cy="46681"/>
            </a:xfrm>
            <a:custGeom>
              <a:avLst/>
              <a:gdLst/>
              <a:ahLst/>
              <a:cxnLst/>
              <a:rect l="l" t="t" r="r" b="b"/>
              <a:pathLst>
                <a:path w="1443" h="828" extrusionOk="0">
                  <a:moveTo>
                    <a:pt x="1442" y="0"/>
                  </a:moveTo>
                  <a:cubicBezTo>
                    <a:pt x="740" y="370"/>
                    <a:pt x="0" y="518"/>
                    <a:pt x="37" y="702"/>
                  </a:cubicBezTo>
                  <a:cubicBezTo>
                    <a:pt x="55" y="790"/>
                    <a:pt x="262" y="828"/>
                    <a:pt x="519" y="828"/>
                  </a:cubicBezTo>
                  <a:cubicBezTo>
                    <a:pt x="806" y="828"/>
                    <a:pt x="1154" y="780"/>
                    <a:pt x="1368" y="702"/>
                  </a:cubicBezTo>
                  <a:lnTo>
                    <a:pt x="1368" y="518"/>
                  </a:lnTo>
                  <a:cubicBezTo>
                    <a:pt x="1368" y="333"/>
                    <a:pt x="1368" y="148"/>
                    <a:pt x="1442" y="0"/>
                  </a:cubicBezTo>
                  <a:close/>
                </a:path>
              </a:pathLst>
            </a:custGeom>
            <a:solidFill>
              <a:srgbClr val="CBB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0" name="Google Shape;22380;p31"/>
            <p:cNvSpPr/>
            <p:nvPr/>
          </p:nvSpPr>
          <p:spPr>
            <a:xfrm>
              <a:off x="849770" y="4033011"/>
              <a:ext cx="365890" cy="227483"/>
            </a:xfrm>
            <a:custGeom>
              <a:avLst/>
              <a:gdLst/>
              <a:ahLst/>
              <a:cxnLst/>
              <a:rect l="l" t="t" r="r" b="b"/>
              <a:pathLst>
                <a:path w="6490" h="4035" extrusionOk="0">
                  <a:moveTo>
                    <a:pt x="6268" y="1"/>
                  </a:moveTo>
                  <a:cubicBezTo>
                    <a:pt x="6268" y="1"/>
                    <a:pt x="6047" y="282"/>
                    <a:pt x="5709" y="282"/>
                  </a:cubicBezTo>
                  <a:cubicBezTo>
                    <a:pt x="5588" y="282"/>
                    <a:pt x="5452" y="246"/>
                    <a:pt x="5306" y="148"/>
                  </a:cubicBezTo>
                  <a:cubicBezTo>
                    <a:pt x="5270" y="259"/>
                    <a:pt x="4210" y="3402"/>
                    <a:pt x="1799" y="3402"/>
                  </a:cubicBezTo>
                  <a:cubicBezTo>
                    <a:pt x="1785" y="3402"/>
                    <a:pt x="1771" y="3402"/>
                    <a:pt x="1757" y="3402"/>
                  </a:cubicBezTo>
                  <a:cubicBezTo>
                    <a:pt x="1314" y="3402"/>
                    <a:pt x="870" y="3291"/>
                    <a:pt x="315" y="3069"/>
                  </a:cubicBezTo>
                  <a:cubicBezTo>
                    <a:pt x="275" y="3051"/>
                    <a:pt x="242" y="3042"/>
                    <a:pt x="218" y="3042"/>
                  </a:cubicBezTo>
                  <a:cubicBezTo>
                    <a:pt x="1" y="3042"/>
                    <a:pt x="460" y="3727"/>
                    <a:pt x="1757" y="3993"/>
                  </a:cubicBezTo>
                  <a:cubicBezTo>
                    <a:pt x="1942" y="3993"/>
                    <a:pt x="2127" y="4030"/>
                    <a:pt x="2349" y="4030"/>
                  </a:cubicBezTo>
                  <a:cubicBezTo>
                    <a:pt x="2400" y="4033"/>
                    <a:pt x="2450" y="4034"/>
                    <a:pt x="2501" y="4034"/>
                  </a:cubicBezTo>
                  <a:cubicBezTo>
                    <a:pt x="3157" y="4034"/>
                    <a:pt x="3836" y="3816"/>
                    <a:pt x="4419" y="3439"/>
                  </a:cubicBezTo>
                  <a:cubicBezTo>
                    <a:pt x="5491" y="2773"/>
                    <a:pt x="6305" y="1590"/>
                    <a:pt x="6490" y="148"/>
                  </a:cubicBezTo>
                  <a:cubicBezTo>
                    <a:pt x="6379" y="75"/>
                    <a:pt x="6268" y="1"/>
                    <a:pt x="6268" y="1"/>
                  </a:cubicBezTo>
                  <a:close/>
                </a:path>
              </a:pathLst>
            </a:custGeom>
            <a:solidFill>
              <a:srgbClr val="CBB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1" name="Google Shape;22381;p31"/>
            <p:cNvSpPr/>
            <p:nvPr/>
          </p:nvSpPr>
          <p:spPr>
            <a:xfrm>
              <a:off x="1747131" y="3691251"/>
              <a:ext cx="70923" cy="45835"/>
            </a:xfrm>
            <a:custGeom>
              <a:avLst/>
              <a:gdLst/>
              <a:ahLst/>
              <a:cxnLst/>
              <a:rect l="l" t="t" r="r" b="b"/>
              <a:pathLst>
                <a:path w="1258" h="813" extrusionOk="0">
                  <a:moveTo>
                    <a:pt x="617" y="1"/>
                  </a:moveTo>
                  <a:cubicBezTo>
                    <a:pt x="188" y="1"/>
                    <a:pt x="0" y="121"/>
                    <a:pt x="0" y="147"/>
                  </a:cubicBezTo>
                  <a:cubicBezTo>
                    <a:pt x="924" y="295"/>
                    <a:pt x="1220" y="776"/>
                    <a:pt x="1257" y="813"/>
                  </a:cubicBezTo>
                  <a:lnTo>
                    <a:pt x="1257" y="73"/>
                  </a:lnTo>
                  <a:cubicBezTo>
                    <a:pt x="1002" y="20"/>
                    <a:pt x="790" y="1"/>
                    <a:pt x="617" y="1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31"/>
            <p:cNvSpPr/>
            <p:nvPr/>
          </p:nvSpPr>
          <p:spPr>
            <a:xfrm>
              <a:off x="1630373" y="3791208"/>
              <a:ext cx="154305" cy="85525"/>
            </a:xfrm>
            <a:custGeom>
              <a:avLst/>
              <a:gdLst/>
              <a:ahLst/>
              <a:cxnLst/>
              <a:rect l="l" t="t" r="r" b="b"/>
              <a:pathLst>
                <a:path w="2737" h="1517" extrusionOk="0">
                  <a:moveTo>
                    <a:pt x="56" y="0"/>
                  </a:moveTo>
                  <a:cubicBezTo>
                    <a:pt x="24" y="0"/>
                    <a:pt x="5" y="1"/>
                    <a:pt x="1" y="1"/>
                  </a:cubicBezTo>
                  <a:cubicBezTo>
                    <a:pt x="1221" y="371"/>
                    <a:pt x="2219" y="1517"/>
                    <a:pt x="2219" y="1517"/>
                  </a:cubicBezTo>
                  <a:cubicBezTo>
                    <a:pt x="2330" y="1258"/>
                    <a:pt x="2515" y="925"/>
                    <a:pt x="2737" y="519"/>
                  </a:cubicBezTo>
                  <a:cubicBezTo>
                    <a:pt x="1301" y="29"/>
                    <a:pt x="298" y="0"/>
                    <a:pt x="56" y="0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31"/>
            <p:cNvSpPr/>
            <p:nvPr/>
          </p:nvSpPr>
          <p:spPr>
            <a:xfrm>
              <a:off x="1579577" y="3948276"/>
              <a:ext cx="111289" cy="116081"/>
            </a:xfrm>
            <a:custGeom>
              <a:avLst/>
              <a:gdLst/>
              <a:ahLst/>
              <a:cxnLst/>
              <a:rect l="l" t="t" r="r" b="b"/>
              <a:pathLst>
                <a:path w="1974" h="2059" extrusionOk="0">
                  <a:moveTo>
                    <a:pt x="119" y="0"/>
                  </a:moveTo>
                  <a:cubicBezTo>
                    <a:pt x="9" y="0"/>
                    <a:pt x="0" y="79"/>
                    <a:pt x="162" y="284"/>
                  </a:cubicBezTo>
                  <a:cubicBezTo>
                    <a:pt x="902" y="1245"/>
                    <a:pt x="1234" y="2058"/>
                    <a:pt x="1234" y="2058"/>
                  </a:cubicBezTo>
                  <a:cubicBezTo>
                    <a:pt x="1493" y="1651"/>
                    <a:pt x="1382" y="1208"/>
                    <a:pt x="1937" y="912"/>
                  </a:cubicBezTo>
                  <a:cubicBezTo>
                    <a:pt x="1937" y="912"/>
                    <a:pt x="1974" y="912"/>
                    <a:pt x="1974" y="875"/>
                  </a:cubicBezTo>
                  <a:cubicBezTo>
                    <a:pt x="1974" y="875"/>
                    <a:pt x="486" y="0"/>
                    <a:pt x="119" y="0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31"/>
            <p:cNvSpPr/>
            <p:nvPr/>
          </p:nvSpPr>
          <p:spPr>
            <a:xfrm>
              <a:off x="1287880" y="3966317"/>
              <a:ext cx="119520" cy="202113"/>
            </a:xfrm>
            <a:custGeom>
              <a:avLst/>
              <a:gdLst/>
              <a:ahLst/>
              <a:cxnLst/>
              <a:rect l="l" t="t" r="r" b="b"/>
              <a:pathLst>
                <a:path w="2120" h="3585" extrusionOk="0">
                  <a:moveTo>
                    <a:pt x="1861" y="1"/>
                  </a:moveTo>
                  <a:cubicBezTo>
                    <a:pt x="1491" y="370"/>
                    <a:pt x="1122" y="740"/>
                    <a:pt x="752" y="1073"/>
                  </a:cubicBezTo>
                  <a:cubicBezTo>
                    <a:pt x="567" y="1295"/>
                    <a:pt x="345" y="1368"/>
                    <a:pt x="123" y="1479"/>
                  </a:cubicBezTo>
                  <a:cubicBezTo>
                    <a:pt x="0" y="2712"/>
                    <a:pt x="134" y="3585"/>
                    <a:pt x="289" y="3585"/>
                  </a:cubicBezTo>
                  <a:cubicBezTo>
                    <a:pt x="320" y="3585"/>
                    <a:pt x="351" y="3550"/>
                    <a:pt x="382" y="3476"/>
                  </a:cubicBezTo>
                  <a:cubicBezTo>
                    <a:pt x="567" y="2995"/>
                    <a:pt x="567" y="2810"/>
                    <a:pt x="1011" y="2625"/>
                  </a:cubicBezTo>
                  <a:cubicBezTo>
                    <a:pt x="1417" y="2404"/>
                    <a:pt x="1122" y="1110"/>
                    <a:pt x="2120" y="370"/>
                  </a:cubicBezTo>
                  <a:cubicBezTo>
                    <a:pt x="2009" y="185"/>
                    <a:pt x="1972" y="38"/>
                    <a:pt x="1861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31"/>
            <p:cNvSpPr/>
            <p:nvPr/>
          </p:nvSpPr>
          <p:spPr>
            <a:xfrm>
              <a:off x="1232292" y="3450181"/>
              <a:ext cx="187624" cy="99112"/>
            </a:xfrm>
            <a:custGeom>
              <a:avLst/>
              <a:gdLst/>
              <a:ahLst/>
              <a:cxnLst/>
              <a:rect l="l" t="t" r="r" b="b"/>
              <a:pathLst>
                <a:path w="3328" h="1758" extrusionOk="0">
                  <a:moveTo>
                    <a:pt x="1629" y="0"/>
                  </a:moveTo>
                  <a:cubicBezTo>
                    <a:pt x="872" y="0"/>
                    <a:pt x="554" y="1027"/>
                    <a:pt x="0" y="1724"/>
                  </a:cubicBezTo>
                  <a:cubicBezTo>
                    <a:pt x="414" y="1741"/>
                    <a:pt x="871" y="1757"/>
                    <a:pt x="1284" y="1757"/>
                  </a:cubicBezTo>
                  <a:cubicBezTo>
                    <a:pt x="1794" y="1757"/>
                    <a:pt x="2236" y="1732"/>
                    <a:pt x="2440" y="1650"/>
                  </a:cubicBezTo>
                  <a:cubicBezTo>
                    <a:pt x="2588" y="1614"/>
                    <a:pt x="2921" y="1392"/>
                    <a:pt x="3328" y="1096"/>
                  </a:cubicBezTo>
                  <a:cubicBezTo>
                    <a:pt x="2566" y="296"/>
                    <a:pt x="2034" y="0"/>
                    <a:pt x="1629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31"/>
            <p:cNvSpPr/>
            <p:nvPr/>
          </p:nvSpPr>
          <p:spPr>
            <a:xfrm>
              <a:off x="1075957" y="4656885"/>
              <a:ext cx="60493" cy="51134"/>
            </a:xfrm>
            <a:custGeom>
              <a:avLst/>
              <a:gdLst/>
              <a:ahLst/>
              <a:cxnLst/>
              <a:rect l="l" t="t" r="r" b="b"/>
              <a:pathLst>
                <a:path w="1073" h="907" extrusionOk="0">
                  <a:moveTo>
                    <a:pt x="209" y="0"/>
                  </a:moveTo>
                  <a:cubicBezTo>
                    <a:pt x="140" y="0"/>
                    <a:pt x="70" y="8"/>
                    <a:pt x="1" y="26"/>
                  </a:cubicBezTo>
                  <a:cubicBezTo>
                    <a:pt x="96" y="573"/>
                    <a:pt x="314" y="906"/>
                    <a:pt x="585" y="906"/>
                  </a:cubicBezTo>
                  <a:cubicBezTo>
                    <a:pt x="735" y="906"/>
                    <a:pt x="901" y="804"/>
                    <a:pt x="1073" y="580"/>
                  </a:cubicBezTo>
                  <a:cubicBezTo>
                    <a:pt x="917" y="238"/>
                    <a:pt x="577" y="0"/>
                    <a:pt x="209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31"/>
            <p:cNvSpPr/>
            <p:nvPr/>
          </p:nvSpPr>
          <p:spPr>
            <a:xfrm>
              <a:off x="975887" y="4526540"/>
              <a:ext cx="170993" cy="251500"/>
            </a:xfrm>
            <a:custGeom>
              <a:avLst/>
              <a:gdLst/>
              <a:ahLst/>
              <a:cxnLst/>
              <a:rect l="l" t="t" r="r" b="b"/>
              <a:pathLst>
                <a:path w="3033" h="4461" extrusionOk="0">
                  <a:moveTo>
                    <a:pt x="686" y="0"/>
                  </a:moveTo>
                  <a:cubicBezTo>
                    <a:pt x="313" y="0"/>
                    <a:pt x="1" y="83"/>
                    <a:pt x="1" y="83"/>
                  </a:cubicBezTo>
                  <a:cubicBezTo>
                    <a:pt x="75" y="452"/>
                    <a:pt x="112" y="785"/>
                    <a:pt x="149" y="1081"/>
                  </a:cubicBezTo>
                  <a:cubicBezTo>
                    <a:pt x="186" y="1340"/>
                    <a:pt x="186" y="1561"/>
                    <a:pt x="260" y="1783"/>
                  </a:cubicBezTo>
                  <a:cubicBezTo>
                    <a:pt x="260" y="2079"/>
                    <a:pt x="297" y="2301"/>
                    <a:pt x="334" y="2523"/>
                  </a:cubicBezTo>
                  <a:cubicBezTo>
                    <a:pt x="371" y="2818"/>
                    <a:pt x="408" y="3040"/>
                    <a:pt x="482" y="3225"/>
                  </a:cubicBezTo>
                  <a:cubicBezTo>
                    <a:pt x="482" y="3262"/>
                    <a:pt x="519" y="3336"/>
                    <a:pt x="519" y="3373"/>
                  </a:cubicBezTo>
                  <a:cubicBezTo>
                    <a:pt x="629" y="3706"/>
                    <a:pt x="814" y="3928"/>
                    <a:pt x="999" y="4112"/>
                  </a:cubicBezTo>
                  <a:cubicBezTo>
                    <a:pt x="1248" y="4337"/>
                    <a:pt x="1531" y="4460"/>
                    <a:pt x="1814" y="4460"/>
                  </a:cubicBezTo>
                  <a:cubicBezTo>
                    <a:pt x="1950" y="4460"/>
                    <a:pt x="2087" y="4431"/>
                    <a:pt x="2219" y="4371"/>
                  </a:cubicBezTo>
                  <a:cubicBezTo>
                    <a:pt x="2478" y="4334"/>
                    <a:pt x="2626" y="4186"/>
                    <a:pt x="2774" y="3965"/>
                  </a:cubicBezTo>
                  <a:cubicBezTo>
                    <a:pt x="3033" y="3595"/>
                    <a:pt x="3033" y="3188"/>
                    <a:pt x="2885" y="2855"/>
                  </a:cubicBezTo>
                  <a:lnTo>
                    <a:pt x="2885" y="2855"/>
                  </a:lnTo>
                  <a:cubicBezTo>
                    <a:pt x="2713" y="3067"/>
                    <a:pt x="2546" y="3165"/>
                    <a:pt x="2395" y="3165"/>
                  </a:cubicBezTo>
                  <a:cubicBezTo>
                    <a:pt x="2125" y="3165"/>
                    <a:pt x="1908" y="2847"/>
                    <a:pt x="1812" y="2301"/>
                  </a:cubicBezTo>
                  <a:cubicBezTo>
                    <a:pt x="1776" y="2153"/>
                    <a:pt x="1776" y="2005"/>
                    <a:pt x="1776" y="1857"/>
                  </a:cubicBezTo>
                  <a:cubicBezTo>
                    <a:pt x="1702" y="1561"/>
                    <a:pt x="1776" y="933"/>
                    <a:pt x="1812" y="120"/>
                  </a:cubicBezTo>
                  <a:lnTo>
                    <a:pt x="1258" y="83"/>
                  </a:lnTo>
                  <a:cubicBezTo>
                    <a:pt x="1073" y="21"/>
                    <a:pt x="872" y="0"/>
                    <a:pt x="686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31"/>
            <p:cNvSpPr/>
            <p:nvPr/>
          </p:nvSpPr>
          <p:spPr>
            <a:xfrm>
              <a:off x="950912" y="4228923"/>
              <a:ext cx="148047" cy="304382"/>
            </a:xfrm>
            <a:custGeom>
              <a:avLst/>
              <a:gdLst/>
              <a:ahLst/>
              <a:cxnLst/>
              <a:rect l="l" t="t" r="r" b="b"/>
              <a:pathLst>
                <a:path w="2626" h="5399" extrusionOk="0">
                  <a:moveTo>
                    <a:pt x="2625" y="1"/>
                  </a:moveTo>
                  <a:lnTo>
                    <a:pt x="2625" y="1"/>
                  </a:lnTo>
                  <a:cubicBezTo>
                    <a:pt x="2069" y="361"/>
                    <a:pt x="1455" y="605"/>
                    <a:pt x="834" y="605"/>
                  </a:cubicBezTo>
                  <a:cubicBezTo>
                    <a:pt x="753" y="605"/>
                    <a:pt x="672" y="601"/>
                    <a:pt x="592" y="592"/>
                  </a:cubicBezTo>
                  <a:cubicBezTo>
                    <a:pt x="370" y="592"/>
                    <a:pt x="185" y="592"/>
                    <a:pt x="0" y="555"/>
                  </a:cubicBezTo>
                  <a:lnTo>
                    <a:pt x="0" y="555"/>
                  </a:lnTo>
                  <a:cubicBezTo>
                    <a:pt x="0" y="740"/>
                    <a:pt x="37" y="925"/>
                    <a:pt x="37" y="1110"/>
                  </a:cubicBezTo>
                  <a:cubicBezTo>
                    <a:pt x="37" y="1406"/>
                    <a:pt x="37" y="1665"/>
                    <a:pt x="74" y="1960"/>
                  </a:cubicBezTo>
                  <a:cubicBezTo>
                    <a:pt x="148" y="2219"/>
                    <a:pt x="148" y="2515"/>
                    <a:pt x="185" y="2774"/>
                  </a:cubicBezTo>
                  <a:cubicBezTo>
                    <a:pt x="185" y="2995"/>
                    <a:pt x="222" y="3254"/>
                    <a:pt x="222" y="3476"/>
                  </a:cubicBezTo>
                  <a:cubicBezTo>
                    <a:pt x="259" y="3735"/>
                    <a:pt x="259" y="4068"/>
                    <a:pt x="333" y="4363"/>
                  </a:cubicBezTo>
                  <a:cubicBezTo>
                    <a:pt x="333" y="4733"/>
                    <a:pt x="370" y="5029"/>
                    <a:pt x="407" y="5362"/>
                  </a:cubicBezTo>
                  <a:cubicBezTo>
                    <a:pt x="407" y="5362"/>
                    <a:pt x="719" y="5279"/>
                    <a:pt x="1092" y="5279"/>
                  </a:cubicBezTo>
                  <a:cubicBezTo>
                    <a:pt x="1278" y="5279"/>
                    <a:pt x="1479" y="5300"/>
                    <a:pt x="1664" y="5362"/>
                  </a:cubicBezTo>
                  <a:lnTo>
                    <a:pt x="2219" y="5399"/>
                  </a:lnTo>
                  <a:cubicBezTo>
                    <a:pt x="2366" y="3254"/>
                    <a:pt x="2625" y="1"/>
                    <a:pt x="2625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31"/>
            <p:cNvSpPr/>
            <p:nvPr/>
          </p:nvSpPr>
          <p:spPr>
            <a:xfrm>
              <a:off x="944654" y="3828756"/>
              <a:ext cx="204312" cy="398138"/>
            </a:xfrm>
            <a:custGeom>
              <a:avLst/>
              <a:gdLst/>
              <a:ahLst/>
              <a:cxnLst/>
              <a:rect l="l" t="t" r="r" b="b"/>
              <a:pathLst>
                <a:path w="3624" h="7062" extrusionOk="0">
                  <a:moveTo>
                    <a:pt x="666" y="0"/>
                  </a:moveTo>
                  <a:cubicBezTo>
                    <a:pt x="555" y="185"/>
                    <a:pt x="444" y="629"/>
                    <a:pt x="333" y="1294"/>
                  </a:cubicBezTo>
                  <a:cubicBezTo>
                    <a:pt x="296" y="1553"/>
                    <a:pt x="259" y="1849"/>
                    <a:pt x="185" y="2145"/>
                  </a:cubicBezTo>
                  <a:cubicBezTo>
                    <a:pt x="148" y="2625"/>
                    <a:pt x="111" y="3069"/>
                    <a:pt x="74" y="3587"/>
                  </a:cubicBezTo>
                  <a:cubicBezTo>
                    <a:pt x="74" y="3808"/>
                    <a:pt x="0" y="4104"/>
                    <a:pt x="0" y="4326"/>
                  </a:cubicBezTo>
                  <a:lnTo>
                    <a:pt x="0" y="4881"/>
                  </a:lnTo>
                  <a:lnTo>
                    <a:pt x="0" y="5065"/>
                  </a:lnTo>
                  <a:lnTo>
                    <a:pt x="0" y="5250"/>
                  </a:lnTo>
                  <a:lnTo>
                    <a:pt x="0" y="5990"/>
                  </a:lnTo>
                  <a:cubicBezTo>
                    <a:pt x="0" y="6322"/>
                    <a:pt x="74" y="6692"/>
                    <a:pt x="74" y="7062"/>
                  </a:cubicBezTo>
                  <a:cubicBezTo>
                    <a:pt x="2551" y="7062"/>
                    <a:pt x="3587" y="3919"/>
                    <a:pt x="3623" y="3808"/>
                  </a:cubicBezTo>
                  <a:cubicBezTo>
                    <a:pt x="3513" y="3771"/>
                    <a:pt x="3476" y="3735"/>
                    <a:pt x="3328" y="3587"/>
                  </a:cubicBezTo>
                  <a:cubicBezTo>
                    <a:pt x="3328" y="3587"/>
                    <a:pt x="3587" y="2921"/>
                    <a:pt x="3587" y="2478"/>
                  </a:cubicBezTo>
                  <a:lnTo>
                    <a:pt x="2958" y="2478"/>
                  </a:lnTo>
                  <a:cubicBezTo>
                    <a:pt x="2219" y="222"/>
                    <a:pt x="666" y="0"/>
                    <a:pt x="666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31"/>
            <p:cNvSpPr/>
            <p:nvPr/>
          </p:nvSpPr>
          <p:spPr>
            <a:xfrm>
              <a:off x="975887" y="4529077"/>
              <a:ext cx="77181" cy="241859"/>
            </a:xfrm>
            <a:custGeom>
              <a:avLst/>
              <a:gdLst/>
              <a:ahLst/>
              <a:cxnLst/>
              <a:rect l="l" t="t" r="r" b="b"/>
              <a:pathLst>
                <a:path w="1369" h="4290" extrusionOk="0">
                  <a:moveTo>
                    <a:pt x="297" y="1"/>
                  </a:moveTo>
                  <a:cubicBezTo>
                    <a:pt x="112" y="38"/>
                    <a:pt x="1" y="38"/>
                    <a:pt x="1" y="38"/>
                  </a:cubicBezTo>
                  <a:cubicBezTo>
                    <a:pt x="75" y="407"/>
                    <a:pt x="112" y="740"/>
                    <a:pt x="149" y="1073"/>
                  </a:cubicBezTo>
                  <a:cubicBezTo>
                    <a:pt x="186" y="1295"/>
                    <a:pt x="186" y="1553"/>
                    <a:pt x="260" y="1738"/>
                  </a:cubicBezTo>
                  <a:cubicBezTo>
                    <a:pt x="297" y="2034"/>
                    <a:pt x="334" y="2256"/>
                    <a:pt x="334" y="2478"/>
                  </a:cubicBezTo>
                  <a:cubicBezTo>
                    <a:pt x="371" y="2773"/>
                    <a:pt x="445" y="3032"/>
                    <a:pt x="482" y="3180"/>
                  </a:cubicBezTo>
                  <a:cubicBezTo>
                    <a:pt x="482" y="3217"/>
                    <a:pt x="482" y="3291"/>
                    <a:pt x="519" y="3328"/>
                  </a:cubicBezTo>
                  <a:cubicBezTo>
                    <a:pt x="629" y="3661"/>
                    <a:pt x="814" y="3883"/>
                    <a:pt x="999" y="4067"/>
                  </a:cubicBezTo>
                  <a:cubicBezTo>
                    <a:pt x="1073" y="4141"/>
                    <a:pt x="1221" y="4252"/>
                    <a:pt x="1369" y="4289"/>
                  </a:cubicBezTo>
                  <a:cubicBezTo>
                    <a:pt x="814" y="2921"/>
                    <a:pt x="482" y="1479"/>
                    <a:pt x="297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31"/>
            <p:cNvSpPr/>
            <p:nvPr/>
          </p:nvSpPr>
          <p:spPr>
            <a:xfrm>
              <a:off x="990489" y="4529810"/>
              <a:ext cx="152219" cy="250598"/>
            </a:xfrm>
            <a:custGeom>
              <a:avLst/>
              <a:gdLst/>
              <a:ahLst/>
              <a:cxnLst/>
              <a:rect l="l" t="t" r="r" b="b"/>
              <a:pathLst>
                <a:path w="2700" h="4445" extrusionOk="0">
                  <a:moveTo>
                    <a:pt x="369" y="0"/>
                  </a:moveTo>
                  <a:cubicBezTo>
                    <a:pt x="234" y="0"/>
                    <a:pt x="108" y="9"/>
                    <a:pt x="1" y="25"/>
                  </a:cubicBezTo>
                  <a:cubicBezTo>
                    <a:pt x="149" y="1503"/>
                    <a:pt x="518" y="2982"/>
                    <a:pt x="1036" y="4313"/>
                  </a:cubicBezTo>
                  <a:cubicBezTo>
                    <a:pt x="1233" y="4412"/>
                    <a:pt x="1414" y="4445"/>
                    <a:pt x="1600" y="4445"/>
                  </a:cubicBezTo>
                  <a:cubicBezTo>
                    <a:pt x="1693" y="4445"/>
                    <a:pt x="1788" y="4436"/>
                    <a:pt x="1886" y="4424"/>
                  </a:cubicBezTo>
                  <a:cubicBezTo>
                    <a:pt x="2108" y="4350"/>
                    <a:pt x="2293" y="4239"/>
                    <a:pt x="2441" y="4017"/>
                  </a:cubicBezTo>
                  <a:cubicBezTo>
                    <a:pt x="2700" y="3648"/>
                    <a:pt x="2700" y="3204"/>
                    <a:pt x="2515" y="2908"/>
                  </a:cubicBezTo>
                  <a:lnTo>
                    <a:pt x="2515" y="2908"/>
                  </a:lnTo>
                  <a:cubicBezTo>
                    <a:pt x="2378" y="3095"/>
                    <a:pt x="2237" y="3181"/>
                    <a:pt x="2105" y="3181"/>
                  </a:cubicBezTo>
                  <a:cubicBezTo>
                    <a:pt x="1843" y="3181"/>
                    <a:pt x="1615" y="2844"/>
                    <a:pt x="1517" y="2280"/>
                  </a:cubicBezTo>
                  <a:cubicBezTo>
                    <a:pt x="1443" y="2169"/>
                    <a:pt x="1443" y="2021"/>
                    <a:pt x="1443" y="1836"/>
                  </a:cubicBezTo>
                  <a:cubicBezTo>
                    <a:pt x="1443" y="1503"/>
                    <a:pt x="1443" y="875"/>
                    <a:pt x="1517" y="136"/>
                  </a:cubicBezTo>
                  <a:lnTo>
                    <a:pt x="962" y="62"/>
                  </a:lnTo>
                  <a:cubicBezTo>
                    <a:pt x="767" y="18"/>
                    <a:pt x="559" y="0"/>
                    <a:pt x="369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31"/>
            <p:cNvSpPr/>
            <p:nvPr/>
          </p:nvSpPr>
          <p:spPr>
            <a:xfrm>
              <a:off x="950912" y="4260213"/>
              <a:ext cx="39633" cy="271007"/>
            </a:xfrm>
            <a:custGeom>
              <a:avLst/>
              <a:gdLst/>
              <a:ahLst/>
              <a:cxnLst/>
              <a:rect l="l" t="t" r="r" b="b"/>
              <a:pathLst>
                <a:path w="703" h="4807" extrusionOk="0">
                  <a:moveTo>
                    <a:pt x="0" y="0"/>
                  </a:moveTo>
                  <a:cubicBezTo>
                    <a:pt x="0" y="185"/>
                    <a:pt x="37" y="370"/>
                    <a:pt x="37" y="555"/>
                  </a:cubicBezTo>
                  <a:cubicBezTo>
                    <a:pt x="37" y="851"/>
                    <a:pt x="74" y="1110"/>
                    <a:pt x="74" y="1405"/>
                  </a:cubicBezTo>
                  <a:cubicBezTo>
                    <a:pt x="148" y="1664"/>
                    <a:pt x="148" y="1960"/>
                    <a:pt x="185" y="2219"/>
                  </a:cubicBezTo>
                  <a:cubicBezTo>
                    <a:pt x="185" y="2440"/>
                    <a:pt x="222" y="2699"/>
                    <a:pt x="222" y="2921"/>
                  </a:cubicBezTo>
                  <a:cubicBezTo>
                    <a:pt x="259" y="3180"/>
                    <a:pt x="259" y="3513"/>
                    <a:pt x="333" y="3808"/>
                  </a:cubicBezTo>
                  <a:cubicBezTo>
                    <a:pt x="370" y="4104"/>
                    <a:pt x="407" y="4474"/>
                    <a:pt x="407" y="4807"/>
                  </a:cubicBezTo>
                  <a:cubicBezTo>
                    <a:pt x="407" y="4807"/>
                    <a:pt x="518" y="4770"/>
                    <a:pt x="703" y="4770"/>
                  </a:cubicBezTo>
                  <a:cubicBezTo>
                    <a:pt x="518" y="3254"/>
                    <a:pt x="444" y="1664"/>
                    <a:pt x="518" y="37"/>
                  </a:cubicBezTo>
                  <a:cubicBezTo>
                    <a:pt x="333" y="37"/>
                    <a:pt x="148" y="0"/>
                    <a:pt x="0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31"/>
            <p:cNvSpPr/>
            <p:nvPr/>
          </p:nvSpPr>
          <p:spPr>
            <a:xfrm>
              <a:off x="977973" y="4228923"/>
              <a:ext cx="123072" cy="304382"/>
            </a:xfrm>
            <a:custGeom>
              <a:avLst/>
              <a:gdLst/>
              <a:ahLst/>
              <a:cxnLst/>
              <a:rect l="l" t="t" r="r" b="b"/>
              <a:pathLst>
                <a:path w="2183" h="5399" extrusionOk="0">
                  <a:moveTo>
                    <a:pt x="2182" y="1"/>
                  </a:moveTo>
                  <a:cubicBezTo>
                    <a:pt x="1626" y="361"/>
                    <a:pt x="983" y="605"/>
                    <a:pt x="355" y="605"/>
                  </a:cubicBezTo>
                  <a:cubicBezTo>
                    <a:pt x="274" y="605"/>
                    <a:pt x="192" y="601"/>
                    <a:pt x="112" y="592"/>
                  </a:cubicBezTo>
                  <a:lnTo>
                    <a:pt x="75" y="592"/>
                  </a:lnTo>
                  <a:cubicBezTo>
                    <a:pt x="1" y="2182"/>
                    <a:pt x="75" y="3809"/>
                    <a:pt x="297" y="5325"/>
                  </a:cubicBezTo>
                  <a:cubicBezTo>
                    <a:pt x="373" y="5309"/>
                    <a:pt x="488" y="5300"/>
                    <a:pt x="620" y="5300"/>
                  </a:cubicBezTo>
                  <a:cubicBezTo>
                    <a:pt x="806" y="5300"/>
                    <a:pt x="1026" y="5318"/>
                    <a:pt x="1221" y="5362"/>
                  </a:cubicBezTo>
                  <a:lnTo>
                    <a:pt x="1775" y="5399"/>
                  </a:lnTo>
                  <a:cubicBezTo>
                    <a:pt x="1923" y="3254"/>
                    <a:pt x="2182" y="1"/>
                    <a:pt x="2182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p31"/>
            <p:cNvSpPr/>
            <p:nvPr/>
          </p:nvSpPr>
          <p:spPr>
            <a:xfrm>
              <a:off x="944654" y="3828756"/>
              <a:ext cx="77181" cy="398138"/>
            </a:xfrm>
            <a:custGeom>
              <a:avLst/>
              <a:gdLst/>
              <a:ahLst/>
              <a:cxnLst/>
              <a:rect l="l" t="t" r="r" b="b"/>
              <a:pathLst>
                <a:path w="1369" h="7062" extrusionOk="0">
                  <a:moveTo>
                    <a:pt x="666" y="0"/>
                  </a:moveTo>
                  <a:cubicBezTo>
                    <a:pt x="555" y="148"/>
                    <a:pt x="481" y="629"/>
                    <a:pt x="333" y="1294"/>
                  </a:cubicBezTo>
                  <a:cubicBezTo>
                    <a:pt x="296" y="1553"/>
                    <a:pt x="259" y="1849"/>
                    <a:pt x="185" y="2145"/>
                  </a:cubicBezTo>
                  <a:cubicBezTo>
                    <a:pt x="148" y="2625"/>
                    <a:pt x="111" y="3069"/>
                    <a:pt x="74" y="3587"/>
                  </a:cubicBezTo>
                  <a:cubicBezTo>
                    <a:pt x="74" y="3808"/>
                    <a:pt x="0" y="4104"/>
                    <a:pt x="0" y="4326"/>
                  </a:cubicBezTo>
                  <a:lnTo>
                    <a:pt x="0" y="4881"/>
                  </a:lnTo>
                  <a:lnTo>
                    <a:pt x="0" y="5065"/>
                  </a:lnTo>
                  <a:lnTo>
                    <a:pt x="0" y="5250"/>
                  </a:lnTo>
                  <a:lnTo>
                    <a:pt x="0" y="5990"/>
                  </a:lnTo>
                  <a:cubicBezTo>
                    <a:pt x="0" y="6322"/>
                    <a:pt x="74" y="6618"/>
                    <a:pt x="74" y="7062"/>
                  </a:cubicBezTo>
                  <a:cubicBezTo>
                    <a:pt x="259" y="7062"/>
                    <a:pt x="481" y="7062"/>
                    <a:pt x="666" y="6988"/>
                  </a:cubicBezTo>
                  <a:cubicBezTo>
                    <a:pt x="740" y="4844"/>
                    <a:pt x="999" y="2662"/>
                    <a:pt x="1220" y="629"/>
                  </a:cubicBezTo>
                  <a:cubicBezTo>
                    <a:pt x="1257" y="444"/>
                    <a:pt x="1294" y="370"/>
                    <a:pt x="1368" y="259"/>
                  </a:cubicBezTo>
                  <a:cubicBezTo>
                    <a:pt x="999" y="37"/>
                    <a:pt x="666" y="0"/>
                    <a:pt x="666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p31"/>
            <p:cNvSpPr/>
            <p:nvPr/>
          </p:nvSpPr>
          <p:spPr>
            <a:xfrm>
              <a:off x="980059" y="3841271"/>
              <a:ext cx="168907" cy="377278"/>
            </a:xfrm>
            <a:custGeom>
              <a:avLst/>
              <a:gdLst/>
              <a:ahLst/>
              <a:cxnLst/>
              <a:rect l="l" t="t" r="r" b="b"/>
              <a:pathLst>
                <a:path w="2996" h="6692" extrusionOk="0">
                  <a:moveTo>
                    <a:pt x="703" y="0"/>
                  </a:moveTo>
                  <a:cubicBezTo>
                    <a:pt x="666" y="74"/>
                    <a:pt x="592" y="222"/>
                    <a:pt x="555" y="333"/>
                  </a:cubicBezTo>
                  <a:cubicBezTo>
                    <a:pt x="297" y="2366"/>
                    <a:pt x="75" y="4511"/>
                    <a:pt x="1" y="6692"/>
                  </a:cubicBezTo>
                  <a:cubicBezTo>
                    <a:pt x="2034" y="6285"/>
                    <a:pt x="2959" y="3660"/>
                    <a:pt x="2959" y="3549"/>
                  </a:cubicBezTo>
                  <a:cubicBezTo>
                    <a:pt x="2885" y="3513"/>
                    <a:pt x="2811" y="3476"/>
                    <a:pt x="2774" y="3402"/>
                  </a:cubicBezTo>
                  <a:cubicBezTo>
                    <a:pt x="2774" y="3402"/>
                    <a:pt x="2959" y="2736"/>
                    <a:pt x="2995" y="2292"/>
                  </a:cubicBezTo>
                  <a:lnTo>
                    <a:pt x="2404" y="2256"/>
                  </a:lnTo>
                  <a:cubicBezTo>
                    <a:pt x="1960" y="962"/>
                    <a:pt x="1295" y="333"/>
                    <a:pt x="703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6" name="Google Shape;22396;p31"/>
            <p:cNvSpPr/>
            <p:nvPr/>
          </p:nvSpPr>
          <p:spPr>
            <a:xfrm>
              <a:off x="986317" y="3392563"/>
              <a:ext cx="840025" cy="824634"/>
            </a:xfrm>
            <a:custGeom>
              <a:avLst/>
              <a:gdLst/>
              <a:ahLst/>
              <a:cxnLst/>
              <a:rect l="l" t="t" r="r" b="b"/>
              <a:pathLst>
                <a:path w="14900" h="14627" extrusionOk="0">
                  <a:moveTo>
                    <a:pt x="2787" y="7334"/>
                  </a:moveTo>
                  <a:cubicBezTo>
                    <a:pt x="2927" y="7334"/>
                    <a:pt x="3093" y="7448"/>
                    <a:pt x="3291" y="7627"/>
                  </a:cubicBezTo>
                  <a:cubicBezTo>
                    <a:pt x="3291" y="7627"/>
                    <a:pt x="3127" y="7840"/>
                    <a:pt x="2886" y="7840"/>
                  </a:cubicBezTo>
                  <a:cubicBezTo>
                    <a:pt x="2765" y="7840"/>
                    <a:pt x="2626" y="7787"/>
                    <a:pt x="2478" y="7627"/>
                  </a:cubicBezTo>
                  <a:cubicBezTo>
                    <a:pt x="2564" y="7420"/>
                    <a:pt x="2666" y="7334"/>
                    <a:pt x="2787" y="7334"/>
                  </a:cubicBezTo>
                  <a:close/>
                  <a:moveTo>
                    <a:pt x="12206" y="1"/>
                  </a:moveTo>
                  <a:cubicBezTo>
                    <a:pt x="11011" y="1"/>
                    <a:pt x="9001" y="1415"/>
                    <a:pt x="7765" y="2229"/>
                  </a:cubicBezTo>
                  <a:cubicBezTo>
                    <a:pt x="7395" y="2488"/>
                    <a:pt x="7062" y="2672"/>
                    <a:pt x="6914" y="2783"/>
                  </a:cubicBezTo>
                  <a:cubicBezTo>
                    <a:pt x="6747" y="2850"/>
                    <a:pt x="6412" y="2872"/>
                    <a:pt x="6011" y="2872"/>
                  </a:cubicBezTo>
                  <a:cubicBezTo>
                    <a:pt x="5526" y="2872"/>
                    <a:pt x="4943" y="2841"/>
                    <a:pt x="4437" y="2820"/>
                  </a:cubicBezTo>
                  <a:cubicBezTo>
                    <a:pt x="4031" y="2783"/>
                    <a:pt x="3661" y="2783"/>
                    <a:pt x="3476" y="2783"/>
                  </a:cubicBezTo>
                  <a:cubicBezTo>
                    <a:pt x="2848" y="2783"/>
                    <a:pt x="1775" y="3597"/>
                    <a:pt x="1554" y="4706"/>
                  </a:cubicBezTo>
                  <a:cubicBezTo>
                    <a:pt x="1295" y="5815"/>
                    <a:pt x="297" y="7479"/>
                    <a:pt x="75" y="7774"/>
                  </a:cubicBezTo>
                  <a:cubicBezTo>
                    <a:pt x="75" y="7774"/>
                    <a:pt x="1" y="7774"/>
                    <a:pt x="1" y="7811"/>
                  </a:cubicBezTo>
                  <a:cubicBezTo>
                    <a:pt x="1" y="7811"/>
                    <a:pt x="1591" y="7996"/>
                    <a:pt x="2330" y="10325"/>
                  </a:cubicBezTo>
                  <a:lnTo>
                    <a:pt x="2921" y="10325"/>
                  </a:lnTo>
                  <a:cubicBezTo>
                    <a:pt x="2884" y="10732"/>
                    <a:pt x="2700" y="11435"/>
                    <a:pt x="2700" y="11435"/>
                  </a:cubicBezTo>
                  <a:cubicBezTo>
                    <a:pt x="2737" y="11472"/>
                    <a:pt x="2848" y="11508"/>
                    <a:pt x="2884" y="11545"/>
                  </a:cubicBezTo>
                  <a:cubicBezTo>
                    <a:pt x="3122" y="11688"/>
                    <a:pt x="3360" y="11729"/>
                    <a:pt x="3554" y="11729"/>
                  </a:cubicBezTo>
                  <a:cubicBezTo>
                    <a:pt x="3813" y="11729"/>
                    <a:pt x="3994" y="11656"/>
                    <a:pt x="3994" y="11656"/>
                  </a:cubicBezTo>
                  <a:cubicBezTo>
                    <a:pt x="3994" y="11656"/>
                    <a:pt x="4068" y="11730"/>
                    <a:pt x="4215" y="11804"/>
                  </a:cubicBezTo>
                  <a:cubicBezTo>
                    <a:pt x="4434" y="11877"/>
                    <a:pt x="4732" y="11966"/>
                    <a:pt x="5068" y="11966"/>
                  </a:cubicBezTo>
                  <a:cubicBezTo>
                    <a:pt x="5244" y="11966"/>
                    <a:pt x="5430" y="11942"/>
                    <a:pt x="5620" y="11878"/>
                  </a:cubicBezTo>
                  <a:cubicBezTo>
                    <a:pt x="5842" y="11804"/>
                    <a:pt x="6027" y="11656"/>
                    <a:pt x="6249" y="11472"/>
                  </a:cubicBezTo>
                  <a:cubicBezTo>
                    <a:pt x="6619" y="11102"/>
                    <a:pt x="6988" y="10732"/>
                    <a:pt x="7358" y="10399"/>
                  </a:cubicBezTo>
                  <a:cubicBezTo>
                    <a:pt x="7469" y="10436"/>
                    <a:pt x="7506" y="10547"/>
                    <a:pt x="7580" y="10732"/>
                  </a:cubicBezTo>
                  <a:cubicBezTo>
                    <a:pt x="7949" y="11545"/>
                    <a:pt x="8282" y="13505"/>
                    <a:pt x="8652" y="14244"/>
                  </a:cubicBezTo>
                  <a:cubicBezTo>
                    <a:pt x="8790" y="14521"/>
                    <a:pt x="8899" y="14626"/>
                    <a:pt x="8990" y="14626"/>
                  </a:cubicBezTo>
                  <a:cubicBezTo>
                    <a:pt x="9168" y="14626"/>
                    <a:pt x="9282" y="14229"/>
                    <a:pt x="9428" y="13912"/>
                  </a:cubicBezTo>
                  <a:cubicBezTo>
                    <a:pt x="9428" y="13875"/>
                    <a:pt x="9502" y="13838"/>
                    <a:pt x="9502" y="13764"/>
                  </a:cubicBezTo>
                  <a:cubicBezTo>
                    <a:pt x="9576" y="13579"/>
                    <a:pt x="9761" y="13431"/>
                    <a:pt x="10057" y="13283"/>
                  </a:cubicBezTo>
                  <a:cubicBezTo>
                    <a:pt x="10500" y="12950"/>
                    <a:pt x="11166" y="12655"/>
                    <a:pt x="11610" y="12396"/>
                  </a:cubicBezTo>
                  <a:cubicBezTo>
                    <a:pt x="11720" y="12285"/>
                    <a:pt x="11831" y="12211"/>
                    <a:pt x="11905" y="12100"/>
                  </a:cubicBezTo>
                  <a:cubicBezTo>
                    <a:pt x="11905" y="12100"/>
                    <a:pt x="11573" y="11287"/>
                    <a:pt x="10833" y="10325"/>
                  </a:cubicBezTo>
                  <a:cubicBezTo>
                    <a:pt x="10671" y="10121"/>
                    <a:pt x="10680" y="10042"/>
                    <a:pt x="10790" y="10042"/>
                  </a:cubicBezTo>
                  <a:cubicBezTo>
                    <a:pt x="11157" y="10042"/>
                    <a:pt x="12645" y="10917"/>
                    <a:pt x="12645" y="10917"/>
                  </a:cubicBezTo>
                  <a:cubicBezTo>
                    <a:pt x="13273" y="10547"/>
                    <a:pt x="13791" y="9327"/>
                    <a:pt x="13754" y="9031"/>
                  </a:cubicBezTo>
                  <a:cubicBezTo>
                    <a:pt x="13754" y="8921"/>
                    <a:pt x="13754" y="8810"/>
                    <a:pt x="13791" y="8736"/>
                  </a:cubicBezTo>
                  <a:cubicBezTo>
                    <a:pt x="13791" y="8736"/>
                    <a:pt x="12756" y="7627"/>
                    <a:pt x="11573" y="7220"/>
                  </a:cubicBezTo>
                  <a:lnTo>
                    <a:pt x="11573" y="7220"/>
                  </a:lnTo>
                  <a:cubicBezTo>
                    <a:pt x="11573" y="7220"/>
                    <a:pt x="12645" y="7220"/>
                    <a:pt x="14234" y="7774"/>
                  </a:cubicBezTo>
                  <a:cubicBezTo>
                    <a:pt x="14345" y="7516"/>
                    <a:pt x="14493" y="7294"/>
                    <a:pt x="14604" y="7072"/>
                  </a:cubicBezTo>
                  <a:cubicBezTo>
                    <a:pt x="14752" y="6850"/>
                    <a:pt x="14789" y="6554"/>
                    <a:pt x="14863" y="6222"/>
                  </a:cubicBezTo>
                  <a:cubicBezTo>
                    <a:pt x="14863" y="6222"/>
                    <a:pt x="14530" y="5741"/>
                    <a:pt x="13606" y="5593"/>
                  </a:cubicBezTo>
                  <a:cubicBezTo>
                    <a:pt x="13606" y="5593"/>
                    <a:pt x="13852" y="5437"/>
                    <a:pt x="14379" y="5437"/>
                  </a:cubicBezTo>
                  <a:cubicBezTo>
                    <a:pt x="14529" y="5437"/>
                    <a:pt x="14703" y="5449"/>
                    <a:pt x="14900" y="5482"/>
                  </a:cubicBezTo>
                  <a:cubicBezTo>
                    <a:pt x="14900" y="4558"/>
                    <a:pt x="14715" y="3523"/>
                    <a:pt x="14678" y="2857"/>
                  </a:cubicBezTo>
                  <a:lnTo>
                    <a:pt x="14678" y="2709"/>
                  </a:lnTo>
                  <a:cubicBezTo>
                    <a:pt x="14678" y="2525"/>
                    <a:pt x="14604" y="2303"/>
                    <a:pt x="14567" y="2118"/>
                  </a:cubicBezTo>
                  <a:cubicBezTo>
                    <a:pt x="14345" y="1342"/>
                    <a:pt x="13680" y="602"/>
                    <a:pt x="12645" y="85"/>
                  </a:cubicBezTo>
                  <a:cubicBezTo>
                    <a:pt x="12516" y="27"/>
                    <a:pt x="12368" y="1"/>
                    <a:pt x="12206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p31"/>
            <p:cNvSpPr/>
            <p:nvPr/>
          </p:nvSpPr>
          <p:spPr>
            <a:xfrm>
              <a:off x="1390713" y="3647446"/>
              <a:ext cx="185538" cy="352303"/>
            </a:xfrm>
            <a:custGeom>
              <a:avLst/>
              <a:gdLst/>
              <a:ahLst/>
              <a:cxnLst/>
              <a:rect l="l" t="t" r="r" b="b"/>
              <a:pathLst>
                <a:path w="3291" h="6249" extrusionOk="0">
                  <a:moveTo>
                    <a:pt x="813" y="0"/>
                  </a:moveTo>
                  <a:lnTo>
                    <a:pt x="813" y="0"/>
                  </a:lnTo>
                  <a:cubicBezTo>
                    <a:pt x="1590" y="2107"/>
                    <a:pt x="887" y="3845"/>
                    <a:pt x="0" y="5694"/>
                  </a:cubicBezTo>
                  <a:lnTo>
                    <a:pt x="37" y="5657"/>
                  </a:lnTo>
                  <a:cubicBezTo>
                    <a:pt x="148" y="5694"/>
                    <a:pt x="185" y="5841"/>
                    <a:pt x="296" y="5989"/>
                  </a:cubicBezTo>
                  <a:cubicBezTo>
                    <a:pt x="333" y="6063"/>
                    <a:pt x="370" y="6137"/>
                    <a:pt x="370" y="6248"/>
                  </a:cubicBezTo>
                  <a:cubicBezTo>
                    <a:pt x="1997" y="4363"/>
                    <a:pt x="3290" y="1442"/>
                    <a:pt x="813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8" name="Google Shape;22398;p31"/>
            <p:cNvSpPr/>
            <p:nvPr/>
          </p:nvSpPr>
          <p:spPr>
            <a:xfrm>
              <a:off x="1215604" y="3937113"/>
              <a:ext cx="87611" cy="117434"/>
            </a:xfrm>
            <a:custGeom>
              <a:avLst/>
              <a:gdLst/>
              <a:ahLst/>
              <a:cxnLst/>
              <a:rect l="l" t="t" r="r" b="b"/>
              <a:pathLst>
                <a:path w="1554" h="2083" extrusionOk="0">
                  <a:moveTo>
                    <a:pt x="370" y="1"/>
                  </a:moveTo>
                  <a:cubicBezTo>
                    <a:pt x="185" y="592"/>
                    <a:pt x="1" y="1332"/>
                    <a:pt x="259" y="1997"/>
                  </a:cubicBezTo>
                  <a:cubicBezTo>
                    <a:pt x="409" y="2040"/>
                    <a:pt x="607" y="2083"/>
                    <a:pt x="834" y="2083"/>
                  </a:cubicBezTo>
                  <a:cubicBezTo>
                    <a:pt x="1000" y="2083"/>
                    <a:pt x="1181" y="2060"/>
                    <a:pt x="1368" y="1997"/>
                  </a:cubicBezTo>
                  <a:cubicBezTo>
                    <a:pt x="1405" y="1997"/>
                    <a:pt x="1479" y="1960"/>
                    <a:pt x="1553" y="1886"/>
                  </a:cubicBezTo>
                  <a:cubicBezTo>
                    <a:pt x="1405" y="1221"/>
                    <a:pt x="1036" y="556"/>
                    <a:pt x="370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p31"/>
            <p:cNvSpPr/>
            <p:nvPr/>
          </p:nvSpPr>
          <p:spPr>
            <a:xfrm>
              <a:off x="1411516" y="3397299"/>
              <a:ext cx="408624" cy="804732"/>
            </a:xfrm>
            <a:custGeom>
              <a:avLst/>
              <a:gdLst/>
              <a:ahLst/>
              <a:cxnLst/>
              <a:rect l="l" t="t" r="r" b="b"/>
              <a:pathLst>
                <a:path w="7248" h="14274" extrusionOk="0">
                  <a:moveTo>
                    <a:pt x="7173" y="5879"/>
                  </a:moveTo>
                  <a:cubicBezTo>
                    <a:pt x="7173" y="5882"/>
                    <a:pt x="7172" y="5885"/>
                    <a:pt x="7172" y="5888"/>
                  </a:cubicBezTo>
                  <a:lnTo>
                    <a:pt x="7172" y="5888"/>
                  </a:lnTo>
                  <a:cubicBezTo>
                    <a:pt x="7173" y="5886"/>
                    <a:pt x="7173" y="5883"/>
                    <a:pt x="7173" y="5879"/>
                  </a:cubicBezTo>
                  <a:close/>
                  <a:moveTo>
                    <a:pt x="5325" y="1"/>
                  </a:moveTo>
                  <a:lnTo>
                    <a:pt x="5325" y="1"/>
                  </a:lnTo>
                  <a:cubicBezTo>
                    <a:pt x="6323" y="1738"/>
                    <a:pt x="4844" y="3587"/>
                    <a:pt x="3587" y="4400"/>
                  </a:cubicBezTo>
                  <a:cubicBezTo>
                    <a:pt x="3026" y="4743"/>
                    <a:pt x="2308" y="4980"/>
                    <a:pt x="1587" y="4980"/>
                  </a:cubicBezTo>
                  <a:cubicBezTo>
                    <a:pt x="1453" y="4980"/>
                    <a:pt x="1318" y="4972"/>
                    <a:pt x="1184" y="4955"/>
                  </a:cubicBezTo>
                  <a:lnTo>
                    <a:pt x="1184" y="4955"/>
                  </a:lnTo>
                  <a:cubicBezTo>
                    <a:pt x="2626" y="6470"/>
                    <a:pt x="1443" y="8947"/>
                    <a:pt x="1" y="10648"/>
                  </a:cubicBezTo>
                  <a:cubicBezTo>
                    <a:pt x="334" y="11572"/>
                    <a:pt x="629" y="13236"/>
                    <a:pt x="962" y="13865"/>
                  </a:cubicBezTo>
                  <a:cubicBezTo>
                    <a:pt x="1104" y="14161"/>
                    <a:pt x="1214" y="14273"/>
                    <a:pt x="1307" y="14273"/>
                  </a:cubicBezTo>
                  <a:cubicBezTo>
                    <a:pt x="1481" y="14273"/>
                    <a:pt x="1594" y="13882"/>
                    <a:pt x="1738" y="13569"/>
                  </a:cubicBezTo>
                  <a:cubicBezTo>
                    <a:pt x="1738" y="13495"/>
                    <a:pt x="1812" y="13458"/>
                    <a:pt x="1812" y="13421"/>
                  </a:cubicBezTo>
                  <a:cubicBezTo>
                    <a:pt x="1886" y="13236"/>
                    <a:pt x="2071" y="13088"/>
                    <a:pt x="2367" y="12903"/>
                  </a:cubicBezTo>
                  <a:cubicBezTo>
                    <a:pt x="2811" y="12571"/>
                    <a:pt x="3476" y="12312"/>
                    <a:pt x="3920" y="12016"/>
                  </a:cubicBezTo>
                  <a:cubicBezTo>
                    <a:pt x="4068" y="11942"/>
                    <a:pt x="4178" y="11831"/>
                    <a:pt x="4215" y="11757"/>
                  </a:cubicBezTo>
                  <a:cubicBezTo>
                    <a:pt x="4215" y="11757"/>
                    <a:pt x="3883" y="10907"/>
                    <a:pt x="3143" y="9946"/>
                  </a:cubicBezTo>
                  <a:cubicBezTo>
                    <a:pt x="2981" y="9741"/>
                    <a:pt x="2990" y="9662"/>
                    <a:pt x="3100" y="9662"/>
                  </a:cubicBezTo>
                  <a:cubicBezTo>
                    <a:pt x="3467" y="9662"/>
                    <a:pt x="4955" y="10537"/>
                    <a:pt x="4955" y="10537"/>
                  </a:cubicBezTo>
                  <a:cubicBezTo>
                    <a:pt x="5657" y="10167"/>
                    <a:pt x="6101" y="8947"/>
                    <a:pt x="6064" y="8652"/>
                  </a:cubicBezTo>
                  <a:cubicBezTo>
                    <a:pt x="6064" y="8578"/>
                    <a:pt x="6064" y="8504"/>
                    <a:pt x="6101" y="8393"/>
                  </a:cubicBezTo>
                  <a:cubicBezTo>
                    <a:pt x="6101" y="8393"/>
                    <a:pt x="5103" y="7210"/>
                    <a:pt x="3883" y="6840"/>
                  </a:cubicBezTo>
                  <a:cubicBezTo>
                    <a:pt x="3883" y="6840"/>
                    <a:pt x="3896" y="6840"/>
                    <a:pt x="3923" y="6840"/>
                  </a:cubicBezTo>
                  <a:cubicBezTo>
                    <a:pt x="4135" y="6840"/>
                    <a:pt x="5168" y="6869"/>
                    <a:pt x="6582" y="7395"/>
                  </a:cubicBezTo>
                  <a:cubicBezTo>
                    <a:pt x="6656" y="7210"/>
                    <a:pt x="6803" y="6988"/>
                    <a:pt x="6951" y="6729"/>
                  </a:cubicBezTo>
                  <a:cubicBezTo>
                    <a:pt x="7061" y="6473"/>
                    <a:pt x="7135" y="6216"/>
                    <a:pt x="7172" y="5888"/>
                  </a:cubicBezTo>
                  <a:lnTo>
                    <a:pt x="7172" y="5888"/>
                  </a:lnTo>
                  <a:cubicBezTo>
                    <a:pt x="7171" y="5893"/>
                    <a:pt x="7168" y="5895"/>
                    <a:pt x="7164" y="5895"/>
                  </a:cubicBezTo>
                  <a:cubicBezTo>
                    <a:pt x="7107" y="5895"/>
                    <a:pt x="6784" y="5490"/>
                    <a:pt x="5953" y="5324"/>
                  </a:cubicBezTo>
                  <a:cubicBezTo>
                    <a:pt x="5953" y="5324"/>
                    <a:pt x="6154" y="5184"/>
                    <a:pt x="6629" y="5184"/>
                  </a:cubicBezTo>
                  <a:cubicBezTo>
                    <a:pt x="6799" y="5184"/>
                    <a:pt x="7004" y="5202"/>
                    <a:pt x="7247" y="5250"/>
                  </a:cubicBezTo>
                  <a:cubicBezTo>
                    <a:pt x="7210" y="4326"/>
                    <a:pt x="7025" y="3254"/>
                    <a:pt x="7025" y="2588"/>
                  </a:cubicBezTo>
                  <a:lnTo>
                    <a:pt x="7025" y="2478"/>
                  </a:lnTo>
                  <a:cubicBezTo>
                    <a:pt x="7025" y="2293"/>
                    <a:pt x="6988" y="2034"/>
                    <a:pt x="6951" y="1849"/>
                  </a:cubicBezTo>
                  <a:cubicBezTo>
                    <a:pt x="6766" y="1110"/>
                    <a:pt x="6212" y="481"/>
                    <a:pt x="5325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p31"/>
            <p:cNvSpPr/>
            <p:nvPr/>
          </p:nvSpPr>
          <p:spPr>
            <a:xfrm>
              <a:off x="1424032" y="3661991"/>
              <a:ext cx="20916" cy="12572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1" y="1"/>
                  </a:moveTo>
                  <a:lnTo>
                    <a:pt x="1" y="38"/>
                  </a:lnTo>
                  <a:cubicBezTo>
                    <a:pt x="149" y="112"/>
                    <a:pt x="222" y="186"/>
                    <a:pt x="370" y="223"/>
                  </a:cubicBezTo>
                  <a:cubicBezTo>
                    <a:pt x="259" y="112"/>
                    <a:pt x="112" y="75"/>
                    <a:pt x="1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31"/>
            <p:cNvSpPr/>
            <p:nvPr/>
          </p:nvSpPr>
          <p:spPr>
            <a:xfrm>
              <a:off x="1128050" y="3666163"/>
              <a:ext cx="346045" cy="377335"/>
            </a:xfrm>
            <a:custGeom>
              <a:avLst/>
              <a:gdLst/>
              <a:ahLst/>
              <a:cxnLst/>
              <a:rect l="l" t="t" r="r" b="b"/>
              <a:pathLst>
                <a:path w="6138" h="6693" extrusionOk="0">
                  <a:moveTo>
                    <a:pt x="5251" y="1"/>
                  </a:moveTo>
                  <a:cubicBezTo>
                    <a:pt x="5066" y="1258"/>
                    <a:pt x="3883" y="2404"/>
                    <a:pt x="2626" y="2811"/>
                  </a:cubicBezTo>
                  <a:cubicBezTo>
                    <a:pt x="2182" y="2811"/>
                    <a:pt x="1997" y="2589"/>
                    <a:pt x="1738" y="2589"/>
                  </a:cubicBezTo>
                  <a:cubicBezTo>
                    <a:pt x="1110" y="3254"/>
                    <a:pt x="888" y="3920"/>
                    <a:pt x="1" y="3920"/>
                  </a:cubicBezTo>
                  <a:cubicBezTo>
                    <a:pt x="777" y="4104"/>
                    <a:pt x="1443" y="4548"/>
                    <a:pt x="1923" y="5029"/>
                  </a:cubicBezTo>
                  <a:cubicBezTo>
                    <a:pt x="1997" y="4955"/>
                    <a:pt x="1997" y="4881"/>
                    <a:pt x="2034" y="4807"/>
                  </a:cubicBezTo>
                  <a:cubicBezTo>
                    <a:pt x="2663" y="5398"/>
                    <a:pt x="3032" y="6064"/>
                    <a:pt x="3217" y="6692"/>
                  </a:cubicBezTo>
                  <a:cubicBezTo>
                    <a:pt x="3365" y="6619"/>
                    <a:pt x="3550" y="6508"/>
                    <a:pt x="3698" y="6397"/>
                  </a:cubicBezTo>
                  <a:cubicBezTo>
                    <a:pt x="4031" y="6064"/>
                    <a:pt x="4400" y="5694"/>
                    <a:pt x="4770" y="5362"/>
                  </a:cubicBezTo>
                  <a:cubicBezTo>
                    <a:pt x="5472" y="3661"/>
                    <a:pt x="6138" y="2034"/>
                    <a:pt x="5620" y="149"/>
                  </a:cubicBezTo>
                  <a:cubicBezTo>
                    <a:pt x="5509" y="112"/>
                    <a:pt x="5362" y="38"/>
                    <a:pt x="5251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31"/>
            <p:cNvSpPr/>
            <p:nvPr/>
          </p:nvSpPr>
          <p:spPr>
            <a:xfrm>
              <a:off x="1167683" y="3624500"/>
              <a:ext cx="254319" cy="195968"/>
            </a:xfrm>
            <a:custGeom>
              <a:avLst/>
              <a:gdLst/>
              <a:ahLst/>
              <a:cxnLst/>
              <a:rect l="l" t="t" r="r" b="b"/>
              <a:pathLst>
                <a:path w="4511" h="3476" extrusionOk="0">
                  <a:moveTo>
                    <a:pt x="3919" y="0"/>
                  </a:moveTo>
                  <a:cubicBezTo>
                    <a:pt x="2847" y="148"/>
                    <a:pt x="1405" y="0"/>
                    <a:pt x="592" y="851"/>
                  </a:cubicBezTo>
                  <a:cubicBezTo>
                    <a:pt x="0" y="1701"/>
                    <a:pt x="481" y="2736"/>
                    <a:pt x="1294" y="3328"/>
                  </a:cubicBezTo>
                  <a:cubicBezTo>
                    <a:pt x="1405" y="3365"/>
                    <a:pt x="1590" y="3476"/>
                    <a:pt x="1886" y="3476"/>
                  </a:cubicBezTo>
                  <a:cubicBezTo>
                    <a:pt x="3143" y="3069"/>
                    <a:pt x="4363" y="1849"/>
                    <a:pt x="4511" y="666"/>
                  </a:cubicBezTo>
                  <a:lnTo>
                    <a:pt x="4511" y="592"/>
                  </a:lnTo>
                  <a:cubicBezTo>
                    <a:pt x="4289" y="481"/>
                    <a:pt x="4067" y="296"/>
                    <a:pt x="3919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3" name="Google Shape;22403;p31"/>
            <p:cNvSpPr/>
            <p:nvPr/>
          </p:nvSpPr>
          <p:spPr>
            <a:xfrm>
              <a:off x="982145" y="3543204"/>
              <a:ext cx="210570" cy="300210"/>
            </a:xfrm>
            <a:custGeom>
              <a:avLst/>
              <a:gdLst/>
              <a:ahLst/>
              <a:cxnLst/>
              <a:rect l="l" t="t" r="r" b="b"/>
              <a:pathLst>
                <a:path w="3735" h="5325" extrusionOk="0">
                  <a:moveTo>
                    <a:pt x="3439" y="0"/>
                  </a:moveTo>
                  <a:cubicBezTo>
                    <a:pt x="2811" y="0"/>
                    <a:pt x="1738" y="851"/>
                    <a:pt x="1517" y="1960"/>
                  </a:cubicBezTo>
                  <a:cubicBezTo>
                    <a:pt x="1295" y="3069"/>
                    <a:pt x="260" y="4733"/>
                    <a:pt x="38" y="4992"/>
                  </a:cubicBezTo>
                  <a:lnTo>
                    <a:pt x="1" y="5065"/>
                  </a:lnTo>
                  <a:cubicBezTo>
                    <a:pt x="1" y="5065"/>
                    <a:pt x="260" y="5102"/>
                    <a:pt x="666" y="5324"/>
                  </a:cubicBezTo>
                  <a:cubicBezTo>
                    <a:pt x="999" y="4807"/>
                    <a:pt x="1591" y="4437"/>
                    <a:pt x="1591" y="3882"/>
                  </a:cubicBezTo>
                  <a:cubicBezTo>
                    <a:pt x="1849" y="2219"/>
                    <a:pt x="3180" y="1368"/>
                    <a:pt x="3735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p31"/>
            <p:cNvSpPr/>
            <p:nvPr/>
          </p:nvSpPr>
          <p:spPr>
            <a:xfrm>
              <a:off x="1023864" y="3545290"/>
              <a:ext cx="364819" cy="503620"/>
            </a:xfrm>
            <a:custGeom>
              <a:avLst/>
              <a:gdLst/>
              <a:ahLst/>
              <a:cxnLst/>
              <a:rect l="l" t="t" r="r" b="b"/>
              <a:pathLst>
                <a:path w="6471" h="8933" extrusionOk="0">
                  <a:moveTo>
                    <a:pt x="2144" y="4612"/>
                  </a:moveTo>
                  <a:cubicBezTo>
                    <a:pt x="2287" y="4612"/>
                    <a:pt x="2451" y="4724"/>
                    <a:pt x="2625" y="4918"/>
                  </a:cubicBezTo>
                  <a:cubicBezTo>
                    <a:pt x="2625" y="4918"/>
                    <a:pt x="2461" y="5131"/>
                    <a:pt x="2220" y="5131"/>
                  </a:cubicBezTo>
                  <a:cubicBezTo>
                    <a:pt x="2099" y="5131"/>
                    <a:pt x="1960" y="5078"/>
                    <a:pt x="1812" y="4918"/>
                  </a:cubicBezTo>
                  <a:cubicBezTo>
                    <a:pt x="1900" y="4706"/>
                    <a:pt x="2014" y="4612"/>
                    <a:pt x="2144" y="4612"/>
                  </a:cubicBezTo>
                  <a:close/>
                  <a:moveTo>
                    <a:pt x="2995" y="0"/>
                  </a:moveTo>
                  <a:cubicBezTo>
                    <a:pt x="2440" y="1368"/>
                    <a:pt x="1109" y="2256"/>
                    <a:pt x="925" y="3845"/>
                  </a:cubicBezTo>
                  <a:cubicBezTo>
                    <a:pt x="925" y="4400"/>
                    <a:pt x="333" y="4844"/>
                    <a:pt x="0" y="5287"/>
                  </a:cubicBezTo>
                  <a:cubicBezTo>
                    <a:pt x="518" y="5620"/>
                    <a:pt x="1183" y="6212"/>
                    <a:pt x="1664" y="7542"/>
                  </a:cubicBezTo>
                  <a:lnTo>
                    <a:pt x="2255" y="7542"/>
                  </a:lnTo>
                  <a:cubicBezTo>
                    <a:pt x="2255" y="8023"/>
                    <a:pt x="2034" y="8652"/>
                    <a:pt x="2034" y="8652"/>
                  </a:cubicBezTo>
                  <a:cubicBezTo>
                    <a:pt x="2071" y="8726"/>
                    <a:pt x="2182" y="8799"/>
                    <a:pt x="2218" y="8799"/>
                  </a:cubicBezTo>
                  <a:cubicBezTo>
                    <a:pt x="2364" y="8897"/>
                    <a:pt x="2500" y="8933"/>
                    <a:pt x="2621" y="8933"/>
                  </a:cubicBezTo>
                  <a:cubicBezTo>
                    <a:pt x="2959" y="8933"/>
                    <a:pt x="3180" y="8652"/>
                    <a:pt x="3180" y="8652"/>
                  </a:cubicBezTo>
                  <a:cubicBezTo>
                    <a:pt x="3180" y="8652"/>
                    <a:pt x="3291" y="8726"/>
                    <a:pt x="3402" y="8799"/>
                  </a:cubicBezTo>
                  <a:cubicBezTo>
                    <a:pt x="3475" y="8836"/>
                    <a:pt x="3549" y="8836"/>
                    <a:pt x="3660" y="8873"/>
                  </a:cubicBezTo>
                  <a:cubicBezTo>
                    <a:pt x="3402" y="8319"/>
                    <a:pt x="3549" y="7690"/>
                    <a:pt x="3697" y="7136"/>
                  </a:cubicBezTo>
                  <a:cubicBezTo>
                    <a:pt x="3180" y="6581"/>
                    <a:pt x="2551" y="6212"/>
                    <a:pt x="1738" y="6027"/>
                  </a:cubicBezTo>
                  <a:cubicBezTo>
                    <a:pt x="2662" y="6027"/>
                    <a:pt x="2921" y="5398"/>
                    <a:pt x="3549" y="4733"/>
                  </a:cubicBezTo>
                  <a:cubicBezTo>
                    <a:pt x="3660" y="4733"/>
                    <a:pt x="3734" y="4770"/>
                    <a:pt x="3845" y="4844"/>
                  </a:cubicBezTo>
                  <a:cubicBezTo>
                    <a:pt x="3032" y="4215"/>
                    <a:pt x="2551" y="3217"/>
                    <a:pt x="3143" y="2330"/>
                  </a:cubicBezTo>
                  <a:cubicBezTo>
                    <a:pt x="3956" y="1516"/>
                    <a:pt x="5361" y="1627"/>
                    <a:pt x="6470" y="1516"/>
                  </a:cubicBezTo>
                  <a:cubicBezTo>
                    <a:pt x="6137" y="1073"/>
                    <a:pt x="5990" y="592"/>
                    <a:pt x="5953" y="74"/>
                  </a:cubicBezTo>
                  <a:cubicBezTo>
                    <a:pt x="5765" y="106"/>
                    <a:pt x="5472" y="117"/>
                    <a:pt x="5137" y="117"/>
                  </a:cubicBezTo>
                  <a:cubicBezTo>
                    <a:pt x="4680" y="117"/>
                    <a:pt x="4146" y="96"/>
                    <a:pt x="3697" y="74"/>
                  </a:cubicBezTo>
                  <a:cubicBezTo>
                    <a:pt x="3402" y="74"/>
                    <a:pt x="3180" y="0"/>
                    <a:pt x="2995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31"/>
            <p:cNvSpPr/>
            <p:nvPr/>
          </p:nvSpPr>
          <p:spPr>
            <a:xfrm>
              <a:off x="1357337" y="3388335"/>
              <a:ext cx="408568" cy="291979"/>
            </a:xfrm>
            <a:custGeom>
              <a:avLst/>
              <a:gdLst/>
              <a:ahLst/>
              <a:cxnLst/>
              <a:rect l="l" t="t" r="r" b="b"/>
              <a:pathLst>
                <a:path w="7247" h="5179" extrusionOk="0">
                  <a:moveTo>
                    <a:pt x="5478" y="0"/>
                  </a:moveTo>
                  <a:cubicBezTo>
                    <a:pt x="4301" y="0"/>
                    <a:pt x="2274" y="1381"/>
                    <a:pt x="1073" y="2193"/>
                  </a:cubicBezTo>
                  <a:cubicBezTo>
                    <a:pt x="629" y="2489"/>
                    <a:pt x="333" y="2711"/>
                    <a:pt x="185" y="2747"/>
                  </a:cubicBezTo>
                  <a:cubicBezTo>
                    <a:pt x="148" y="2747"/>
                    <a:pt x="75" y="2821"/>
                    <a:pt x="1" y="2821"/>
                  </a:cubicBezTo>
                  <a:cubicBezTo>
                    <a:pt x="38" y="3746"/>
                    <a:pt x="555" y="4559"/>
                    <a:pt x="1516" y="5040"/>
                  </a:cubicBezTo>
                  <a:lnTo>
                    <a:pt x="1368" y="4596"/>
                  </a:lnTo>
                  <a:lnTo>
                    <a:pt x="1368" y="4596"/>
                  </a:lnTo>
                  <a:cubicBezTo>
                    <a:pt x="1664" y="4781"/>
                    <a:pt x="1923" y="4966"/>
                    <a:pt x="2108" y="5151"/>
                  </a:cubicBezTo>
                  <a:cubicBezTo>
                    <a:pt x="2260" y="5170"/>
                    <a:pt x="2411" y="5179"/>
                    <a:pt x="2561" y="5179"/>
                  </a:cubicBezTo>
                  <a:cubicBezTo>
                    <a:pt x="3282" y="5179"/>
                    <a:pt x="3960" y="4964"/>
                    <a:pt x="4511" y="4596"/>
                  </a:cubicBezTo>
                  <a:cubicBezTo>
                    <a:pt x="5768" y="3783"/>
                    <a:pt x="7247" y="1934"/>
                    <a:pt x="6249" y="233"/>
                  </a:cubicBezTo>
                  <a:cubicBezTo>
                    <a:pt x="6138" y="160"/>
                    <a:pt x="6064" y="123"/>
                    <a:pt x="5916" y="86"/>
                  </a:cubicBezTo>
                  <a:cubicBezTo>
                    <a:pt x="5789" y="27"/>
                    <a:pt x="5642" y="0"/>
                    <a:pt x="5478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31"/>
            <p:cNvSpPr/>
            <p:nvPr/>
          </p:nvSpPr>
          <p:spPr>
            <a:xfrm>
              <a:off x="2643082" y="4270642"/>
              <a:ext cx="69119" cy="267229"/>
            </a:xfrm>
            <a:custGeom>
              <a:avLst/>
              <a:gdLst/>
              <a:ahLst/>
              <a:cxnLst/>
              <a:rect l="l" t="t" r="r" b="b"/>
              <a:pathLst>
                <a:path w="1226" h="4740" extrusionOk="0">
                  <a:moveTo>
                    <a:pt x="190" y="0"/>
                  </a:moveTo>
                  <a:cubicBezTo>
                    <a:pt x="190" y="222"/>
                    <a:pt x="153" y="481"/>
                    <a:pt x="116" y="703"/>
                  </a:cubicBezTo>
                  <a:cubicBezTo>
                    <a:pt x="116" y="703"/>
                    <a:pt x="338" y="1257"/>
                    <a:pt x="523" y="1627"/>
                  </a:cubicBezTo>
                  <a:cubicBezTo>
                    <a:pt x="708" y="1997"/>
                    <a:pt x="264" y="2182"/>
                    <a:pt x="116" y="3328"/>
                  </a:cubicBezTo>
                  <a:cubicBezTo>
                    <a:pt x="0" y="4227"/>
                    <a:pt x="66" y="4740"/>
                    <a:pt x="136" y="4740"/>
                  </a:cubicBezTo>
                  <a:cubicBezTo>
                    <a:pt x="155" y="4740"/>
                    <a:pt x="174" y="4701"/>
                    <a:pt x="190" y="4622"/>
                  </a:cubicBezTo>
                  <a:cubicBezTo>
                    <a:pt x="301" y="4252"/>
                    <a:pt x="523" y="4252"/>
                    <a:pt x="856" y="3512"/>
                  </a:cubicBezTo>
                  <a:cubicBezTo>
                    <a:pt x="1226" y="2773"/>
                    <a:pt x="1004" y="1997"/>
                    <a:pt x="1004" y="1701"/>
                  </a:cubicBezTo>
                  <a:cubicBezTo>
                    <a:pt x="1004" y="1405"/>
                    <a:pt x="708" y="1072"/>
                    <a:pt x="190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7" name="Google Shape;22407;p31"/>
            <p:cNvSpPr/>
            <p:nvPr/>
          </p:nvSpPr>
          <p:spPr>
            <a:xfrm>
              <a:off x="1953473" y="4412375"/>
              <a:ext cx="441887" cy="385622"/>
            </a:xfrm>
            <a:custGeom>
              <a:avLst/>
              <a:gdLst/>
              <a:ahLst/>
              <a:cxnLst/>
              <a:rect l="l" t="t" r="r" b="b"/>
              <a:pathLst>
                <a:path w="7838" h="6840" extrusionOk="0">
                  <a:moveTo>
                    <a:pt x="0" y="0"/>
                  </a:moveTo>
                  <a:lnTo>
                    <a:pt x="0" y="0"/>
                  </a:lnTo>
                  <a:cubicBezTo>
                    <a:pt x="1368" y="2145"/>
                    <a:pt x="2366" y="3771"/>
                    <a:pt x="3475" y="4067"/>
                  </a:cubicBezTo>
                  <a:cubicBezTo>
                    <a:pt x="4585" y="4363"/>
                    <a:pt x="5028" y="4917"/>
                    <a:pt x="5324" y="5435"/>
                  </a:cubicBezTo>
                  <a:cubicBezTo>
                    <a:pt x="5435" y="5731"/>
                    <a:pt x="5324" y="5916"/>
                    <a:pt x="5176" y="6026"/>
                  </a:cubicBezTo>
                  <a:cubicBezTo>
                    <a:pt x="5176" y="6026"/>
                    <a:pt x="5262" y="6002"/>
                    <a:pt x="5368" y="6002"/>
                  </a:cubicBezTo>
                  <a:cubicBezTo>
                    <a:pt x="5579" y="6002"/>
                    <a:pt x="5866" y="6100"/>
                    <a:pt x="5694" y="6692"/>
                  </a:cubicBezTo>
                  <a:lnTo>
                    <a:pt x="5805" y="6840"/>
                  </a:lnTo>
                  <a:cubicBezTo>
                    <a:pt x="5805" y="6840"/>
                    <a:pt x="6058" y="6333"/>
                    <a:pt x="6439" y="6333"/>
                  </a:cubicBezTo>
                  <a:cubicBezTo>
                    <a:pt x="6602" y="6333"/>
                    <a:pt x="6788" y="6426"/>
                    <a:pt x="6988" y="6692"/>
                  </a:cubicBezTo>
                  <a:cubicBezTo>
                    <a:pt x="7025" y="6581"/>
                    <a:pt x="7136" y="6544"/>
                    <a:pt x="7173" y="6507"/>
                  </a:cubicBezTo>
                  <a:cubicBezTo>
                    <a:pt x="7431" y="6322"/>
                    <a:pt x="7616" y="6396"/>
                    <a:pt x="7838" y="5583"/>
                  </a:cubicBezTo>
                  <a:lnTo>
                    <a:pt x="7838" y="5509"/>
                  </a:lnTo>
                  <a:cubicBezTo>
                    <a:pt x="7727" y="4733"/>
                    <a:pt x="6655" y="3069"/>
                    <a:pt x="6248" y="2736"/>
                  </a:cubicBezTo>
                  <a:cubicBezTo>
                    <a:pt x="5842" y="2440"/>
                    <a:pt x="5324" y="1590"/>
                    <a:pt x="5398" y="259"/>
                  </a:cubicBezTo>
                  <a:lnTo>
                    <a:pt x="5398" y="259"/>
                  </a:lnTo>
                  <a:cubicBezTo>
                    <a:pt x="4822" y="339"/>
                    <a:pt x="4182" y="376"/>
                    <a:pt x="3536" y="376"/>
                  </a:cubicBezTo>
                  <a:cubicBezTo>
                    <a:pt x="2399" y="376"/>
                    <a:pt x="1242" y="263"/>
                    <a:pt x="370" y="74"/>
                  </a:cubicBezTo>
                  <a:cubicBezTo>
                    <a:pt x="222" y="74"/>
                    <a:pt x="148" y="37"/>
                    <a:pt x="0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8" name="Google Shape;22408;p31"/>
            <p:cNvSpPr/>
            <p:nvPr/>
          </p:nvSpPr>
          <p:spPr>
            <a:xfrm>
              <a:off x="1953473" y="4416547"/>
              <a:ext cx="346045" cy="154305"/>
            </a:xfrm>
            <a:custGeom>
              <a:avLst/>
              <a:gdLst/>
              <a:ahLst/>
              <a:cxnLst/>
              <a:rect l="l" t="t" r="r" b="b"/>
              <a:pathLst>
                <a:path w="6138" h="2737" extrusionOk="0">
                  <a:moveTo>
                    <a:pt x="0" y="0"/>
                  </a:moveTo>
                  <a:cubicBezTo>
                    <a:pt x="555" y="888"/>
                    <a:pt x="1072" y="1664"/>
                    <a:pt x="1516" y="2329"/>
                  </a:cubicBezTo>
                  <a:cubicBezTo>
                    <a:pt x="1778" y="2317"/>
                    <a:pt x="2041" y="2311"/>
                    <a:pt x="2303" y="2311"/>
                  </a:cubicBezTo>
                  <a:cubicBezTo>
                    <a:pt x="3593" y="2311"/>
                    <a:pt x="4878" y="2460"/>
                    <a:pt x="6137" y="2736"/>
                  </a:cubicBezTo>
                  <a:cubicBezTo>
                    <a:pt x="5731" y="2366"/>
                    <a:pt x="5324" y="1516"/>
                    <a:pt x="5398" y="296"/>
                  </a:cubicBezTo>
                  <a:lnTo>
                    <a:pt x="5398" y="296"/>
                  </a:lnTo>
                  <a:cubicBezTo>
                    <a:pt x="4831" y="372"/>
                    <a:pt x="4230" y="404"/>
                    <a:pt x="3629" y="404"/>
                  </a:cubicBezTo>
                  <a:cubicBezTo>
                    <a:pt x="2464" y="404"/>
                    <a:pt x="1296" y="282"/>
                    <a:pt x="370" y="111"/>
                  </a:cubicBezTo>
                  <a:cubicBezTo>
                    <a:pt x="222" y="37"/>
                    <a:pt x="148" y="37"/>
                    <a:pt x="0" y="0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31"/>
            <p:cNvSpPr/>
            <p:nvPr/>
          </p:nvSpPr>
          <p:spPr>
            <a:xfrm>
              <a:off x="2036855" y="4545990"/>
              <a:ext cx="325185" cy="254093"/>
            </a:xfrm>
            <a:custGeom>
              <a:avLst/>
              <a:gdLst/>
              <a:ahLst/>
              <a:cxnLst/>
              <a:rect l="l" t="t" r="r" b="b"/>
              <a:pathLst>
                <a:path w="5768" h="4507" extrusionOk="0">
                  <a:moveTo>
                    <a:pt x="515" y="0"/>
                  </a:moveTo>
                  <a:cubicBezTo>
                    <a:pt x="345" y="0"/>
                    <a:pt x="173" y="9"/>
                    <a:pt x="0" y="33"/>
                  </a:cubicBezTo>
                  <a:cubicBezTo>
                    <a:pt x="702" y="958"/>
                    <a:pt x="1294" y="1586"/>
                    <a:pt x="1959" y="1734"/>
                  </a:cubicBezTo>
                  <a:cubicBezTo>
                    <a:pt x="3069" y="1993"/>
                    <a:pt x="3512" y="2547"/>
                    <a:pt x="3808" y="3102"/>
                  </a:cubicBezTo>
                  <a:cubicBezTo>
                    <a:pt x="3919" y="3398"/>
                    <a:pt x="3808" y="3583"/>
                    <a:pt x="3660" y="3730"/>
                  </a:cubicBezTo>
                  <a:cubicBezTo>
                    <a:pt x="3660" y="3730"/>
                    <a:pt x="3765" y="3695"/>
                    <a:pt x="3886" y="3695"/>
                  </a:cubicBezTo>
                  <a:cubicBezTo>
                    <a:pt x="4092" y="3695"/>
                    <a:pt x="4341" y="3799"/>
                    <a:pt x="4178" y="4359"/>
                  </a:cubicBezTo>
                  <a:cubicBezTo>
                    <a:pt x="4178" y="4359"/>
                    <a:pt x="4215" y="4433"/>
                    <a:pt x="4289" y="4507"/>
                  </a:cubicBezTo>
                  <a:cubicBezTo>
                    <a:pt x="4289" y="4507"/>
                    <a:pt x="4542" y="4000"/>
                    <a:pt x="4910" y="4000"/>
                  </a:cubicBezTo>
                  <a:cubicBezTo>
                    <a:pt x="5068" y="4000"/>
                    <a:pt x="5246" y="4093"/>
                    <a:pt x="5435" y="4359"/>
                  </a:cubicBezTo>
                  <a:lnTo>
                    <a:pt x="5657" y="4174"/>
                  </a:lnTo>
                  <a:cubicBezTo>
                    <a:pt x="5694" y="4137"/>
                    <a:pt x="5730" y="4137"/>
                    <a:pt x="5767" y="4100"/>
                  </a:cubicBezTo>
                  <a:cubicBezTo>
                    <a:pt x="3993" y="3102"/>
                    <a:pt x="2440" y="1808"/>
                    <a:pt x="1479" y="33"/>
                  </a:cubicBezTo>
                  <a:cubicBezTo>
                    <a:pt x="1183" y="33"/>
                    <a:pt x="854" y="0"/>
                    <a:pt x="515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31"/>
            <p:cNvSpPr/>
            <p:nvPr/>
          </p:nvSpPr>
          <p:spPr>
            <a:xfrm>
              <a:off x="2120181" y="4549937"/>
              <a:ext cx="273093" cy="229344"/>
            </a:xfrm>
            <a:custGeom>
              <a:avLst/>
              <a:gdLst/>
              <a:ahLst/>
              <a:cxnLst/>
              <a:rect l="l" t="t" r="r" b="b"/>
              <a:pathLst>
                <a:path w="4844" h="4068" extrusionOk="0">
                  <a:moveTo>
                    <a:pt x="1" y="0"/>
                  </a:moveTo>
                  <a:lnTo>
                    <a:pt x="1" y="0"/>
                  </a:lnTo>
                  <a:cubicBezTo>
                    <a:pt x="1036" y="1775"/>
                    <a:pt x="2515" y="3069"/>
                    <a:pt x="4363" y="4067"/>
                  </a:cubicBezTo>
                  <a:cubicBezTo>
                    <a:pt x="4548" y="3882"/>
                    <a:pt x="4733" y="3882"/>
                    <a:pt x="4844" y="3291"/>
                  </a:cubicBezTo>
                  <a:lnTo>
                    <a:pt x="4844" y="3217"/>
                  </a:lnTo>
                  <a:cubicBezTo>
                    <a:pt x="4733" y="2477"/>
                    <a:pt x="3661" y="814"/>
                    <a:pt x="3254" y="444"/>
                  </a:cubicBezTo>
                  <a:lnTo>
                    <a:pt x="3180" y="407"/>
                  </a:lnTo>
                  <a:cubicBezTo>
                    <a:pt x="2145" y="185"/>
                    <a:pt x="1073" y="37"/>
                    <a:pt x="1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1" name="Google Shape;22411;p31"/>
            <p:cNvSpPr/>
            <p:nvPr/>
          </p:nvSpPr>
          <p:spPr>
            <a:xfrm>
              <a:off x="1665835" y="4259874"/>
              <a:ext cx="350217" cy="523578"/>
            </a:xfrm>
            <a:custGeom>
              <a:avLst/>
              <a:gdLst/>
              <a:ahLst/>
              <a:cxnLst/>
              <a:rect l="l" t="t" r="r" b="b"/>
              <a:pathLst>
                <a:path w="6212" h="9287" extrusionOk="0">
                  <a:moveTo>
                    <a:pt x="1543" y="0"/>
                  </a:moveTo>
                  <a:cubicBezTo>
                    <a:pt x="1008" y="0"/>
                    <a:pt x="557" y="2379"/>
                    <a:pt x="629" y="2594"/>
                  </a:cubicBezTo>
                  <a:cubicBezTo>
                    <a:pt x="666" y="2779"/>
                    <a:pt x="333" y="2964"/>
                    <a:pt x="0" y="3519"/>
                  </a:cubicBezTo>
                  <a:cubicBezTo>
                    <a:pt x="185" y="4960"/>
                    <a:pt x="924" y="6476"/>
                    <a:pt x="1442" y="6772"/>
                  </a:cubicBezTo>
                  <a:cubicBezTo>
                    <a:pt x="1960" y="7068"/>
                    <a:pt x="3328" y="8547"/>
                    <a:pt x="3328" y="8658"/>
                  </a:cubicBezTo>
                  <a:cubicBezTo>
                    <a:pt x="3402" y="8695"/>
                    <a:pt x="3328" y="8731"/>
                    <a:pt x="3328" y="8805"/>
                  </a:cubicBezTo>
                  <a:cubicBezTo>
                    <a:pt x="3328" y="8805"/>
                    <a:pt x="3511" y="8690"/>
                    <a:pt x="3734" y="8690"/>
                  </a:cubicBezTo>
                  <a:cubicBezTo>
                    <a:pt x="3949" y="8690"/>
                    <a:pt x="4200" y="8796"/>
                    <a:pt x="4363" y="9212"/>
                  </a:cubicBezTo>
                  <a:cubicBezTo>
                    <a:pt x="4363" y="9212"/>
                    <a:pt x="4363" y="9249"/>
                    <a:pt x="4474" y="9286"/>
                  </a:cubicBezTo>
                  <a:cubicBezTo>
                    <a:pt x="4474" y="9286"/>
                    <a:pt x="4594" y="8754"/>
                    <a:pt x="4904" y="8754"/>
                  </a:cubicBezTo>
                  <a:cubicBezTo>
                    <a:pt x="5049" y="8754"/>
                    <a:pt x="5236" y="8870"/>
                    <a:pt x="5472" y="9212"/>
                  </a:cubicBezTo>
                  <a:cubicBezTo>
                    <a:pt x="5509" y="9212"/>
                    <a:pt x="5583" y="9175"/>
                    <a:pt x="5546" y="9064"/>
                  </a:cubicBezTo>
                  <a:cubicBezTo>
                    <a:pt x="5546" y="9064"/>
                    <a:pt x="6211" y="8842"/>
                    <a:pt x="5989" y="8436"/>
                  </a:cubicBezTo>
                  <a:cubicBezTo>
                    <a:pt x="5805" y="7955"/>
                    <a:pt x="4178" y="5959"/>
                    <a:pt x="3623" y="5404"/>
                  </a:cubicBezTo>
                  <a:cubicBezTo>
                    <a:pt x="3106" y="4850"/>
                    <a:pt x="2884" y="3814"/>
                    <a:pt x="2884" y="3112"/>
                  </a:cubicBezTo>
                  <a:cubicBezTo>
                    <a:pt x="2884" y="2373"/>
                    <a:pt x="3106" y="1337"/>
                    <a:pt x="3106" y="1337"/>
                  </a:cubicBezTo>
                  <a:cubicBezTo>
                    <a:pt x="2403" y="709"/>
                    <a:pt x="1849" y="117"/>
                    <a:pt x="1590" y="6"/>
                  </a:cubicBezTo>
                  <a:cubicBezTo>
                    <a:pt x="1574" y="2"/>
                    <a:pt x="1558" y="0"/>
                    <a:pt x="1543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2" name="Google Shape;22412;p31"/>
            <p:cNvSpPr/>
            <p:nvPr/>
          </p:nvSpPr>
          <p:spPr>
            <a:xfrm>
              <a:off x="1670007" y="4262073"/>
              <a:ext cx="175109" cy="267060"/>
            </a:xfrm>
            <a:custGeom>
              <a:avLst/>
              <a:gdLst/>
              <a:ahLst/>
              <a:cxnLst/>
              <a:rect l="l" t="t" r="r" b="b"/>
              <a:pathLst>
                <a:path w="3106" h="4737" extrusionOk="0">
                  <a:moveTo>
                    <a:pt x="1514" y="1"/>
                  </a:moveTo>
                  <a:cubicBezTo>
                    <a:pt x="942" y="1"/>
                    <a:pt x="519" y="2375"/>
                    <a:pt x="592" y="2592"/>
                  </a:cubicBezTo>
                  <a:cubicBezTo>
                    <a:pt x="629" y="2740"/>
                    <a:pt x="333" y="2962"/>
                    <a:pt x="0" y="3517"/>
                  </a:cubicBezTo>
                  <a:cubicBezTo>
                    <a:pt x="37" y="3960"/>
                    <a:pt x="148" y="4330"/>
                    <a:pt x="259" y="4737"/>
                  </a:cubicBezTo>
                  <a:cubicBezTo>
                    <a:pt x="740" y="3701"/>
                    <a:pt x="1738" y="3221"/>
                    <a:pt x="2847" y="3147"/>
                  </a:cubicBezTo>
                  <a:cubicBezTo>
                    <a:pt x="2847" y="2407"/>
                    <a:pt x="3106" y="1372"/>
                    <a:pt x="3106" y="1372"/>
                  </a:cubicBezTo>
                  <a:cubicBezTo>
                    <a:pt x="2403" y="707"/>
                    <a:pt x="1849" y="78"/>
                    <a:pt x="1553" y="4"/>
                  </a:cubicBezTo>
                  <a:cubicBezTo>
                    <a:pt x="1540" y="2"/>
                    <a:pt x="1527" y="1"/>
                    <a:pt x="1514" y="1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31"/>
            <p:cNvSpPr/>
            <p:nvPr/>
          </p:nvSpPr>
          <p:spPr>
            <a:xfrm>
              <a:off x="1680437" y="4479070"/>
              <a:ext cx="127188" cy="216828"/>
            </a:xfrm>
            <a:custGeom>
              <a:avLst/>
              <a:gdLst/>
              <a:ahLst/>
              <a:cxnLst/>
              <a:rect l="l" t="t" r="r" b="b"/>
              <a:pathLst>
                <a:path w="2256" h="3846" extrusionOk="0">
                  <a:moveTo>
                    <a:pt x="739" y="0"/>
                  </a:moveTo>
                  <a:cubicBezTo>
                    <a:pt x="444" y="222"/>
                    <a:pt x="185" y="518"/>
                    <a:pt x="0" y="851"/>
                  </a:cubicBezTo>
                  <a:cubicBezTo>
                    <a:pt x="333" y="1849"/>
                    <a:pt x="813" y="2699"/>
                    <a:pt x="1183" y="2921"/>
                  </a:cubicBezTo>
                  <a:cubicBezTo>
                    <a:pt x="1442" y="3069"/>
                    <a:pt x="1849" y="3476"/>
                    <a:pt x="2255" y="3845"/>
                  </a:cubicBezTo>
                  <a:cubicBezTo>
                    <a:pt x="1516" y="2736"/>
                    <a:pt x="961" y="1442"/>
                    <a:pt x="739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31"/>
            <p:cNvSpPr/>
            <p:nvPr/>
          </p:nvSpPr>
          <p:spPr>
            <a:xfrm>
              <a:off x="1720014" y="4437351"/>
              <a:ext cx="296038" cy="346101"/>
            </a:xfrm>
            <a:custGeom>
              <a:avLst/>
              <a:gdLst/>
              <a:ahLst/>
              <a:cxnLst/>
              <a:rect l="l" t="t" r="r" b="b"/>
              <a:pathLst>
                <a:path w="5251" h="6139" extrusionOk="0">
                  <a:moveTo>
                    <a:pt x="1923" y="1"/>
                  </a:moveTo>
                  <a:cubicBezTo>
                    <a:pt x="1184" y="38"/>
                    <a:pt x="555" y="297"/>
                    <a:pt x="0" y="703"/>
                  </a:cubicBezTo>
                  <a:cubicBezTo>
                    <a:pt x="259" y="2145"/>
                    <a:pt x="777" y="3365"/>
                    <a:pt x="1516" y="4548"/>
                  </a:cubicBezTo>
                  <a:cubicBezTo>
                    <a:pt x="1923" y="4992"/>
                    <a:pt x="2330" y="5399"/>
                    <a:pt x="2330" y="5510"/>
                  </a:cubicBezTo>
                  <a:cubicBezTo>
                    <a:pt x="2404" y="5547"/>
                    <a:pt x="2404" y="5583"/>
                    <a:pt x="2330" y="5657"/>
                  </a:cubicBezTo>
                  <a:cubicBezTo>
                    <a:pt x="2330" y="5657"/>
                    <a:pt x="2513" y="5542"/>
                    <a:pt x="2736" y="5542"/>
                  </a:cubicBezTo>
                  <a:cubicBezTo>
                    <a:pt x="2951" y="5542"/>
                    <a:pt x="3202" y="5648"/>
                    <a:pt x="3365" y="6064"/>
                  </a:cubicBezTo>
                  <a:lnTo>
                    <a:pt x="3439" y="6138"/>
                  </a:lnTo>
                  <a:cubicBezTo>
                    <a:pt x="3439" y="6138"/>
                    <a:pt x="3593" y="5622"/>
                    <a:pt x="3915" y="5622"/>
                  </a:cubicBezTo>
                  <a:cubicBezTo>
                    <a:pt x="4064" y="5622"/>
                    <a:pt x="4250" y="5735"/>
                    <a:pt x="4474" y="6064"/>
                  </a:cubicBezTo>
                  <a:cubicBezTo>
                    <a:pt x="4511" y="5990"/>
                    <a:pt x="4548" y="5990"/>
                    <a:pt x="4622" y="5953"/>
                  </a:cubicBezTo>
                  <a:cubicBezTo>
                    <a:pt x="4622" y="5953"/>
                    <a:pt x="5250" y="5731"/>
                    <a:pt x="5028" y="5325"/>
                  </a:cubicBezTo>
                  <a:cubicBezTo>
                    <a:pt x="4807" y="4918"/>
                    <a:pt x="3180" y="2922"/>
                    <a:pt x="2662" y="2330"/>
                  </a:cubicBezTo>
                  <a:cubicBezTo>
                    <a:pt x="2145" y="1776"/>
                    <a:pt x="1923" y="740"/>
                    <a:pt x="1923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31"/>
            <p:cNvSpPr/>
            <p:nvPr/>
          </p:nvSpPr>
          <p:spPr>
            <a:xfrm>
              <a:off x="1465751" y="3540779"/>
              <a:ext cx="1215161" cy="1304688"/>
            </a:xfrm>
            <a:custGeom>
              <a:avLst/>
              <a:gdLst/>
              <a:ahLst/>
              <a:cxnLst/>
              <a:rect l="l" t="t" r="r" b="b"/>
              <a:pathLst>
                <a:path w="21554" h="23142" extrusionOk="0">
                  <a:moveTo>
                    <a:pt x="6428" y="1"/>
                  </a:moveTo>
                  <a:cubicBezTo>
                    <a:pt x="6346" y="1"/>
                    <a:pt x="6261" y="3"/>
                    <a:pt x="6174" y="7"/>
                  </a:cubicBezTo>
                  <a:cubicBezTo>
                    <a:pt x="6174" y="635"/>
                    <a:pt x="6359" y="1707"/>
                    <a:pt x="6396" y="2631"/>
                  </a:cubicBezTo>
                  <a:cubicBezTo>
                    <a:pt x="6433" y="2853"/>
                    <a:pt x="6433" y="3149"/>
                    <a:pt x="6396" y="3371"/>
                  </a:cubicBezTo>
                  <a:cubicBezTo>
                    <a:pt x="6359" y="3704"/>
                    <a:pt x="6285" y="3962"/>
                    <a:pt x="6174" y="4221"/>
                  </a:cubicBezTo>
                  <a:cubicBezTo>
                    <a:pt x="6026" y="4480"/>
                    <a:pt x="5878" y="4702"/>
                    <a:pt x="5804" y="4887"/>
                  </a:cubicBezTo>
                  <a:cubicBezTo>
                    <a:pt x="5509" y="5367"/>
                    <a:pt x="5361" y="5700"/>
                    <a:pt x="5287" y="5922"/>
                  </a:cubicBezTo>
                  <a:cubicBezTo>
                    <a:pt x="5250" y="6070"/>
                    <a:pt x="5250" y="6107"/>
                    <a:pt x="5250" y="6181"/>
                  </a:cubicBezTo>
                  <a:cubicBezTo>
                    <a:pt x="5287" y="6476"/>
                    <a:pt x="4806" y="7733"/>
                    <a:pt x="4141" y="8103"/>
                  </a:cubicBezTo>
                  <a:cubicBezTo>
                    <a:pt x="4141" y="8140"/>
                    <a:pt x="4067" y="8140"/>
                    <a:pt x="4067" y="8140"/>
                  </a:cubicBezTo>
                  <a:cubicBezTo>
                    <a:pt x="3512" y="8436"/>
                    <a:pt x="3660" y="8879"/>
                    <a:pt x="3401" y="9286"/>
                  </a:cubicBezTo>
                  <a:cubicBezTo>
                    <a:pt x="3327" y="9397"/>
                    <a:pt x="3253" y="9471"/>
                    <a:pt x="3106" y="9582"/>
                  </a:cubicBezTo>
                  <a:cubicBezTo>
                    <a:pt x="2662" y="9841"/>
                    <a:pt x="1996" y="10136"/>
                    <a:pt x="1553" y="10469"/>
                  </a:cubicBezTo>
                  <a:cubicBezTo>
                    <a:pt x="1257" y="10654"/>
                    <a:pt x="1072" y="10765"/>
                    <a:pt x="998" y="10950"/>
                  </a:cubicBezTo>
                  <a:cubicBezTo>
                    <a:pt x="998" y="11024"/>
                    <a:pt x="924" y="11061"/>
                    <a:pt x="924" y="11098"/>
                  </a:cubicBezTo>
                  <a:cubicBezTo>
                    <a:pt x="629" y="14388"/>
                    <a:pt x="555" y="16643"/>
                    <a:pt x="629" y="18270"/>
                  </a:cubicBezTo>
                  <a:cubicBezTo>
                    <a:pt x="666" y="19897"/>
                    <a:pt x="739" y="20858"/>
                    <a:pt x="555" y="21117"/>
                  </a:cubicBezTo>
                  <a:cubicBezTo>
                    <a:pt x="444" y="21302"/>
                    <a:pt x="185" y="21486"/>
                    <a:pt x="0" y="21745"/>
                  </a:cubicBezTo>
                  <a:cubicBezTo>
                    <a:pt x="118" y="21675"/>
                    <a:pt x="219" y="21642"/>
                    <a:pt x="305" y="21642"/>
                  </a:cubicBezTo>
                  <a:cubicBezTo>
                    <a:pt x="625" y="21642"/>
                    <a:pt x="739" y="22087"/>
                    <a:pt x="739" y="22670"/>
                  </a:cubicBezTo>
                  <a:cubicBezTo>
                    <a:pt x="739" y="22670"/>
                    <a:pt x="813" y="22707"/>
                    <a:pt x="887" y="22743"/>
                  </a:cubicBezTo>
                  <a:cubicBezTo>
                    <a:pt x="1078" y="22327"/>
                    <a:pt x="1317" y="22131"/>
                    <a:pt x="1541" y="22131"/>
                  </a:cubicBezTo>
                  <a:cubicBezTo>
                    <a:pt x="1794" y="22131"/>
                    <a:pt x="2027" y="22383"/>
                    <a:pt x="2144" y="22854"/>
                  </a:cubicBezTo>
                  <a:cubicBezTo>
                    <a:pt x="2921" y="22596"/>
                    <a:pt x="2847" y="22485"/>
                    <a:pt x="3106" y="22411"/>
                  </a:cubicBezTo>
                  <a:cubicBezTo>
                    <a:pt x="3438" y="22374"/>
                    <a:pt x="3438" y="22115"/>
                    <a:pt x="3290" y="21819"/>
                  </a:cubicBezTo>
                  <a:cubicBezTo>
                    <a:pt x="3143" y="21560"/>
                    <a:pt x="2699" y="19083"/>
                    <a:pt x="3106" y="17568"/>
                  </a:cubicBezTo>
                  <a:cubicBezTo>
                    <a:pt x="3253" y="17013"/>
                    <a:pt x="3438" y="16606"/>
                    <a:pt x="3623" y="16311"/>
                  </a:cubicBezTo>
                  <a:cubicBezTo>
                    <a:pt x="3956" y="15756"/>
                    <a:pt x="4252" y="15534"/>
                    <a:pt x="4215" y="15386"/>
                  </a:cubicBezTo>
                  <a:cubicBezTo>
                    <a:pt x="4142" y="15169"/>
                    <a:pt x="4565" y="12795"/>
                    <a:pt x="5137" y="12795"/>
                  </a:cubicBezTo>
                  <a:cubicBezTo>
                    <a:pt x="5150" y="12795"/>
                    <a:pt x="5163" y="12796"/>
                    <a:pt x="5176" y="12798"/>
                  </a:cubicBezTo>
                  <a:cubicBezTo>
                    <a:pt x="5472" y="12872"/>
                    <a:pt x="6026" y="13501"/>
                    <a:pt x="6729" y="14166"/>
                  </a:cubicBezTo>
                  <a:cubicBezTo>
                    <a:pt x="7283" y="14647"/>
                    <a:pt x="7912" y="15201"/>
                    <a:pt x="8614" y="15497"/>
                  </a:cubicBezTo>
                  <a:cubicBezTo>
                    <a:pt x="8762" y="15534"/>
                    <a:pt x="8836" y="15534"/>
                    <a:pt x="8984" y="15571"/>
                  </a:cubicBezTo>
                  <a:cubicBezTo>
                    <a:pt x="9856" y="15760"/>
                    <a:pt x="10983" y="15873"/>
                    <a:pt x="12117" y="15873"/>
                  </a:cubicBezTo>
                  <a:cubicBezTo>
                    <a:pt x="12762" y="15873"/>
                    <a:pt x="13409" y="15836"/>
                    <a:pt x="14012" y="15756"/>
                  </a:cubicBezTo>
                  <a:cubicBezTo>
                    <a:pt x="14345" y="15719"/>
                    <a:pt x="14677" y="15645"/>
                    <a:pt x="14936" y="15571"/>
                  </a:cubicBezTo>
                  <a:cubicBezTo>
                    <a:pt x="14973" y="16680"/>
                    <a:pt x="15713" y="17863"/>
                    <a:pt x="16230" y="18492"/>
                  </a:cubicBezTo>
                  <a:cubicBezTo>
                    <a:pt x="16785" y="19268"/>
                    <a:pt x="16711" y="20119"/>
                    <a:pt x="16452" y="21043"/>
                  </a:cubicBezTo>
                  <a:lnTo>
                    <a:pt x="16452" y="21080"/>
                  </a:lnTo>
                  <a:cubicBezTo>
                    <a:pt x="16267" y="21819"/>
                    <a:pt x="16082" y="21671"/>
                    <a:pt x="15824" y="21930"/>
                  </a:cubicBezTo>
                  <a:cubicBezTo>
                    <a:pt x="15824" y="21930"/>
                    <a:pt x="15849" y="21927"/>
                    <a:pt x="15888" y="21927"/>
                  </a:cubicBezTo>
                  <a:cubicBezTo>
                    <a:pt x="16073" y="21927"/>
                    <a:pt x="16565" y="22002"/>
                    <a:pt x="16230" y="22854"/>
                  </a:cubicBezTo>
                  <a:cubicBezTo>
                    <a:pt x="16230" y="22891"/>
                    <a:pt x="16267" y="22928"/>
                    <a:pt x="16267" y="22965"/>
                  </a:cubicBezTo>
                  <a:cubicBezTo>
                    <a:pt x="16267" y="22965"/>
                    <a:pt x="16735" y="22373"/>
                    <a:pt x="17104" y="22373"/>
                  </a:cubicBezTo>
                  <a:cubicBezTo>
                    <a:pt x="17302" y="22373"/>
                    <a:pt x="17472" y="22545"/>
                    <a:pt x="17524" y="23076"/>
                  </a:cubicBezTo>
                  <a:cubicBezTo>
                    <a:pt x="17524" y="23076"/>
                    <a:pt x="17803" y="23142"/>
                    <a:pt x="18088" y="23142"/>
                  </a:cubicBezTo>
                  <a:cubicBezTo>
                    <a:pt x="18231" y="23142"/>
                    <a:pt x="18374" y="23126"/>
                    <a:pt x="18485" y="23076"/>
                  </a:cubicBezTo>
                  <a:cubicBezTo>
                    <a:pt x="18818" y="22965"/>
                    <a:pt x="18633" y="22374"/>
                    <a:pt x="18633" y="22374"/>
                  </a:cubicBezTo>
                  <a:cubicBezTo>
                    <a:pt x="18633" y="22374"/>
                    <a:pt x="19077" y="20303"/>
                    <a:pt x="19077" y="19379"/>
                  </a:cubicBezTo>
                  <a:cubicBezTo>
                    <a:pt x="19077" y="18492"/>
                    <a:pt x="19225" y="17789"/>
                    <a:pt x="20001" y="16237"/>
                  </a:cubicBezTo>
                  <a:cubicBezTo>
                    <a:pt x="20482" y="15275"/>
                    <a:pt x="20852" y="14388"/>
                    <a:pt x="21036" y="13612"/>
                  </a:cubicBezTo>
                  <a:cubicBezTo>
                    <a:pt x="21073" y="13353"/>
                    <a:pt x="21147" y="13131"/>
                    <a:pt x="21147" y="12909"/>
                  </a:cubicBezTo>
                  <a:cubicBezTo>
                    <a:pt x="21147" y="12614"/>
                    <a:pt x="21147" y="12392"/>
                    <a:pt x="21258" y="12022"/>
                  </a:cubicBezTo>
                  <a:cubicBezTo>
                    <a:pt x="21147" y="10765"/>
                    <a:pt x="21258" y="10173"/>
                    <a:pt x="21406" y="8732"/>
                  </a:cubicBezTo>
                  <a:cubicBezTo>
                    <a:pt x="21554" y="7290"/>
                    <a:pt x="21147" y="7179"/>
                    <a:pt x="20297" y="6107"/>
                  </a:cubicBezTo>
                  <a:cubicBezTo>
                    <a:pt x="19484" y="5035"/>
                    <a:pt x="19336" y="4517"/>
                    <a:pt x="17635" y="3112"/>
                  </a:cubicBezTo>
                  <a:cubicBezTo>
                    <a:pt x="15860" y="1633"/>
                    <a:pt x="14603" y="1633"/>
                    <a:pt x="12016" y="1485"/>
                  </a:cubicBezTo>
                  <a:cubicBezTo>
                    <a:pt x="9485" y="1378"/>
                    <a:pt x="8638" y="1"/>
                    <a:pt x="6428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31"/>
            <p:cNvSpPr/>
            <p:nvPr/>
          </p:nvSpPr>
          <p:spPr>
            <a:xfrm>
              <a:off x="2078518" y="4362312"/>
              <a:ext cx="248061" cy="78308"/>
            </a:xfrm>
            <a:custGeom>
              <a:avLst/>
              <a:gdLst/>
              <a:ahLst/>
              <a:cxnLst/>
              <a:rect l="l" t="t" r="r" b="b"/>
              <a:pathLst>
                <a:path w="4400" h="1389" extrusionOk="0">
                  <a:moveTo>
                    <a:pt x="4400" y="1"/>
                  </a:moveTo>
                  <a:cubicBezTo>
                    <a:pt x="3513" y="431"/>
                    <a:pt x="2469" y="646"/>
                    <a:pt x="1411" y="646"/>
                  </a:cubicBezTo>
                  <a:cubicBezTo>
                    <a:pt x="1014" y="646"/>
                    <a:pt x="615" y="616"/>
                    <a:pt x="222" y="556"/>
                  </a:cubicBezTo>
                  <a:cubicBezTo>
                    <a:pt x="148" y="814"/>
                    <a:pt x="111" y="1073"/>
                    <a:pt x="0" y="1332"/>
                  </a:cubicBezTo>
                  <a:cubicBezTo>
                    <a:pt x="381" y="1373"/>
                    <a:pt x="776" y="1388"/>
                    <a:pt x="1172" y="1388"/>
                  </a:cubicBezTo>
                  <a:cubicBezTo>
                    <a:pt x="1853" y="1388"/>
                    <a:pt x="2535" y="1342"/>
                    <a:pt x="3143" y="1295"/>
                  </a:cubicBezTo>
                  <a:cubicBezTo>
                    <a:pt x="3476" y="1221"/>
                    <a:pt x="3808" y="1184"/>
                    <a:pt x="4067" y="1110"/>
                  </a:cubicBezTo>
                  <a:cubicBezTo>
                    <a:pt x="4215" y="740"/>
                    <a:pt x="4289" y="371"/>
                    <a:pt x="4400" y="1"/>
                  </a:cubicBezTo>
                  <a:close/>
                </a:path>
              </a:pathLst>
            </a:custGeom>
            <a:solidFill>
              <a:srgbClr val="52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31"/>
            <p:cNvSpPr/>
            <p:nvPr/>
          </p:nvSpPr>
          <p:spPr>
            <a:xfrm>
              <a:off x="2091034" y="3890771"/>
              <a:ext cx="403888" cy="506270"/>
            </a:xfrm>
            <a:custGeom>
              <a:avLst/>
              <a:gdLst/>
              <a:ahLst/>
              <a:cxnLst/>
              <a:rect l="l" t="t" r="r" b="b"/>
              <a:pathLst>
                <a:path w="7164" h="8980" extrusionOk="0">
                  <a:moveTo>
                    <a:pt x="5788" y="1"/>
                  </a:moveTo>
                  <a:cubicBezTo>
                    <a:pt x="5691" y="1"/>
                    <a:pt x="5596" y="38"/>
                    <a:pt x="5509" y="120"/>
                  </a:cubicBezTo>
                  <a:cubicBezTo>
                    <a:pt x="3475" y="2967"/>
                    <a:pt x="1109" y="5444"/>
                    <a:pt x="0" y="8883"/>
                  </a:cubicBezTo>
                  <a:cubicBezTo>
                    <a:pt x="415" y="8946"/>
                    <a:pt x="836" y="8980"/>
                    <a:pt x="1254" y="8980"/>
                  </a:cubicBezTo>
                  <a:cubicBezTo>
                    <a:pt x="2290" y="8980"/>
                    <a:pt x="3309" y="8776"/>
                    <a:pt x="4178" y="8328"/>
                  </a:cubicBezTo>
                  <a:cubicBezTo>
                    <a:pt x="4548" y="6849"/>
                    <a:pt x="4806" y="5296"/>
                    <a:pt x="5509" y="3892"/>
                  </a:cubicBezTo>
                  <a:cubicBezTo>
                    <a:pt x="5990" y="3411"/>
                    <a:pt x="6174" y="3004"/>
                    <a:pt x="6618" y="2524"/>
                  </a:cubicBezTo>
                  <a:cubicBezTo>
                    <a:pt x="7164" y="1625"/>
                    <a:pt x="6427" y="1"/>
                    <a:pt x="5788" y="1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31"/>
            <p:cNvSpPr/>
            <p:nvPr/>
          </p:nvSpPr>
          <p:spPr>
            <a:xfrm>
              <a:off x="1742959" y="4260213"/>
              <a:ext cx="8400" cy="10486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48" y="0"/>
                  </a:moveTo>
                  <a:cubicBezTo>
                    <a:pt x="37" y="37"/>
                    <a:pt x="37" y="111"/>
                    <a:pt x="0" y="185"/>
                  </a:cubicBezTo>
                  <a:cubicBezTo>
                    <a:pt x="37" y="148"/>
                    <a:pt x="74" y="111"/>
                    <a:pt x="148" y="111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31"/>
            <p:cNvSpPr/>
            <p:nvPr/>
          </p:nvSpPr>
          <p:spPr>
            <a:xfrm>
              <a:off x="1797138" y="3960059"/>
              <a:ext cx="120930" cy="287694"/>
            </a:xfrm>
            <a:custGeom>
              <a:avLst/>
              <a:gdLst/>
              <a:ahLst/>
              <a:cxnLst/>
              <a:rect l="l" t="t" r="r" b="b"/>
              <a:pathLst>
                <a:path w="2145" h="5103" extrusionOk="0">
                  <a:moveTo>
                    <a:pt x="2145" y="1"/>
                  </a:moveTo>
                  <a:lnTo>
                    <a:pt x="2145" y="1"/>
                  </a:lnTo>
                  <a:cubicBezTo>
                    <a:pt x="1590" y="1479"/>
                    <a:pt x="851" y="2847"/>
                    <a:pt x="0" y="4141"/>
                  </a:cubicBezTo>
                  <a:cubicBezTo>
                    <a:pt x="111" y="4141"/>
                    <a:pt x="185" y="4178"/>
                    <a:pt x="333" y="4252"/>
                  </a:cubicBezTo>
                  <a:cubicBezTo>
                    <a:pt x="740" y="4437"/>
                    <a:pt x="1036" y="4770"/>
                    <a:pt x="1294" y="5103"/>
                  </a:cubicBezTo>
                  <a:cubicBezTo>
                    <a:pt x="1701" y="3476"/>
                    <a:pt x="1701" y="1627"/>
                    <a:pt x="2145" y="1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31"/>
            <p:cNvSpPr/>
            <p:nvPr/>
          </p:nvSpPr>
          <p:spPr>
            <a:xfrm>
              <a:off x="1747131" y="4193518"/>
              <a:ext cx="120930" cy="139703"/>
            </a:xfrm>
            <a:custGeom>
              <a:avLst/>
              <a:gdLst/>
              <a:ahLst/>
              <a:cxnLst/>
              <a:rect l="l" t="t" r="r" b="b"/>
              <a:pathLst>
                <a:path w="2145" h="2478" extrusionOk="0">
                  <a:moveTo>
                    <a:pt x="850" y="0"/>
                  </a:moveTo>
                  <a:cubicBezTo>
                    <a:pt x="555" y="407"/>
                    <a:pt x="296" y="777"/>
                    <a:pt x="0" y="1183"/>
                  </a:cubicBezTo>
                  <a:lnTo>
                    <a:pt x="0" y="1294"/>
                  </a:lnTo>
                  <a:cubicBezTo>
                    <a:pt x="49" y="1294"/>
                    <a:pt x="82" y="1261"/>
                    <a:pt x="110" y="1261"/>
                  </a:cubicBezTo>
                  <a:cubicBezTo>
                    <a:pt x="123" y="1261"/>
                    <a:pt x="136" y="1270"/>
                    <a:pt x="148" y="1294"/>
                  </a:cubicBezTo>
                  <a:cubicBezTo>
                    <a:pt x="444" y="1331"/>
                    <a:pt x="887" y="1886"/>
                    <a:pt x="1553" y="2477"/>
                  </a:cubicBezTo>
                  <a:cubicBezTo>
                    <a:pt x="1812" y="2034"/>
                    <a:pt x="1997" y="1516"/>
                    <a:pt x="2144" y="999"/>
                  </a:cubicBezTo>
                  <a:cubicBezTo>
                    <a:pt x="1849" y="592"/>
                    <a:pt x="1590" y="259"/>
                    <a:pt x="1183" y="111"/>
                  </a:cubicBezTo>
                  <a:cubicBezTo>
                    <a:pt x="1072" y="74"/>
                    <a:pt x="924" y="37"/>
                    <a:pt x="850" y="0"/>
                  </a:cubicBezTo>
                  <a:close/>
                </a:path>
              </a:pathLst>
            </a:custGeom>
            <a:solidFill>
              <a:srgbClr val="52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31"/>
            <p:cNvSpPr/>
            <p:nvPr/>
          </p:nvSpPr>
          <p:spPr>
            <a:xfrm>
              <a:off x="1805482" y="3547375"/>
              <a:ext cx="73009" cy="110500"/>
            </a:xfrm>
            <a:custGeom>
              <a:avLst/>
              <a:gdLst/>
              <a:ahLst/>
              <a:cxnLst/>
              <a:rect l="l" t="t" r="r" b="b"/>
              <a:pathLst>
                <a:path w="1295" h="1960" extrusionOk="0">
                  <a:moveTo>
                    <a:pt x="0" y="0"/>
                  </a:moveTo>
                  <a:cubicBezTo>
                    <a:pt x="0" y="481"/>
                    <a:pt x="148" y="1220"/>
                    <a:pt x="185" y="1960"/>
                  </a:cubicBezTo>
                  <a:cubicBezTo>
                    <a:pt x="555" y="1923"/>
                    <a:pt x="925" y="1923"/>
                    <a:pt x="1294" y="1923"/>
                  </a:cubicBezTo>
                  <a:cubicBezTo>
                    <a:pt x="1146" y="1294"/>
                    <a:pt x="962" y="629"/>
                    <a:pt x="740" y="37"/>
                  </a:cubicBezTo>
                  <a:cubicBezTo>
                    <a:pt x="518" y="0"/>
                    <a:pt x="259" y="0"/>
                    <a:pt x="0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31"/>
            <p:cNvSpPr/>
            <p:nvPr/>
          </p:nvSpPr>
          <p:spPr>
            <a:xfrm>
              <a:off x="1845059" y="3547375"/>
              <a:ext cx="825479" cy="600308"/>
            </a:xfrm>
            <a:custGeom>
              <a:avLst/>
              <a:gdLst/>
              <a:ahLst/>
              <a:cxnLst/>
              <a:rect l="l" t="t" r="r" b="b"/>
              <a:pathLst>
                <a:path w="14642" h="10648" extrusionOk="0">
                  <a:moveTo>
                    <a:pt x="1" y="0"/>
                  </a:moveTo>
                  <a:lnTo>
                    <a:pt x="1" y="0"/>
                  </a:lnTo>
                  <a:cubicBezTo>
                    <a:pt x="223" y="592"/>
                    <a:pt x="407" y="1220"/>
                    <a:pt x="555" y="1886"/>
                  </a:cubicBezTo>
                  <a:cubicBezTo>
                    <a:pt x="1295" y="1886"/>
                    <a:pt x="2034" y="1960"/>
                    <a:pt x="2700" y="2440"/>
                  </a:cubicBezTo>
                  <a:cubicBezTo>
                    <a:pt x="3365" y="2884"/>
                    <a:pt x="4067" y="3550"/>
                    <a:pt x="4696" y="3771"/>
                  </a:cubicBezTo>
                  <a:cubicBezTo>
                    <a:pt x="9132" y="4659"/>
                    <a:pt x="12682" y="5990"/>
                    <a:pt x="14271" y="10648"/>
                  </a:cubicBezTo>
                  <a:cubicBezTo>
                    <a:pt x="14308" y="10093"/>
                    <a:pt x="14345" y="9539"/>
                    <a:pt x="14456" y="8726"/>
                  </a:cubicBezTo>
                  <a:cubicBezTo>
                    <a:pt x="14641" y="7284"/>
                    <a:pt x="14234" y="7210"/>
                    <a:pt x="13384" y="6101"/>
                  </a:cubicBezTo>
                  <a:cubicBezTo>
                    <a:pt x="12571" y="5028"/>
                    <a:pt x="12423" y="4511"/>
                    <a:pt x="10722" y="3069"/>
                  </a:cubicBezTo>
                  <a:cubicBezTo>
                    <a:pt x="8985" y="1664"/>
                    <a:pt x="7765" y="1590"/>
                    <a:pt x="5103" y="1479"/>
                  </a:cubicBezTo>
                  <a:cubicBezTo>
                    <a:pt x="2810" y="1368"/>
                    <a:pt x="1886" y="185"/>
                    <a:pt x="1" y="0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31"/>
            <p:cNvSpPr/>
            <p:nvPr/>
          </p:nvSpPr>
          <p:spPr>
            <a:xfrm>
              <a:off x="1501156" y="3655733"/>
              <a:ext cx="391936" cy="677488"/>
            </a:xfrm>
            <a:custGeom>
              <a:avLst/>
              <a:gdLst/>
              <a:ahLst/>
              <a:cxnLst/>
              <a:rect l="l" t="t" r="r" b="b"/>
              <a:pathLst>
                <a:path w="6952" h="12017" extrusionOk="0">
                  <a:moveTo>
                    <a:pt x="6101" y="1"/>
                  </a:moveTo>
                  <a:cubicBezTo>
                    <a:pt x="5953" y="1"/>
                    <a:pt x="5768" y="1"/>
                    <a:pt x="5620" y="38"/>
                  </a:cubicBezTo>
                  <a:cubicBezTo>
                    <a:pt x="5620" y="297"/>
                    <a:pt x="5657" y="482"/>
                    <a:pt x="5657" y="703"/>
                  </a:cubicBezTo>
                  <a:lnTo>
                    <a:pt x="5657" y="1443"/>
                  </a:lnTo>
                  <a:cubicBezTo>
                    <a:pt x="5620" y="1775"/>
                    <a:pt x="5583" y="2034"/>
                    <a:pt x="5435" y="2256"/>
                  </a:cubicBezTo>
                  <a:cubicBezTo>
                    <a:pt x="5287" y="2515"/>
                    <a:pt x="5176" y="2737"/>
                    <a:pt x="5066" y="2959"/>
                  </a:cubicBezTo>
                  <a:cubicBezTo>
                    <a:pt x="4844" y="3365"/>
                    <a:pt x="4659" y="3698"/>
                    <a:pt x="4548" y="3994"/>
                  </a:cubicBezTo>
                  <a:cubicBezTo>
                    <a:pt x="4511" y="4068"/>
                    <a:pt x="4511" y="4179"/>
                    <a:pt x="4511" y="4253"/>
                  </a:cubicBezTo>
                  <a:cubicBezTo>
                    <a:pt x="4548" y="4585"/>
                    <a:pt x="4067" y="5768"/>
                    <a:pt x="3402" y="6138"/>
                  </a:cubicBezTo>
                  <a:cubicBezTo>
                    <a:pt x="3402" y="6138"/>
                    <a:pt x="3365" y="6138"/>
                    <a:pt x="3365" y="6212"/>
                  </a:cubicBezTo>
                  <a:cubicBezTo>
                    <a:pt x="2810" y="6471"/>
                    <a:pt x="2958" y="6951"/>
                    <a:pt x="2662" y="7358"/>
                  </a:cubicBezTo>
                  <a:cubicBezTo>
                    <a:pt x="2625" y="7432"/>
                    <a:pt x="2478" y="7543"/>
                    <a:pt x="2404" y="7617"/>
                  </a:cubicBezTo>
                  <a:cubicBezTo>
                    <a:pt x="1923" y="7913"/>
                    <a:pt x="1295" y="8171"/>
                    <a:pt x="814" y="8504"/>
                  </a:cubicBezTo>
                  <a:cubicBezTo>
                    <a:pt x="555" y="8689"/>
                    <a:pt x="370" y="8837"/>
                    <a:pt x="259" y="9022"/>
                  </a:cubicBezTo>
                  <a:cubicBezTo>
                    <a:pt x="259" y="9059"/>
                    <a:pt x="222" y="9096"/>
                    <a:pt x="222" y="9170"/>
                  </a:cubicBezTo>
                  <a:cubicBezTo>
                    <a:pt x="111" y="10205"/>
                    <a:pt x="38" y="11129"/>
                    <a:pt x="1" y="12016"/>
                  </a:cubicBezTo>
                  <a:cubicBezTo>
                    <a:pt x="1" y="12016"/>
                    <a:pt x="38" y="12016"/>
                    <a:pt x="38" y="11979"/>
                  </a:cubicBezTo>
                  <a:cubicBezTo>
                    <a:pt x="444" y="11425"/>
                    <a:pt x="444" y="10538"/>
                    <a:pt x="851" y="10538"/>
                  </a:cubicBezTo>
                  <a:cubicBezTo>
                    <a:pt x="4733" y="8800"/>
                    <a:pt x="6951" y="4179"/>
                    <a:pt x="6101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4" name="Google Shape;22424;p31"/>
            <p:cNvSpPr/>
            <p:nvPr/>
          </p:nvSpPr>
          <p:spPr>
            <a:xfrm>
              <a:off x="1457407" y="4206034"/>
              <a:ext cx="191796" cy="619081"/>
            </a:xfrm>
            <a:custGeom>
              <a:avLst/>
              <a:gdLst/>
              <a:ahLst/>
              <a:cxnLst/>
              <a:rect l="l" t="t" r="r" b="b"/>
              <a:pathLst>
                <a:path w="3402" h="10981" extrusionOk="0">
                  <a:moveTo>
                    <a:pt x="3032" y="0"/>
                  </a:moveTo>
                  <a:cubicBezTo>
                    <a:pt x="2625" y="259"/>
                    <a:pt x="2144" y="555"/>
                    <a:pt x="1627" y="777"/>
                  </a:cubicBezTo>
                  <a:cubicBezTo>
                    <a:pt x="1183" y="777"/>
                    <a:pt x="1183" y="1664"/>
                    <a:pt x="777" y="2107"/>
                  </a:cubicBezTo>
                  <a:cubicBezTo>
                    <a:pt x="777" y="2107"/>
                    <a:pt x="703" y="2107"/>
                    <a:pt x="703" y="2144"/>
                  </a:cubicBezTo>
                  <a:cubicBezTo>
                    <a:pt x="629" y="3956"/>
                    <a:pt x="592" y="5398"/>
                    <a:pt x="629" y="6507"/>
                  </a:cubicBezTo>
                  <a:cubicBezTo>
                    <a:pt x="666" y="8134"/>
                    <a:pt x="814" y="9095"/>
                    <a:pt x="592" y="9354"/>
                  </a:cubicBezTo>
                  <a:cubicBezTo>
                    <a:pt x="444" y="9539"/>
                    <a:pt x="222" y="9686"/>
                    <a:pt x="0" y="9982"/>
                  </a:cubicBezTo>
                  <a:cubicBezTo>
                    <a:pt x="130" y="9901"/>
                    <a:pt x="240" y="9865"/>
                    <a:pt x="333" y="9865"/>
                  </a:cubicBezTo>
                  <a:cubicBezTo>
                    <a:pt x="664" y="9865"/>
                    <a:pt x="777" y="10329"/>
                    <a:pt x="777" y="10907"/>
                  </a:cubicBezTo>
                  <a:cubicBezTo>
                    <a:pt x="777" y="10907"/>
                    <a:pt x="814" y="10943"/>
                    <a:pt x="887" y="10980"/>
                  </a:cubicBezTo>
                  <a:cubicBezTo>
                    <a:pt x="1091" y="10574"/>
                    <a:pt x="1325" y="10384"/>
                    <a:pt x="1534" y="10384"/>
                  </a:cubicBezTo>
                  <a:cubicBezTo>
                    <a:pt x="1553" y="10384"/>
                    <a:pt x="1572" y="10386"/>
                    <a:pt x="1590" y="10389"/>
                  </a:cubicBezTo>
                  <a:cubicBezTo>
                    <a:pt x="1072" y="7357"/>
                    <a:pt x="1590" y="4215"/>
                    <a:pt x="2995" y="1442"/>
                  </a:cubicBezTo>
                  <a:cubicBezTo>
                    <a:pt x="3291" y="961"/>
                    <a:pt x="3401" y="370"/>
                    <a:pt x="3032" y="0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5" name="Google Shape;22425;p31"/>
            <p:cNvSpPr/>
            <p:nvPr/>
          </p:nvSpPr>
          <p:spPr>
            <a:xfrm>
              <a:off x="2307805" y="4043441"/>
              <a:ext cx="239717" cy="798362"/>
            </a:xfrm>
            <a:custGeom>
              <a:avLst/>
              <a:gdLst/>
              <a:ahLst/>
              <a:cxnLst/>
              <a:rect l="l" t="t" r="r" b="b"/>
              <a:pathLst>
                <a:path w="4252" h="14161" extrusionOk="0">
                  <a:moveTo>
                    <a:pt x="2625" y="0"/>
                  </a:moveTo>
                  <a:lnTo>
                    <a:pt x="2625" y="0"/>
                  </a:lnTo>
                  <a:cubicBezTo>
                    <a:pt x="2255" y="444"/>
                    <a:pt x="2034" y="814"/>
                    <a:pt x="1664" y="1220"/>
                  </a:cubicBezTo>
                  <a:cubicBezTo>
                    <a:pt x="777" y="3032"/>
                    <a:pt x="555" y="4955"/>
                    <a:pt x="0" y="6766"/>
                  </a:cubicBezTo>
                  <a:cubicBezTo>
                    <a:pt x="37" y="7838"/>
                    <a:pt x="777" y="8984"/>
                    <a:pt x="1294" y="9687"/>
                  </a:cubicBezTo>
                  <a:cubicBezTo>
                    <a:pt x="1886" y="10426"/>
                    <a:pt x="1775" y="11277"/>
                    <a:pt x="1516" y="12201"/>
                  </a:cubicBezTo>
                  <a:lnTo>
                    <a:pt x="1516" y="12275"/>
                  </a:lnTo>
                  <a:cubicBezTo>
                    <a:pt x="1331" y="12940"/>
                    <a:pt x="1146" y="12866"/>
                    <a:pt x="888" y="13088"/>
                  </a:cubicBezTo>
                  <a:cubicBezTo>
                    <a:pt x="888" y="13088"/>
                    <a:pt x="926" y="13081"/>
                    <a:pt x="981" y="13081"/>
                  </a:cubicBezTo>
                  <a:cubicBezTo>
                    <a:pt x="1182" y="13081"/>
                    <a:pt x="1613" y="13172"/>
                    <a:pt x="1294" y="14012"/>
                  </a:cubicBezTo>
                  <a:cubicBezTo>
                    <a:pt x="1294" y="14049"/>
                    <a:pt x="1294" y="14123"/>
                    <a:pt x="1331" y="14160"/>
                  </a:cubicBezTo>
                  <a:cubicBezTo>
                    <a:pt x="1331" y="14160"/>
                    <a:pt x="1701" y="13643"/>
                    <a:pt x="2071" y="13569"/>
                  </a:cubicBezTo>
                  <a:cubicBezTo>
                    <a:pt x="2255" y="12681"/>
                    <a:pt x="2403" y="11757"/>
                    <a:pt x="2329" y="10722"/>
                  </a:cubicBezTo>
                  <a:cubicBezTo>
                    <a:pt x="2329" y="10093"/>
                    <a:pt x="1442" y="8763"/>
                    <a:pt x="1664" y="8282"/>
                  </a:cubicBezTo>
                  <a:cubicBezTo>
                    <a:pt x="1886" y="5657"/>
                    <a:pt x="4252" y="2588"/>
                    <a:pt x="2625" y="0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6" name="Google Shape;22426;p31"/>
            <p:cNvSpPr/>
            <p:nvPr/>
          </p:nvSpPr>
          <p:spPr>
            <a:xfrm>
              <a:off x="1515758" y="3653083"/>
              <a:ext cx="1142265" cy="1192384"/>
            </a:xfrm>
            <a:custGeom>
              <a:avLst/>
              <a:gdLst/>
              <a:ahLst/>
              <a:cxnLst/>
              <a:rect l="l" t="t" r="r" b="b"/>
              <a:pathLst>
                <a:path w="20261" h="21150" extrusionOk="0">
                  <a:moveTo>
                    <a:pt x="6276" y="1"/>
                  </a:moveTo>
                  <a:cubicBezTo>
                    <a:pt x="6110" y="1"/>
                    <a:pt x="5940" y="5"/>
                    <a:pt x="5768" y="11"/>
                  </a:cubicBezTo>
                  <a:cubicBezTo>
                    <a:pt x="6581" y="3597"/>
                    <a:pt x="4991" y="7627"/>
                    <a:pt x="1960" y="9771"/>
                  </a:cubicBezTo>
                  <a:cubicBezTo>
                    <a:pt x="2329" y="10141"/>
                    <a:pt x="2219" y="10732"/>
                    <a:pt x="1886" y="11176"/>
                  </a:cubicBezTo>
                  <a:cubicBezTo>
                    <a:pt x="518" y="13912"/>
                    <a:pt x="0" y="17091"/>
                    <a:pt x="592" y="20049"/>
                  </a:cubicBezTo>
                  <a:cubicBezTo>
                    <a:pt x="851" y="20123"/>
                    <a:pt x="1036" y="20345"/>
                    <a:pt x="1146" y="20751"/>
                  </a:cubicBezTo>
                  <a:cubicBezTo>
                    <a:pt x="1960" y="20530"/>
                    <a:pt x="1849" y="20382"/>
                    <a:pt x="2145" y="20345"/>
                  </a:cubicBezTo>
                  <a:cubicBezTo>
                    <a:pt x="2403" y="20308"/>
                    <a:pt x="2440" y="20012"/>
                    <a:pt x="2329" y="19753"/>
                  </a:cubicBezTo>
                  <a:cubicBezTo>
                    <a:pt x="2182" y="19458"/>
                    <a:pt x="1701" y="17054"/>
                    <a:pt x="2145" y="15502"/>
                  </a:cubicBezTo>
                  <a:cubicBezTo>
                    <a:pt x="2256" y="14947"/>
                    <a:pt x="2440" y="14577"/>
                    <a:pt x="2625" y="14245"/>
                  </a:cubicBezTo>
                  <a:cubicBezTo>
                    <a:pt x="2958" y="13690"/>
                    <a:pt x="3291" y="13505"/>
                    <a:pt x="3254" y="13320"/>
                  </a:cubicBezTo>
                  <a:cubicBezTo>
                    <a:pt x="3180" y="13136"/>
                    <a:pt x="3513" y="11324"/>
                    <a:pt x="3993" y="10880"/>
                  </a:cubicBezTo>
                  <a:cubicBezTo>
                    <a:pt x="4030" y="10806"/>
                    <a:pt x="4067" y="10732"/>
                    <a:pt x="4104" y="10695"/>
                  </a:cubicBezTo>
                  <a:cubicBezTo>
                    <a:pt x="4400" y="10252"/>
                    <a:pt x="4659" y="9882"/>
                    <a:pt x="4954" y="9475"/>
                  </a:cubicBezTo>
                  <a:cubicBezTo>
                    <a:pt x="5842" y="8181"/>
                    <a:pt x="6581" y="6851"/>
                    <a:pt x="7025" y="5372"/>
                  </a:cubicBezTo>
                  <a:lnTo>
                    <a:pt x="7025" y="5372"/>
                  </a:lnTo>
                  <a:cubicBezTo>
                    <a:pt x="6618" y="6998"/>
                    <a:pt x="6618" y="8847"/>
                    <a:pt x="6211" y="10437"/>
                  </a:cubicBezTo>
                  <a:cubicBezTo>
                    <a:pt x="6618" y="11065"/>
                    <a:pt x="6877" y="11805"/>
                    <a:pt x="7431" y="12063"/>
                  </a:cubicBezTo>
                  <a:cubicBezTo>
                    <a:pt x="8245" y="12544"/>
                    <a:pt x="9206" y="12914"/>
                    <a:pt x="10167" y="13025"/>
                  </a:cubicBezTo>
                  <a:cubicBezTo>
                    <a:pt x="11239" y="9623"/>
                    <a:pt x="13643" y="7109"/>
                    <a:pt x="15676" y="4300"/>
                  </a:cubicBezTo>
                  <a:cubicBezTo>
                    <a:pt x="15760" y="4216"/>
                    <a:pt x="15852" y="4178"/>
                    <a:pt x="15947" y="4178"/>
                  </a:cubicBezTo>
                  <a:cubicBezTo>
                    <a:pt x="16569" y="4178"/>
                    <a:pt x="17330" y="5778"/>
                    <a:pt x="16785" y="6740"/>
                  </a:cubicBezTo>
                  <a:lnTo>
                    <a:pt x="16637" y="6887"/>
                  </a:lnTo>
                  <a:cubicBezTo>
                    <a:pt x="18264" y="9512"/>
                    <a:pt x="15898" y="12581"/>
                    <a:pt x="15676" y="15169"/>
                  </a:cubicBezTo>
                  <a:cubicBezTo>
                    <a:pt x="15454" y="15613"/>
                    <a:pt x="16304" y="16907"/>
                    <a:pt x="16304" y="17609"/>
                  </a:cubicBezTo>
                  <a:cubicBezTo>
                    <a:pt x="16378" y="18570"/>
                    <a:pt x="16267" y="19494"/>
                    <a:pt x="16046" y="20382"/>
                  </a:cubicBezTo>
                  <a:cubicBezTo>
                    <a:pt x="16074" y="20377"/>
                    <a:pt x="16103" y="20374"/>
                    <a:pt x="16132" y="20374"/>
                  </a:cubicBezTo>
                  <a:cubicBezTo>
                    <a:pt x="16323" y="20374"/>
                    <a:pt x="16499" y="20505"/>
                    <a:pt x="16563" y="21084"/>
                  </a:cubicBezTo>
                  <a:cubicBezTo>
                    <a:pt x="16563" y="21084"/>
                    <a:pt x="16859" y="21150"/>
                    <a:pt x="17144" y="21150"/>
                  </a:cubicBezTo>
                  <a:cubicBezTo>
                    <a:pt x="17286" y="21150"/>
                    <a:pt x="17426" y="21134"/>
                    <a:pt x="17524" y="21084"/>
                  </a:cubicBezTo>
                  <a:cubicBezTo>
                    <a:pt x="17857" y="20936"/>
                    <a:pt x="17672" y="20382"/>
                    <a:pt x="17672" y="20382"/>
                  </a:cubicBezTo>
                  <a:cubicBezTo>
                    <a:pt x="17672" y="20382"/>
                    <a:pt x="18116" y="18311"/>
                    <a:pt x="18116" y="17387"/>
                  </a:cubicBezTo>
                  <a:cubicBezTo>
                    <a:pt x="18116" y="16463"/>
                    <a:pt x="18264" y="15760"/>
                    <a:pt x="19040" y="14245"/>
                  </a:cubicBezTo>
                  <a:cubicBezTo>
                    <a:pt x="19521" y="13283"/>
                    <a:pt x="19891" y="12433"/>
                    <a:pt x="20075" y="11620"/>
                  </a:cubicBezTo>
                  <a:cubicBezTo>
                    <a:pt x="20112" y="11361"/>
                    <a:pt x="20149" y="11139"/>
                    <a:pt x="20149" y="10917"/>
                  </a:cubicBezTo>
                  <a:cubicBezTo>
                    <a:pt x="20260" y="10622"/>
                    <a:pt x="20260" y="10400"/>
                    <a:pt x="20186" y="10141"/>
                  </a:cubicBezTo>
                  <a:cubicBezTo>
                    <a:pt x="20149" y="9623"/>
                    <a:pt x="20112" y="9217"/>
                    <a:pt x="20149" y="8773"/>
                  </a:cubicBezTo>
                  <a:cubicBezTo>
                    <a:pt x="18597" y="4115"/>
                    <a:pt x="15084" y="2784"/>
                    <a:pt x="10574" y="1896"/>
                  </a:cubicBezTo>
                  <a:cubicBezTo>
                    <a:pt x="9945" y="1675"/>
                    <a:pt x="9243" y="1009"/>
                    <a:pt x="8615" y="565"/>
                  </a:cubicBezTo>
                  <a:cubicBezTo>
                    <a:pt x="7875" y="103"/>
                    <a:pt x="7110" y="1"/>
                    <a:pt x="6276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7" name="Google Shape;22427;p31"/>
            <p:cNvSpPr/>
            <p:nvPr/>
          </p:nvSpPr>
          <p:spPr>
            <a:xfrm>
              <a:off x="1834629" y="4247697"/>
              <a:ext cx="254375" cy="187624"/>
            </a:xfrm>
            <a:custGeom>
              <a:avLst/>
              <a:gdLst/>
              <a:ahLst/>
              <a:cxnLst/>
              <a:rect l="l" t="t" r="r" b="b"/>
              <a:pathLst>
                <a:path w="4512" h="3328" extrusionOk="0">
                  <a:moveTo>
                    <a:pt x="592" y="1"/>
                  </a:moveTo>
                  <a:cubicBezTo>
                    <a:pt x="445" y="518"/>
                    <a:pt x="260" y="999"/>
                    <a:pt x="1" y="1479"/>
                  </a:cubicBezTo>
                  <a:lnTo>
                    <a:pt x="112" y="1627"/>
                  </a:lnTo>
                  <a:cubicBezTo>
                    <a:pt x="666" y="2182"/>
                    <a:pt x="1369" y="2736"/>
                    <a:pt x="2034" y="2958"/>
                  </a:cubicBezTo>
                  <a:cubicBezTo>
                    <a:pt x="2145" y="2995"/>
                    <a:pt x="2256" y="3032"/>
                    <a:pt x="2404" y="3032"/>
                  </a:cubicBezTo>
                  <a:cubicBezTo>
                    <a:pt x="2959" y="3180"/>
                    <a:pt x="3587" y="3254"/>
                    <a:pt x="4289" y="3328"/>
                  </a:cubicBezTo>
                  <a:cubicBezTo>
                    <a:pt x="4326" y="3032"/>
                    <a:pt x="4400" y="2773"/>
                    <a:pt x="4511" y="2552"/>
                  </a:cubicBezTo>
                  <a:cubicBezTo>
                    <a:pt x="3550" y="2404"/>
                    <a:pt x="2552" y="2034"/>
                    <a:pt x="1775" y="1553"/>
                  </a:cubicBezTo>
                  <a:cubicBezTo>
                    <a:pt x="1295" y="1295"/>
                    <a:pt x="999" y="592"/>
                    <a:pt x="592" y="1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31"/>
            <p:cNvSpPr/>
            <p:nvPr/>
          </p:nvSpPr>
          <p:spPr>
            <a:xfrm>
              <a:off x="1150995" y="3814154"/>
              <a:ext cx="10486" cy="10486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85" y="112"/>
                  </a:moveTo>
                  <a:cubicBezTo>
                    <a:pt x="185" y="149"/>
                    <a:pt x="148" y="186"/>
                    <a:pt x="111" y="186"/>
                  </a:cubicBezTo>
                  <a:cubicBezTo>
                    <a:pt x="37" y="186"/>
                    <a:pt x="0" y="149"/>
                    <a:pt x="0" y="112"/>
                  </a:cubicBezTo>
                  <a:cubicBezTo>
                    <a:pt x="0" y="75"/>
                    <a:pt x="37" y="1"/>
                    <a:pt x="111" y="1"/>
                  </a:cubicBezTo>
                  <a:cubicBezTo>
                    <a:pt x="148" y="1"/>
                    <a:pt x="185" y="75"/>
                    <a:pt x="185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31"/>
            <p:cNvSpPr/>
            <p:nvPr/>
          </p:nvSpPr>
          <p:spPr>
            <a:xfrm>
              <a:off x="950912" y="4258127"/>
              <a:ext cx="198054" cy="521661"/>
            </a:xfrm>
            <a:custGeom>
              <a:avLst/>
              <a:gdLst/>
              <a:ahLst/>
              <a:cxnLst/>
              <a:rect l="l" t="t" r="r" b="b"/>
              <a:pathLst>
                <a:path w="3513" h="9253" extrusionOk="0">
                  <a:moveTo>
                    <a:pt x="0" y="0"/>
                  </a:moveTo>
                  <a:cubicBezTo>
                    <a:pt x="37" y="1110"/>
                    <a:pt x="185" y="2256"/>
                    <a:pt x="259" y="3365"/>
                  </a:cubicBezTo>
                  <a:cubicBezTo>
                    <a:pt x="407" y="4474"/>
                    <a:pt x="518" y="5620"/>
                    <a:pt x="703" y="6729"/>
                  </a:cubicBezTo>
                  <a:lnTo>
                    <a:pt x="814" y="7579"/>
                  </a:lnTo>
                  <a:cubicBezTo>
                    <a:pt x="888" y="7838"/>
                    <a:pt x="925" y="8134"/>
                    <a:pt x="1072" y="8393"/>
                  </a:cubicBezTo>
                  <a:cubicBezTo>
                    <a:pt x="1183" y="8689"/>
                    <a:pt x="1442" y="8910"/>
                    <a:pt x="1664" y="9058"/>
                  </a:cubicBezTo>
                  <a:cubicBezTo>
                    <a:pt x="1848" y="9181"/>
                    <a:pt x="2108" y="9253"/>
                    <a:pt x="2339" y="9253"/>
                  </a:cubicBezTo>
                  <a:cubicBezTo>
                    <a:pt x="2386" y="9253"/>
                    <a:pt x="2433" y="9249"/>
                    <a:pt x="2477" y="9243"/>
                  </a:cubicBezTo>
                  <a:cubicBezTo>
                    <a:pt x="3106" y="9132"/>
                    <a:pt x="3512" y="8504"/>
                    <a:pt x="3402" y="7949"/>
                  </a:cubicBezTo>
                  <a:cubicBezTo>
                    <a:pt x="3365" y="7653"/>
                    <a:pt x="3217" y="7395"/>
                    <a:pt x="2995" y="7210"/>
                  </a:cubicBezTo>
                  <a:cubicBezTo>
                    <a:pt x="2833" y="7101"/>
                    <a:pt x="2611" y="7033"/>
                    <a:pt x="2402" y="7033"/>
                  </a:cubicBezTo>
                  <a:cubicBezTo>
                    <a:pt x="2326" y="7033"/>
                    <a:pt x="2251" y="7042"/>
                    <a:pt x="2182" y="7062"/>
                  </a:cubicBezTo>
                  <a:cubicBezTo>
                    <a:pt x="2440" y="7062"/>
                    <a:pt x="2736" y="7173"/>
                    <a:pt x="2958" y="7284"/>
                  </a:cubicBezTo>
                  <a:cubicBezTo>
                    <a:pt x="3143" y="7469"/>
                    <a:pt x="3217" y="7727"/>
                    <a:pt x="3217" y="7949"/>
                  </a:cubicBezTo>
                  <a:cubicBezTo>
                    <a:pt x="3217" y="8171"/>
                    <a:pt x="3143" y="8356"/>
                    <a:pt x="2995" y="8541"/>
                  </a:cubicBezTo>
                  <a:cubicBezTo>
                    <a:pt x="2847" y="8726"/>
                    <a:pt x="2662" y="8836"/>
                    <a:pt x="2477" y="8836"/>
                  </a:cubicBezTo>
                  <a:cubicBezTo>
                    <a:pt x="2454" y="8839"/>
                    <a:pt x="2431" y="8840"/>
                    <a:pt x="2408" y="8840"/>
                  </a:cubicBezTo>
                  <a:cubicBezTo>
                    <a:pt x="2025" y="8840"/>
                    <a:pt x="1653" y="8555"/>
                    <a:pt x="1479" y="8171"/>
                  </a:cubicBezTo>
                  <a:cubicBezTo>
                    <a:pt x="1442" y="8097"/>
                    <a:pt x="1442" y="7949"/>
                    <a:pt x="1368" y="7838"/>
                  </a:cubicBezTo>
                  <a:cubicBezTo>
                    <a:pt x="1331" y="7764"/>
                    <a:pt x="1331" y="7616"/>
                    <a:pt x="1294" y="7469"/>
                  </a:cubicBezTo>
                  <a:lnTo>
                    <a:pt x="1146" y="6655"/>
                  </a:lnTo>
                  <a:lnTo>
                    <a:pt x="629" y="3328"/>
                  </a:lnTo>
                  <a:lnTo>
                    <a:pt x="370" y="1664"/>
                  </a:lnTo>
                  <a:cubicBezTo>
                    <a:pt x="222" y="1110"/>
                    <a:pt x="185" y="555"/>
                    <a:pt x="37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31"/>
            <p:cNvSpPr/>
            <p:nvPr/>
          </p:nvSpPr>
          <p:spPr>
            <a:xfrm>
              <a:off x="1055097" y="4228923"/>
              <a:ext cx="83439" cy="486481"/>
            </a:xfrm>
            <a:custGeom>
              <a:avLst/>
              <a:gdLst/>
              <a:ahLst/>
              <a:cxnLst/>
              <a:rect l="l" t="t" r="r" b="b"/>
              <a:pathLst>
                <a:path w="1480" h="8629" extrusionOk="0">
                  <a:moveTo>
                    <a:pt x="777" y="1"/>
                  </a:moveTo>
                  <a:cubicBezTo>
                    <a:pt x="592" y="777"/>
                    <a:pt x="407" y="1517"/>
                    <a:pt x="334" y="2330"/>
                  </a:cubicBezTo>
                  <a:cubicBezTo>
                    <a:pt x="260" y="2700"/>
                    <a:pt x="223" y="3106"/>
                    <a:pt x="186" y="3476"/>
                  </a:cubicBezTo>
                  <a:cubicBezTo>
                    <a:pt x="149" y="3846"/>
                    <a:pt x="149" y="4252"/>
                    <a:pt x="75" y="4622"/>
                  </a:cubicBezTo>
                  <a:cubicBezTo>
                    <a:pt x="38" y="5399"/>
                    <a:pt x="1" y="6212"/>
                    <a:pt x="38" y="6988"/>
                  </a:cubicBezTo>
                  <a:cubicBezTo>
                    <a:pt x="75" y="7395"/>
                    <a:pt x="186" y="7876"/>
                    <a:pt x="407" y="8245"/>
                  </a:cubicBezTo>
                  <a:cubicBezTo>
                    <a:pt x="444" y="8319"/>
                    <a:pt x="555" y="8430"/>
                    <a:pt x="629" y="8504"/>
                  </a:cubicBezTo>
                  <a:cubicBezTo>
                    <a:pt x="712" y="8587"/>
                    <a:pt x="816" y="8629"/>
                    <a:pt x="910" y="8629"/>
                  </a:cubicBezTo>
                  <a:cubicBezTo>
                    <a:pt x="941" y="8629"/>
                    <a:pt x="971" y="8624"/>
                    <a:pt x="999" y="8615"/>
                  </a:cubicBezTo>
                  <a:cubicBezTo>
                    <a:pt x="1295" y="8504"/>
                    <a:pt x="1369" y="8319"/>
                    <a:pt x="1480" y="8134"/>
                  </a:cubicBezTo>
                  <a:lnTo>
                    <a:pt x="1480" y="8134"/>
                  </a:lnTo>
                  <a:cubicBezTo>
                    <a:pt x="1332" y="8282"/>
                    <a:pt x="1184" y="8430"/>
                    <a:pt x="999" y="8467"/>
                  </a:cubicBezTo>
                  <a:cubicBezTo>
                    <a:pt x="814" y="8467"/>
                    <a:pt x="703" y="8319"/>
                    <a:pt x="592" y="8134"/>
                  </a:cubicBezTo>
                  <a:cubicBezTo>
                    <a:pt x="407" y="7802"/>
                    <a:pt x="371" y="7395"/>
                    <a:pt x="371" y="7025"/>
                  </a:cubicBezTo>
                  <a:lnTo>
                    <a:pt x="518" y="4659"/>
                  </a:lnTo>
                  <a:cubicBezTo>
                    <a:pt x="592" y="3106"/>
                    <a:pt x="703" y="1591"/>
                    <a:pt x="814" y="1"/>
                  </a:cubicBezTo>
                  <a:close/>
                </a:path>
              </a:pathLst>
            </a:custGeom>
            <a:solidFill>
              <a:srgbClr val="7768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31"/>
            <p:cNvSpPr/>
            <p:nvPr/>
          </p:nvSpPr>
          <p:spPr>
            <a:xfrm>
              <a:off x="869615" y="4095534"/>
              <a:ext cx="73009" cy="27174"/>
            </a:xfrm>
            <a:custGeom>
              <a:avLst/>
              <a:gdLst/>
              <a:ahLst/>
              <a:cxnLst/>
              <a:rect l="l" t="t" r="r" b="b"/>
              <a:pathLst>
                <a:path w="1295" h="482" extrusionOk="0">
                  <a:moveTo>
                    <a:pt x="592" y="1"/>
                  </a:moveTo>
                  <a:cubicBezTo>
                    <a:pt x="518" y="1"/>
                    <a:pt x="407" y="38"/>
                    <a:pt x="333" y="112"/>
                  </a:cubicBezTo>
                  <a:cubicBezTo>
                    <a:pt x="296" y="149"/>
                    <a:pt x="222" y="149"/>
                    <a:pt x="185" y="186"/>
                  </a:cubicBezTo>
                  <a:lnTo>
                    <a:pt x="111" y="260"/>
                  </a:lnTo>
                  <a:cubicBezTo>
                    <a:pt x="111" y="296"/>
                    <a:pt x="37" y="296"/>
                    <a:pt x="37" y="296"/>
                  </a:cubicBezTo>
                  <a:lnTo>
                    <a:pt x="0" y="296"/>
                  </a:lnTo>
                  <a:cubicBezTo>
                    <a:pt x="0" y="370"/>
                    <a:pt x="111" y="444"/>
                    <a:pt x="37" y="444"/>
                  </a:cubicBezTo>
                  <a:cubicBezTo>
                    <a:pt x="111" y="481"/>
                    <a:pt x="185" y="481"/>
                    <a:pt x="222" y="481"/>
                  </a:cubicBezTo>
                  <a:lnTo>
                    <a:pt x="592" y="481"/>
                  </a:lnTo>
                  <a:cubicBezTo>
                    <a:pt x="851" y="481"/>
                    <a:pt x="1073" y="444"/>
                    <a:pt x="1294" y="333"/>
                  </a:cubicBezTo>
                  <a:lnTo>
                    <a:pt x="1294" y="296"/>
                  </a:lnTo>
                  <a:cubicBezTo>
                    <a:pt x="1147" y="149"/>
                    <a:pt x="1036" y="112"/>
                    <a:pt x="925" y="75"/>
                  </a:cubicBezTo>
                  <a:cubicBezTo>
                    <a:pt x="777" y="1"/>
                    <a:pt x="703" y="1"/>
                    <a:pt x="592" y="1"/>
                  </a:cubicBezTo>
                  <a:close/>
                </a:path>
              </a:pathLst>
            </a:custGeom>
            <a:solidFill>
              <a:srgbClr val="B99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31"/>
            <p:cNvSpPr/>
            <p:nvPr/>
          </p:nvSpPr>
          <p:spPr>
            <a:xfrm>
              <a:off x="871701" y="4072645"/>
              <a:ext cx="77181" cy="39633"/>
            </a:xfrm>
            <a:custGeom>
              <a:avLst/>
              <a:gdLst/>
              <a:ahLst/>
              <a:cxnLst/>
              <a:rect l="l" t="t" r="r" b="b"/>
              <a:pathLst>
                <a:path w="1369" h="703" extrusionOk="0">
                  <a:moveTo>
                    <a:pt x="1368" y="0"/>
                  </a:moveTo>
                  <a:lnTo>
                    <a:pt x="1368" y="0"/>
                  </a:lnTo>
                  <a:cubicBezTo>
                    <a:pt x="1110" y="148"/>
                    <a:pt x="851" y="222"/>
                    <a:pt x="666" y="333"/>
                  </a:cubicBezTo>
                  <a:lnTo>
                    <a:pt x="296" y="481"/>
                  </a:lnTo>
                  <a:cubicBezTo>
                    <a:pt x="222" y="518"/>
                    <a:pt x="148" y="518"/>
                    <a:pt x="111" y="555"/>
                  </a:cubicBezTo>
                  <a:cubicBezTo>
                    <a:pt x="77" y="555"/>
                    <a:pt x="9" y="587"/>
                    <a:pt x="1" y="683"/>
                  </a:cubicBezTo>
                  <a:lnTo>
                    <a:pt x="1" y="683"/>
                  </a:lnTo>
                  <a:cubicBezTo>
                    <a:pt x="4" y="666"/>
                    <a:pt x="17" y="666"/>
                    <a:pt x="74" y="666"/>
                  </a:cubicBezTo>
                  <a:lnTo>
                    <a:pt x="148" y="666"/>
                  </a:lnTo>
                  <a:cubicBezTo>
                    <a:pt x="185" y="592"/>
                    <a:pt x="296" y="592"/>
                    <a:pt x="333" y="592"/>
                  </a:cubicBezTo>
                  <a:cubicBezTo>
                    <a:pt x="481" y="592"/>
                    <a:pt x="555" y="555"/>
                    <a:pt x="703" y="518"/>
                  </a:cubicBezTo>
                  <a:cubicBezTo>
                    <a:pt x="851" y="481"/>
                    <a:pt x="999" y="407"/>
                    <a:pt x="1073" y="333"/>
                  </a:cubicBezTo>
                  <a:cubicBezTo>
                    <a:pt x="1183" y="222"/>
                    <a:pt x="1257" y="148"/>
                    <a:pt x="1368" y="0"/>
                  </a:cubicBezTo>
                  <a:close/>
                  <a:moveTo>
                    <a:pt x="1" y="683"/>
                  </a:moveTo>
                  <a:cubicBezTo>
                    <a:pt x="0" y="688"/>
                    <a:pt x="0" y="694"/>
                    <a:pt x="0" y="702"/>
                  </a:cubicBezTo>
                  <a:cubicBezTo>
                    <a:pt x="0" y="696"/>
                    <a:pt x="1" y="689"/>
                    <a:pt x="1" y="683"/>
                  </a:cubicBezTo>
                  <a:close/>
                </a:path>
              </a:pathLst>
            </a:custGeom>
            <a:solidFill>
              <a:srgbClr val="D6C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31"/>
            <p:cNvSpPr/>
            <p:nvPr/>
          </p:nvSpPr>
          <p:spPr>
            <a:xfrm>
              <a:off x="1286471" y="3985090"/>
              <a:ext cx="120930" cy="183452"/>
            </a:xfrm>
            <a:custGeom>
              <a:avLst/>
              <a:gdLst/>
              <a:ahLst/>
              <a:cxnLst/>
              <a:rect l="l" t="t" r="r" b="b"/>
              <a:pathLst>
                <a:path w="2145" h="3254" extrusionOk="0">
                  <a:moveTo>
                    <a:pt x="2145" y="0"/>
                  </a:moveTo>
                  <a:lnTo>
                    <a:pt x="2145" y="0"/>
                  </a:lnTo>
                  <a:cubicBezTo>
                    <a:pt x="1886" y="74"/>
                    <a:pt x="1664" y="259"/>
                    <a:pt x="1479" y="444"/>
                  </a:cubicBezTo>
                  <a:cubicBezTo>
                    <a:pt x="1295" y="666"/>
                    <a:pt x="1221" y="925"/>
                    <a:pt x="1110" y="1183"/>
                  </a:cubicBezTo>
                  <a:cubicBezTo>
                    <a:pt x="1036" y="1405"/>
                    <a:pt x="962" y="1701"/>
                    <a:pt x="888" y="1886"/>
                  </a:cubicBezTo>
                  <a:cubicBezTo>
                    <a:pt x="888" y="1886"/>
                    <a:pt x="888" y="1923"/>
                    <a:pt x="851" y="1923"/>
                  </a:cubicBezTo>
                  <a:cubicBezTo>
                    <a:pt x="703" y="1960"/>
                    <a:pt x="555" y="2071"/>
                    <a:pt x="407" y="2255"/>
                  </a:cubicBezTo>
                  <a:cubicBezTo>
                    <a:pt x="407" y="2255"/>
                    <a:pt x="407" y="2292"/>
                    <a:pt x="370" y="2292"/>
                  </a:cubicBezTo>
                  <a:cubicBezTo>
                    <a:pt x="333" y="1923"/>
                    <a:pt x="222" y="1553"/>
                    <a:pt x="148" y="1146"/>
                  </a:cubicBezTo>
                  <a:lnTo>
                    <a:pt x="111" y="1146"/>
                  </a:lnTo>
                  <a:cubicBezTo>
                    <a:pt x="38" y="1664"/>
                    <a:pt x="1" y="2108"/>
                    <a:pt x="38" y="2625"/>
                  </a:cubicBezTo>
                  <a:cubicBezTo>
                    <a:pt x="38" y="2773"/>
                    <a:pt x="111" y="2847"/>
                    <a:pt x="111" y="2995"/>
                  </a:cubicBezTo>
                  <a:cubicBezTo>
                    <a:pt x="111" y="3032"/>
                    <a:pt x="148" y="3143"/>
                    <a:pt x="148" y="3180"/>
                  </a:cubicBezTo>
                  <a:cubicBezTo>
                    <a:pt x="148" y="3217"/>
                    <a:pt x="185" y="3217"/>
                    <a:pt x="222" y="3254"/>
                  </a:cubicBezTo>
                  <a:cubicBezTo>
                    <a:pt x="296" y="3254"/>
                    <a:pt x="333" y="3217"/>
                    <a:pt x="333" y="3217"/>
                  </a:cubicBezTo>
                  <a:cubicBezTo>
                    <a:pt x="481" y="2995"/>
                    <a:pt x="518" y="2773"/>
                    <a:pt x="666" y="2588"/>
                  </a:cubicBezTo>
                  <a:cubicBezTo>
                    <a:pt x="740" y="2477"/>
                    <a:pt x="851" y="2440"/>
                    <a:pt x="925" y="2329"/>
                  </a:cubicBezTo>
                  <a:cubicBezTo>
                    <a:pt x="925" y="2329"/>
                    <a:pt x="962" y="2329"/>
                    <a:pt x="962" y="2292"/>
                  </a:cubicBezTo>
                  <a:cubicBezTo>
                    <a:pt x="962" y="2292"/>
                    <a:pt x="1036" y="2292"/>
                    <a:pt x="1036" y="2255"/>
                  </a:cubicBezTo>
                  <a:cubicBezTo>
                    <a:pt x="1073" y="2219"/>
                    <a:pt x="1073" y="2219"/>
                    <a:pt x="1073" y="2145"/>
                  </a:cubicBezTo>
                  <a:cubicBezTo>
                    <a:pt x="1110" y="2108"/>
                    <a:pt x="1110" y="2034"/>
                    <a:pt x="1147" y="1960"/>
                  </a:cubicBezTo>
                  <a:cubicBezTo>
                    <a:pt x="1258" y="1738"/>
                    <a:pt x="1258" y="1479"/>
                    <a:pt x="1295" y="1220"/>
                  </a:cubicBezTo>
                  <a:cubicBezTo>
                    <a:pt x="1516" y="777"/>
                    <a:pt x="1701" y="296"/>
                    <a:pt x="2145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31"/>
            <p:cNvSpPr/>
            <p:nvPr/>
          </p:nvSpPr>
          <p:spPr>
            <a:xfrm>
              <a:off x="1230206" y="3443472"/>
              <a:ext cx="191796" cy="99788"/>
            </a:xfrm>
            <a:custGeom>
              <a:avLst/>
              <a:gdLst/>
              <a:ahLst/>
              <a:cxnLst/>
              <a:rect l="l" t="t" r="r" b="b"/>
              <a:pathLst>
                <a:path w="3402" h="1770" extrusionOk="0">
                  <a:moveTo>
                    <a:pt x="1660" y="0"/>
                  </a:moveTo>
                  <a:cubicBezTo>
                    <a:pt x="1597" y="0"/>
                    <a:pt x="1536" y="9"/>
                    <a:pt x="1479" y="32"/>
                  </a:cubicBezTo>
                  <a:cubicBezTo>
                    <a:pt x="1220" y="69"/>
                    <a:pt x="1109" y="217"/>
                    <a:pt x="962" y="365"/>
                  </a:cubicBezTo>
                  <a:cubicBezTo>
                    <a:pt x="851" y="476"/>
                    <a:pt x="740" y="660"/>
                    <a:pt x="629" y="808"/>
                  </a:cubicBezTo>
                  <a:cubicBezTo>
                    <a:pt x="407" y="1141"/>
                    <a:pt x="222" y="1511"/>
                    <a:pt x="0" y="1769"/>
                  </a:cubicBezTo>
                  <a:cubicBezTo>
                    <a:pt x="407" y="1659"/>
                    <a:pt x="666" y="1326"/>
                    <a:pt x="888" y="1030"/>
                  </a:cubicBezTo>
                  <a:cubicBezTo>
                    <a:pt x="1146" y="771"/>
                    <a:pt x="1368" y="476"/>
                    <a:pt x="1553" y="476"/>
                  </a:cubicBezTo>
                  <a:cubicBezTo>
                    <a:pt x="1588" y="462"/>
                    <a:pt x="1625" y="456"/>
                    <a:pt x="1665" y="456"/>
                  </a:cubicBezTo>
                  <a:cubicBezTo>
                    <a:pt x="1837" y="456"/>
                    <a:pt x="2059" y="570"/>
                    <a:pt x="2330" y="660"/>
                  </a:cubicBezTo>
                  <a:cubicBezTo>
                    <a:pt x="2662" y="808"/>
                    <a:pt x="2995" y="993"/>
                    <a:pt x="3365" y="1178"/>
                  </a:cubicBezTo>
                  <a:lnTo>
                    <a:pt x="3402" y="1141"/>
                  </a:lnTo>
                  <a:cubicBezTo>
                    <a:pt x="3180" y="845"/>
                    <a:pt x="2884" y="586"/>
                    <a:pt x="2588" y="365"/>
                  </a:cubicBezTo>
                  <a:cubicBezTo>
                    <a:pt x="2403" y="254"/>
                    <a:pt x="2256" y="180"/>
                    <a:pt x="2071" y="69"/>
                  </a:cubicBezTo>
                  <a:cubicBezTo>
                    <a:pt x="1943" y="43"/>
                    <a:pt x="1798" y="0"/>
                    <a:pt x="1660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31"/>
            <p:cNvSpPr/>
            <p:nvPr/>
          </p:nvSpPr>
          <p:spPr>
            <a:xfrm>
              <a:off x="2649622" y="4301876"/>
              <a:ext cx="35461" cy="235602"/>
            </a:xfrm>
            <a:custGeom>
              <a:avLst/>
              <a:gdLst/>
              <a:ahLst/>
              <a:cxnLst/>
              <a:rect l="l" t="t" r="r" b="b"/>
              <a:pathLst>
                <a:path w="629" h="4179" extrusionOk="0">
                  <a:moveTo>
                    <a:pt x="0" y="1"/>
                  </a:moveTo>
                  <a:lnTo>
                    <a:pt x="444" y="962"/>
                  </a:lnTo>
                  <a:cubicBezTo>
                    <a:pt x="555" y="1147"/>
                    <a:pt x="444" y="1332"/>
                    <a:pt x="370" y="1480"/>
                  </a:cubicBezTo>
                  <a:cubicBezTo>
                    <a:pt x="333" y="1664"/>
                    <a:pt x="222" y="1812"/>
                    <a:pt x="185" y="1997"/>
                  </a:cubicBezTo>
                  <a:cubicBezTo>
                    <a:pt x="74" y="2367"/>
                    <a:pt x="37" y="2700"/>
                    <a:pt x="0" y="3069"/>
                  </a:cubicBezTo>
                  <a:lnTo>
                    <a:pt x="0" y="3624"/>
                  </a:lnTo>
                  <a:lnTo>
                    <a:pt x="0" y="3846"/>
                  </a:lnTo>
                  <a:cubicBezTo>
                    <a:pt x="0" y="3735"/>
                    <a:pt x="37" y="3661"/>
                    <a:pt x="37" y="3550"/>
                  </a:cubicBezTo>
                  <a:cubicBezTo>
                    <a:pt x="74" y="3365"/>
                    <a:pt x="74" y="3217"/>
                    <a:pt x="148" y="3032"/>
                  </a:cubicBezTo>
                  <a:cubicBezTo>
                    <a:pt x="222" y="2663"/>
                    <a:pt x="259" y="2367"/>
                    <a:pt x="370" y="2034"/>
                  </a:cubicBezTo>
                  <a:cubicBezTo>
                    <a:pt x="407" y="1886"/>
                    <a:pt x="444" y="1738"/>
                    <a:pt x="555" y="1554"/>
                  </a:cubicBezTo>
                  <a:cubicBezTo>
                    <a:pt x="592" y="1480"/>
                    <a:pt x="592" y="1369"/>
                    <a:pt x="629" y="1295"/>
                  </a:cubicBezTo>
                  <a:cubicBezTo>
                    <a:pt x="629" y="1184"/>
                    <a:pt x="629" y="999"/>
                    <a:pt x="592" y="925"/>
                  </a:cubicBezTo>
                  <a:cubicBezTo>
                    <a:pt x="518" y="740"/>
                    <a:pt x="407" y="592"/>
                    <a:pt x="333" y="444"/>
                  </a:cubicBezTo>
                  <a:cubicBezTo>
                    <a:pt x="185" y="260"/>
                    <a:pt x="74" y="149"/>
                    <a:pt x="0" y="1"/>
                  </a:cubicBezTo>
                  <a:close/>
                  <a:moveTo>
                    <a:pt x="0" y="3994"/>
                  </a:moveTo>
                  <a:lnTo>
                    <a:pt x="0" y="4031"/>
                  </a:lnTo>
                  <a:cubicBezTo>
                    <a:pt x="0" y="4068"/>
                    <a:pt x="0" y="4105"/>
                    <a:pt x="37" y="4179"/>
                  </a:cubicBezTo>
                  <a:cubicBezTo>
                    <a:pt x="37" y="4105"/>
                    <a:pt x="37" y="4068"/>
                    <a:pt x="0" y="3994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31"/>
            <p:cNvSpPr/>
            <p:nvPr/>
          </p:nvSpPr>
          <p:spPr>
            <a:xfrm>
              <a:off x="2653794" y="4268556"/>
              <a:ext cx="52149" cy="268921"/>
            </a:xfrm>
            <a:custGeom>
              <a:avLst/>
              <a:gdLst/>
              <a:ahLst/>
              <a:cxnLst/>
              <a:rect l="l" t="t" r="r" b="b"/>
              <a:pathLst>
                <a:path w="925" h="4770" extrusionOk="0">
                  <a:moveTo>
                    <a:pt x="74" y="0"/>
                  </a:moveTo>
                  <a:cubicBezTo>
                    <a:pt x="148" y="407"/>
                    <a:pt x="296" y="814"/>
                    <a:pt x="518" y="1257"/>
                  </a:cubicBezTo>
                  <a:cubicBezTo>
                    <a:pt x="555" y="1479"/>
                    <a:pt x="666" y="1664"/>
                    <a:pt x="666" y="1812"/>
                  </a:cubicBezTo>
                  <a:cubicBezTo>
                    <a:pt x="666" y="2034"/>
                    <a:pt x="703" y="2219"/>
                    <a:pt x="703" y="2440"/>
                  </a:cubicBezTo>
                  <a:cubicBezTo>
                    <a:pt x="703" y="2810"/>
                    <a:pt x="666" y="3217"/>
                    <a:pt x="518" y="3586"/>
                  </a:cubicBezTo>
                  <a:lnTo>
                    <a:pt x="222" y="4141"/>
                  </a:lnTo>
                  <a:lnTo>
                    <a:pt x="111" y="4437"/>
                  </a:lnTo>
                  <a:cubicBezTo>
                    <a:pt x="111" y="4511"/>
                    <a:pt x="74" y="4585"/>
                    <a:pt x="74" y="4622"/>
                  </a:cubicBezTo>
                  <a:lnTo>
                    <a:pt x="74" y="4696"/>
                  </a:lnTo>
                  <a:cubicBezTo>
                    <a:pt x="111" y="4659"/>
                    <a:pt x="111" y="4659"/>
                    <a:pt x="111" y="4622"/>
                  </a:cubicBezTo>
                  <a:cubicBezTo>
                    <a:pt x="111" y="4585"/>
                    <a:pt x="111" y="4511"/>
                    <a:pt x="148" y="4474"/>
                  </a:cubicBezTo>
                  <a:cubicBezTo>
                    <a:pt x="185" y="4363"/>
                    <a:pt x="296" y="4289"/>
                    <a:pt x="333" y="4215"/>
                  </a:cubicBezTo>
                  <a:cubicBezTo>
                    <a:pt x="481" y="4030"/>
                    <a:pt x="555" y="3808"/>
                    <a:pt x="666" y="3660"/>
                  </a:cubicBezTo>
                  <a:cubicBezTo>
                    <a:pt x="851" y="3291"/>
                    <a:pt x="925" y="2810"/>
                    <a:pt x="888" y="2403"/>
                  </a:cubicBezTo>
                  <a:cubicBezTo>
                    <a:pt x="888" y="2182"/>
                    <a:pt x="851" y="1997"/>
                    <a:pt x="851" y="1738"/>
                  </a:cubicBezTo>
                  <a:cubicBezTo>
                    <a:pt x="851" y="1516"/>
                    <a:pt x="703" y="1331"/>
                    <a:pt x="629" y="1146"/>
                  </a:cubicBezTo>
                  <a:cubicBezTo>
                    <a:pt x="444" y="777"/>
                    <a:pt x="259" y="407"/>
                    <a:pt x="74" y="0"/>
                  </a:cubicBezTo>
                  <a:close/>
                  <a:moveTo>
                    <a:pt x="74" y="4696"/>
                  </a:moveTo>
                  <a:cubicBezTo>
                    <a:pt x="0" y="4696"/>
                    <a:pt x="0" y="4770"/>
                    <a:pt x="0" y="4770"/>
                  </a:cubicBezTo>
                  <a:cubicBezTo>
                    <a:pt x="74" y="4770"/>
                    <a:pt x="74" y="4696"/>
                    <a:pt x="74" y="4696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31"/>
            <p:cNvSpPr/>
            <p:nvPr/>
          </p:nvSpPr>
          <p:spPr>
            <a:xfrm>
              <a:off x="1813826" y="4335251"/>
              <a:ext cx="191796" cy="402310"/>
            </a:xfrm>
            <a:custGeom>
              <a:avLst/>
              <a:gdLst/>
              <a:ahLst/>
              <a:cxnLst/>
              <a:rect l="l" t="t" r="r" b="b"/>
              <a:pathLst>
                <a:path w="3402" h="7136" extrusionOk="0">
                  <a:moveTo>
                    <a:pt x="481" y="0"/>
                  </a:moveTo>
                  <a:cubicBezTo>
                    <a:pt x="296" y="333"/>
                    <a:pt x="222" y="666"/>
                    <a:pt x="111" y="962"/>
                  </a:cubicBezTo>
                  <a:cubicBezTo>
                    <a:pt x="74" y="1294"/>
                    <a:pt x="0" y="1664"/>
                    <a:pt x="0" y="2034"/>
                  </a:cubicBezTo>
                  <a:cubicBezTo>
                    <a:pt x="0" y="2773"/>
                    <a:pt x="111" y="3513"/>
                    <a:pt x="592" y="4178"/>
                  </a:cubicBezTo>
                  <a:cubicBezTo>
                    <a:pt x="629" y="4215"/>
                    <a:pt x="629" y="4252"/>
                    <a:pt x="666" y="4326"/>
                  </a:cubicBezTo>
                  <a:lnTo>
                    <a:pt x="777" y="4400"/>
                  </a:lnTo>
                  <a:lnTo>
                    <a:pt x="961" y="4585"/>
                  </a:lnTo>
                  <a:lnTo>
                    <a:pt x="1294" y="4954"/>
                  </a:lnTo>
                  <a:cubicBezTo>
                    <a:pt x="1516" y="5176"/>
                    <a:pt x="1738" y="5472"/>
                    <a:pt x="1960" y="5694"/>
                  </a:cubicBezTo>
                  <a:cubicBezTo>
                    <a:pt x="2218" y="5990"/>
                    <a:pt x="2440" y="6211"/>
                    <a:pt x="2662" y="6433"/>
                  </a:cubicBezTo>
                  <a:cubicBezTo>
                    <a:pt x="2958" y="6655"/>
                    <a:pt x="3180" y="6914"/>
                    <a:pt x="3401" y="7136"/>
                  </a:cubicBezTo>
                  <a:cubicBezTo>
                    <a:pt x="3254" y="6803"/>
                    <a:pt x="3069" y="6581"/>
                    <a:pt x="2884" y="6248"/>
                  </a:cubicBezTo>
                  <a:cubicBezTo>
                    <a:pt x="2662" y="5953"/>
                    <a:pt x="2477" y="5731"/>
                    <a:pt x="2255" y="5472"/>
                  </a:cubicBezTo>
                  <a:cubicBezTo>
                    <a:pt x="1812" y="4954"/>
                    <a:pt x="1368" y="4437"/>
                    <a:pt x="961" y="3919"/>
                  </a:cubicBezTo>
                  <a:cubicBezTo>
                    <a:pt x="592" y="3365"/>
                    <a:pt x="407" y="2699"/>
                    <a:pt x="333" y="2034"/>
                  </a:cubicBezTo>
                  <a:cubicBezTo>
                    <a:pt x="333" y="1664"/>
                    <a:pt x="333" y="1331"/>
                    <a:pt x="407" y="1036"/>
                  </a:cubicBezTo>
                  <a:cubicBezTo>
                    <a:pt x="407" y="666"/>
                    <a:pt x="481" y="333"/>
                    <a:pt x="518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31"/>
            <p:cNvSpPr/>
            <p:nvPr/>
          </p:nvSpPr>
          <p:spPr>
            <a:xfrm>
              <a:off x="1855489" y="4735419"/>
              <a:ext cx="156391" cy="64665"/>
            </a:xfrm>
            <a:custGeom>
              <a:avLst/>
              <a:gdLst/>
              <a:ahLst/>
              <a:cxnLst/>
              <a:rect l="l" t="t" r="r" b="b"/>
              <a:pathLst>
                <a:path w="2774" h="1147" extrusionOk="0">
                  <a:moveTo>
                    <a:pt x="2662" y="1"/>
                  </a:moveTo>
                  <a:cubicBezTo>
                    <a:pt x="2699" y="75"/>
                    <a:pt x="2699" y="112"/>
                    <a:pt x="2699" y="223"/>
                  </a:cubicBezTo>
                  <a:cubicBezTo>
                    <a:pt x="2699" y="260"/>
                    <a:pt x="2662" y="370"/>
                    <a:pt x="2625" y="407"/>
                  </a:cubicBezTo>
                  <a:cubicBezTo>
                    <a:pt x="2515" y="481"/>
                    <a:pt x="2367" y="592"/>
                    <a:pt x="2256" y="629"/>
                  </a:cubicBezTo>
                  <a:cubicBezTo>
                    <a:pt x="2071" y="777"/>
                    <a:pt x="1886" y="851"/>
                    <a:pt x="1664" y="925"/>
                  </a:cubicBezTo>
                  <a:cubicBezTo>
                    <a:pt x="1405" y="925"/>
                    <a:pt x="1184" y="851"/>
                    <a:pt x="999" y="740"/>
                  </a:cubicBezTo>
                  <a:cubicBezTo>
                    <a:pt x="814" y="814"/>
                    <a:pt x="666" y="851"/>
                    <a:pt x="481" y="925"/>
                  </a:cubicBezTo>
                  <a:cubicBezTo>
                    <a:pt x="432" y="925"/>
                    <a:pt x="366" y="941"/>
                    <a:pt x="306" y="941"/>
                  </a:cubicBezTo>
                  <a:cubicBezTo>
                    <a:pt x="276" y="941"/>
                    <a:pt x="247" y="937"/>
                    <a:pt x="222" y="925"/>
                  </a:cubicBezTo>
                  <a:cubicBezTo>
                    <a:pt x="111" y="925"/>
                    <a:pt x="38" y="851"/>
                    <a:pt x="1" y="777"/>
                  </a:cubicBezTo>
                  <a:lnTo>
                    <a:pt x="1" y="777"/>
                  </a:lnTo>
                  <a:cubicBezTo>
                    <a:pt x="1" y="851"/>
                    <a:pt x="75" y="962"/>
                    <a:pt x="111" y="999"/>
                  </a:cubicBezTo>
                  <a:cubicBezTo>
                    <a:pt x="259" y="1036"/>
                    <a:pt x="333" y="1036"/>
                    <a:pt x="444" y="1036"/>
                  </a:cubicBezTo>
                  <a:cubicBezTo>
                    <a:pt x="597" y="1036"/>
                    <a:pt x="749" y="986"/>
                    <a:pt x="902" y="947"/>
                  </a:cubicBezTo>
                  <a:lnTo>
                    <a:pt x="902" y="947"/>
                  </a:lnTo>
                  <a:cubicBezTo>
                    <a:pt x="986" y="1021"/>
                    <a:pt x="1075" y="1055"/>
                    <a:pt x="1184" y="1110"/>
                  </a:cubicBezTo>
                  <a:cubicBezTo>
                    <a:pt x="1332" y="1147"/>
                    <a:pt x="1479" y="1147"/>
                    <a:pt x="1590" y="1147"/>
                  </a:cubicBezTo>
                  <a:cubicBezTo>
                    <a:pt x="1738" y="1110"/>
                    <a:pt x="1849" y="1036"/>
                    <a:pt x="1960" y="999"/>
                  </a:cubicBezTo>
                  <a:cubicBezTo>
                    <a:pt x="2108" y="925"/>
                    <a:pt x="2182" y="851"/>
                    <a:pt x="2293" y="777"/>
                  </a:cubicBezTo>
                  <a:lnTo>
                    <a:pt x="2293" y="777"/>
                  </a:lnTo>
                  <a:lnTo>
                    <a:pt x="2256" y="814"/>
                  </a:lnTo>
                  <a:cubicBezTo>
                    <a:pt x="2330" y="777"/>
                    <a:pt x="2367" y="740"/>
                    <a:pt x="2478" y="666"/>
                  </a:cubicBezTo>
                  <a:cubicBezTo>
                    <a:pt x="2515" y="629"/>
                    <a:pt x="2625" y="592"/>
                    <a:pt x="2662" y="481"/>
                  </a:cubicBezTo>
                  <a:cubicBezTo>
                    <a:pt x="2699" y="407"/>
                    <a:pt x="2773" y="296"/>
                    <a:pt x="2773" y="223"/>
                  </a:cubicBezTo>
                  <a:cubicBezTo>
                    <a:pt x="2773" y="112"/>
                    <a:pt x="2699" y="38"/>
                    <a:pt x="2662" y="1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9" name="Google Shape;22439;p31"/>
            <p:cNvSpPr/>
            <p:nvPr/>
          </p:nvSpPr>
          <p:spPr>
            <a:xfrm>
              <a:off x="1667921" y="4458210"/>
              <a:ext cx="189710" cy="321070"/>
            </a:xfrm>
            <a:custGeom>
              <a:avLst/>
              <a:gdLst/>
              <a:ahLst/>
              <a:cxnLst/>
              <a:rect l="l" t="t" r="r" b="b"/>
              <a:pathLst>
                <a:path w="3365" h="5695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592"/>
                    <a:pt x="185" y="1147"/>
                    <a:pt x="185" y="1664"/>
                  </a:cubicBezTo>
                  <a:cubicBezTo>
                    <a:pt x="259" y="1960"/>
                    <a:pt x="407" y="2219"/>
                    <a:pt x="555" y="2441"/>
                  </a:cubicBezTo>
                  <a:cubicBezTo>
                    <a:pt x="666" y="2699"/>
                    <a:pt x="814" y="2958"/>
                    <a:pt x="1035" y="3143"/>
                  </a:cubicBezTo>
                  <a:cubicBezTo>
                    <a:pt x="1553" y="3476"/>
                    <a:pt x="1923" y="3846"/>
                    <a:pt x="2329" y="4252"/>
                  </a:cubicBezTo>
                  <a:cubicBezTo>
                    <a:pt x="2588" y="4474"/>
                    <a:pt x="2773" y="4659"/>
                    <a:pt x="2958" y="4918"/>
                  </a:cubicBezTo>
                  <a:cubicBezTo>
                    <a:pt x="2995" y="4992"/>
                    <a:pt x="3032" y="5029"/>
                    <a:pt x="3069" y="5103"/>
                  </a:cubicBezTo>
                  <a:cubicBezTo>
                    <a:pt x="3143" y="5103"/>
                    <a:pt x="3143" y="5140"/>
                    <a:pt x="3143" y="5140"/>
                  </a:cubicBezTo>
                  <a:lnTo>
                    <a:pt x="3143" y="5177"/>
                  </a:lnTo>
                  <a:lnTo>
                    <a:pt x="3143" y="5287"/>
                  </a:lnTo>
                  <a:cubicBezTo>
                    <a:pt x="3143" y="5398"/>
                    <a:pt x="3069" y="5546"/>
                    <a:pt x="3180" y="5694"/>
                  </a:cubicBezTo>
                  <a:lnTo>
                    <a:pt x="3217" y="5657"/>
                  </a:lnTo>
                  <a:cubicBezTo>
                    <a:pt x="3180" y="5509"/>
                    <a:pt x="3254" y="5398"/>
                    <a:pt x="3328" y="5287"/>
                  </a:cubicBezTo>
                  <a:cubicBezTo>
                    <a:pt x="3328" y="5213"/>
                    <a:pt x="3365" y="5213"/>
                    <a:pt x="3365" y="5140"/>
                  </a:cubicBezTo>
                  <a:lnTo>
                    <a:pt x="3365" y="5103"/>
                  </a:lnTo>
                  <a:lnTo>
                    <a:pt x="3365" y="5029"/>
                  </a:lnTo>
                  <a:lnTo>
                    <a:pt x="3365" y="4992"/>
                  </a:lnTo>
                  <a:lnTo>
                    <a:pt x="3328" y="4955"/>
                  </a:lnTo>
                  <a:cubicBezTo>
                    <a:pt x="3328" y="4918"/>
                    <a:pt x="3254" y="4807"/>
                    <a:pt x="3217" y="4770"/>
                  </a:cubicBezTo>
                  <a:cubicBezTo>
                    <a:pt x="3069" y="4474"/>
                    <a:pt x="2884" y="4252"/>
                    <a:pt x="2699" y="4030"/>
                  </a:cubicBezTo>
                  <a:cubicBezTo>
                    <a:pt x="2514" y="3809"/>
                    <a:pt x="2292" y="3624"/>
                    <a:pt x="2108" y="3365"/>
                  </a:cubicBezTo>
                  <a:cubicBezTo>
                    <a:pt x="2034" y="3254"/>
                    <a:pt x="1923" y="3143"/>
                    <a:pt x="1775" y="3069"/>
                  </a:cubicBezTo>
                  <a:lnTo>
                    <a:pt x="1701" y="2958"/>
                  </a:lnTo>
                  <a:cubicBezTo>
                    <a:pt x="1701" y="2921"/>
                    <a:pt x="1664" y="2884"/>
                    <a:pt x="1590" y="2884"/>
                  </a:cubicBezTo>
                  <a:lnTo>
                    <a:pt x="1553" y="2810"/>
                  </a:lnTo>
                  <a:cubicBezTo>
                    <a:pt x="1368" y="2699"/>
                    <a:pt x="1220" y="2441"/>
                    <a:pt x="1109" y="2219"/>
                  </a:cubicBezTo>
                  <a:cubicBezTo>
                    <a:pt x="924" y="2034"/>
                    <a:pt x="814" y="1775"/>
                    <a:pt x="666" y="1516"/>
                  </a:cubicBezTo>
                  <a:cubicBezTo>
                    <a:pt x="444" y="1073"/>
                    <a:pt x="222" y="555"/>
                    <a:pt x="0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0" name="Google Shape;22440;p31"/>
            <p:cNvSpPr/>
            <p:nvPr/>
          </p:nvSpPr>
          <p:spPr>
            <a:xfrm>
              <a:off x="1851317" y="4740098"/>
              <a:ext cx="60493" cy="39182"/>
            </a:xfrm>
            <a:custGeom>
              <a:avLst/>
              <a:gdLst/>
              <a:ahLst/>
              <a:cxnLst/>
              <a:rect l="l" t="t" r="r" b="b"/>
              <a:pathLst>
                <a:path w="1073" h="695" extrusionOk="0">
                  <a:moveTo>
                    <a:pt x="500" y="1"/>
                  </a:moveTo>
                  <a:cubicBezTo>
                    <a:pt x="435" y="1"/>
                    <a:pt x="370" y="10"/>
                    <a:pt x="296" y="29"/>
                  </a:cubicBezTo>
                  <a:cubicBezTo>
                    <a:pt x="185" y="103"/>
                    <a:pt x="75" y="140"/>
                    <a:pt x="1" y="287"/>
                  </a:cubicBezTo>
                  <a:cubicBezTo>
                    <a:pt x="118" y="217"/>
                    <a:pt x="265" y="191"/>
                    <a:pt x="404" y="191"/>
                  </a:cubicBezTo>
                  <a:cubicBezTo>
                    <a:pt x="484" y="191"/>
                    <a:pt x="561" y="200"/>
                    <a:pt x="629" y="213"/>
                  </a:cubicBezTo>
                  <a:cubicBezTo>
                    <a:pt x="851" y="324"/>
                    <a:pt x="925" y="509"/>
                    <a:pt x="1036" y="694"/>
                  </a:cubicBezTo>
                  <a:cubicBezTo>
                    <a:pt x="1073" y="546"/>
                    <a:pt x="1036" y="472"/>
                    <a:pt x="999" y="324"/>
                  </a:cubicBezTo>
                  <a:cubicBezTo>
                    <a:pt x="925" y="213"/>
                    <a:pt x="851" y="103"/>
                    <a:pt x="703" y="29"/>
                  </a:cubicBezTo>
                  <a:cubicBezTo>
                    <a:pt x="629" y="10"/>
                    <a:pt x="564" y="1"/>
                    <a:pt x="500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31"/>
            <p:cNvSpPr/>
            <p:nvPr/>
          </p:nvSpPr>
          <p:spPr>
            <a:xfrm>
              <a:off x="1911753" y="4745848"/>
              <a:ext cx="60493" cy="37604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518" y="1"/>
                  </a:moveTo>
                  <a:cubicBezTo>
                    <a:pt x="407" y="1"/>
                    <a:pt x="334" y="38"/>
                    <a:pt x="223" y="75"/>
                  </a:cubicBezTo>
                  <a:cubicBezTo>
                    <a:pt x="186" y="111"/>
                    <a:pt x="149" y="185"/>
                    <a:pt x="112" y="259"/>
                  </a:cubicBezTo>
                  <a:cubicBezTo>
                    <a:pt x="38" y="407"/>
                    <a:pt x="1" y="555"/>
                    <a:pt x="38" y="666"/>
                  </a:cubicBezTo>
                  <a:cubicBezTo>
                    <a:pt x="149" y="555"/>
                    <a:pt x="186" y="444"/>
                    <a:pt x="223" y="407"/>
                  </a:cubicBezTo>
                  <a:cubicBezTo>
                    <a:pt x="260" y="296"/>
                    <a:pt x="370" y="222"/>
                    <a:pt x="518" y="222"/>
                  </a:cubicBezTo>
                  <a:cubicBezTo>
                    <a:pt x="666" y="222"/>
                    <a:pt x="740" y="259"/>
                    <a:pt x="851" y="370"/>
                  </a:cubicBezTo>
                  <a:cubicBezTo>
                    <a:pt x="925" y="444"/>
                    <a:pt x="962" y="555"/>
                    <a:pt x="1073" y="629"/>
                  </a:cubicBezTo>
                  <a:cubicBezTo>
                    <a:pt x="1073" y="444"/>
                    <a:pt x="1036" y="370"/>
                    <a:pt x="925" y="222"/>
                  </a:cubicBezTo>
                  <a:cubicBezTo>
                    <a:pt x="888" y="111"/>
                    <a:pt x="740" y="1"/>
                    <a:pt x="518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31"/>
            <p:cNvSpPr/>
            <p:nvPr/>
          </p:nvSpPr>
          <p:spPr>
            <a:xfrm>
              <a:off x="1851317" y="4749964"/>
              <a:ext cx="58407" cy="31402"/>
            </a:xfrm>
            <a:custGeom>
              <a:avLst/>
              <a:gdLst/>
              <a:ahLst/>
              <a:cxnLst/>
              <a:rect l="l" t="t" r="r" b="b"/>
              <a:pathLst>
                <a:path w="1036" h="557" extrusionOk="0">
                  <a:moveTo>
                    <a:pt x="411" y="0"/>
                  </a:moveTo>
                  <a:cubicBezTo>
                    <a:pt x="270" y="0"/>
                    <a:pt x="120" y="41"/>
                    <a:pt x="1" y="112"/>
                  </a:cubicBezTo>
                  <a:cubicBezTo>
                    <a:pt x="149" y="112"/>
                    <a:pt x="259" y="112"/>
                    <a:pt x="333" y="186"/>
                  </a:cubicBezTo>
                  <a:cubicBezTo>
                    <a:pt x="444" y="186"/>
                    <a:pt x="481" y="186"/>
                    <a:pt x="555" y="223"/>
                  </a:cubicBezTo>
                  <a:cubicBezTo>
                    <a:pt x="703" y="297"/>
                    <a:pt x="851" y="408"/>
                    <a:pt x="1036" y="556"/>
                  </a:cubicBezTo>
                  <a:cubicBezTo>
                    <a:pt x="925" y="334"/>
                    <a:pt x="814" y="149"/>
                    <a:pt x="629" y="38"/>
                  </a:cubicBezTo>
                  <a:cubicBezTo>
                    <a:pt x="564" y="12"/>
                    <a:pt x="489" y="0"/>
                    <a:pt x="411" y="0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31"/>
            <p:cNvSpPr/>
            <p:nvPr/>
          </p:nvSpPr>
          <p:spPr>
            <a:xfrm>
              <a:off x="1913839" y="4756278"/>
              <a:ext cx="58407" cy="27174"/>
            </a:xfrm>
            <a:custGeom>
              <a:avLst/>
              <a:gdLst/>
              <a:ahLst/>
              <a:cxnLst/>
              <a:rect l="l" t="t" r="r" b="b"/>
              <a:pathLst>
                <a:path w="1036" h="482" extrusionOk="0">
                  <a:moveTo>
                    <a:pt x="481" y="0"/>
                  </a:moveTo>
                  <a:cubicBezTo>
                    <a:pt x="333" y="0"/>
                    <a:pt x="260" y="74"/>
                    <a:pt x="149" y="185"/>
                  </a:cubicBezTo>
                  <a:cubicBezTo>
                    <a:pt x="112" y="259"/>
                    <a:pt x="75" y="370"/>
                    <a:pt x="1" y="481"/>
                  </a:cubicBezTo>
                  <a:cubicBezTo>
                    <a:pt x="149" y="407"/>
                    <a:pt x="186" y="296"/>
                    <a:pt x="260" y="259"/>
                  </a:cubicBezTo>
                  <a:cubicBezTo>
                    <a:pt x="333" y="222"/>
                    <a:pt x="444" y="185"/>
                    <a:pt x="481" y="185"/>
                  </a:cubicBezTo>
                  <a:cubicBezTo>
                    <a:pt x="518" y="185"/>
                    <a:pt x="629" y="222"/>
                    <a:pt x="703" y="259"/>
                  </a:cubicBezTo>
                  <a:cubicBezTo>
                    <a:pt x="814" y="296"/>
                    <a:pt x="925" y="370"/>
                    <a:pt x="1036" y="444"/>
                  </a:cubicBezTo>
                  <a:cubicBezTo>
                    <a:pt x="999" y="370"/>
                    <a:pt x="888" y="259"/>
                    <a:pt x="814" y="185"/>
                  </a:cubicBezTo>
                  <a:cubicBezTo>
                    <a:pt x="703" y="74"/>
                    <a:pt x="629" y="0"/>
                    <a:pt x="481" y="0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31"/>
            <p:cNvSpPr/>
            <p:nvPr/>
          </p:nvSpPr>
          <p:spPr>
            <a:xfrm>
              <a:off x="2226509" y="4779224"/>
              <a:ext cx="110500" cy="35461"/>
            </a:xfrm>
            <a:custGeom>
              <a:avLst/>
              <a:gdLst/>
              <a:ahLst/>
              <a:cxnLst/>
              <a:rect l="l" t="t" r="r" b="b"/>
              <a:pathLst>
                <a:path w="1960" h="629" extrusionOk="0">
                  <a:moveTo>
                    <a:pt x="74" y="0"/>
                  </a:moveTo>
                  <a:cubicBezTo>
                    <a:pt x="0" y="37"/>
                    <a:pt x="74" y="74"/>
                    <a:pt x="0" y="74"/>
                  </a:cubicBezTo>
                  <a:lnTo>
                    <a:pt x="111" y="185"/>
                  </a:lnTo>
                  <a:cubicBezTo>
                    <a:pt x="185" y="222"/>
                    <a:pt x="259" y="222"/>
                    <a:pt x="333" y="259"/>
                  </a:cubicBezTo>
                  <a:cubicBezTo>
                    <a:pt x="461" y="310"/>
                    <a:pt x="572" y="326"/>
                    <a:pt x="677" y="331"/>
                  </a:cubicBezTo>
                  <a:lnTo>
                    <a:pt x="677" y="331"/>
                  </a:lnTo>
                  <a:cubicBezTo>
                    <a:pt x="698" y="365"/>
                    <a:pt x="719" y="386"/>
                    <a:pt x="740" y="407"/>
                  </a:cubicBezTo>
                  <a:cubicBezTo>
                    <a:pt x="814" y="518"/>
                    <a:pt x="888" y="518"/>
                    <a:pt x="925" y="555"/>
                  </a:cubicBezTo>
                  <a:cubicBezTo>
                    <a:pt x="1036" y="629"/>
                    <a:pt x="1183" y="629"/>
                    <a:pt x="1294" y="629"/>
                  </a:cubicBezTo>
                  <a:cubicBezTo>
                    <a:pt x="1442" y="629"/>
                    <a:pt x="1590" y="592"/>
                    <a:pt x="1664" y="555"/>
                  </a:cubicBezTo>
                  <a:cubicBezTo>
                    <a:pt x="1775" y="518"/>
                    <a:pt x="1849" y="407"/>
                    <a:pt x="1960" y="333"/>
                  </a:cubicBezTo>
                  <a:lnTo>
                    <a:pt x="1960" y="333"/>
                  </a:lnTo>
                  <a:cubicBezTo>
                    <a:pt x="1775" y="407"/>
                    <a:pt x="1590" y="444"/>
                    <a:pt x="1368" y="444"/>
                  </a:cubicBezTo>
                  <a:cubicBezTo>
                    <a:pt x="1109" y="444"/>
                    <a:pt x="925" y="370"/>
                    <a:pt x="814" y="185"/>
                  </a:cubicBezTo>
                  <a:lnTo>
                    <a:pt x="370" y="185"/>
                  </a:lnTo>
                  <a:cubicBezTo>
                    <a:pt x="333" y="185"/>
                    <a:pt x="222" y="185"/>
                    <a:pt x="185" y="148"/>
                  </a:cubicBezTo>
                  <a:cubicBezTo>
                    <a:pt x="111" y="74"/>
                    <a:pt x="74" y="37"/>
                    <a:pt x="74" y="0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31"/>
            <p:cNvSpPr/>
            <p:nvPr/>
          </p:nvSpPr>
          <p:spPr>
            <a:xfrm>
              <a:off x="1951387" y="4414461"/>
              <a:ext cx="312670" cy="362733"/>
            </a:xfrm>
            <a:custGeom>
              <a:avLst/>
              <a:gdLst/>
              <a:ahLst/>
              <a:cxnLst/>
              <a:rect l="l" t="t" r="r" b="b"/>
              <a:pathLst>
                <a:path w="5546" h="6434" extrusionOk="0">
                  <a:moveTo>
                    <a:pt x="0" y="0"/>
                  </a:moveTo>
                  <a:lnTo>
                    <a:pt x="0" y="0"/>
                  </a:lnTo>
                  <a:cubicBezTo>
                    <a:pt x="370" y="629"/>
                    <a:pt x="777" y="1294"/>
                    <a:pt x="1146" y="1886"/>
                  </a:cubicBezTo>
                  <a:cubicBezTo>
                    <a:pt x="1553" y="2477"/>
                    <a:pt x="2034" y="3106"/>
                    <a:pt x="2588" y="3586"/>
                  </a:cubicBezTo>
                  <a:cubicBezTo>
                    <a:pt x="2736" y="3734"/>
                    <a:pt x="2847" y="3845"/>
                    <a:pt x="3032" y="3919"/>
                  </a:cubicBezTo>
                  <a:cubicBezTo>
                    <a:pt x="3217" y="4030"/>
                    <a:pt x="3402" y="4067"/>
                    <a:pt x="3586" y="4104"/>
                  </a:cubicBezTo>
                  <a:cubicBezTo>
                    <a:pt x="3919" y="4252"/>
                    <a:pt x="4289" y="4400"/>
                    <a:pt x="4585" y="4622"/>
                  </a:cubicBezTo>
                  <a:cubicBezTo>
                    <a:pt x="4843" y="4806"/>
                    <a:pt x="5065" y="5139"/>
                    <a:pt x="5250" y="5435"/>
                  </a:cubicBezTo>
                  <a:cubicBezTo>
                    <a:pt x="5324" y="5509"/>
                    <a:pt x="5361" y="5583"/>
                    <a:pt x="5324" y="5694"/>
                  </a:cubicBezTo>
                  <a:cubicBezTo>
                    <a:pt x="5324" y="5768"/>
                    <a:pt x="5213" y="5879"/>
                    <a:pt x="5176" y="5916"/>
                  </a:cubicBezTo>
                  <a:cubicBezTo>
                    <a:pt x="5102" y="5989"/>
                    <a:pt x="5028" y="6063"/>
                    <a:pt x="4991" y="6137"/>
                  </a:cubicBezTo>
                  <a:cubicBezTo>
                    <a:pt x="4917" y="6248"/>
                    <a:pt x="4880" y="6322"/>
                    <a:pt x="4880" y="6433"/>
                  </a:cubicBezTo>
                  <a:lnTo>
                    <a:pt x="4917" y="6433"/>
                  </a:lnTo>
                  <a:cubicBezTo>
                    <a:pt x="4917" y="6248"/>
                    <a:pt x="5102" y="6174"/>
                    <a:pt x="5250" y="6063"/>
                  </a:cubicBezTo>
                  <a:cubicBezTo>
                    <a:pt x="5361" y="5989"/>
                    <a:pt x="5435" y="5916"/>
                    <a:pt x="5472" y="5768"/>
                  </a:cubicBezTo>
                  <a:cubicBezTo>
                    <a:pt x="5546" y="5620"/>
                    <a:pt x="5546" y="5509"/>
                    <a:pt x="5472" y="5361"/>
                  </a:cubicBezTo>
                  <a:cubicBezTo>
                    <a:pt x="5361" y="4991"/>
                    <a:pt x="5102" y="4622"/>
                    <a:pt x="4806" y="4326"/>
                  </a:cubicBezTo>
                  <a:cubicBezTo>
                    <a:pt x="4511" y="4067"/>
                    <a:pt x="4104" y="3882"/>
                    <a:pt x="3734" y="3734"/>
                  </a:cubicBezTo>
                  <a:cubicBezTo>
                    <a:pt x="3512" y="3660"/>
                    <a:pt x="3402" y="3660"/>
                    <a:pt x="3254" y="3549"/>
                  </a:cubicBezTo>
                  <a:cubicBezTo>
                    <a:pt x="3143" y="3475"/>
                    <a:pt x="3032" y="3365"/>
                    <a:pt x="2921" y="3291"/>
                  </a:cubicBezTo>
                  <a:cubicBezTo>
                    <a:pt x="2625" y="3106"/>
                    <a:pt x="2403" y="2810"/>
                    <a:pt x="2181" y="2551"/>
                  </a:cubicBezTo>
                  <a:cubicBezTo>
                    <a:pt x="1923" y="2292"/>
                    <a:pt x="1701" y="1997"/>
                    <a:pt x="1479" y="1701"/>
                  </a:cubicBezTo>
                  <a:cubicBezTo>
                    <a:pt x="998" y="1146"/>
                    <a:pt x="555" y="555"/>
                    <a:pt x="0" y="0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6" name="Google Shape;22446;p31"/>
            <p:cNvSpPr/>
            <p:nvPr/>
          </p:nvSpPr>
          <p:spPr>
            <a:xfrm>
              <a:off x="2243197" y="4433179"/>
              <a:ext cx="152163" cy="298124"/>
            </a:xfrm>
            <a:custGeom>
              <a:avLst/>
              <a:gdLst/>
              <a:ahLst/>
              <a:cxnLst/>
              <a:rect l="l" t="t" r="r" b="b"/>
              <a:pathLst>
                <a:path w="2699" h="5288" extrusionOk="0">
                  <a:moveTo>
                    <a:pt x="259" y="1"/>
                  </a:moveTo>
                  <a:lnTo>
                    <a:pt x="259" y="1"/>
                  </a:lnTo>
                  <a:cubicBezTo>
                    <a:pt x="37" y="482"/>
                    <a:pt x="0" y="1036"/>
                    <a:pt x="185" y="1591"/>
                  </a:cubicBezTo>
                  <a:cubicBezTo>
                    <a:pt x="222" y="1886"/>
                    <a:pt x="370" y="2145"/>
                    <a:pt x="518" y="2404"/>
                  </a:cubicBezTo>
                  <a:cubicBezTo>
                    <a:pt x="592" y="2515"/>
                    <a:pt x="666" y="2663"/>
                    <a:pt x="776" y="2774"/>
                  </a:cubicBezTo>
                  <a:lnTo>
                    <a:pt x="998" y="2996"/>
                  </a:lnTo>
                  <a:lnTo>
                    <a:pt x="1442" y="3550"/>
                  </a:lnTo>
                  <a:lnTo>
                    <a:pt x="1849" y="4105"/>
                  </a:lnTo>
                  <a:cubicBezTo>
                    <a:pt x="2107" y="4474"/>
                    <a:pt x="2440" y="4881"/>
                    <a:pt x="2662" y="5288"/>
                  </a:cubicBezTo>
                  <a:lnTo>
                    <a:pt x="2699" y="5288"/>
                  </a:lnTo>
                  <a:cubicBezTo>
                    <a:pt x="2588" y="4807"/>
                    <a:pt x="2366" y="4327"/>
                    <a:pt x="2107" y="3920"/>
                  </a:cubicBezTo>
                  <a:cubicBezTo>
                    <a:pt x="1886" y="3439"/>
                    <a:pt x="1627" y="3033"/>
                    <a:pt x="1294" y="2663"/>
                  </a:cubicBezTo>
                  <a:lnTo>
                    <a:pt x="998" y="2404"/>
                  </a:lnTo>
                  <a:cubicBezTo>
                    <a:pt x="924" y="2293"/>
                    <a:pt x="887" y="2219"/>
                    <a:pt x="776" y="2108"/>
                  </a:cubicBezTo>
                  <a:cubicBezTo>
                    <a:pt x="629" y="1923"/>
                    <a:pt x="555" y="1702"/>
                    <a:pt x="444" y="1480"/>
                  </a:cubicBezTo>
                  <a:cubicBezTo>
                    <a:pt x="259" y="962"/>
                    <a:pt x="222" y="482"/>
                    <a:pt x="259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7" name="Google Shape;22447;p31"/>
            <p:cNvSpPr/>
            <p:nvPr/>
          </p:nvSpPr>
          <p:spPr>
            <a:xfrm>
              <a:off x="2243197" y="4741676"/>
              <a:ext cx="41719" cy="47977"/>
            </a:xfrm>
            <a:custGeom>
              <a:avLst/>
              <a:gdLst/>
              <a:ahLst/>
              <a:cxnLst/>
              <a:rect l="l" t="t" r="r" b="b"/>
              <a:pathLst>
                <a:path w="740" h="851" extrusionOk="0">
                  <a:moveTo>
                    <a:pt x="259" y="1"/>
                  </a:moveTo>
                  <a:cubicBezTo>
                    <a:pt x="185" y="75"/>
                    <a:pt x="74" y="112"/>
                    <a:pt x="0" y="185"/>
                  </a:cubicBezTo>
                  <a:lnTo>
                    <a:pt x="259" y="185"/>
                  </a:lnTo>
                  <a:cubicBezTo>
                    <a:pt x="370" y="185"/>
                    <a:pt x="444" y="185"/>
                    <a:pt x="518" y="296"/>
                  </a:cubicBezTo>
                  <a:cubicBezTo>
                    <a:pt x="555" y="370"/>
                    <a:pt x="555" y="481"/>
                    <a:pt x="555" y="555"/>
                  </a:cubicBezTo>
                  <a:cubicBezTo>
                    <a:pt x="555" y="666"/>
                    <a:pt x="555" y="740"/>
                    <a:pt x="518" y="851"/>
                  </a:cubicBezTo>
                  <a:cubicBezTo>
                    <a:pt x="592" y="740"/>
                    <a:pt x="629" y="666"/>
                    <a:pt x="703" y="555"/>
                  </a:cubicBezTo>
                  <a:cubicBezTo>
                    <a:pt x="740" y="444"/>
                    <a:pt x="740" y="296"/>
                    <a:pt x="629" y="149"/>
                  </a:cubicBezTo>
                  <a:cubicBezTo>
                    <a:pt x="592" y="112"/>
                    <a:pt x="555" y="75"/>
                    <a:pt x="444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8" name="Google Shape;22448;p31"/>
            <p:cNvSpPr/>
            <p:nvPr/>
          </p:nvSpPr>
          <p:spPr>
            <a:xfrm>
              <a:off x="2278602" y="4758364"/>
              <a:ext cx="70923" cy="39633"/>
            </a:xfrm>
            <a:custGeom>
              <a:avLst/>
              <a:gdLst/>
              <a:ahLst/>
              <a:cxnLst/>
              <a:rect l="l" t="t" r="r" b="b"/>
              <a:pathLst>
                <a:path w="1258" h="703" extrusionOk="0">
                  <a:moveTo>
                    <a:pt x="555" y="0"/>
                  </a:moveTo>
                  <a:cubicBezTo>
                    <a:pt x="370" y="37"/>
                    <a:pt x="222" y="148"/>
                    <a:pt x="148" y="259"/>
                  </a:cubicBezTo>
                  <a:cubicBezTo>
                    <a:pt x="38" y="407"/>
                    <a:pt x="1" y="555"/>
                    <a:pt x="1" y="703"/>
                  </a:cubicBezTo>
                  <a:cubicBezTo>
                    <a:pt x="112" y="592"/>
                    <a:pt x="148" y="518"/>
                    <a:pt x="333" y="333"/>
                  </a:cubicBezTo>
                  <a:cubicBezTo>
                    <a:pt x="444" y="222"/>
                    <a:pt x="518" y="148"/>
                    <a:pt x="666" y="148"/>
                  </a:cubicBezTo>
                  <a:cubicBezTo>
                    <a:pt x="740" y="148"/>
                    <a:pt x="888" y="185"/>
                    <a:pt x="999" y="222"/>
                  </a:cubicBezTo>
                  <a:lnTo>
                    <a:pt x="1258" y="518"/>
                  </a:lnTo>
                  <a:cubicBezTo>
                    <a:pt x="1258" y="370"/>
                    <a:pt x="1147" y="222"/>
                    <a:pt x="1073" y="148"/>
                  </a:cubicBezTo>
                  <a:cubicBezTo>
                    <a:pt x="962" y="74"/>
                    <a:pt x="925" y="37"/>
                    <a:pt x="851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9" name="Google Shape;22449;p31"/>
            <p:cNvSpPr/>
            <p:nvPr/>
          </p:nvSpPr>
          <p:spPr>
            <a:xfrm>
              <a:off x="2243197" y="4750020"/>
              <a:ext cx="33375" cy="39633"/>
            </a:xfrm>
            <a:custGeom>
              <a:avLst/>
              <a:gdLst/>
              <a:ahLst/>
              <a:cxnLst/>
              <a:rect l="l" t="t" r="r" b="b"/>
              <a:pathLst>
                <a:path w="592" h="703" extrusionOk="0">
                  <a:moveTo>
                    <a:pt x="259" y="1"/>
                  </a:moveTo>
                  <a:cubicBezTo>
                    <a:pt x="185" y="1"/>
                    <a:pt x="74" y="1"/>
                    <a:pt x="0" y="37"/>
                  </a:cubicBezTo>
                  <a:cubicBezTo>
                    <a:pt x="74" y="111"/>
                    <a:pt x="185" y="148"/>
                    <a:pt x="333" y="148"/>
                  </a:cubicBezTo>
                  <a:cubicBezTo>
                    <a:pt x="407" y="185"/>
                    <a:pt x="444" y="185"/>
                    <a:pt x="444" y="222"/>
                  </a:cubicBezTo>
                  <a:cubicBezTo>
                    <a:pt x="444" y="296"/>
                    <a:pt x="518" y="333"/>
                    <a:pt x="518" y="407"/>
                  </a:cubicBezTo>
                  <a:cubicBezTo>
                    <a:pt x="518" y="518"/>
                    <a:pt x="518" y="592"/>
                    <a:pt x="555" y="703"/>
                  </a:cubicBezTo>
                  <a:cubicBezTo>
                    <a:pt x="555" y="592"/>
                    <a:pt x="592" y="518"/>
                    <a:pt x="592" y="407"/>
                  </a:cubicBezTo>
                  <a:cubicBezTo>
                    <a:pt x="592" y="333"/>
                    <a:pt x="592" y="222"/>
                    <a:pt x="555" y="148"/>
                  </a:cubicBezTo>
                  <a:cubicBezTo>
                    <a:pt x="444" y="37"/>
                    <a:pt x="370" y="1"/>
                    <a:pt x="259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0" name="Google Shape;22450;p31"/>
            <p:cNvSpPr/>
            <p:nvPr/>
          </p:nvSpPr>
          <p:spPr>
            <a:xfrm>
              <a:off x="2278602" y="4767948"/>
              <a:ext cx="68837" cy="30049"/>
            </a:xfrm>
            <a:custGeom>
              <a:avLst/>
              <a:gdLst/>
              <a:ahLst/>
              <a:cxnLst/>
              <a:rect l="l" t="t" r="r" b="b"/>
              <a:pathLst>
                <a:path w="1221" h="533" extrusionOk="0">
                  <a:moveTo>
                    <a:pt x="673" y="1"/>
                  </a:moveTo>
                  <a:cubicBezTo>
                    <a:pt x="634" y="1"/>
                    <a:pt x="595" y="5"/>
                    <a:pt x="555" y="15"/>
                  </a:cubicBezTo>
                  <a:cubicBezTo>
                    <a:pt x="444" y="15"/>
                    <a:pt x="333" y="89"/>
                    <a:pt x="222" y="200"/>
                  </a:cubicBezTo>
                  <a:cubicBezTo>
                    <a:pt x="148" y="274"/>
                    <a:pt x="38" y="422"/>
                    <a:pt x="1" y="533"/>
                  </a:cubicBezTo>
                  <a:cubicBezTo>
                    <a:pt x="148" y="422"/>
                    <a:pt x="222" y="385"/>
                    <a:pt x="333" y="274"/>
                  </a:cubicBezTo>
                  <a:cubicBezTo>
                    <a:pt x="407" y="200"/>
                    <a:pt x="518" y="163"/>
                    <a:pt x="592" y="163"/>
                  </a:cubicBezTo>
                  <a:cubicBezTo>
                    <a:pt x="703" y="163"/>
                    <a:pt x="777" y="163"/>
                    <a:pt x="888" y="200"/>
                  </a:cubicBezTo>
                  <a:cubicBezTo>
                    <a:pt x="962" y="237"/>
                    <a:pt x="1073" y="348"/>
                    <a:pt x="1221" y="385"/>
                  </a:cubicBezTo>
                  <a:lnTo>
                    <a:pt x="925" y="89"/>
                  </a:lnTo>
                  <a:cubicBezTo>
                    <a:pt x="871" y="35"/>
                    <a:pt x="777" y="1"/>
                    <a:pt x="673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1" name="Google Shape;22451;p31"/>
            <p:cNvSpPr/>
            <p:nvPr/>
          </p:nvSpPr>
          <p:spPr>
            <a:xfrm>
              <a:off x="1388627" y="3960059"/>
              <a:ext cx="127188" cy="246877"/>
            </a:xfrm>
            <a:custGeom>
              <a:avLst/>
              <a:gdLst/>
              <a:ahLst/>
              <a:cxnLst/>
              <a:rect l="l" t="t" r="r" b="b"/>
              <a:pathLst>
                <a:path w="2256" h="4379" extrusionOk="0">
                  <a:moveTo>
                    <a:pt x="1684" y="3920"/>
                  </a:moveTo>
                  <a:lnTo>
                    <a:pt x="1684" y="3920"/>
                  </a:lnTo>
                  <a:cubicBezTo>
                    <a:pt x="1663" y="3946"/>
                    <a:pt x="1644" y="3970"/>
                    <a:pt x="1627" y="3993"/>
                  </a:cubicBezTo>
                  <a:cubicBezTo>
                    <a:pt x="1627" y="3993"/>
                    <a:pt x="1594" y="4010"/>
                    <a:pt x="1572" y="4010"/>
                  </a:cubicBezTo>
                  <a:cubicBezTo>
                    <a:pt x="1561" y="4010"/>
                    <a:pt x="1553" y="4006"/>
                    <a:pt x="1553" y="3993"/>
                  </a:cubicBezTo>
                  <a:cubicBezTo>
                    <a:pt x="1553" y="3993"/>
                    <a:pt x="1627" y="3920"/>
                    <a:pt x="1664" y="3920"/>
                  </a:cubicBezTo>
                  <a:close/>
                  <a:moveTo>
                    <a:pt x="37" y="1"/>
                  </a:moveTo>
                  <a:lnTo>
                    <a:pt x="0" y="75"/>
                  </a:lnTo>
                  <a:cubicBezTo>
                    <a:pt x="74" y="112"/>
                    <a:pt x="148" y="259"/>
                    <a:pt x="185" y="333"/>
                  </a:cubicBezTo>
                  <a:cubicBezTo>
                    <a:pt x="222" y="444"/>
                    <a:pt x="259" y="555"/>
                    <a:pt x="333" y="666"/>
                  </a:cubicBezTo>
                  <a:cubicBezTo>
                    <a:pt x="407" y="888"/>
                    <a:pt x="518" y="1110"/>
                    <a:pt x="555" y="1369"/>
                  </a:cubicBezTo>
                  <a:cubicBezTo>
                    <a:pt x="703" y="1812"/>
                    <a:pt x="777" y="2293"/>
                    <a:pt x="924" y="2736"/>
                  </a:cubicBezTo>
                  <a:cubicBezTo>
                    <a:pt x="1035" y="3217"/>
                    <a:pt x="1146" y="3661"/>
                    <a:pt x="1368" y="4067"/>
                  </a:cubicBezTo>
                  <a:cubicBezTo>
                    <a:pt x="1442" y="4178"/>
                    <a:pt x="1479" y="4252"/>
                    <a:pt x="1627" y="4363"/>
                  </a:cubicBezTo>
                  <a:cubicBezTo>
                    <a:pt x="1648" y="4374"/>
                    <a:pt x="1673" y="4378"/>
                    <a:pt x="1699" y="4378"/>
                  </a:cubicBezTo>
                  <a:cubicBezTo>
                    <a:pt x="1759" y="4378"/>
                    <a:pt x="1823" y="4352"/>
                    <a:pt x="1849" y="4326"/>
                  </a:cubicBezTo>
                  <a:cubicBezTo>
                    <a:pt x="1923" y="4252"/>
                    <a:pt x="1923" y="4215"/>
                    <a:pt x="1997" y="4178"/>
                  </a:cubicBezTo>
                  <a:cubicBezTo>
                    <a:pt x="2107" y="3993"/>
                    <a:pt x="2144" y="3772"/>
                    <a:pt x="2255" y="3513"/>
                  </a:cubicBezTo>
                  <a:lnTo>
                    <a:pt x="2107" y="3476"/>
                  </a:lnTo>
                  <a:cubicBezTo>
                    <a:pt x="2015" y="3550"/>
                    <a:pt x="1923" y="3642"/>
                    <a:pt x="1840" y="3735"/>
                  </a:cubicBezTo>
                  <a:lnTo>
                    <a:pt x="1840" y="3735"/>
                  </a:lnTo>
                  <a:cubicBezTo>
                    <a:pt x="1796" y="3407"/>
                    <a:pt x="1690" y="2963"/>
                    <a:pt x="1553" y="2552"/>
                  </a:cubicBezTo>
                  <a:cubicBezTo>
                    <a:pt x="1442" y="2071"/>
                    <a:pt x="1294" y="1664"/>
                    <a:pt x="1072" y="1221"/>
                  </a:cubicBezTo>
                  <a:cubicBezTo>
                    <a:pt x="961" y="962"/>
                    <a:pt x="813" y="814"/>
                    <a:pt x="703" y="555"/>
                  </a:cubicBezTo>
                  <a:cubicBezTo>
                    <a:pt x="592" y="444"/>
                    <a:pt x="518" y="333"/>
                    <a:pt x="407" y="259"/>
                  </a:cubicBezTo>
                  <a:cubicBezTo>
                    <a:pt x="333" y="149"/>
                    <a:pt x="185" y="1"/>
                    <a:pt x="37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2" name="Google Shape;22452;p31"/>
            <p:cNvSpPr/>
            <p:nvPr/>
          </p:nvSpPr>
          <p:spPr>
            <a:xfrm>
              <a:off x="1513672" y="3536946"/>
              <a:ext cx="333529" cy="627425"/>
            </a:xfrm>
            <a:custGeom>
              <a:avLst/>
              <a:gdLst/>
              <a:ahLst/>
              <a:cxnLst/>
              <a:rect l="l" t="t" r="r" b="b"/>
              <a:pathLst>
                <a:path w="5916" h="11129" extrusionOk="0">
                  <a:moveTo>
                    <a:pt x="5176" y="1"/>
                  </a:moveTo>
                  <a:cubicBezTo>
                    <a:pt x="5213" y="1110"/>
                    <a:pt x="5435" y="2145"/>
                    <a:pt x="5398" y="3254"/>
                  </a:cubicBezTo>
                  <a:cubicBezTo>
                    <a:pt x="5398" y="3550"/>
                    <a:pt x="5361" y="3809"/>
                    <a:pt x="5250" y="4067"/>
                  </a:cubicBezTo>
                  <a:cubicBezTo>
                    <a:pt x="5213" y="4178"/>
                    <a:pt x="5102" y="4289"/>
                    <a:pt x="5065" y="4437"/>
                  </a:cubicBezTo>
                  <a:lnTo>
                    <a:pt x="4880" y="4807"/>
                  </a:lnTo>
                  <a:cubicBezTo>
                    <a:pt x="4733" y="5029"/>
                    <a:pt x="4622" y="5287"/>
                    <a:pt x="4474" y="5546"/>
                  </a:cubicBezTo>
                  <a:cubicBezTo>
                    <a:pt x="4400" y="5620"/>
                    <a:pt x="4326" y="5768"/>
                    <a:pt x="4289" y="5916"/>
                  </a:cubicBezTo>
                  <a:cubicBezTo>
                    <a:pt x="4289" y="5990"/>
                    <a:pt x="4252" y="6027"/>
                    <a:pt x="4252" y="6138"/>
                  </a:cubicBezTo>
                  <a:lnTo>
                    <a:pt x="4252" y="6286"/>
                  </a:lnTo>
                  <a:lnTo>
                    <a:pt x="4252" y="6360"/>
                  </a:lnTo>
                  <a:cubicBezTo>
                    <a:pt x="4252" y="6581"/>
                    <a:pt x="4104" y="6877"/>
                    <a:pt x="3993" y="7099"/>
                  </a:cubicBezTo>
                  <a:cubicBezTo>
                    <a:pt x="3919" y="7395"/>
                    <a:pt x="3771" y="7617"/>
                    <a:pt x="3587" y="7801"/>
                  </a:cubicBezTo>
                  <a:lnTo>
                    <a:pt x="3328" y="8060"/>
                  </a:lnTo>
                  <a:cubicBezTo>
                    <a:pt x="3217" y="8171"/>
                    <a:pt x="3069" y="8208"/>
                    <a:pt x="2958" y="8319"/>
                  </a:cubicBezTo>
                  <a:cubicBezTo>
                    <a:pt x="2810" y="8393"/>
                    <a:pt x="2699" y="8541"/>
                    <a:pt x="2662" y="8689"/>
                  </a:cubicBezTo>
                  <a:cubicBezTo>
                    <a:pt x="2588" y="8800"/>
                    <a:pt x="2588" y="8947"/>
                    <a:pt x="2551" y="9095"/>
                  </a:cubicBezTo>
                  <a:cubicBezTo>
                    <a:pt x="2477" y="9354"/>
                    <a:pt x="2293" y="9539"/>
                    <a:pt x="2071" y="9687"/>
                  </a:cubicBezTo>
                  <a:cubicBezTo>
                    <a:pt x="1775" y="9835"/>
                    <a:pt x="1553" y="9983"/>
                    <a:pt x="1331" y="10094"/>
                  </a:cubicBezTo>
                  <a:cubicBezTo>
                    <a:pt x="1036" y="10241"/>
                    <a:pt x="814" y="10389"/>
                    <a:pt x="592" y="10537"/>
                  </a:cubicBezTo>
                  <a:cubicBezTo>
                    <a:pt x="370" y="10648"/>
                    <a:pt x="111" y="10796"/>
                    <a:pt x="0" y="11092"/>
                  </a:cubicBezTo>
                  <a:lnTo>
                    <a:pt x="37" y="11129"/>
                  </a:lnTo>
                  <a:cubicBezTo>
                    <a:pt x="148" y="11018"/>
                    <a:pt x="222" y="10944"/>
                    <a:pt x="370" y="10907"/>
                  </a:cubicBezTo>
                  <a:cubicBezTo>
                    <a:pt x="518" y="10796"/>
                    <a:pt x="592" y="10759"/>
                    <a:pt x="740" y="10722"/>
                  </a:cubicBezTo>
                  <a:cubicBezTo>
                    <a:pt x="962" y="10611"/>
                    <a:pt x="1183" y="10537"/>
                    <a:pt x="1479" y="10426"/>
                  </a:cubicBezTo>
                  <a:cubicBezTo>
                    <a:pt x="1738" y="10352"/>
                    <a:pt x="1997" y="10241"/>
                    <a:pt x="2256" y="10094"/>
                  </a:cubicBezTo>
                  <a:lnTo>
                    <a:pt x="2293" y="10094"/>
                  </a:lnTo>
                  <a:lnTo>
                    <a:pt x="2366" y="10057"/>
                  </a:lnTo>
                  <a:cubicBezTo>
                    <a:pt x="2403" y="10020"/>
                    <a:pt x="2440" y="10020"/>
                    <a:pt x="2477" y="9983"/>
                  </a:cubicBezTo>
                  <a:cubicBezTo>
                    <a:pt x="2588" y="9909"/>
                    <a:pt x="2662" y="9872"/>
                    <a:pt x="2736" y="9798"/>
                  </a:cubicBezTo>
                  <a:cubicBezTo>
                    <a:pt x="2847" y="9650"/>
                    <a:pt x="2958" y="9428"/>
                    <a:pt x="2995" y="9280"/>
                  </a:cubicBezTo>
                  <a:cubicBezTo>
                    <a:pt x="3032" y="9095"/>
                    <a:pt x="3106" y="8947"/>
                    <a:pt x="3143" y="8911"/>
                  </a:cubicBezTo>
                  <a:cubicBezTo>
                    <a:pt x="3180" y="8874"/>
                    <a:pt x="3180" y="8800"/>
                    <a:pt x="3217" y="8800"/>
                  </a:cubicBezTo>
                  <a:cubicBezTo>
                    <a:pt x="3291" y="8800"/>
                    <a:pt x="3217" y="8800"/>
                    <a:pt x="3328" y="8763"/>
                  </a:cubicBezTo>
                  <a:lnTo>
                    <a:pt x="3365" y="8763"/>
                  </a:lnTo>
                  <a:cubicBezTo>
                    <a:pt x="3402" y="8763"/>
                    <a:pt x="3476" y="8726"/>
                    <a:pt x="3476" y="8726"/>
                  </a:cubicBezTo>
                  <a:cubicBezTo>
                    <a:pt x="3513" y="8689"/>
                    <a:pt x="3550" y="8689"/>
                    <a:pt x="3587" y="8615"/>
                  </a:cubicBezTo>
                  <a:cubicBezTo>
                    <a:pt x="3771" y="8504"/>
                    <a:pt x="3882" y="8393"/>
                    <a:pt x="4030" y="8245"/>
                  </a:cubicBezTo>
                  <a:cubicBezTo>
                    <a:pt x="4252" y="8023"/>
                    <a:pt x="4437" y="7764"/>
                    <a:pt x="4585" y="7469"/>
                  </a:cubicBezTo>
                  <a:cubicBezTo>
                    <a:pt x="4622" y="7284"/>
                    <a:pt x="4696" y="7136"/>
                    <a:pt x="4770" y="7025"/>
                  </a:cubicBezTo>
                  <a:cubicBezTo>
                    <a:pt x="4807" y="6840"/>
                    <a:pt x="4844" y="6692"/>
                    <a:pt x="4880" y="6470"/>
                  </a:cubicBezTo>
                  <a:lnTo>
                    <a:pt x="4880" y="6323"/>
                  </a:lnTo>
                  <a:lnTo>
                    <a:pt x="4880" y="6286"/>
                  </a:lnTo>
                  <a:lnTo>
                    <a:pt x="4880" y="6175"/>
                  </a:lnTo>
                  <a:cubicBezTo>
                    <a:pt x="4954" y="6101"/>
                    <a:pt x="4991" y="5953"/>
                    <a:pt x="5028" y="5842"/>
                  </a:cubicBezTo>
                  <a:cubicBezTo>
                    <a:pt x="5139" y="5620"/>
                    <a:pt x="5250" y="5398"/>
                    <a:pt x="5398" y="5176"/>
                  </a:cubicBezTo>
                  <a:lnTo>
                    <a:pt x="5583" y="4807"/>
                  </a:lnTo>
                  <a:lnTo>
                    <a:pt x="5694" y="4622"/>
                  </a:lnTo>
                  <a:cubicBezTo>
                    <a:pt x="5731" y="4511"/>
                    <a:pt x="5731" y="4437"/>
                    <a:pt x="5768" y="4326"/>
                  </a:cubicBezTo>
                  <a:cubicBezTo>
                    <a:pt x="5916" y="3956"/>
                    <a:pt x="5916" y="3698"/>
                    <a:pt x="5916" y="3365"/>
                  </a:cubicBezTo>
                  <a:cubicBezTo>
                    <a:pt x="5879" y="2145"/>
                    <a:pt x="5509" y="1110"/>
                    <a:pt x="5213" y="38"/>
                  </a:cubicBezTo>
                  <a:lnTo>
                    <a:pt x="5176" y="1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3" name="Google Shape;22453;p31"/>
            <p:cNvSpPr/>
            <p:nvPr/>
          </p:nvSpPr>
          <p:spPr>
            <a:xfrm>
              <a:off x="1507414" y="3539032"/>
              <a:ext cx="312726" cy="625339"/>
            </a:xfrm>
            <a:custGeom>
              <a:avLst/>
              <a:gdLst/>
              <a:ahLst/>
              <a:cxnLst/>
              <a:rect l="l" t="t" r="r" b="b"/>
              <a:pathLst>
                <a:path w="5547" h="11092" extrusionOk="0">
                  <a:moveTo>
                    <a:pt x="5287" y="1"/>
                  </a:moveTo>
                  <a:lnTo>
                    <a:pt x="5287" y="1"/>
                  </a:lnTo>
                  <a:cubicBezTo>
                    <a:pt x="5250" y="555"/>
                    <a:pt x="5324" y="1110"/>
                    <a:pt x="5139" y="1812"/>
                  </a:cubicBezTo>
                  <a:cubicBezTo>
                    <a:pt x="5176" y="2367"/>
                    <a:pt x="5250" y="2847"/>
                    <a:pt x="5176" y="3402"/>
                  </a:cubicBezTo>
                  <a:cubicBezTo>
                    <a:pt x="5176" y="3661"/>
                    <a:pt x="5139" y="3919"/>
                    <a:pt x="5065" y="4141"/>
                  </a:cubicBezTo>
                  <a:cubicBezTo>
                    <a:pt x="4991" y="4252"/>
                    <a:pt x="4991" y="4289"/>
                    <a:pt x="4955" y="4326"/>
                  </a:cubicBezTo>
                  <a:lnTo>
                    <a:pt x="4881" y="4511"/>
                  </a:lnTo>
                  <a:lnTo>
                    <a:pt x="4696" y="4881"/>
                  </a:lnTo>
                  <a:cubicBezTo>
                    <a:pt x="4548" y="5139"/>
                    <a:pt x="4400" y="5398"/>
                    <a:pt x="4252" y="5620"/>
                  </a:cubicBezTo>
                  <a:cubicBezTo>
                    <a:pt x="4178" y="5768"/>
                    <a:pt x="4141" y="5916"/>
                    <a:pt x="4067" y="6064"/>
                  </a:cubicBezTo>
                  <a:cubicBezTo>
                    <a:pt x="4067" y="6101"/>
                    <a:pt x="4030" y="6175"/>
                    <a:pt x="4030" y="6286"/>
                  </a:cubicBezTo>
                  <a:lnTo>
                    <a:pt x="4030" y="6433"/>
                  </a:lnTo>
                  <a:cubicBezTo>
                    <a:pt x="4030" y="6618"/>
                    <a:pt x="3882" y="6877"/>
                    <a:pt x="3808" y="7099"/>
                  </a:cubicBezTo>
                  <a:cubicBezTo>
                    <a:pt x="3661" y="7358"/>
                    <a:pt x="3587" y="7580"/>
                    <a:pt x="3402" y="7764"/>
                  </a:cubicBezTo>
                  <a:cubicBezTo>
                    <a:pt x="3291" y="7838"/>
                    <a:pt x="3217" y="7949"/>
                    <a:pt x="3106" y="7986"/>
                  </a:cubicBezTo>
                  <a:cubicBezTo>
                    <a:pt x="3069" y="8023"/>
                    <a:pt x="3032" y="8023"/>
                    <a:pt x="2958" y="8097"/>
                  </a:cubicBezTo>
                  <a:cubicBezTo>
                    <a:pt x="2921" y="8134"/>
                    <a:pt x="2847" y="8171"/>
                    <a:pt x="2773" y="8208"/>
                  </a:cubicBezTo>
                  <a:cubicBezTo>
                    <a:pt x="2662" y="8319"/>
                    <a:pt x="2551" y="8504"/>
                    <a:pt x="2514" y="8652"/>
                  </a:cubicBezTo>
                  <a:cubicBezTo>
                    <a:pt x="2477" y="8763"/>
                    <a:pt x="2477" y="8910"/>
                    <a:pt x="2404" y="9058"/>
                  </a:cubicBezTo>
                  <a:cubicBezTo>
                    <a:pt x="2367" y="9280"/>
                    <a:pt x="2219" y="9465"/>
                    <a:pt x="1997" y="9613"/>
                  </a:cubicBezTo>
                  <a:lnTo>
                    <a:pt x="1294" y="10020"/>
                  </a:lnTo>
                  <a:cubicBezTo>
                    <a:pt x="1073" y="10167"/>
                    <a:pt x="851" y="10352"/>
                    <a:pt x="629" y="10500"/>
                  </a:cubicBezTo>
                  <a:cubicBezTo>
                    <a:pt x="370" y="10685"/>
                    <a:pt x="148" y="10796"/>
                    <a:pt x="0" y="11092"/>
                  </a:cubicBezTo>
                  <a:cubicBezTo>
                    <a:pt x="148" y="10870"/>
                    <a:pt x="370" y="10685"/>
                    <a:pt x="629" y="10537"/>
                  </a:cubicBezTo>
                  <a:cubicBezTo>
                    <a:pt x="888" y="10389"/>
                    <a:pt x="1110" y="10241"/>
                    <a:pt x="1368" y="10131"/>
                  </a:cubicBezTo>
                  <a:cubicBezTo>
                    <a:pt x="1627" y="9983"/>
                    <a:pt x="1849" y="9835"/>
                    <a:pt x="2108" y="9687"/>
                  </a:cubicBezTo>
                  <a:cubicBezTo>
                    <a:pt x="2219" y="9613"/>
                    <a:pt x="2330" y="9502"/>
                    <a:pt x="2404" y="9428"/>
                  </a:cubicBezTo>
                  <a:cubicBezTo>
                    <a:pt x="2514" y="9317"/>
                    <a:pt x="2551" y="9206"/>
                    <a:pt x="2588" y="9058"/>
                  </a:cubicBezTo>
                  <a:lnTo>
                    <a:pt x="2736" y="8652"/>
                  </a:lnTo>
                  <a:cubicBezTo>
                    <a:pt x="2773" y="8504"/>
                    <a:pt x="2884" y="8393"/>
                    <a:pt x="2958" y="8319"/>
                  </a:cubicBezTo>
                  <a:cubicBezTo>
                    <a:pt x="3106" y="8282"/>
                    <a:pt x="3254" y="8208"/>
                    <a:pt x="3328" y="8134"/>
                  </a:cubicBezTo>
                  <a:cubicBezTo>
                    <a:pt x="3476" y="8023"/>
                    <a:pt x="3587" y="7949"/>
                    <a:pt x="3661" y="7838"/>
                  </a:cubicBezTo>
                  <a:cubicBezTo>
                    <a:pt x="3845" y="7653"/>
                    <a:pt x="3993" y="7395"/>
                    <a:pt x="4141" y="7173"/>
                  </a:cubicBezTo>
                  <a:cubicBezTo>
                    <a:pt x="4252" y="6914"/>
                    <a:pt x="4363" y="6655"/>
                    <a:pt x="4400" y="6359"/>
                  </a:cubicBezTo>
                  <a:cubicBezTo>
                    <a:pt x="4400" y="6101"/>
                    <a:pt x="4511" y="5805"/>
                    <a:pt x="4622" y="5583"/>
                  </a:cubicBezTo>
                  <a:cubicBezTo>
                    <a:pt x="4733" y="5324"/>
                    <a:pt x="4881" y="5066"/>
                    <a:pt x="4991" y="4844"/>
                  </a:cubicBezTo>
                  <a:lnTo>
                    <a:pt x="5176" y="4474"/>
                  </a:lnTo>
                  <a:cubicBezTo>
                    <a:pt x="5250" y="4326"/>
                    <a:pt x="5324" y="4252"/>
                    <a:pt x="5361" y="4104"/>
                  </a:cubicBezTo>
                  <a:cubicBezTo>
                    <a:pt x="5472" y="3845"/>
                    <a:pt x="5509" y="3550"/>
                    <a:pt x="5509" y="3291"/>
                  </a:cubicBezTo>
                  <a:cubicBezTo>
                    <a:pt x="5546" y="2182"/>
                    <a:pt x="5324" y="1110"/>
                    <a:pt x="5287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4" name="Google Shape;22454;p31"/>
            <p:cNvSpPr/>
            <p:nvPr/>
          </p:nvSpPr>
          <p:spPr>
            <a:xfrm>
              <a:off x="932138" y="4070559"/>
              <a:ext cx="18830" cy="45891"/>
            </a:xfrm>
            <a:custGeom>
              <a:avLst/>
              <a:gdLst/>
              <a:ahLst/>
              <a:cxnLst/>
              <a:rect l="l" t="t" r="r" b="b"/>
              <a:pathLst>
                <a:path w="334" h="814" extrusionOk="0">
                  <a:moveTo>
                    <a:pt x="333" y="0"/>
                  </a:moveTo>
                  <a:lnTo>
                    <a:pt x="1" y="185"/>
                  </a:lnTo>
                  <a:cubicBezTo>
                    <a:pt x="38" y="407"/>
                    <a:pt x="38" y="592"/>
                    <a:pt x="38" y="813"/>
                  </a:cubicBezTo>
                  <a:lnTo>
                    <a:pt x="259" y="739"/>
                  </a:lnTo>
                  <a:cubicBezTo>
                    <a:pt x="259" y="518"/>
                    <a:pt x="333" y="222"/>
                    <a:pt x="333" y="0"/>
                  </a:cubicBez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5" name="Google Shape;22455;p31"/>
            <p:cNvSpPr/>
            <p:nvPr/>
          </p:nvSpPr>
          <p:spPr>
            <a:xfrm>
              <a:off x="1230206" y="3489025"/>
              <a:ext cx="193882" cy="62579"/>
            </a:xfrm>
            <a:custGeom>
              <a:avLst/>
              <a:gdLst/>
              <a:ahLst/>
              <a:cxnLst/>
              <a:rect l="l" t="t" r="r" b="b"/>
              <a:pathLst>
                <a:path w="3439" h="1110" extrusionOk="0">
                  <a:moveTo>
                    <a:pt x="2995" y="0"/>
                  </a:moveTo>
                  <a:lnTo>
                    <a:pt x="2810" y="111"/>
                  </a:lnTo>
                  <a:cubicBezTo>
                    <a:pt x="2699" y="185"/>
                    <a:pt x="2588" y="296"/>
                    <a:pt x="2477" y="333"/>
                  </a:cubicBezTo>
                  <a:cubicBezTo>
                    <a:pt x="2440" y="370"/>
                    <a:pt x="2403" y="370"/>
                    <a:pt x="2330" y="407"/>
                  </a:cubicBezTo>
                  <a:lnTo>
                    <a:pt x="2256" y="407"/>
                  </a:lnTo>
                  <a:cubicBezTo>
                    <a:pt x="2145" y="481"/>
                    <a:pt x="2071" y="481"/>
                    <a:pt x="1923" y="481"/>
                  </a:cubicBezTo>
                  <a:lnTo>
                    <a:pt x="1553" y="481"/>
                  </a:lnTo>
                  <a:cubicBezTo>
                    <a:pt x="1294" y="481"/>
                    <a:pt x="999" y="407"/>
                    <a:pt x="740" y="407"/>
                  </a:cubicBezTo>
                  <a:lnTo>
                    <a:pt x="370" y="407"/>
                  </a:lnTo>
                  <a:lnTo>
                    <a:pt x="0" y="1072"/>
                  </a:lnTo>
                  <a:cubicBezTo>
                    <a:pt x="259" y="1109"/>
                    <a:pt x="481" y="1109"/>
                    <a:pt x="777" y="1109"/>
                  </a:cubicBezTo>
                  <a:lnTo>
                    <a:pt x="1590" y="1109"/>
                  </a:lnTo>
                  <a:cubicBezTo>
                    <a:pt x="1886" y="1072"/>
                    <a:pt x="2145" y="1072"/>
                    <a:pt x="2440" y="998"/>
                  </a:cubicBezTo>
                  <a:cubicBezTo>
                    <a:pt x="2588" y="961"/>
                    <a:pt x="2662" y="925"/>
                    <a:pt x="2810" y="851"/>
                  </a:cubicBezTo>
                  <a:cubicBezTo>
                    <a:pt x="2921" y="740"/>
                    <a:pt x="3032" y="703"/>
                    <a:pt x="3180" y="592"/>
                  </a:cubicBezTo>
                  <a:lnTo>
                    <a:pt x="3439" y="407"/>
                  </a:lnTo>
                  <a:lnTo>
                    <a:pt x="2995" y="0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6" name="Google Shape;22456;p31"/>
            <p:cNvSpPr/>
            <p:nvPr/>
          </p:nvSpPr>
          <p:spPr>
            <a:xfrm>
              <a:off x="944654" y="3380836"/>
              <a:ext cx="862970" cy="843971"/>
            </a:xfrm>
            <a:custGeom>
              <a:avLst/>
              <a:gdLst/>
              <a:ahLst/>
              <a:cxnLst/>
              <a:rect l="l" t="t" r="r" b="b"/>
              <a:pathLst>
                <a:path w="15307" h="14970" extrusionOk="0">
                  <a:moveTo>
                    <a:pt x="12855" y="1"/>
                  </a:moveTo>
                  <a:cubicBezTo>
                    <a:pt x="12768" y="1"/>
                    <a:pt x="12669" y="34"/>
                    <a:pt x="12570" y="34"/>
                  </a:cubicBezTo>
                  <a:cubicBezTo>
                    <a:pt x="12238" y="71"/>
                    <a:pt x="12016" y="145"/>
                    <a:pt x="11757" y="256"/>
                  </a:cubicBezTo>
                  <a:cubicBezTo>
                    <a:pt x="11239" y="477"/>
                    <a:pt x="10722" y="773"/>
                    <a:pt x="10278" y="1032"/>
                  </a:cubicBezTo>
                  <a:cubicBezTo>
                    <a:pt x="9761" y="1365"/>
                    <a:pt x="9280" y="1623"/>
                    <a:pt x="8836" y="1956"/>
                  </a:cubicBezTo>
                  <a:lnTo>
                    <a:pt x="8134" y="2437"/>
                  </a:lnTo>
                  <a:cubicBezTo>
                    <a:pt x="7986" y="2511"/>
                    <a:pt x="7912" y="2548"/>
                    <a:pt x="7764" y="2659"/>
                  </a:cubicBezTo>
                  <a:cubicBezTo>
                    <a:pt x="7616" y="2733"/>
                    <a:pt x="7542" y="2807"/>
                    <a:pt x="7395" y="2844"/>
                  </a:cubicBezTo>
                  <a:cubicBezTo>
                    <a:pt x="7136" y="2880"/>
                    <a:pt x="6840" y="2880"/>
                    <a:pt x="6581" y="2880"/>
                  </a:cubicBezTo>
                  <a:lnTo>
                    <a:pt x="5731" y="2880"/>
                  </a:lnTo>
                  <a:cubicBezTo>
                    <a:pt x="5176" y="2844"/>
                    <a:pt x="4622" y="2807"/>
                    <a:pt x="4067" y="2807"/>
                  </a:cubicBezTo>
                  <a:cubicBezTo>
                    <a:pt x="3808" y="2844"/>
                    <a:pt x="3513" y="2991"/>
                    <a:pt x="3291" y="3102"/>
                  </a:cubicBezTo>
                  <a:cubicBezTo>
                    <a:pt x="3069" y="3324"/>
                    <a:pt x="2884" y="3472"/>
                    <a:pt x="2699" y="3731"/>
                  </a:cubicBezTo>
                  <a:cubicBezTo>
                    <a:pt x="2514" y="3953"/>
                    <a:pt x="2366" y="4174"/>
                    <a:pt x="2256" y="4470"/>
                  </a:cubicBezTo>
                  <a:cubicBezTo>
                    <a:pt x="2182" y="4581"/>
                    <a:pt x="2182" y="4729"/>
                    <a:pt x="2145" y="4877"/>
                  </a:cubicBezTo>
                  <a:cubicBezTo>
                    <a:pt x="2145" y="5025"/>
                    <a:pt x="2108" y="5136"/>
                    <a:pt x="2034" y="5284"/>
                  </a:cubicBezTo>
                  <a:cubicBezTo>
                    <a:pt x="1849" y="5801"/>
                    <a:pt x="1627" y="6319"/>
                    <a:pt x="1331" y="6799"/>
                  </a:cubicBezTo>
                  <a:cubicBezTo>
                    <a:pt x="1220" y="7095"/>
                    <a:pt x="1073" y="7317"/>
                    <a:pt x="925" y="7539"/>
                  </a:cubicBezTo>
                  <a:cubicBezTo>
                    <a:pt x="888" y="7650"/>
                    <a:pt x="814" y="7798"/>
                    <a:pt x="703" y="7872"/>
                  </a:cubicBezTo>
                  <a:lnTo>
                    <a:pt x="555" y="8278"/>
                  </a:lnTo>
                  <a:cubicBezTo>
                    <a:pt x="407" y="8870"/>
                    <a:pt x="370" y="9387"/>
                    <a:pt x="296" y="9942"/>
                  </a:cubicBezTo>
                  <a:cubicBezTo>
                    <a:pt x="185" y="10533"/>
                    <a:pt x="148" y="11088"/>
                    <a:pt x="111" y="11643"/>
                  </a:cubicBezTo>
                  <a:cubicBezTo>
                    <a:pt x="74" y="12197"/>
                    <a:pt x="0" y="12752"/>
                    <a:pt x="0" y="13306"/>
                  </a:cubicBezTo>
                  <a:cubicBezTo>
                    <a:pt x="0" y="13861"/>
                    <a:pt x="0" y="14415"/>
                    <a:pt x="74" y="14970"/>
                  </a:cubicBezTo>
                  <a:cubicBezTo>
                    <a:pt x="111" y="14674"/>
                    <a:pt x="111" y="14415"/>
                    <a:pt x="37" y="13935"/>
                  </a:cubicBezTo>
                  <a:cubicBezTo>
                    <a:pt x="37" y="13639"/>
                    <a:pt x="111" y="13380"/>
                    <a:pt x="111" y="13084"/>
                  </a:cubicBezTo>
                  <a:cubicBezTo>
                    <a:pt x="111" y="12530"/>
                    <a:pt x="148" y="11975"/>
                    <a:pt x="222" y="11421"/>
                  </a:cubicBezTo>
                  <a:cubicBezTo>
                    <a:pt x="296" y="10866"/>
                    <a:pt x="370" y="10312"/>
                    <a:pt x="481" y="9757"/>
                  </a:cubicBezTo>
                  <a:cubicBezTo>
                    <a:pt x="555" y="9202"/>
                    <a:pt x="666" y="8648"/>
                    <a:pt x="777" y="8167"/>
                  </a:cubicBezTo>
                  <a:cubicBezTo>
                    <a:pt x="777" y="8093"/>
                    <a:pt x="851" y="8019"/>
                    <a:pt x="851" y="7982"/>
                  </a:cubicBezTo>
                  <a:cubicBezTo>
                    <a:pt x="851" y="7872"/>
                    <a:pt x="888" y="7835"/>
                    <a:pt x="888" y="7835"/>
                  </a:cubicBezTo>
                  <a:lnTo>
                    <a:pt x="925" y="7798"/>
                  </a:lnTo>
                  <a:lnTo>
                    <a:pt x="1036" y="7687"/>
                  </a:lnTo>
                  <a:lnTo>
                    <a:pt x="1183" y="7502"/>
                  </a:lnTo>
                  <a:cubicBezTo>
                    <a:pt x="1331" y="7280"/>
                    <a:pt x="1479" y="6984"/>
                    <a:pt x="1627" y="6762"/>
                  </a:cubicBezTo>
                  <a:cubicBezTo>
                    <a:pt x="1923" y="6245"/>
                    <a:pt x="2182" y="5764"/>
                    <a:pt x="2366" y="5210"/>
                  </a:cubicBezTo>
                  <a:lnTo>
                    <a:pt x="2514" y="4766"/>
                  </a:lnTo>
                  <a:lnTo>
                    <a:pt x="2551" y="4692"/>
                  </a:lnTo>
                  <a:cubicBezTo>
                    <a:pt x="2588" y="4655"/>
                    <a:pt x="2588" y="4618"/>
                    <a:pt x="2588" y="4618"/>
                  </a:cubicBezTo>
                  <a:cubicBezTo>
                    <a:pt x="2588" y="4544"/>
                    <a:pt x="2662" y="4507"/>
                    <a:pt x="2662" y="4470"/>
                  </a:cubicBezTo>
                  <a:cubicBezTo>
                    <a:pt x="2736" y="4285"/>
                    <a:pt x="2884" y="4027"/>
                    <a:pt x="3032" y="3842"/>
                  </a:cubicBezTo>
                  <a:cubicBezTo>
                    <a:pt x="3143" y="3620"/>
                    <a:pt x="3328" y="3472"/>
                    <a:pt x="3513" y="3361"/>
                  </a:cubicBezTo>
                  <a:cubicBezTo>
                    <a:pt x="3697" y="3213"/>
                    <a:pt x="3956" y="3102"/>
                    <a:pt x="4067" y="3102"/>
                  </a:cubicBezTo>
                  <a:lnTo>
                    <a:pt x="4880" y="3102"/>
                  </a:lnTo>
                  <a:lnTo>
                    <a:pt x="5694" y="3176"/>
                  </a:lnTo>
                  <a:lnTo>
                    <a:pt x="7025" y="3176"/>
                  </a:lnTo>
                  <a:cubicBezTo>
                    <a:pt x="7210" y="3139"/>
                    <a:pt x="7358" y="3139"/>
                    <a:pt x="7542" y="3065"/>
                  </a:cubicBezTo>
                  <a:cubicBezTo>
                    <a:pt x="7579" y="3065"/>
                    <a:pt x="7653" y="3028"/>
                    <a:pt x="7690" y="3028"/>
                  </a:cubicBezTo>
                  <a:cubicBezTo>
                    <a:pt x="7727" y="3028"/>
                    <a:pt x="7764" y="2991"/>
                    <a:pt x="7801" y="2991"/>
                  </a:cubicBezTo>
                  <a:cubicBezTo>
                    <a:pt x="7875" y="2917"/>
                    <a:pt x="7949" y="2880"/>
                    <a:pt x="7986" y="2844"/>
                  </a:cubicBezTo>
                  <a:cubicBezTo>
                    <a:pt x="8134" y="2733"/>
                    <a:pt x="8245" y="2696"/>
                    <a:pt x="8356" y="2622"/>
                  </a:cubicBezTo>
                  <a:lnTo>
                    <a:pt x="9058" y="2141"/>
                  </a:lnTo>
                  <a:cubicBezTo>
                    <a:pt x="9539" y="1808"/>
                    <a:pt x="9982" y="1513"/>
                    <a:pt x="10463" y="1217"/>
                  </a:cubicBezTo>
                  <a:cubicBezTo>
                    <a:pt x="10907" y="958"/>
                    <a:pt x="11387" y="662"/>
                    <a:pt x="11868" y="440"/>
                  </a:cubicBezTo>
                  <a:cubicBezTo>
                    <a:pt x="12127" y="329"/>
                    <a:pt x="12386" y="256"/>
                    <a:pt x="12644" y="219"/>
                  </a:cubicBezTo>
                  <a:lnTo>
                    <a:pt x="12977" y="219"/>
                  </a:lnTo>
                  <a:cubicBezTo>
                    <a:pt x="13051" y="219"/>
                    <a:pt x="13088" y="256"/>
                    <a:pt x="13125" y="256"/>
                  </a:cubicBezTo>
                  <a:cubicBezTo>
                    <a:pt x="13162" y="293"/>
                    <a:pt x="13273" y="293"/>
                    <a:pt x="13310" y="329"/>
                  </a:cubicBezTo>
                  <a:cubicBezTo>
                    <a:pt x="13790" y="588"/>
                    <a:pt x="14234" y="847"/>
                    <a:pt x="14604" y="1254"/>
                  </a:cubicBezTo>
                  <a:cubicBezTo>
                    <a:pt x="14973" y="1697"/>
                    <a:pt x="15195" y="2178"/>
                    <a:pt x="15269" y="2733"/>
                  </a:cubicBezTo>
                  <a:lnTo>
                    <a:pt x="15306" y="2733"/>
                  </a:lnTo>
                  <a:cubicBezTo>
                    <a:pt x="15306" y="2178"/>
                    <a:pt x="15121" y="1623"/>
                    <a:pt x="14752" y="1180"/>
                  </a:cubicBezTo>
                  <a:cubicBezTo>
                    <a:pt x="14382" y="773"/>
                    <a:pt x="13901" y="403"/>
                    <a:pt x="13421" y="145"/>
                  </a:cubicBezTo>
                  <a:cubicBezTo>
                    <a:pt x="13273" y="108"/>
                    <a:pt x="13125" y="34"/>
                    <a:pt x="12977" y="34"/>
                  </a:cubicBezTo>
                  <a:cubicBezTo>
                    <a:pt x="12940" y="9"/>
                    <a:pt x="12899" y="1"/>
                    <a:pt x="12855" y="1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7" name="Google Shape;22457;p31"/>
            <p:cNvSpPr/>
            <p:nvPr/>
          </p:nvSpPr>
          <p:spPr>
            <a:xfrm>
              <a:off x="1121792" y="3949629"/>
              <a:ext cx="93869" cy="110556"/>
            </a:xfrm>
            <a:custGeom>
              <a:avLst/>
              <a:gdLst/>
              <a:ahLst/>
              <a:cxnLst/>
              <a:rect l="l" t="t" r="r" b="b"/>
              <a:pathLst>
                <a:path w="1665" h="1961" extrusionOk="0">
                  <a:moveTo>
                    <a:pt x="445" y="1"/>
                  </a:moveTo>
                  <a:cubicBezTo>
                    <a:pt x="445" y="112"/>
                    <a:pt x="371" y="223"/>
                    <a:pt x="371" y="334"/>
                  </a:cubicBezTo>
                  <a:cubicBezTo>
                    <a:pt x="334" y="407"/>
                    <a:pt x="297" y="555"/>
                    <a:pt x="297" y="666"/>
                  </a:cubicBezTo>
                  <a:cubicBezTo>
                    <a:pt x="186" y="888"/>
                    <a:pt x="112" y="1073"/>
                    <a:pt x="75" y="1295"/>
                  </a:cubicBezTo>
                  <a:lnTo>
                    <a:pt x="1" y="1406"/>
                  </a:lnTo>
                  <a:lnTo>
                    <a:pt x="112" y="1517"/>
                  </a:lnTo>
                  <a:cubicBezTo>
                    <a:pt x="186" y="1627"/>
                    <a:pt x="297" y="1701"/>
                    <a:pt x="445" y="1812"/>
                  </a:cubicBezTo>
                  <a:cubicBezTo>
                    <a:pt x="555" y="1886"/>
                    <a:pt x="703" y="1960"/>
                    <a:pt x="888" y="1960"/>
                  </a:cubicBezTo>
                  <a:cubicBezTo>
                    <a:pt x="1073" y="1960"/>
                    <a:pt x="1221" y="1960"/>
                    <a:pt x="1369" y="1886"/>
                  </a:cubicBezTo>
                  <a:cubicBezTo>
                    <a:pt x="1406" y="1886"/>
                    <a:pt x="1443" y="1849"/>
                    <a:pt x="1480" y="1812"/>
                  </a:cubicBezTo>
                  <a:cubicBezTo>
                    <a:pt x="1554" y="1849"/>
                    <a:pt x="1591" y="1849"/>
                    <a:pt x="1665" y="1886"/>
                  </a:cubicBezTo>
                  <a:lnTo>
                    <a:pt x="1665" y="1591"/>
                  </a:lnTo>
                  <a:cubicBezTo>
                    <a:pt x="1591" y="1554"/>
                    <a:pt x="1554" y="1554"/>
                    <a:pt x="1443" y="1480"/>
                  </a:cubicBezTo>
                  <a:lnTo>
                    <a:pt x="1406" y="1480"/>
                  </a:lnTo>
                  <a:cubicBezTo>
                    <a:pt x="1258" y="1627"/>
                    <a:pt x="1036" y="1738"/>
                    <a:pt x="851" y="1738"/>
                  </a:cubicBezTo>
                  <a:cubicBezTo>
                    <a:pt x="629" y="1738"/>
                    <a:pt x="445" y="1591"/>
                    <a:pt x="297" y="1443"/>
                  </a:cubicBezTo>
                  <a:lnTo>
                    <a:pt x="445" y="740"/>
                  </a:lnTo>
                  <a:cubicBezTo>
                    <a:pt x="445" y="629"/>
                    <a:pt x="481" y="518"/>
                    <a:pt x="481" y="37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8" name="Google Shape;22458;p31"/>
            <p:cNvSpPr/>
            <p:nvPr/>
          </p:nvSpPr>
          <p:spPr>
            <a:xfrm>
              <a:off x="1292728" y="3893364"/>
              <a:ext cx="170993" cy="179337"/>
            </a:xfrm>
            <a:custGeom>
              <a:avLst/>
              <a:gdLst/>
              <a:ahLst/>
              <a:cxnLst/>
              <a:rect l="l" t="t" r="r" b="b"/>
              <a:pathLst>
                <a:path w="3033" h="3181" extrusionOk="0">
                  <a:moveTo>
                    <a:pt x="2995" y="1"/>
                  </a:moveTo>
                  <a:lnTo>
                    <a:pt x="925" y="1923"/>
                  </a:lnTo>
                  <a:cubicBezTo>
                    <a:pt x="740" y="2071"/>
                    <a:pt x="592" y="2256"/>
                    <a:pt x="407" y="2404"/>
                  </a:cubicBezTo>
                  <a:cubicBezTo>
                    <a:pt x="296" y="2478"/>
                    <a:pt x="185" y="2515"/>
                    <a:pt x="37" y="2589"/>
                  </a:cubicBezTo>
                  <a:lnTo>
                    <a:pt x="0" y="3180"/>
                  </a:lnTo>
                  <a:cubicBezTo>
                    <a:pt x="222" y="3143"/>
                    <a:pt x="444" y="2995"/>
                    <a:pt x="629" y="2847"/>
                  </a:cubicBezTo>
                  <a:cubicBezTo>
                    <a:pt x="666" y="2810"/>
                    <a:pt x="740" y="2773"/>
                    <a:pt x="814" y="2736"/>
                  </a:cubicBezTo>
                  <a:lnTo>
                    <a:pt x="925" y="2625"/>
                  </a:lnTo>
                  <a:lnTo>
                    <a:pt x="962" y="2589"/>
                  </a:lnTo>
                  <a:lnTo>
                    <a:pt x="999" y="2552"/>
                  </a:lnTo>
                  <a:lnTo>
                    <a:pt x="1221" y="2256"/>
                  </a:lnTo>
                  <a:cubicBezTo>
                    <a:pt x="1553" y="1923"/>
                    <a:pt x="1886" y="1553"/>
                    <a:pt x="2145" y="1184"/>
                  </a:cubicBezTo>
                  <a:cubicBezTo>
                    <a:pt x="2478" y="814"/>
                    <a:pt x="2773" y="444"/>
                    <a:pt x="3032" y="38"/>
                  </a:cubicBezTo>
                  <a:lnTo>
                    <a:pt x="2995" y="1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9" name="Google Shape;22459;p31"/>
            <p:cNvSpPr/>
            <p:nvPr/>
          </p:nvSpPr>
          <p:spPr>
            <a:xfrm>
              <a:off x="1140566" y="3901708"/>
              <a:ext cx="323156" cy="152276"/>
            </a:xfrm>
            <a:custGeom>
              <a:avLst/>
              <a:gdLst/>
              <a:ahLst/>
              <a:cxnLst/>
              <a:rect l="l" t="t" r="r" b="b"/>
              <a:pathLst>
                <a:path w="5732" h="2701" extrusionOk="0">
                  <a:moveTo>
                    <a:pt x="5731" y="0"/>
                  </a:moveTo>
                  <a:lnTo>
                    <a:pt x="5731" y="0"/>
                  </a:lnTo>
                  <a:cubicBezTo>
                    <a:pt x="5538" y="65"/>
                    <a:pt x="5373" y="213"/>
                    <a:pt x="5260" y="446"/>
                  </a:cubicBezTo>
                  <a:lnTo>
                    <a:pt x="5260" y="446"/>
                  </a:lnTo>
                  <a:lnTo>
                    <a:pt x="5731" y="0"/>
                  </a:lnTo>
                  <a:close/>
                  <a:moveTo>
                    <a:pt x="5260" y="446"/>
                  </a:moveTo>
                  <a:lnTo>
                    <a:pt x="4804" y="877"/>
                  </a:lnTo>
                  <a:lnTo>
                    <a:pt x="4804" y="877"/>
                  </a:lnTo>
                  <a:cubicBezTo>
                    <a:pt x="4940" y="759"/>
                    <a:pt x="5077" y="637"/>
                    <a:pt x="5213" y="555"/>
                  </a:cubicBezTo>
                  <a:cubicBezTo>
                    <a:pt x="5228" y="517"/>
                    <a:pt x="5243" y="480"/>
                    <a:pt x="5260" y="446"/>
                  </a:cubicBezTo>
                  <a:close/>
                  <a:moveTo>
                    <a:pt x="4804" y="877"/>
                  </a:moveTo>
                  <a:cubicBezTo>
                    <a:pt x="4755" y="919"/>
                    <a:pt x="4707" y="960"/>
                    <a:pt x="4659" y="999"/>
                  </a:cubicBezTo>
                  <a:cubicBezTo>
                    <a:pt x="4289" y="1294"/>
                    <a:pt x="3920" y="1590"/>
                    <a:pt x="3624" y="1923"/>
                  </a:cubicBezTo>
                  <a:lnTo>
                    <a:pt x="3328" y="2145"/>
                  </a:lnTo>
                  <a:cubicBezTo>
                    <a:pt x="3291" y="2182"/>
                    <a:pt x="3180" y="2293"/>
                    <a:pt x="3106" y="2330"/>
                  </a:cubicBezTo>
                  <a:cubicBezTo>
                    <a:pt x="2958" y="2477"/>
                    <a:pt x="2736" y="2514"/>
                    <a:pt x="2552" y="2551"/>
                  </a:cubicBezTo>
                  <a:cubicBezTo>
                    <a:pt x="2455" y="2578"/>
                    <a:pt x="2353" y="2590"/>
                    <a:pt x="2250" y="2590"/>
                  </a:cubicBezTo>
                  <a:cubicBezTo>
                    <a:pt x="1922" y="2590"/>
                    <a:pt x="1576" y="2470"/>
                    <a:pt x="1295" y="2330"/>
                  </a:cubicBezTo>
                  <a:lnTo>
                    <a:pt x="1147" y="2256"/>
                  </a:lnTo>
                  <a:lnTo>
                    <a:pt x="1073" y="2330"/>
                  </a:lnTo>
                  <a:cubicBezTo>
                    <a:pt x="1036" y="2404"/>
                    <a:pt x="925" y="2441"/>
                    <a:pt x="851" y="2477"/>
                  </a:cubicBezTo>
                  <a:cubicBezTo>
                    <a:pt x="777" y="2477"/>
                    <a:pt x="703" y="2514"/>
                    <a:pt x="592" y="2514"/>
                  </a:cubicBezTo>
                  <a:cubicBezTo>
                    <a:pt x="434" y="2514"/>
                    <a:pt x="275" y="2460"/>
                    <a:pt x="163" y="2351"/>
                  </a:cubicBezTo>
                  <a:lnTo>
                    <a:pt x="163" y="2351"/>
                  </a:lnTo>
                  <a:cubicBezTo>
                    <a:pt x="195" y="2151"/>
                    <a:pt x="222" y="1931"/>
                    <a:pt x="222" y="1738"/>
                  </a:cubicBezTo>
                  <a:lnTo>
                    <a:pt x="222" y="1368"/>
                  </a:lnTo>
                  <a:cubicBezTo>
                    <a:pt x="222" y="1220"/>
                    <a:pt x="222" y="1073"/>
                    <a:pt x="185" y="999"/>
                  </a:cubicBezTo>
                  <a:lnTo>
                    <a:pt x="185" y="1331"/>
                  </a:lnTo>
                  <a:cubicBezTo>
                    <a:pt x="185" y="1479"/>
                    <a:pt x="148" y="1590"/>
                    <a:pt x="148" y="1701"/>
                  </a:cubicBezTo>
                  <a:cubicBezTo>
                    <a:pt x="148" y="1923"/>
                    <a:pt x="38" y="2145"/>
                    <a:pt x="1" y="2404"/>
                  </a:cubicBezTo>
                  <a:cubicBezTo>
                    <a:pt x="185" y="2514"/>
                    <a:pt x="370" y="2662"/>
                    <a:pt x="592" y="2662"/>
                  </a:cubicBezTo>
                  <a:cubicBezTo>
                    <a:pt x="835" y="2662"/>
                    <a:pt x="1012" y="2532"/>
                    <a:pt x="1186" y="2425"/>
                  </a:cubicBezTo>
                  <a:lnTo>
                    <a:pt x="1186" y="2425"/>
                  </a:lnTo>
                  <a:cubicBezTo>
                    <a:pt x="1490" y="2584"/>
                    <a:pt x="1851" y="2700"/>
                    <a:pt x="2210" y="2700"/>
                  </a:cubicBezTo>
                  <a:cubicBezTo>
                    <a:pt x="2325" y="2700"/>
                    <a:pt x="2439" y="2688"/>
                    <a:pt x="2552" y="2662"/>
                  </a:cubicBezTo>
                  <a:cubicBezTo>
                    <a:pt x="2773" y="2625"/>
                    <a:pt x="2995" y="2514"/>
                    <a:pt x="3180" y="2404"/>
                  </a:cubicBezTo>
                  <a:cubicBezTo>
                    <a:pt x="3365" y="2256"/>
                    <a:pt x="3513" y="2071"/>
                    <a:pt x="3698" y="1923"/>
                  </a:cubicBezTo>
                  <a:lnTo>
                    <a:pt x="4804" y="877"/>
                  </a:lnTo>
                  <a:close/>
                </a:path>
              </a:pathLst>
            </a:custGeom>
            <a:solidFill>
              <a:srgbClr val="635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0" name="Google Shape;22460;p31"/>
            <p:cNvSpPr/>
            <p:nvPr/>
          </p:nvSpPr>
          <p:spPr>
            <a:xfrm>
              <a:off x="1121792" y="3794365"/>
              <a:ext cx="48034" cy="28189"/>
            </a:xfrm>
            <a:custGeom>
              <a:avLst/>
              <a:gdLst/>
              <a:ahLst/>
              <a:cxnLst/>
              <a:rect l="l" t="t" r="r" b="b"/>
              <a:pathLst>
                <a:path w="852" h="500" extrusionOk="0">
                  <a:moveTo>
                    <a:pt x="338" y="0"/>
                  </a:moveTo>
                  <a:cubicBezTo>
                    <a:pt x="306" y="0"/>
                    <a:pt x="278" y="19"/>
                    <a:pt x="260" y="56"/>
                  </a:cubicBezTo>
                  <a:lnTo>
                    <a:pt x="112" y="167"/>
                  </a:lnTo>
                  <a:cubicBezTo>
                    <a:pt x="1" y="278"/>
                    <a:pt x="1" y="426"/>
                    <a:pt x="1" y="500"/>
                  </a:cubicBezTo>
                  <a:cubicBezTo>
                    <a:pt x="112" y="426"/>
                    <a:pt x="149" y="352"/>
                    <a:pt x="149" y="278"/>
                  </a:cubicBezTo>
                  <a:cubicBezTo>
                    <a:pt x="186" y="204"/>
                    <a:pt x="297" y="204"/>
                    <a:pt x="371" y="204"/>
                  </a:cubicBezTo>
                  <a:cubicBezTo>
                    <a:pt x="555" y="204"/>
                    <a:pt x="703" y="352"/>
                    <a:pt x="851" y="500"/>
                  </a:cubicBezTo>
                  <a:cubicBezTo>
                    <a:pt x="851" y="389"/>
                    <a:pt x="814" y="315"/>
                    <a:pt x="703" y="204"/>
                  </a:cubicBezTo>
                  <a:cubicBezTo>
                    <a:pt x="666" y="130"/>
                    <a:pt x="555" y="93"/>
                    <a:pt x="445" y="56"/>
                  </a:cubicBezTo>
                  <a:cubicBezTo>
                    <a:pt x="408" y="19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1" name="Google Shape;22461;p31"/>
            <p:cNvSpPr/>
            <p:nvPr/>
          </p:nvSpPr>
          <p:spPr>
            <a:xfrm>
              <a:off x="1121792" y="3820412"/>
              <a:ext cx="50120" cy="23002"/>
            </a:xfrm>
            <a:custGeom>
              <a:avLst/>
              <a:gdLst/>
              <a:ahLst/>
              <a:cxnLst/>
              <a:rect l="l" t="t" r="r" b="b"/>
              <a:pathLst>
                <a:path w="889" h="408" extrusionOk="0">
                  <a:moveTo>
                    <a:pt x="1" y="1"/>
                  </a:moveTo>
                  <a:cubicBezTo>
                    <a:pt x="1" y="148"/>
                    <a:pt x="75" y="185"/>
                    <a:pt x="149" y="259"/>
                  </a:cubicBezTo>
                  <a:cubicBezTo>
                    <a:pt x="186" y="370"/>
                    <a:pt x="334" y="407"/>
                    <a:pt x="445" y="407"/>
                  </a:cubicBezTo>
                  <a:cubicBezTo>
                    <a:pt x="555" y="407"/>
                    <a:pt x="666" y="407"/>
                    <a:pt x="740" y="333"/>
                  </a:cubicBezTo>
                  <a:cubicBezTo>
                    <a:pt x="851" y="259"/>
                    <a:pt x="888" y="185"/>
                    <a:pt x="888" y="38"/>
                  </a:cubicBezTo>
                  <a:lnTo>
                    <a:pt x="888" y="38"/>
                  </a:lnTo>
                  <a:cubicBezTo>
                    <a:pt x="827" y="129"/>
                    <a:pt x="691" y="195"/>
                    <a:pt x="542" y="195"/>
                  </a:cubicBezTo>
                  <a:cubicBezTo>
                    <a:pt x="510" y="195"/>
                    <a:pt x="477" y="192"/>
                    <a:pt x="445" y="185"/>
                  </a:cubicBezTo>
                  <a:cubicBezTo>
                    <a:pt x="297" y="185"/>
                    <a:pt x="149" y="75"/>
                    <a:pt x="1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2" name="Google Shape;22462;p31"/>
            <p:cNvSpPr/>
            <p:nvPr/>
          </p:nvSpPr>
          <p:spPr>
            <a:xfrm>
              <a:off x="1253151" y="3701624"/>
              <a:ext cx="175109" cy="141226"/>
            </a:xfrm>
            <a:custGeom>
              <a:avLst/>
              <a:gdLst/>
              <a:ahLst/>
              <a:cxnLst/>
              <a:rect l="l" t="t" r="r" b="b"/>
              <a:pathLst>
                <a:path w="3106" h="2505" extrusionOk="0">
                  <a:moveTo>
                    <a:pt x="2995" y="0"/>
                  </a:moveTo>
                  <a:cubicBezTo>
                    <a:pt x="2810" y="296"/>
                    <a:pt x="2588" y="555"/>
                    <a:pt x="2403" y="814"/>
                  </a:cubicBezTo>
                  <a:cubicBezTo>
                    <a:pt x="2181" y="1072"/>
                    <a:pt x="1923" y="1331"/>
                    <a:pt x="1701" y="1479"/>
                  </a:cubicBezTo>
                  <a:cubicBezTo>
                    <a:pt x="1479" y="1701"/>
                    <a:pt x="1183" y="1849"/>
                    <a:pt x="924" y="1997"/>
                  </a:cubicBezTo>
                  <a:cubicBezTo>
                    <a:pt x="776" y="2071"/>
                    <a:pt x="592" y="2108"/>
                    <a:pt x="444" y="2145"/>
                  </a:cubicBezTo>
                  <a:cubicBezTo>
                    <a:pt x="370" y="2145"/>
                    <a:pt x="263" y="2161"/>
                    <a:pt x="156" y="2161"/>
                  </a:cubicBezTo>
                  <a:cubicBezTo>
                    <a:pt x="103" y="2161"/>
                    <a:pt x="49" y="2157"/>
                    <a:pt x="0" y="2145"/>
                  </a:cubicBezTo>
                  <a:lnTo>
                    <a:pt x="0" y="2182"/>
                  </a:lnTo>
                  <a:cubicBezTo>
                    <a:pt x="148" y="2329"/>
                    <a:pt x="370" y="2440"/>
                    <a:pt x="555" y="2477"/>
                  </a:cubicBezTo>
                  <a:cubicBezTo>
                    <a:pt x="647" y="2496"/>
                    <a:pt x="749" y="2505"/>
                    <a:pt x="850" y="2505"/>
                  </a:cubicBezTo>
                  <a:cubicBezTo>
                    <a:pt x="952" y="2505"/>
                    <a:pt x="1054" y="2496"/>
                    <a:pt x="1146" y="2477"/>
                  </a:cubicBezTo>
                  <a:cubicBezTo>
                    <a:pt x="1516" y="2366"/>
                    <a:pt x="1886" y="2182"/>
                    <a:pt x="2181" y="1960"/>
                  </a:cubicBezTo>
                  <a:cubicBezTo>
                    <a:pt x="2440" y="1738"/>
                    <a:pt x="2662" y="1442"/>
                    <a:pt x="2810" y="1146"/>
                  </a:cubicBezTo>
                  <a:cubicBezTo>
                    <a:pt x="2958" y="814"/>
                    <a:pt x="3106" y="481"/>
                    <a:pt x="3032" y="74"/>
                  </a:cubicBezTo>
                  <a:lnTo>
                    <a:pt x="2995" y="0"/>
                  </a:lnTo>
                  <a:close/>
                </a:path>
              </a:pathLst>
            </a:custGeom>
            <a:solidFill>
              <a:srgbClr val="DAD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3" name="Google Shape;22463;p31"/>
            <p:cNvSpPr/>
            <p:nvPr/>
          </p:nvSpPr>
          <p:spPr>
            <a:xfrm>
              <a:off x="1100989" y="3770405"/>
              <a:ext cx="100070" cy="102156"/>
            </a:xfrm>
            <a:custGeom>
              <a:avLst/>
              <a:gdLst/>
              <a:ahLst/>
              <a:cxnLst/>
              <a:rect l="l" t="t" r="r" b="b"/>
              <a:pathLst>
                <a:path w="1775" h="1812" extrusionOk="0">
                  <a:moveTo>
                    <a:pt x="444" y="0"/>
                  </a:moveTo>
                  <a:lnTo>
                    <a:pt x="444" y="0"/>
                  </a:lnTo>
                  <a:cubicBezTo>
                    <a:pt x="296" y="37"/>
                    <a:pt x="259" y="185"/>
                    <a:pt x="148" y="333"/>
                  </a:cubicBezTo>
                  <a:cubicBezTo>
                    <a:pt x="111" y="481"/>
                    <a:pt x="37" y="592"/>
                    <a:pt x="37" y="740"/>
                  </a:cubicBezTo>
                  <a:cubicBezTo>
                    <a:pt x="0" y="1035"/>
                    <a:pt x="111" y="1294"/>
                    <a:pt x="185" y="1516"/>
                  </a:cubicBezTo>
                  <a:cubicBezTo>
                    <a:pt x="259" y="1627"/>
                    <a:pt x="296" y="1627"/>
                    <a:pt x="333" y="1664"/>
                  </a:cubicBezTo>
                  <a:cubicBezTo>
                    <a:pt x="370" y="1701"/>
                    <a:pt x="407" y="1775"/>
                    <a:pt x="481" y="1775"/>
                  </a:cubicBezTo>
                  <a:cubicBezTo>
                    <a:pt x="555" y="1812"/>
                    <a:pt x="666" y="1812"/>
                    <a:pt x="740" y="1812"/>
                  </a:cubicBezTo>
                  <a:cubicBezTo>
                    <a:pt x="924" y="1812"/>
                    <a:pt x="1072" y="1775"/>
                    <a:pt x="1220" y="1664"/>
                  </a:cubicBezTo>
                  <a:cubicBezTo>
                    <a:pt x="1368" y="1590"/>
                    <a:pt x="1442" y="1479"/>
                    <a:pt x="1553" y="1405"/>
                  </a:cubicBezTo>
                  <a:cubicBezTo>
                    <a:pt x="1627" y="1294"/>
                    <a:pt x="1738" y="1220"/>
                    <a:pt x="1775" y="1072"/>
                  </a:cubicBezTo>
                  <a:lnTo>
                    <a:pt x="1775" y="1072"/>
                  </a:lnTo>
                  <a:cubicBezTo>
                    <a:pt x="1590" y="1257"/>
                    <a:pt x="1368" y="1442"/>
                    <a:pt x="1109" y="1516"/>
                  </a:cubicBezTo>
                  <a:cubicBezTo>
                    <a:pt x="998" y="1590"/>
                    <a:pt x="887" y="1627"/>
                    <a:pt x="740" y="1627"/>
                  </a:cubicBezTo>
                  <a:cubicBezTo>
                    <a:pt x="629" y="1627"/>
                    <a:pt x="518" y="1590"/>
                    <a:pt x="444" y="1479"/>
                  </a:cubicBezTo>
                  <a:cubicBezTo>
                    <a:pt x="333" y="1257"/>
                    <a:pt x="259" y="962"/>
                    <a:pt x="259" y="740"/>
                  </a:cubicBezTo>
                  <a:cubicBezTo>
                    <a:pt x="259" y="481"/>
                    <a:pt x="296" y="222"/>
                    <a:pt x="444" y="0"/>
                  </a:cubicBezTo>
                  <a:close/>
                </a:path>
              </a:pathLst>
            </a:custGeom>
            <a:solidFill>
              <a:srgbClr val="635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4" name="Google Shape;22464;p31"/>
            <p:cNvSpPr/>
            <p:nvPr/>
          </p:nvSpPr>
          <p:spPr>
            <a:xfrm>
              <a:off x="1111418" y="3770405"/>
              <a:ext cx="89640" cy="91726"/>
            </a:xfrm>
            <a:custGeom>
              <a:avLst/>
              <a:gdLst/>
              <a:ahLst/>
              <a:cxnLst/>
              <a:rect l="l" t="t" r="r" b="b"/>
              <a:pathLst>
                <a:path w="1590" h="1627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11" y="185"/>
                    <a:pt x="74" y="481"/>
                    <a:pt x="0" y="703"/>
                  </a:cubicBezTo>
                  <a:cubicBezTo>
                    <a:pt x="0" y="962"/>
                    <a:pt x="111" y="1220"/>
                    <a:pt x="185" y="1442"/>
                  </a:cubicBezTo>
                  <a:cubicBezTo>
                    <a:pt x="296" y="1590"/>
                    <a:pt x="407" y="1627"/>
                    <a:pt x="555" y="1627"/>
                  </a:cubicBezTo>
                  <a:cubicBezTo>
                    <a:pt x="702" y="1627"/>
                    <a:pt x="776" y="1590"/>
                    <a:pt x="924" y="1516"/>
                  </a:cubicBezTo>
                  <a:cubicBezTo>
                    <a:pt x="1146" y="1442"/>
                    <a:pt x="1405" y="1257"/>
                    <a:pt x="1590" y="1072"/>
                  </a:cubicBezTo>
                  <a:lnTo>
                    <a:pt x="1590" y="1072"/>
                  </a:lnTo>
                  <a:cubicBezTo>
                    <a:pt x="1479" y="1109"/>
                    <a:pt x="1405" y="1220"/>
                    <a:pt x="1257" y="1257"/>
                  </a:cubicBezTo>
                  <a:cubicBezTo>
                    <a:pt x="1146" y="1331"/>
                    <a:pt x="1035" y="1405"/>
                    <a:pt x="924" y="1442"/>
                  </a:cubicBezTo>
                  <a:cubicBezTo>
                    <a:pt x="850" y="1479"/>
                    <a:pt x="702" y="1479"/>
                    <a:pt x="629" y="1479"/>
                  </a:cubicBezTo>
                  <a:cubicBezTo>
                    <a:pt x="555" y="1479"/>
                    <a:pt x="518" y="1442"/>
                    <a:pt x="481" y="1442"/>
                  </a:cubicBezTo>
                  <a:cubicBezTo>
                    <a:pt x="444" y="1442"/>
                    <a:pt x="370" y="1405"/>
                    <a:pt x="370" y="1405"/>
                  </a:cubicBezTo>
                  <a:cubicBezTo>
                    <a:pt x="296" y="1220"/>
                    <a:pt x="259" y="962"/>
                    <a:pt x="185" y="740"/>
                  </a:cubicBezTo>
                  <a:lnTo>
                    <a:pt x="185" y="370"/>
                  </a:lnTo>
                  <a:cubicBezTo>
                    <a:pt x="185" y="222"/>
                    <a:pt x="185" y="148"/>
                    <a:pt x="259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5" name="Google Shape;22465;p31"/>
            <p:cNvSpPr/>
            <p:nvPr/>
          </p:nvSpPr>
          <p:spPr>
            <a:xfrm>
              <a:off x="1182285" y="3625797"/>
              <a:ext cx="141789" cy="84228"/>
            </a:xfrm>
            <a:custGeom>
              <a:avLst/>
              <a:gdLst/>
              <a:ahLst/>
              <a:cxnLst/>
              <a:rect l="l" t="t" r="r" b="b"/>
              <a:pathLst>
                <a:path w="2515" h="1494" extrusionOk="0">
                  <a:moveTo>
                    <a:pt x="1529" y="1"/>
                  </a:moveTo>
                  <a:cubicBezTo>
                    <a:pt x="1304" y="1"/>
                    <a:pt x="1085" y="49"/>
                    <a:pt x="887" y="162"/>
                  </a:cubicBezTo>
                  <a:cubicBezTo>
                    <a:pt x="592" y="310"/>
                    <a:pt x="370" y="495"/>
                    <a:pt x="222" y="717"/>
                  </a:cubicBezTo>
                  <a:cubicBezTo>
                    <a:pt x="111" y="939"/>
                    <a:pt x="0" y="1234"/>
                    <a:pt x="0" y="1493"/>
                  </a:cubicBezTo>
                  <a:cubicBezTo>
                    <a:pt x="148" y="1308"/>
                    <a:pt x="296" y="1123"/>
                    <a:pt x="518" y="1013"/>
                  </a:cubicBezTo>
                  <a:cubicBezTo>
                    <a:pt x="702" y="828"/>
                    <a:pt x="887" y="680"/>
                    <a:pt x="1109" y="569"/>
                  </a:cubicBezTo>
                  <a:cubicBezTo>
                    <a:pt x="1331" y="495"/>
                    <a:pt x="1590" y="384"/>
                    <a:pt x="1812" y="384"/>
                  </a:cubicBezTo>
                  <a:cubicBezTo>
                    <a:pt x="2033" y="384"/>
                    <a:pt x="2255" y="458"/>
                    <a:pt x="2514" y="495"/>
                  </a:cubicBezTo>
                  <a:lnTo>
                    <a:pt x="2514" y="458"/>
                  </a:lnTo>
                  <a:cubicBezTo>
                    <a:pt x="2329" y="199"/>
                    <a:pt x="2033" y="88"/>
                    <a:pt x="1738" y="14"/>
                  </a:cubicBezTo>
                  <a:cubicBezTo>
                    <a:pt x="1668" y="6"/>
                    <a:pt x="1598" y="1"/>
                    <a:pt x="1529" y="1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6" name="Google Shape;22466;p31"/>
            <p:cNvSpPr/>
            <p:nvPr/>
          </p:nvSpPr>
          <p:spPr>
            <a:xfrm>
              <a:off x="859185" y="4039269"/>
              <a:ext cx="360647" cy="223029"/>
            </a:xfrm>
            <a:custGeom>
              <a:avLst/>
              <a:gdLst/>
              <a:ahLst/>
              <a:cxnLst/>
              <a:rect l="l" t="t" r="r" b="b"/>
              <a:pathLst>
                <a:path w="6397" h="3956" extrusionOk="0">
                  <a:moveTo>
                    <a:pt x="6323" y="1"/>
                  </a:moveTo>
                  <a:cubicBezTo>
                    <a:pt x="6101" y="703"/>
                    <a:pt x="5731" y="1331"/>
                    <a:pt x="5324" y="1849"/>
                  </a:cubicBezTo>
                  <a:cubicBezTo>
                    <a:pt x="5139" y="2108"/>
                    <a:pt x="4918" y="2367"/>
                    <a:pt x="4622" y="2588"/>
                  </a:cubicBezTo>
                  <a:cubicBezTo>
                    <a:pt x="4363" y="2810"/>
                    <a:pt x="4067" y="2995"/>
                    <a:pt x="3809" y="3143"/>
                  </a:cubicBezTo>
                  <a:cubicBezTo>
                    <a:pt x="3476" y="3328"/>
                    <a:pt x="3180" y="3402"/>
                    <a:pt x="2884" y="3513"/>
                  </a:cubicBezTo>
                  <a:cubicBezTo>
                    <a:pt x="2736" y="3550"/>
                    <a:pt x="2552" y="3587"/>
                    <a:pt x="2404" y="3587"/>
                  </a:cubicBezTo>
                  <a:lnTo>
                    <a:pt x="1886" y="3587"/>
                  </a:lnTo>
                  <a:cubicBezTo>
                    <a:pt x="1516" y="3587"/>
                    <a:pt x="1221" y="3550"/>
                    <a:pt x="888" y="3476"/>
                  </a:cubicBezTo>
                  <a:cubicBezTo>
                    <a:pt x="740" y="3402"/>
                    <a:pt x="555" y="3365"/>
                    <a:pt x="407" y="3291"/>
                  </a:cubicBezTo>
                  <a:cubicBezTo>
                    <a:pt x="333" y="3217"/>
                    <a:pt x="222" y="3180"/>
                    <a:pt x="185" y="3143"/>
                  </a:cubicBezTo>
                  <a:cubicBezTo>
                    <a:pt x="148" y="3106"/>
                    <a:pt x="38" y="3032"/>
                    <a:pt x="38" y="2958"/>
                  </a:cubicBezTo>
                  <a:lnTo>
                    <a:pt x="38" y="2958"/>
                  </a:lnTo>
                  <a:cubicBezTo>
                    <a:pt x="1" y="3106"/>
                    <a:pt x="111" y="3143"/>
                    <a:pt x="185" y="3180"/>
                  </a:cubicBezTo>
                  <a:cubicBezTo>
                    <a:pt x="222" y="3217"/>
                    <a:pt x="296" y="3328"/>
                    <a:pt x="370" y="3365"/>
                  </a:cubicBezTo>
                  <a:cubicBezTo>
                    <a:pt x="518" y="3476"/>
                    <a:pt x="666" y="3550"/>
                    <a:pt x="851" y="3661"/>
                  </a:cubicBezTo>
                  <a:cubicBezTo>
                    <a:pt x="1147" y="3772"/>
                    <a:pt x="1516" y="3882"/>
                    <a:pt x="1886" y="3919"/>
                  </a:cubicBezTo>
                  <a:cubicBezTo>
                    <a:pt x="2047" y="3944"/>
                    <a:pt x="2208" y="3955"/>
                    <a:pt x="2368" y="3955"/>
                  </a:cubicBezTo>
                  <a:cubicBezTo>
                    <a:pt x="2944" y="3955"/>
                    <a:pt x="3510" y="3802"/>
                    <a:pt x="4030" y="3513"/>
                  </a:cubicBezTo>
                  <a:cubicBezTo>
                    <a:pt x="5324" y="2810"/>
                    <a:pt x="6212" y="1479"/>
                    <a:pt x="6396" y="1"/>
                  </a:cubicBezTo>
                  <a:close/>
                </a:path>
              </a:pathLst>
            </a:custGeom>
            <a:solidFill>
              <a:srgbClr val="B99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7" name="Google Shape;22467;p31"/>
            <p:cNvSpPr/>
            <p:nvPr/>
          </p:nvSpPr>
          <p:spPr>
            <a:xfrm>
              <a:off x="948826" y="4043441"/>
              <a:ext cx="202226" cy="185538"/>
            </a:xfrm>
            <a:custGeom>
              <a:avLst/>
              <a:gdLst/>
              <a:ahLst/>
              <a:cxnLst/>
              <a:rect l="l" t="t" r="r" b="b"/>
              <a:pathLst>
                <a:path w="3587" h="3291" extrusionOk="0">
                  <a:moveTo>
                    <a:pt x="3549" y="0"/>
                  </a:moveTo>
                  <a:cubicBezTo>
                    <a:pt x="3217" y="481"/>
                    <a:pt x="2884" y="925"/>
                    <a:pt x="2588" y="1368"/>
                  </a:cubicBezTo>
                  <a:lnTo>
                    <a:pt x="2034" y="1923"/>
                  </a:lnTo>
                  <a:cubicBezTo>
                    <a:pt x="1812" y="2034"/>
                    <a:pt x="1590" y="2219"/>
                    <a:pt x="1405" y="2367"/>
                  </a:cubicBezTo>
                  <a:cubicBezTo>
                    <a:pt x="1220" y="2514"/>
                    <a:pt x="999" y="2588"/>
                    <a:pt x="777" y="2699"/>
                  </a:cubicBezTo>
                  <a:cubicBezTo>
                    <a:pt x="592" y="2773"/>
                    <a:pt x="296" y="2847"/>
                    <a:pt x="74" y="2884"/>
                  </a:cubicBezTo>
                  <a:lnTo>
                    <a:pt x="0" y="2884"/>
                  </a:lnTo>
                  <a:lnTo>
                    <a:pt x="0" y="3291"/>
                  </a:lnTo>
                  <a:lnTo>
                    <a:pt x="74" y="3291"/>
                  </a:lnTo>
                  <a:cubicBezTo>
                    <a:pt x="666" y="3291"/>
                    <a:pt x="1220" y="3106"/>
                    <a:pt x="1701" y="2773"/>
                  </a:cubicBezTo>
                  <a:cubicBezTo>
                    <a:pt x="2145" y="2404"/>
                    <a:pt x="2514" y="1997"/>
                    <a:pt x="2847" y="1553"/>
                  </a:cubicBezTo>
                  <a:cubicBezTo>
                    <a:pt x="3180" y="1073"/>
                    <a:pt x="3402" y="555"/>
                    <a:pt x="3586" y="0"/>
                  </a:cubicBezTo>
                  <a:close/>
                </a:path>
              </a:pathLst>
            </a:custGeom>
            <a:solidFill>
              <a:srgbClr val="D2C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8" name="Google Shape;22468;p31"/>
            <p:cNvSpPr/>
            <p:nvPr/>
          </p:nvSpPr>
          <p:spPr>
            <a:xfrm>
              <a:off x="861271" y="4041355"/>
              <a:ext cx="287694" cy="194108"/>
            </a:xfrm>
            <a:custGeom>
              <a:avLst/>
              <a:gdLst/>
              <a:ahLst/>
              <a:cxnLst/>
              <a:rect l="l" t="t" r="r" b="b"/>
              <a:pathLst>
                <a:path w="5103" h="3443" extrusionOk="0">
                  <a:moveTo>
                    <a:pt x="5102" y="0"/>
                  </a:moveTo>
                  <a:cubicBezTo>
                    <a:pt x="4918" y="555"/>
                    <a:pt x="4622" y="1073"/>
                    <a:pt x="4363" y="1590"/>
                  </a:cubicBezTo>
                  <a:cubicBezTo>
                    <a:pt x="4030" y="2034"/>
                    <a:pt x="3661" y="2441"/>
                    <a:pt x="3217" y="2773"/>
                  </a:cubicBezTo>
                  <a:cubicBezTo>
                    <a:pt x="2736" y="3106"/>
                    <a:pt x="2182" y="3291"/>
                    <a:pt x="1627" y="3291"/>
                  </a:cubicBezTo>
                  <a:cubicBezTo>
                    <a:pt x="1368" y="3291"/>
                    <a:pt x="1073" y="3254"/>
                    <a:pt x="777" y="3180"/>
                  </a:cubicBezTo>
                  <a:lnTo>
                    <a:pt x="370" y="3069"/>
                  </a:lnTo>
                  <a:cubicBezTo>
                    <a:pt x="333" y="2995"/>
                    <a:pt x="259" y="2995"/>
                    <a:pt x="185" y="2958"/>
                  </a:cubicBezTo>
                  <a:cubicBezTo>
                    <a:pt x="148" y="2958"/>
                    <a:pt x="148" y="2921"/>
                    <a:pt x="111" y="2921"/>
                  </a:cubicBezTo>
                  <a:cubicBezTo>
                    <a:pt x="111" y="2921"/>
                    <a:pt x="1" y="2921"/>
                    <a:pt x="1" y="2958"/>
                  </a:cubicBezTo>
                  <a:cubicBezTo>
                    <a:pt x="22" y="2947"/>
                    <a:pt x="44" y="2943"/>
                    <a:pt x="65" y="2943"/>
                  </a:cubicBezTo>
                  <a:cubicBezTo>
                    <a:pt x="115" y="2943"/>
                    <a:pt x="159" y="2969"/>
                    <a:pt x="185" y="2995"/>
                  </a:cubicBezTo>
                  <a:cubicBezTo>
                    <a:pt x="259" y="3069"/>
                    <a:pt x="333" y="3069"/>
                    <a:pt x="370" y="3106"/>
                  </a:cubicBezTo>
                  <a:cubicBezTo>
                    <a:pt x="518" y="3180"/>
                    <a:pt x="666" y="3254"/>
                    <a:pt x="777" y="3291"/>
                  </a:cubicBezTo>
                  <a:cubicBezTo>
                    <a:pt x="1073" y="3328"/>
                    <a:pt x="1405" y="3439"/>
                    <a:pt x="1664" y="3439"/>
                  </a:cubicBezTo>
                  <a:cubicBezTo>
                    <a:pt x="1705" y="3441"/>
                    <a:pt x="1745" y="3443"/>
                    <a:pt x="1786" y="3443"/>
                  </a:cubicBezTo>
                  <a:cubicBezTo>
                    <a:pt x="2305" y="3443"/>
                    <a:pt x="2848" y="3230"/>
                    <a:pt x="3328" y="2921"/>
                  </a:cubicBezTo>
                  <a:cubicBezTo>
                    <a:pt x="3809" y="2551"/>
                    <a:pt x="4215" y="2145"/>
                    <a:pt x="4511" y="1627"/>
                  </a:cubicBezTo>
                  <a:cubicBezTo>
                    <a:pt x="4622" y="1331"/>
                    <a:pt x="4770" y="1110"/>
                    <a:pt x="4881" y="851"/>
                  </a:cubicBezTo>
                  <a:cubicBezTo>
                    <a:pt x="4955" y="555"/>
                    <a:pt x="5066" y="296"/>
                    <a:pt x="5102" y="0"/>
                  </a:cubicBezTo>
                  <a:close/>
                </a:path>
              </a:pathLst>
            </a:custGeom>
            <a:solidFill>
              <a:srgbClr val="D6C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9" name="Google Shape;22469;p31"/>
            <p:cNvSpPr/>
            <p:nvPr/>
          </p:nvSpPr>
          <p:spPr>
            <a:xfrm>
              <a:off x="984231" y="3828756"/>
              <a:ext cx="133446" cy="141789"/>
            </a:xfrm>
            <a:custGeom>
              <a:avLst/>
              <a:gdLst/>
              <a:ahLst/>
              <a:cxnLst/>
              <a:rect l="l" t="t" r="r" b="b"/>
              <a:pathLst>
                <a:path w="2367" h="2515" extrusionOk="0">
                  <a:moveTo>
                    <a:pt x="1" y="0"/>
                  </a:moveTo>
                  <a:cubicBezTo>
                    <a:pt x="223" y="111"/>
                    <a:pt x="518" y="259"/>
                    <a:pt x="777" y="481"/>
                  </a:cubicBezTo>
                  <a:cubicBezTo>
                    <a:pt x="1036" y="666"/>
                    <a:pt x="1221" y="851"/>
                    <a:pt x="1406" y="1110"/>
                  </a:cubicBezTo>
                  <a:cubicBezTo>
                    <a:pt x="1591" y="1331"/>
                    <a:pt x="1701" y="1553"/>
                    <a:pt x="1886" y="1775"/>
                  </a:cubicBezTo>
                  <a:cubicBezTo>
                    <a:pt x="1997" y="1923"/>
                    <a:pt x="2034" y="2034"/>
                    <a:pt x="2145" y="2145"/>
                  </a:cubicBezTo>
                  <a:cubicBezTo>
                    <a:pt x="2219" y="2256"/>
                    <a:pt x="2256" y="2404"/>
                    <a:pt x="2367" y="2514"/>
                  </a:cubicBezTo>
                  <a:cubicBezTo>
                    <a:pt x="2182" y="1960"/>
                    <a:pt x="1886" y="1405"/>
                    <a:pt x="1517" y="962"/>
                  </a:cubicBezTo>
                  <a:cubicBezTo>
                    <a:pt x="1295" y="740"/>
                    <a:pt x="1073" y="555"/>
                    <a:pt x="851" y="370"/>
                  </a:cubicBezTo>
                  <a:cubicBezTo>
                    <a:pt x="555" y="185"/>
                    <a:pt x="297" y="37"/>
                    <a:pt x="1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0" name="Google Shape;22470;p31"/>
            <p:cNvSpPr/>
            <p:nvPr/>
          </p:nvSpPr>
          <p:spPr>
            <a:xfrm>
              <a:off x="965513" y="3897141"/>
              <a:ext cx="110500" cy="71318"/>
            </a:xfrm>
            <a:custGeom>
              <a:avLst/>
              <a:gdLst/>
              <a:ahLst/>
              <a:cxnLst/>
              <a:rect l="l" t="t" r="r" b="b"/>
              <a:pathLst>
                <a:path w="1960" h="1265" extrusionOk="0">
                  <a:moveTo>
                    <a:pt x="167" y="0"/>
                  </a:moveTo>
                  <a:cubicBezTo>
                    <a:pt x="112" y="0"/>
                    <a:pt x="56" y="3"/>
                    <a:pt x="0" y="7"/>
                  </a:cubicBezTo>
                  <a:cubicBezTo>
                    <a:pt x="185" y="118"/>
                    <a:pt x="370" y="155"/>
                    <a:pt x="629" y="192"/>
                  </a:cubicBezTo>
                  <a:cubicBezTo>
                    <a:pt x="813" y="266"/>
                    <a:pt x="998" y="340"/>
                    <a:pt x="1109" y="451"/>
                  </a:cubicBezTo>
                  <a:cubicBezTo>
                    <a:pt x="1257" y="562"/>
                    <a:pt x="1405" y="673"/>
                    <a:pt x="1553" y="821"/>
                  </a:cubicBezTo>
                  <a:cubicBezTo>
                    <a:pt x="1664" y="932"/>
                    <a:pt x="1812" y="1117"/>
                    <a:pt x="1960" y="1265"/>
                  </a:cubicBezTo>
                  <a:cubicBezTo>
                    <a:pt x="1812" y="895"/>
                    <a:pt x="1590" y="525"/>
                    <a:pt x="1220" y="303"/>
                  </a:cubicBezTo>
                  <a:cubicBezTo>
                    <a:pt x="897" y="110"/>
                    <a:pt x="546" y="0"/>
                    <a:pt x="167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1" name="Google Shape;22471;p31"/>
            <p:cNvSpPr/>
            <p:nvPr/>
          </p:nvSpPr>
          <p:spPr>
            <a:xfrm>
              <a:off x="959256" y="3946303"/>
              <a:ext cx="112586" cy="76335"/>
            </a:xfrm>
            <a:custGeom>
              <a:avLst/>
              <a:gdLst/>
              <a:ahLst/>
              <a:cxnLst/>
              <a:rect l="l" t="t" r="r" b="b"/>
              <a:pathLst>
                <a:path w="1997" h="1354" extrusionOk="0">
                  <a:moveTo>
                    <a:pt x="253" y="0"/>
                  </a:moveTo>
                  <a:cubicBezTo>
                    <a:pt x="168" y="0"/>
                    <a:pt x="83" y="8"/>
                    <a:pt x="0" y="23"/>
                  </a:cubicBezTo>
                  <a:cubicBezTo>
                    <a:pt x="222" y="134"/>
                    <a:pt x="407" y="171"/>
                    <a:pt x="592" y="245"/>
                  </a:cubicBezTo>
                  <a:cubicBezTo>
                    <a:pt x="777" y="356"/>
                    <a:pt x="961" y="429"/>
                    <a:pt x="1072" y="540"/>
                  </a:cubicBezTo>
                  <a:cubicBezTo>
                    <a:pt x="1257" y="614"/>
                    <a:pt x="1405" y="762"/>
                    <a:pt x="1553" y="910"/>
                  </a:cubicBezTo>
                  <a:cubicBezTo>
                    <a:pt x="1738" y="1058"/>
                    <a:pt x="1886" y="1169"/>
                    <a:pt x="1997" y="1354"/>
                  </a:cubicBezTo>
                  <a:cubicBezTo>
                    <a:pt x="1849" y="947"/>
                    <a:pt x="1590" y="577"/>
                    <a:pt x="1220" y="319"/>
                  </a:cubicBezTo>
                  <a:cubicBezTo>
                    <a:pt x="926" y="113"/>
                    <a:pt x="585" y="0"/>
                    <a:pt x="253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2" name="Google Shape;22472;p31"/>
            <p:cNvSpPr/>
            <p:nvPr/>
          </p:nvSpPr>
          <p:spPr>
            <a:xfrm>
              <a:off x="950912" y="4025739"/>
              <a:ext cx="97984" cy="38619"/>
            </a:xfrm>
            <a:custGeom>
              <a:avLst/>
              <a:gdLst/>
              <a:ahLst/>
              <a:cxnLst/>
              <a:rect l="l" t="t" r="r" b="b"/>
              <a:pathLst>
                <a:path w="1738" h="685" extrusionOk="0">
                  <a:moveTo>
                    <a:pt x="338" y="1"/>
                  </a:moveTo>
                  <a:cubicBezTo>
                    <a:pt x="228" y="1"/>
                    <a:pt x="116" y="17"/>
                    <a:pt x="0" y="56"/>
                  </a:cubicBezTo>
                  <a:cubicBezTo>
                    <a:pt x="185" y="130"/>
                    <a:pt x="333" y="204"/>
                    <a:pt x="444" y="204"/>
                  </a:cubicBezTo>
                  <a:lnTo>
                    <a:pt x="888" y="314"/>
                  </a:lnTo>
                  <a:cubicBezTo>
                    <a:pt x="998" y="388"/>
                    <a:pt x="1146" y="462"/>
                    <a:pt x="1294" y="499"/>
                  </a:cubicBezTo>
                  <a:cubicBezTo>
                    <a:pt x="1442" y="573"/>
                    <a:pt x="1553" y="647"/>
                    <a:pt x="1738" y="684"/>
                  </a:cubicBezTo>
                  <a:cubicBezTo>
                    <a:pt x="1516" y="462"/>
                    <a:pt x="1294" y="277"/>
                    <a:pt x="962" y="130"/>
                  </a:cubicBezTo>
                  <a:cubicBezTo>
                    <a:pt x="745" y="57"/>
                    <a:pt x="544" y="1"/>
                    <a:pt x="338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3" name="Google Shape;22473;p31"/>
            <p:cNvSpPr/>
            <p:nvPr/>
          </p:nvSpPr>
          <p:spPr>
            <a:xfrm>
              <a:off x="944654" y="4101003"/>
              <a:ext cx="131360" cy="34221"/>
            </a:xfrm>
            <a:custGeom>
              <a:avLst/>
              <a:gdLst/>
              <a:ahLst/>
              <a:cxnLst/>
              <a:rect l="l" t="t" r="r" b="b"/>
              <a:pathLst>
                <a:path w="2330" h="607" extrusionOk="0">
                  <a:moveTo>
                    <a:pt x="327" y="0"/>
                  </a:moveTo>
                  <a:cubicBezTo>
                    <a:pt x="218" y="0"/>
                    <a:pt x="109" y="5"/>
                    <a:pt x="0" y="15"/>
                  </a:cubicBezTo>
                  <a:cubicBezTo>
                    <a:pt x="444" y="163"/>
                    <a:pt x="814" y="236"/>
                    <a:pt x="1183" y="347"/>
                  </a:cubicBezTo>
                  <a:lnTo>
                    <a:pt x="1738" y="458"/>
                  </a:lnTo>
                  <a:cubicBezTo>
                    <a:pt x="1923" y="532"/>
                    <a:pt x="2108" y="569"/>
                    <a:pt x="2330" y="606"/>
                  </a:cubicBezTo>
                  <a:cubicBezTo>
                    <a:pt x="1960" y="384"/>
                    <a:pt x="1590" y="199"/>
                    <a:pt x="1220" y="89"/>
                  </a:cubicBezTo>
                  <a:cubicBezTo>
                    <a:pt x="923" y="34"/>
                    <a:pt x="625" y="0"/>
                    <a:pt x="327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4" name="Google Shape;22474;p31"/>
            <p:cNvSpPr/>
            <p:nvPr/>
          </p:nvSpPr>
          <p:spPr>
            <a:xfrm>
              <a:off x="944654" y="4163412"/>
              <a:ext cx="81353" cy="13474"/>
            </a:xfrm>
            <a:custGeom>
              <a:avLst/>
              <a:gdLst/>
              <a:ahLst/>
              <a:cxnLst/>
              <a:rect l="l" t="t" r="r" b="b"/>
              <a:pathLst>
                <a:path w="1443" h="239" extrusionOk="0">
                  <a:moveTo>
                    <a:pt x="250" y="0"/>
                  </a:moveTo>
                  <a:cubicBezTo>
                    <a:pt x="169" y="0"/>
                    <a:pt x="87" y="4"/>
                    <a:pt x="0" y="17"/>
                  </a:cubicBezTo>
                  <a:cubicBezTo>
                    <a:pt x="148" y="91"/>
                    <a:pt x="259" y="165"/>
                    <a:pt x="444" y="202"/>
                  </a:cubicBezTo>
                  <a:cubicBezTo>
                    <a:pt x="518" y="202"/>
                    <a:pt x="666" y="239"/>
                    <a:pt x="740" y="239"/>
                  </a:cubicBezTo>
                  <a:lnTo>
                    <a:pt x="1073" y="239"/>
                  </a:lnTo>
                  <a:cubicBezTo>
                    <a:pt x="1183" y="239"/>
                    <a:pt x="1294" y="239"/>
                    <a:pt x="1442" y="202"/>
                  </a:cubicBezTo>
                  <a:cubicBezTo>
                    <a:pt x="1220" y="91"/>
                    <a:pt x="999" y="54"/>
                    <a:pt x="740" y="17"/>
                  </a:cubicBezTo>
                  <a:cubicBezTo>
                    <a:pt x="567" y="17"/>
                    <a:pt x="411" y="0"/>
                    <a:pt x="250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5" name="Google Shape;22475;p31"/>
            <p:cNvSpPr/>
            <p:nvPr/>
          </p:nvSpPr>
          <p:spPr>
            <a:xfrm>
              <a:off x="952998" y="4290600"/>
              <a:ext cx="85525" cy="19676"/>
            </a:xfrm>
            <a:custGeom>
              <a:avLst/>
              <a:gdLst/>
              <a:ahLst/>
              <a:cxnLst/>
              <a:rect l="l" t="t" r="r" b="b"/>
              <a:pathLst>
                <a:path w="1517" h="349" extrusionOk="0">
                  <a:moveTo>
                    <a:pt x="251" y="1"/>
                  </a:moveTo>
                  <a:cubicBezTo>
                    <a:pt x="170" y="1"/>
                    <a:pt x="87" y="5"/>
                    <a:pt x="0" y="16"/>
                  </a:cubicBezTo>
                  <a:cubicBezTo>
                    <a:pt x="148" y="53"/>
                    <a:pt x="296" y="127"/>
                    <a:pt x="370" y="201"/>
                  </a:cubicBezTo>
                  <a:cubicBezTo>
                    <a:pt x="518" y="238"/>
                    <a:pt x="592" y="238"/>
                    <a:pt x="740" y="312"/>
                  </a:cubicBezTo>
                  <a:cubicBezTo>
                    <a:pt x="888" y="312"/>
                    <a:pt x="961" y="349"/>
                    <a:pt x="1109" y="349"/>
                  </a:cubicBezTo>
                  <a:lnTo>
                    <a:pt x="1516" y="349"/>
                  </a:lnTo>
                  <a:cubicBezTo>
                    <a:pt x="1294" y="201"/>
                    <a:pt x="1072" y="127"/>
                    <a:pt x="777" y="53"/>
                  </a:cubicBezTo>
                  <a:cubicBezTo>
                    <a:pt x="620" y="27"/>
                    <a:pt x="444" y="1"/>
                    <a:pt x="251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6" name="Google Shape;22476;p31"/>
            <p:cNvSpPr/>
            <p:nvPr/>
          </p:nvSpPr>
          <p:spPr>
            <a:xfrm>
              <a:off x="955084" y="4335251"/>
              <a:ext cx="91726" cy="16744"/>
            </a:xfrm>
            <a:custGeom>
              <a:avLst/>
              <a:gdLst/>
              <a:ahLst/>
              <a:cxnLst/>
              <a:rect l="l" t="t" r="r" b="b"/>
              <a:pathLst>
                <a:path w="1627" h="297" extrusionOk="0">
                  <a:moveTo>
                    <a:pt x="0" y="0"/>
                  </a:moveTo>
                  <a:cubicBezTo>
                    <a:pt x="296" y="185"/>
                    <a:pt x="555" y="259"/>
                    <a:pt x="814" y="259"/>
                  </a:cubicBezTo>
                  <a:cubicBezTo>
                    <a:pt x="924" y="259"/>
                    <a:pt x="1072" y="296"/>
                    <a:pt x="1220" y="296"/>
                  </a:cubicBezTo>
                  <a:lnTo>
                    <a:pt x="1627" y="296"/>
                  </a:lnTo>
                  <a:cubicBezTo>
                    <a:pt x="1405" y="185"/>
                    <a:pt x="1109" y="111"/>
                    <a:pt x="851" y="74"/>
                  </a:cubicBezTo>
                  <a:cubicBezTo>
                    <a:pt x="555" y="0"/>
                    <a:pt x="296" y="0"/>
                    <a:pt x="0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7" name="Google Shape;22477;p31"/>
            <p:cNvSpPr/>
            <p:nvPr/>
          </p:nvSpPr>
          <p:spPr>
            <a:xfrm>
              <a:off x="959256" y="4383679"/>
              <a:ext cx="75095" cy="14151"/>
            </a:xfrm>
            <a:custGeom>
              <a:avLst/>
              <a:gdLst/>
              <a:ahLst/>
              <a:cxnLst/>
              <a:rect l="l" t="t" r="r" b="b"/>
              <a:pathLst>
                <a:path w="1332" h="251" extrusionOk="0">
                  <a:moveTo>
                    <a:pt x="333" y="1"/>
                  </a:moveTo>
                  <a:cubicBezTo>
                    <a:pt x="222" y="1"/>
                    <a:pt x="111" y="10"/>
                    <a:pt x="0" y="29"/>
                  </a:cubicBezTo>
                  <a:cubicBezTo>
                    <a:pt x="111" y="140"/>
                    <a:pt x="222" y="177"/>
                    <a:pt x="296" y="177"/>
                  </a:cubicBezTo>
                  <a:cubicBezTo>
                    <a:pt x="444" y="177"/>
                    <a:pt x="555" y="213"/>
                    <a:pt x="629" y="213"/>
                  </a:cubicBezTo>
                  <a:cubicBezTo>
                    <a:pt x="777" y="250"/>
                    <a:pt x="850" y="250"/>
                    <a:pt x="961" y="250"/>
                  </a:cubicBezTo>
                  <a:lnTo>
                    <a:pt x="1331" y="250"/>
                  </a:lnTo>
                  <a:cubicBezTo>
                    <a:pt x="1146" y="140"/>
                    <a:pt x="924" y="66"/>
                    <a:pt x="666" y="29"/>
                  </a:cubicBezTo>
                  <a:cubicBezTo>
                    <a:pt x="555" y="10"/>
                    <a:pt x="444" y="1"/>
                    <a:pt x="33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8" name="Google Shape;22478;p31"/>
            <p:cNvSpPr/>
            <p:nvPr/>
          </p:nvSpPr>
          <p:spPr>
            <a:xfrm>
              <a:off x="963427" y="4423933"/>
              <a:ext cx="81296" cy="13474"/>
            </a:xfrm>
            <a:custGeom>
              <a:avLst/>
              <a:gdLst/>
              <a:ahLst/>
              <a:cxnLst/>
              <a:rect l="l" t="t" r="r" b="b"/>
              <a:pathLst>
                <a:path w="1442" h="239" extrusionOk="0">
                  <a:moveTo>
                    <a:pt x="499" y="1"/>
                  </a:moveTo>
                  <a:cubicBezTo>
                    <a:pt x="329" y="1"/>
                    <a:pt x="148" y="17"/>
                    <a:pt x="0" y="17"/>
                  </a:cubicBezTo>
                  <a:cubicBezTo>
                    <a:pt x="148" y="91"/>
                    <a:pt x="296" y="165"/>
                    <a:pt x="333" y="202"/>
                  </a:cubicBezTo>
                  <a:cubicBezTo>
                    <a:pt x="481" y="202"/>
                    <a:pt x="555" y="239"/>
                    <a:pt x="703" y="239"/>
                  </a:cubicBezTo>
                  <a:lnTo>
                    <a:pt x="1442" y="239"/>
                  </a:lnTo>
                  <a:cubicBezTo>
                    <a:pt x="1257" y="91"/>
                    <a:pt x="961" y="54"/>
                    <a:pt x="740" y="17"/>
                  </a:cubicBezTo>
                  <a:cubicBezTo>
                    <a:pt x="666" y="5"/>
                    <a:pt x="583" y="1"/>
                    <a:pt x="499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9" name="Google Shape;22479;p31"/>
            <p:cNvSpPr/>
            <p:nvPr/>
          </p:nvSpPr>
          <p:spPr>
            <a:xfrm>
              <a:off x="969685" y="4471741"/>
              <a:ext cx="75038" cy="11557"/>
            </a:xfrm>
            <a:custGeom>
              <a:avLst/>
              <a:gdLst/>
              <a:ahLst/>
              <a:cxnLst/>
              <a:rect l="l" t="t" r="r" b="b"/>
              <a:pathLst>
                <a:path w="1331" h="205" extrusionOk="0">
                  <a:moveTo>
                    <a:pt x="333" y="1"/>
                  </a:moveTo>
                  <a:cubicBezTo>
                    <a:pt x="222" y="1"/>
                    <a:pt x="111" y="19"/>
                    <a:pt x="0" y="56"/>
                  </a:cubicBezTo>
                  <a:cubicBezTo>
                    <a:pt x="111" y="130"/>
                    <a:pt x="222" y="130"/>
                    <a:pt x="296" y="167"/>
                  </a:cubicBezTo>
                  <a:cubicBezTo>
                    <a:pt x="407" y="167"/>
                    <a:pt x="555" y="204"/>
                    <a:pt x="629" y="204"/>
                  </a:cubicBezTo>
                  <a:lnTo>
                    <a:pt x="1331" y="204"/>
                  </a:lnTo>
                  <a:cubicBezTo>
                    <a:pt x="1146" y="130"/>
                    <a:pt x="924" y="93"/>
                    <a:pt x="665" y="56"/>
                  </a:cubicBezTo>
                  <a:cubicBezTo>
                    <a:pt x="555" y="19"/>
                    <a:pt x="444" y="1"/>
                    <a:pt x="33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0" name="Google Shape;22480;p31"/>
            <p:cNvSpPr/>
            <p:nvPr/>
          </p:nvSpPr>
          <p:spPr>
            <a:xfrm>
              <a:off x="975887" y="4526991"/>
              <a:ext cx="73009" cy="12572"/>
            </a:xfrm>
            <a:custGeom>
              <a:avLst/>
              <a:gdLst/>
              <a:ahLst/>
              <a:cxnLst/>
              <a:rect l="l" t="t" r="r" b="b"/>
              <a:pathLst>
                <a:path w="1295" h="223" extrusionOk="0">
                  <a:moveTo>
                    <a:pt x="666" y="1"/>
                  </a:moveTo>
                  <a:cubicBezTo>
                    <a:pt x="445" y="1"/>
                    <a:pt x="186" y="38"/>
                    <a:pt x="1" y="75"/>
                  </a:cubicBezTo>
                  <a:cubicBezTo>
                    <a:pt x="112" y="112"/>
                    <a:pt x="260" y="186"/>
                    <a:pt x="408" y="222"/>
                  </a:cubicBezTo>
                  <a:lnTo>
                    <a:pt x="703" y="222"/>
                  </a:lnTo>
                  <a:cubicBezTo>
                    <a:pt x="814" y="222"/>
                    <a:pt x="888" y="186"/>
                    <a:pt x="999" y="186"/>
                  </a:cubicBezTo>
                  <a:cubicBezTo>
                    <a:pt x="1073" y="112"/>
                    <a:pt x="1184" y="112"/>
                    <a:pt x="1295" y="75"/>
                  </a:cubicBezTo>
                  <a:cubicBezTo>
                    <a:pt x="1073" y="1"/>
                    <a:pt x="888" y="1"/>
                    <a:pt x="666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1" name="Google Shape;22481;p31"/>
            <p:cNvSpPr/>
            <p:nvPr/>
          </p:nvSpPr>
          <p:spPr>
            <a:xfrm>
              <a:off x="982145" y="4583256"/>
              <a:ext cx="52206" cy="10486"/>
            </a:xfrm>
            <a:custGeom>
              <a:avLst/>
              <a:gdLst/>
              <a:ahLst/>
              <a:cxnLst/>
              <a:rect l="l" t="t" r="r" b="b"/>
              <a:pathLst>
                <a:path w="926" h="186" extrusionOk="0">
                  <a:moveTo>
                    <a:pt x="444" y="1"/>
                  </a:moveTo>
                  <a:cubicBezTo>
                    <a:pt x="260" y="1"/>
                    <a:pt x="149" y="1"/>
                    <a:pt x="1" y="112"/>
                  </a:cubicBezTo>
                  <a:cubicBezTo>
                    <a:pt x="105" y="138"/>
                    <a:pt x="155" y="164"/>
                    <a:pt x="227" y="164"/>
                  </a:cubicBezTo>
                  <a:cubicBezTo>
                    <a:pt x="256" y="164"/>
                    <a:pt x="290" y="160"/>
                    <a:pt x="334" y="149"/>
                  </a:cubicBezTo>
                  <a:cubicBezTo>
                    <a:pt x="371" y="186"/>
                    <a:pt x="444" y="186"/>
                    <a:pt x="518" y="186"/>
                  </a:cubicBezTo>
                  <a:lnTo>
                    <a:pt x="703" y="186"/>
                  </a:lnTo>
                  <a:cubicBezTo>
                    <a:pt x="740" y="186"/>
                    <a:pt x="814" y="149"/>
                    <a:pt x="925" y="112"/>
                  </a:cubicBezTo>
                  <a:cubicBezTo>
                    <a:pt x="740" y="38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2" name="Google Shape;22482;p31"/>
            <p:cNvSpPr/>
            <p:nvPr/>
          </p:nvSpPr>
          <p:spPr>
            <a:xfrm>
              <a:off x="990489" y="4622889"/>
              <a:ext cx="52149" cy="12572"/>
            </a:xfrm>
            <a:custGeom>
              <a:avLst/>
              <a:gdLst/>
              <a:ahLst/>
              <a:cxnLst/>
              <a:rect l="l" t="t" r="r" b="b"/>
              <a:pathLst>
                <a:path w="925" h="223" extrusionOk="0">
                  <a:moveTo>
                    <a:pt x="444" y="0"/>
                  </a:moveTo>
                  <a:cubicBezTo>
                    <a:pt x="260" y="0"/>
                    <a:pt x="112" y="37"/>
                    <a:pt x="1" y="74"/>
                  </a:cubicBezTo>
                  <a:cubicBezTo>
                    <a:pt x="75" y="185"/>
                    <a:pt x="186" y="185"/>
                    <a:pt x="296" y="222"/>
                  </a:cubicBezTo>
                  <a:lnTo>
                    <a:pt x="481" y="222"/>
                  </a:lnTo>
                  <a:cubicBezTo>
                    <a:pt x="555" y="185"/>
                    <a:pt x="629" y="185"/>
                    <a:pt x="666" y="185"/>
                  </a:cubicBezTo>
                  <a:cubicBezTo>
                    <a:pt x="740" y="148"/>
                    <a:pt x="814" y="148"/>
                    <a:pt x="925" y="74"/>
                  </a:cubicBezTo>
                  <a:cubicBezTo>
                    <a:pt x="777" y="3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3" name="Google Shape;22483;p31"/>
            <p:cNvSpPr/>
            <p:nvPr/>
          </p:nvSpPr>
          <p:spPr>
            <a:xfrm>
              <a:off x="994661" y="4663650"/>
              <a:ext cx="43862" cy="11388"/>
            </a:xfrm>
            <a:custGeom>
              <a:avLst/>
              <a:gdLst/>
              <a:ahLst/>
              <a:cxnLst/>
              <a:rect l="l" t="t" r="r" b="b"/>
              <a:pathLst>
                <a:path w="778" h="202" extrusionOk="0">
                  <a:moveTo>
                    <a:pt x="655" y="0"/>
                  </a:moveTo>
                  <a:cubicBezTo>
                    <a:pt x="568" y="0"/>
                    <a:pt x="469" y="17"/>
                    <a:pt x="370" y="17"/>
                  </a:cubicBezTo>
                  <a:cubicBezTo>
                    <a:pt x="222" y="17"/>
                    <a:pt x="149" y="54"/>
                    <a:pt x="1" y="91"/>
                  </a:cubicBezTo>
                  <a:cubicBezTo>
                    <a:pt x="112" y="202"/>
                    <a:pt x="186" y="202"/>
                    <a:pt x="222" y="202"/>
                  </a:cubicBezTo>
                  <a:lnTo>
                    <a:pt x="407" y="202"/>
                  </a:lnTo>
                  <a:cubicBezTo>
                    <a:pt x="481" y="202"/>
                    <a:pt x="555" y="202"/>
                    <a:pt x="592" y="165"/>
                  </a:cubicBezTo>
                  <a:cubicBezTo>
                    <a:pt x="666" y="165"/>
                    <a:pt x="740" y="91"/>
                    <a:pt x="777" y="17"/>
                  </a:cubicBezTo>
                  <a:cubicBezTo>
                    <a:pt x="740" y="4"/>
                    <a:pt x="699" y="0"/>
                    <a:pt x="655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4" name="Google Shape;22484;p31"/>
            <p:cNvSpPr/>
            <p:nvPr/>
          </p:nvSpPr>
          <p:spPr>
            <a:xfrm>
              <a:off x="1005090" y="4697927"/>
              <a:ext cx="39633" cy="22946"/>
            </a:xfrm>
            <a:custGeom>
              <a:avLst/>
              <a:gdLst/>
              <a:ahLst/>
              <a:cxnLst/>
              <a:rect l="l" t="t" r="r" b="b"/>
              <a:pathLst>
                <a:path w="703" h="407" extrusionOk="0">
                  <a:moveTo>
                    <a:pt x="703" y="0"/>
                  </a:moveTo>
                  <a:cubicBezTo>
                    <a:pt x="592" y="111"/>
                    <a:pt x="518" y="148"/>
                    <a:pt x="370" y="185"/>
                  </a:cubicBezTo>
                  <a:cubicBezTo>
                    <a:pt x="296" y="296"/>
                    <a:pt x="148" y="296"/>
                    <a:pt x="1" y="333"/>
                  </a:cubicBezTo>
                  <a:cubicBezTo>
                    <a:pt x="111" y="407"/>
                    <a:pt x="185" y="407"/>
                    <a:pt x="185" y="407"/>
                  </a:cubicBezTo>
                  <a:cubicBezTo>
                    <a:pt x="296" y="407"/>
                    <a:pt x="333" y="407"/>
                    <a:pt x="407" y="370"/>
                  </a:cubicBezTo>
                  <a:cubicBezTo>
                    <a:pt x="518" y="333"/>
                    <a:pt x="555" y="296"/>
                    <a:pt x="592" y="222"/>
                  </a:cubicBezTo>
                  <a:cubicBezTo>
                    <a:pt x="666" y="185"/>
                    <a:pt x="703" y="111"/>
                    <a:pt x="703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5" name="Google Shape;22485;p31"/>
            <p:cNvSpPr/>
            <p:nvPr/>
          </p:nvSpPr>
          <p:spPr>
            <a:xfrm>
              <a:off x="1032208" y="4727075"/>
              <a:ext cx="43805" cy="33432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29" y="149"/>
                    <a:pt x="555" y="223"/>
                    <a:pt x="407" y="334"/>
                  </a:cubicBezTo>
                  <a:cubicBezTo>
                    <a:pt x="259" y="408"/>
                    <a:pt x="111" y="518"/>
                    <a:pt x="0" y="555"/>
                  </a:cubicBezTo>
                  <a:cubicBezTo>
                    <a:pt x="111" y="592"/>
                    <a:pt x="222" y="592"/>
                    <a:pt x="259" y="592"/>
                  </a:cubicBezTo>
                  <a:cubicBezTo>
                    <a:pt x="333" y="592"/>
                    <a:pt x="407" y="555"/>
                    <a:pt x="481" y="518"/>
                  </a:cubicBezTo>
                  <a:cubicBezTo>
                    <a:pt x="592" y="408"/>
                    <a:pt x="629" y="371"/>
                    <a:pt x="666" y="260"/>
                  </a:cubicBezTo>
                  <a:cubicBezTo>
                    <a:pt x="703" y="223"/>
                    <a:pt x="777" y="75"/>
                    <a:pt x="70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6" name="Google Shape;22486;p31"/>
            <p:cNvSpPr/>
            <p:nvPr/>
          </p:nvSpPr>
          <p:spPr>
            <a:xfrm>
              <a:off x="1098903" y="4731247"/>
              <a:ext cx="22946" cy="45948"/>
            </a:xfrm>
            <a:custGeom>
              <a:avLst/>
              <a:gdLst/>
              <a:ahLst/>
              <a:cxnLst/>
              <a:rect l="l" t="t" r="r" b="b"/>
              <a:pathLst>
                <a:path w="407" h="815" extrusionOk="0">
                  <a:moveTo>
                    <a:pt x="296" y="1"/>
                  </a:moveTo>
                  <a:cubicBezTo>
                    <a:pt x="296" y="149"/>
                    <a:pt x="222" y="297"/>
                    <a:pt x="185" y="444"/>
                  </a:cubicBezTo>
                  <a:cubicBezTo>
                    <a:pt x="148" y="555"/>
                    <a:pt x="111" y="703"/>
                    <a:pt x="0" y="814"/>
                  </a:cubicBezTo>
                  <a:cubicBezTo>
                    <a:pt x="111" y="814"/>
                    <a:pt x="185" y="740"/>
                    <a:pt x="222" y="666"/>
                  </a:cubicBezTo>
                  <a:cubicBezTo>
                    <a:pt x="296" y="629"/>
                    <a:pt x="333" y="555"/>
                    <a:pt x="370" y="481"/>
                  </a:cubicBezTo>
                  <a:cubicBezTo>
                    <a:pt x="407" y="444"/>
                    <a:pt x="407" y="334"/>
                    <a:pt x="407" y="260"/>
                  </a:cubicBezTo>
                  <a:cubicBezTo>
                    <a:pt x="370" y="149"/>
                    <a:pt x="370" y="112"/>
                    <a:pt x="296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7" name="Google Shape;22487;p31"/>
            <p:cNvSpPr/>
            <p:nvPr/>
          </p:nvSpPr>
          <p:spPr>
            <a:xfrm>
              <a:off x="984231" y="3828756"/>
              <a:ext cx="133446" cy="139703"/>
            </a:xfrm>
            <a:custGeom>
              <a:avLst/>
              <a:gdLst/>
              <a:ahLst/>
              <a:cxnLst/>
              <a:rect l="l" t="t" r="r" b="b"/>
              <a:pathLst>
                <a:path w="2367" h="2478" extrusionOk="0">
                  <a:moveTo>
                    <a:pt x="1" y="0"/>
                  </a:moveTo>
                  <a:cubicBezTo>
                    <a:pt x="297" y="37"/>
                    <a:pt x="555" y="185"/>
                    <a:pt x="888" y="296"/>
                  </a:cubicBezTo>
                  <a:cubicBezTo>
                    <a:pt x="1110" y="481"/>
                    <a:pt x="1332" y="666"/>
                    <a:pt x="1517" y="925"/>
                  </a:cubicBezTo>
                  <a:cubicBezTo>
                    <a:pt x="1886" y="1368"/>
                    <a:pt x="2182" y="1923"/>
                    <a:pt x="2367" y="2478"/>
                  </a:cubicBezTo>
                  <a:cubicBezTo>
                    <a:pt x="2367" y="2330"/>
                    <a:pt x="2330" y="2219"/>
                    <a:pt x="2256" y="2071"/>
                  </a:cubicBezTo>
                  <a:cubicBezTo>
                    <a:pt x="2219" y="1923"/>
                    <a:pt x="2145" y="1775"/>
                    <a:pt x="2071" y="1664"/>
                  </a:cubicBezTo>
                  <a:cubicBezTo>
                    <a:pt x="1960" y="1368"/>
                    <a:pt x="1738" y="1110"/>
                    <a:pt x="1554" y="851"/>
                  </a:cubicBezTo>
                  <a:cubicBezTo>
                    <a:pt x="1406" y="629"/>
                    <a:pt x="1147" y="407"/>
                    <a:pt x="888" y="259"/>
                  </a:cubicBezTo>
                  <a:cubicBezTo>
                    <a:pt x="740" y="222"/>
                    <a:pt x="592" y="111"/>
                    <a:pt x="481" y="74"/>
                  </a:cubicBezTo>
                  <a:cubicBezTo>
                    <a:pt x="297" y="37"/>
                    <a:pt x="149" y="0"/>
                    <a:pt x="1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8" name="Google Shape;22488;p31"/>
            <p:cNvSpPr/>
            <p:nvPr/>
          </p:nvSpPr>
          <p:spPr>
            <a:xfrm>
              <a:off x="965513" y="3894604"/>
              <a:ext cx="110500" cy="73855"/>
            </a:xfrm>
            <a:custGeom>
              <a:avLst/>
              <a:gdLst/>
              <a:ahLst/>
              <a:cxnLst/>
              <a:rect l="l" t="t" r="r" b="b"/>
              <a:pathLst>
                <a:path w="1960" h="1310" extrusionOk="0">
                  <a:moveTo>
                    <a:pt x="464" y="0"/>
                  </a:moveTo>
                  <a:cubicBezTo>
                    <a:pt x="298" y="0"/>
                    <a:pt x="131" y="26"/>
                    <a:pt x="0" y="52"/>
                  </a:cubicBezTo>
                  <a:cubicBezTo>
                    <a:pt x="444" y="52"/>
                    <a:pt x="850" y="163"/>
                    <a:pt x="1220" y="348"/>
                  </a:cubicBezTo>
                  <a:cubicBezTo>
                    <a:pt x="1553" y="570"/>
                    <a:pt x="1812" y="940"/>
                    <a:pt x="1960" y="1310"/>
                  </a:cubicBezTo>
                  <a:cubicBezTo>
                    <a:pt x="1886" y="1088"/>
                    <a:pt x="1849" y="903"/>
                    <a:pt x="1738" y="718"/>
                  </a:cubicBezTo>
                  <a:cubicBezTo>
                    <a:pt x="1590" y="533"/>
                    <a:pt x="1442" y="385"/>
                    <a:pt x="1257" y="237"/>
                  </a:cubicBezTo>
                  <a:cubicBezTo>
                    <a:pt x="1072" y="163"/>
                    <a:pt x="887" y="52"/>
                    <a:pt x="666" y="16"/>
                  </a:cubicBezTo>
                  <a:cubicBezTo>
                    <a:pt x="601" y="5"/>
                    <a:pt x="532" y="0"/>
                    <a:pt x="464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9" name="Google Shape;22489;p31"/>
            <p:cNvSpPr/>
            <p:nvPr/>
          </p:nvSpPr>
          <p:spPr>
            <a:xfrm>
              <a:off x="959256" y="3944104"/>
              <a:ext cx="116758" cy="78534"/>
            </a:xfrm>
            <a:custGeom>
              <a:avLst/>
              <a:gdLst/>
              <a:ahLst/>
              <a:cxnLst/>
              <a:rect l="l" t="t" r="r" b="b"/>
              <a:pathLst>
                <a:path w="2071" h="1393" extrusionOk="0">
                  <a:moveTo>
                    <a:pt x="390" y="1"/>
                  </a:moveTo>
                  <a:cubicBezTo>
                    <a:pt x="260" y="1"/>
                    <a:pt x="130" y="18"/>
                    <a:pt x="0" y="62"/>
                  </a:cubicBezTo>
                  <a:cubicBezTo>
                    <a:pt x="63" y="56"/>
                    <a:pt x="127" y="53"/>
                    <a:pt x="191" y="53"/>
                  </a:cubicBezTo>
                  <a:cubicBezTo>
                    <a:pt x="544" y="53"/>
                    <a:pt x="919" y="145"/>
                    <a:pt x="1294" y="395"/>
                  </a:cubicBezTo>
                  <a:cubicBezTo>
                    <a:pt x="1664" y="616"/>
                    <a:pt x="1886" y="986"/>
                    <a:pt x="2071" y="1393"/>
                  </a:cubicBezTo>
                  <a:cubicBezTo>
                    <a:pt x="1997" y="1208"/>
                    <a:pt x="1923" y="986"/>
                    <a:pt x="1775" y="801"/>
                  </a:cubicBezTo>
                  <a:cubicBezTo>
                    <a:pt x="1701" y="616"/>
                    <a:pt x="1516" y="432"/>
                    <a:pt x="1331" y="284"/>
                  </a:cubicBezTo>
                  <a:cubicBezTo>
                    <a:pt x="1146" y="173"/>
                    <a:pt x="924" y="62"/>
                    <a:pt x="666" y="25"/>
                  </a:cubicBezTo>
                  <a:cubicBezTo>
                    <a:pt x="574" y="10"/>
                    <a:pt x="482" y="1"/>
                    <a:pt x="390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0" name="Google Shape;22490;p31"/>
            <p:cNvSpPr/>
            <p:nvPr/>
          </p:nvSpPr>
          <p:spPr>
            <a:xfrm>
              <a:off x="950912" y="4026753"/>
              <a:ext cx="97984" cy="41776"/>
            </a:xfrm>
            <a:custGeom>
              <a:avLst/>
              <a:gdLst/>
              <a:ahLst/>
              <a:cxnLst/>
              <a:rect l="l" t="t" r="r" b="b"/>
              <a:pathLst>
                <a:path w="1738" h="741" extrusionOk="0">
                  <a:moveTo>
                    <a:pt x="518" y="1"/>
                  </a:moveTo>
                  <a:cubicBezTo>
                    <a:pt x="333" y="1"/>
                    <a:pt x="148" y="1"/>
                    <a:pt x="0" y="75"/>
                  </a:cubicBezTo>
                  <a:cubicBezTo>
                    <a:pt x="111" y="50"/>
                    <a:pt x="218" y="38"/>
                    <a:pt x="323" y="38"/>
                  </a:cubicBezTo>
                  <a:cubicBezTo>
                    <a:pt x="534" y="38"/>
                    <a:pt x="740" y="87"/>
                    <a:pt x="962" y="186"/>
                  </a:cubicBezTo>
                  <a:cubicBezTo>
                    <a:pt x="1257" y="296"/>
                    <a:pt x="1516" y="481"/>
                    <a:pt x="1738" y="740"/>
                  </a:cubicBezTo>
                  <a:cubicBezTo>
                    <a:pt x="1664" y="592"/>
                    <a:pt x="1553" y="444"/>
                    <a:pt x="1442" y="370"/>
                  </a:cubicBezTo>
                  <a:cubicBezTo>
                    <a:pt x="1331" y="223"/>
                    <a:pt x="1146" y="112"/>
                    <a:pt x="998" y="75"/>
                  </a:cubicBezTo>
                  <a:cubicBezTo>
                    <a:pt x="814" y="38"/>
                    <a:pt x="703" y="1"/>
                    <a:pt x="518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1" name="Google Shape;22491;p31"/>
            <p:cNvSpPr/>
            <p:nvPr/>
          </p:nvSpPr>
          <p:spPr>
            <a:xfrm>
              <a:off x="944654" y="4095534"/>
              <a:ext cx="129274" cy="39690"/>
            </a:xfrm>
            <a:custGeom>
              <a:avLst/>
              <a:gdLst/>
              <a:ahLst/>
              <a:cxnLst/>
              <a:rect l="l" t="t" r="r" b="b"/>
              <a:pathLst>
                <a:path w="2293" h="704" extrusionOk="0">
                  <a:moveTo>
                    <a:pt x="629" y="1"/>
                  </a:moveTo>
                  <a:cubicBezTo>
                    <a:pt x="407" y="1"/>
                    <a:pt x="185" y="75"/>
                    <a:pt x="0" y="112"/>
                  </a:cubicBezTo>
                  <a:cubicBezTo>
                    <a:pt x="444" y="112"/>
                    <a:pt x="814" y="149"/>
                    <a:pt x="1220" y="260"/>
                  </a:cubicBezTo>
                  <a:cubicBezTo>
                    <a:pt x="1590" y="333"/>
                    <a:pt x="1960" y="481"/>
                    <a:pt x="2293" y="703"/>
                  </a:cubicBezTo>
                  <a:cubicBezTo>
                    <a:pt x="2145" y="555"/>
                    <a:pt x="1960" y="444"/>
                    <a:pt x="1775" y="333"/>
                  </a:cubicBezTo>
                  <a:cubicBezTo>
                    <a:pt x="1590" y="260"/>
                    <a:pt x="1405" y="149"/>
                    <a:pt x="1220" y="112"/>
                  </a:cubicBezTo>
                  <a:cubicBezTo>
                    <a:pt x="1036" y="75"/>
                    <a:pt x="814" y="1"/>
                    <a:pt x="629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2" name="Google Shape;22492;p31"/>
            <p:cNvSpPr/>
            <p:nvPr/>
          </p:nvSpPr>
          <p:spPr>
            <a:xfrm>
              <a:off x="944654" y="4158057"/>
              <a:ext cx="81353" cy="16744"/>
            </a:xfrm>
            <a:custGeom>
              <a:avLst/>
              <a:gdLst/>
              <a:ahLst/>
              <a:cxnLst/>
              <a:rect l="l" t="t" r="r" b="b"/>
              <a:pathLst>
                <a:path w="1443" h="297" extrusionOk="0">
                  <a:moveTo>
                    <a:pt x="370" y="1"/>
                  </a:moveTo>
                  <a:cubicBezTo>
                    <a:pt x="259" y="1"/>
                    <a:pt x="148" y="75"/>
                    <a:pt x="0" y="112"/>
                  </a:cubicBezTo>
                  <a:lnTo>
                    <a:pt x="740" y="112"/>
                  </a:lnTo>
                  <a:cubicBezTo>
                    <a:pt x="999" y="149"/>
                    <a:pt x="1220" y="186"/>
                    <a:pt x="1442" y="297"/>
                  </a:cubicBezTo>
                  <a:cubicBezTo>
                    <a:pt x="1368" y="186"/>
                    <a:pt x="1220" y="149"/>
                    <a:pt x="1109" y="112"/>
                  </a:cubicBezTo>
                  <a:cubicBezTo>
                    <a:pt x="999" y="75"/>
                    <a:pt x="888" y="75"/>
                    <a:pt x="740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3" name="Google Shape;22493;p31"/>
            <p:cNvSpPr/>
            <p:nvPr/>
          </p:nvSpPr>
          <p:spPr>
            <a:xfrm>
              <a:off x="952998" y="4287330"/>
              <a:ext cx="85525" cy="22946"/>
            </a:xfrm>
            <a:custGeom>
              <a:avLst/>
              <a:gdLst/>
              <a:ahLst/>
              <a:cxnLst/>
              <a:rect l="l" t="t" r="r" b="b"/>
              <a:pathLst>
                <a:path w="1517" h="407" extrusionOk="0">
                  <a:moveTo>
                    <a:pt x="407" y="0"/>
                  </a:moveTo>
                  <a:cubicBezTo>
                    <a:pt x="296" y="0"/>
                    <a:pt x="148" y="37"/>
                    <a:pt x="0" y="74"/>
                  </a:cubicBezTo>
                  <a:cubicBezTo>
                    <a:pt x="65" y="63"/>
                    <a:pt x="137" y="59"/>
                    <a:pt x="211" y="59"/>
                  </a:cubicBezTo>
                  <a:cubicBezTo>
                    <a:pt x="392" y="59"/>
                    <a:pt x="594" y="85"/>
                    <a:pt x="777" y="111"/>
                  </a:cubicBezTo>
                  <a:cubicBezTo>
                    <a:pt x="998" y="222"/>
                    <a:pt x="1294" y="296"/>
                    <a:pt x="1516" y="407"/>
                  </a:cubicBezTo>
                  <a:cubicBezTo>
                    <a:pt x="1442" y="296"/>
                    <a:pt x="1331" y="222"/>
                    <a:pt x="1183" y="185"/>
                  </a:cubicBezTo>
                  <a:cubicBezTo>
                    <a:pt x="1109" y="111"/>
                    <a:pt x="961" y="74"/>
                    <a:pt x="814" y="37"/>
                  </a:cubicBezTo>
                  <a:cubicBezTo>
                    <a:pt x="703" y="0"/>
                    <a:pt x="555" y="0"/>
                    <a:pt x="407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4" name="Google Shape;22494;p31"/>
            <p:cNvSpPr/>
            <p:nvPr/>
          </p:nvSpPr>
          <p:spPr>
            <a:xfrm>
              <a:off x="955084" y="4335251"/>
              <a:ext cx="91726" cy="18830"/>
            </a:xfrm>
            <a:custGeom>
              <a:avLst/>
              <a:gdLst/>
              <a:ahLst/>
              <a:cxnLst/>
              <a:rect l="l" t="t" r="r" b="b"/>
              <a:pathLst>
                <a:path w="1627" h="334" extrusionOk="0">
                  <a:moveTo>
                    <a:pt x="444" y="0"/>
                  </a:moveTo>
                  <a:cubicBezTo>
                    <a:pt x="296" y="0"/>
                    <a:pt x="148" y="0"/>
                    <a:pt x="0" y="74"/>
                  </a:cubicBezTo>
                  <a:cubicBezTo>
                    <a:pt x="296" y="74"/>
                    <a:pt x="555" y="74"/>
                    <a:pt x="851" y="111"/>
                  </a:cubicBezTo>
                  <a:cubicBezTo>
                    <a:pt x="1109" y="148"/>
                    <a:pt x="1331" y="259"/>
                    <a:pt x="1627" y="333"/>
                  </a:cubicBezTo>
                  <a:cubicBezTo>
                    <a:pt x="1553" y="259"/>
                    <a:pt x="1405" y="185"/>
                    <a:pt x="1257" y="148"/>
                  </a:cubicBezTo>
                  <a:cubicBezTo>
                    <a:pt x="1109" y="111"/>
                    <a:pt x="998" y="111"/>
                    <a:pt x="851" y="74"/>
                  </a:cubicBezTo>
                  <a:cubicBezTo>
                    <a:pt x="703" y="0"/>
                    <a:pt x="555" y="0"/>
                    <a:pt x="444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5" name="Google Shape;22495;p31"/>
            <p:cNvSpPr/>
            <p:nvPr/>
          </p:nvSpPr>
          <p:spPr>
            <a:xfrm>
              <a:off x="959256" y="4381086"/>
              <a:ext cx="73009" cy="16744"/>
            </a:xfrm>
            <a:custGeom>
              <a:avLst/>
              <a:gdLst/>
              <a:ahLst/>
              <a:cxnLst/>
              <a:rect l="l" t="t" r="r" b="b"/>
              <a:pathLst>
                <a:path w="1295" h="297" extrusionOk="0">
                  <a:moveTo>
                    <a:pt x="296" y="1"/>
                  </a:moveTo>
                  <a:cubicBezTo>
                    <a:pt x="222" y="1"/>
                    <a:pt x="74" y="38"/>
                    <a:pt x="0" y="75"/>
                  </a:cubicBezTo>
                  <a:lnTo>
                    <a:pt x="629" y="75"/>
                  </a:lnTo>
                  <a:cubicBezTo>
                    <a:pt x="850" y="112"/>
                    <a:pt x="1109" y="186"/>
                    <a:pt x="1294" y="296"/>
                  </a:cubicBezTo>
                  <a:cubicBezTo>
                    <a:pt x="1220" y="223"/>
                    <a:pt x="1072" y="112"/>
                    <a:pt x="998" y="75"/>
                  </a:cubicBezTo>
                  <a:cubicBezTo>
                    <a:pt x="924" y="38"/>
                    <a:pt x="814" y="38"/>
                    <a:pt x="666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6" name="Google Shape;22496;p31"/>
            <p:cNvSpPr/>
            <p:nvPr/>
          </p:nvSpPr>
          <p:spPr>
            <a:xfrm>
              <a:off x="963427" y="4418633"/>
              <a:ext cx="81296" cy="18774"/>
            </a:xfrm>
            <a:custGeom>
              <a:avLst/>
              <a:gdLst/>
              <a:ahLst/>
              <a:cxnLst/>
              <a:rect l="l" t="t" r="r" b="b"/>
              <a:pathLst>
                <a:path w="1442" h="333" extrusionOk="0">
                  <a:moveTo>
                    <a:pt x="370" y="0"/>
                  </a:moveTo>
                  <a:cubicBezTo>
                    <a:pt x="222" y="0"/>
                    <a:pt x="148" y="74"/>
                    <a:pt x="0" y="111"/>
                  </a:cubicBezTo>
                  <a:lnTo>
                    <a:pt x="740" y="111"/>
                  </a:lnTo>
                  <a:cubicBezTo>
                    <a:pt x="961" y="148"/>
                    <a:pt x="1257" y="185"/>
                    <a:pt x="1442" y="333"/>
                  </a:cubicBezTo>
                  <a:cubicBezTo>
                    <a:pt x="1331" y="185"/>
                    <a:pt x="1257" y="148"/>
                    <a:pt x="1109" y="111"/>
                  </a:cubicBezTo>
                  <a:cubicBezTo>
                    <a:pt x="1035" y="74"/>
                    <a:pt x="887" y="0"/>
                    <a:pt x="740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7" name="Google Shape;22497;p31"/>
            <p:cNvSpPr/>
            <p:nvPr/>
          </p:nvSpPr>
          <p:spPr>
            <a:xfrm>
              <a:off x="969685" y="4468640"/>
              <a:ext cx="79210" cy="14658"/>
            </a:xfrm>
            <a:custGeom>
              <a:avLst/>
              <a:gdLst/>
              <a:ahLst/>
              <a:cxnLst/>
              <a:rect l="l" t="t" r="r" b="b"/>
              <a:pathLst>
                <a:path w="1405" h="260" extrusionOk="0">
                  <a:moveTo>
                    <a:pt x="370" y="0"/>
                  </a:moveTo>
                  <a:cubicBezTo>
                    <a:pt x="222" y="0"/>
                    <a:pt x="74" y="37"/>
                    <a:pt x="0" y="111"/>
                  </a:cubicBezTo>
                  <a:lnTo>
                    <a:pt x="776" y="111"/>
                  </a:lnTo>
                  <a:cubicBezTo>
                    <a:pt x="998" y="148"/>
                    <a:pt x="1220" y="185"/>
                    <a:pt x="1405" y="259"/>
                  </a:cubicBezTo>
                  <a:cubicBezTo>
                    <a:pt x="1331" y="185"/>
                    <a:pt x="1183" y="148"/>
                    <a:pt x="1109" y="111"/>
                  </a:cubicBezTo>
                  <a:cubicBezTo>
                    <a:pt x="961" y="37"/>
                    <a:pt x="850" y="0"/>
                    <a:pt x="739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8" name="Google Shape;22498;p31"/>
            <p:cNvSpPr/>
            <p:nvPr/>
          </p:nvSpPr>
          <p:spPr>
            <a:xfrm>
              <a:off x="975887" y="4520733"/>
              <a:ext cx="73009" cy="10486"/>
            </a:xfrm>
            <a:custGeom>
              <a:avLst/>
              <a:gdLst/>
              <a:ahLst/>
              <a:cxnLst/>
              <a:rect l="l" t="t" r="r" b="b"/>
              <a:pathLst>
                <a:path w="1295" h="186" extrusionOk="0">
                  <a:moveTo>
                    <a:pt x="666" y="1"/>
                  </a:moveTo>
                  <a:cubicBezTo>
                    <a:pt x="555" y="1"/>
                    <a:pt x="445" y="1"/>
                    <a:pt x="334" y="38"/>
                  </a:cubicBezTo>
                  <a:cubicBezTo>
                    <a:pt x="186" y="112"/>
                    <a:pt x="112" y="149"/>
                    <a:pt x="1" y="186"/>
                  </a:cubicBezTo>
                  <a:cubicBezTo>
                    <a:pt x="186" y="149"/>
                    <a:pt x="445" y="149"/>
                    <a:pt x="703" y="149"/>
                  </a:cubicBezTo>
                  <a:cubicBezTo>
                    <a:pt x="758" y="138"/>
                    <a:pt x="815" y="133"/>
                    <a:pt x="873" y="133"/>
                  </a:cubicBezTo>
                  <a:cubicBezTo>
                    <a:pt x="1015" y="133"/>
                    <a:pt x="1164" y="159"/>
                    <a:pt x="1295" y="186"/>
                  </a:cubicBezTo>
                  <a:cubicBezTo>
                    <a:pt x="1221" y="112"/>
                    <a:pt x="1073" y="112"/>
                    <a:pt x="999" y="38"/>
                  </a:cubicBezTo>
                  <a:cubicBezTo>
                    <a:pt x="888" y="1"/>
                    <a:pt x="740" y="1"/>
                    <a:pt x="666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9" name="Google Shape;22499;p31"/>
            <p:cNvSpPr/>
            <p:nvPr/>
          </p:nvSpPr>
          <p:spPr>
            <a:xfrm>
              <a:off x="984231" y="4579084"/>
              <a:ext cx="45948" cy="10486"/>
            </a:xfrm>
            <a:custGeom>
              <a:avLst/>
              <a:gdLst/>
              <a:ahLst/>
              <a:cxnLst/>
              <a:rect l="l" t="t" r="r" b="b"/>
              <a:pathLst>
                <a:path w="815" h="186" extrusionOk="0">
                  <a:moveTo>
                    <a:pt x="407" y="1"/>
                  </a:moveTo>
                  <a:cubicBezTo>
                    <a:pt x="334" y="1"/>
                    <a:pt x="260" y="1"/>
                    <a:pt x="186" y="38"/>
                  </a:cubicBezTo>
                  <a:cubicBezTo>
                    <a:pt x="149" y="75"/>
                    <a:pt x="38" y="75"/>
                    <a:pt x="1" y="186"/>
                  </a:cubicBezTo>
                  <a:cubicBezTo>
                    <a:pt x="112" y="112"/>
                    <a:pt x="297" y="75"/>
                    <a:pt x="407" y="75"/>
                  </a:cubicBezTo>
                  <a:cubicBezTo>
                    <a:pt x="555" y="75"/>
                    <a:pt x="703" y="112"/>
                    <a:pt x="814" y="186"/>
                  </a:cubicBezTo>
                  <a:cubicBezTo>
                    <a:pt x="777" y="75"/>
                    <a:pt x="740" y="75"/>
                    <a:pt x="629" y="38"/>
                  </a:cubicBezTo>
                  <a:cubicBezTo>
                    <a:pt x="555" y="1"/>
                    <a:pt x="518" y="1"/>
                    <a:pt x="407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0" name="Google Shape;22500;p31"/>
            <p:cNvSpPr/>
            <p:nvPr/>
          </p:nvSpPr>
          <p:spPr>
            <a:xfrm>
              <a:off x="990489" y="4616631"/>
              <a:ext cx="45948" cy="10486"/>
            </a:xfrm>
            <a:custGeom>
              <a:avLst/>
              <a:gdLst/>
              <a:ahLst/>
              <a:cxnLst/>
              <a:rect l="l" t="t" r="r" b="b"/>
              <a:pathLst>
                <a:path w="815" h="186" extrusionOk="0">
                  <a:moveTo>
                    <a:pt x="407" y="0"/>
                  </a:moveTo>
                  <a:cubicBezTo>
                    <a:pt x="296" y="0"/>
                    <a:pt x="260" y="0"/>
                    <a:pt x="186" y="74"/>
                  </a:cubicBezTo>
                  <a:cubicBezTo>
                    <a:pt x="112" y="111"/>
                    <a:pt x="38" y="148"/>
                    <a:pt x="1" y="185"/>
                  </a:cubicBezTo>
                  <a:cubicBezTo>
                    <a:pt x="112" y="148"/>
                    <a:pt x="260" y="148"/>
                    <a:pt x="370" y="111"/>
                  </a:cubicBezTo>
                  <a:cubicBezTo>
                    <a:pt x="518" y="111"/>
                    <a:pt x="666" y="148"/>
                    <a:pt x="814" y="185"/>
                  </a:cubicBezTo>
                  <a:cubicBezTo>
                    <a:pt x="777" y="148"/>
                    <a:pt x="740" y="111"/>
                    <a:pt x="629" y="74"/>
                  </a:cubicBezTo>
                  <a:cubicBezTo>
                    <a:pt x="592" y="0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1" name="Google Shape;22501;p31"/>
            <p:cNvSpPr/>
            <p:nvPr/>
          </p:nvSpPr>
          <p:spPr>
            <a:xfrm>
              <a:off x="994661" y="4658294"/>
              <a:ext cx="41776" cy="10486"/>
            </a:xfrm>
            <a:custGeom>
              <a:avLst/>
              <a:gdLst/>
              <a:ahLst/>
              <a:cxnLst/>
              <a:rect l="l" t="t" r="r" b="b"/>
              <a:pathLst>
                <a:path w="741" h="186" extrusionOk="0">
                  <a:moveTo>
                    <a:pt x="370" y="1"/>
                  </a:moveTo>
                  <a:cubicBezTo>
                    <a:pt x="333" y="1"/>
                    <a:pt x="222" y="1"/>
                    <a:pt x="186" y="75"/>
                  </a:cubicBezTo>
                  <a:cubicBezTo>
                    <a:pt x="112" y="112"/>
                    <a:pt x="38" y="149"/>
                    <a:pt x="1" y="186"/>
                  </a:cubicBezTo>
                  <a:cubicBezTo>
                    <a:pt x="149" y="149"/>
                    <a:pt x="296" y="149"/>
                    <a:pt x="370" y="149"/>
                  </a:cubicBezTo>
                  <a:cubicBezTo>
                    <a:pt x="444" y="112"/>
                    <a:pt x="592" y="112"/>
                    <a:pt x="740" y="112"/>
                  </a:cubicBezTo>
                  <a:cubicBezTo>
                    <a:pt x="703" y="75"/>
                    <a:pt x="592" y="1"/>
                    <a:pt x="555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2" name="Google Shape;22502;p31"/>
            <p:cNvSpPr/>
            <p:nvPr/>
          </p:nvSpPr>
          <p:spPr>
            <a:xfrm>
              <a:off x="1005090" y="4700013"/>
              <a:ext cx="41719" cy="16688"/>
            </a:xfrm>
            <a:custGeom>
              <a:avLst/>
              <a:gdLst/>
              <a:ahLst/>
              <a:cxnLst/>
              <a:rect l="l" t="t" r="r" b="b"/>
              <a:pathLst>
                <a:path w="740" h="296" extrusionOk="0">
                  <a:moveTo>
                    <a:pt x="740" y="0"/>
                  </a:moveTo>
                  <a:cubicBezTo>
                    <a:pt x="703" y="0"/>
                    <a:pt x="592" y="74"/>
                    <a:pt x="555" y="74"/>
                  </a:cubicBezTo>
                  <a:cubicBezTo>
                    <a:pt x="518" y="74"/>
                    <a:pt x="407" y="111"/>
                    <a:pt x="370" y="111"/>
                  </a:cubicBezTo>
                  <a:cubicBezTo>
                    <a:pt x="259" y="148"/>
                    <a:pt x="222" y="148"/>
                    <a:pt x="185" y="185"/>
                  </a:cubicBezTo>
                  <a:cubicBezTo>
                    <a:pt x="148" y="185"/>
                    <a:pt x="37" y="259"/>
                    <a:pt x="1" y="296"/>
                  </a:cubicBezTo>
                  <a:cubicBezTo>
                    <a:pt x="296" y="259"/>
                    <a:pt x="518" y="148"/>
                    <a:pt x="740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3" name="Google Shape;22503;p31"/>
            <p:cNvSpPr/>
            <p:nvPr/>
          </p:nvSpPr>
          <p:spPr>
            <a:xfrm>
              <a:off x="1032208" y="4724989"/>
              <a:ext cx="39633" cy="33432"/>
            </a:xfrm>
            <a:custGeom>
              <a:avLst/>
              <a:gdLst/>
              <a:ahLst/>
              <a:cxnLst/>
              <a:rect l="l" t="t" r="r" b="b"/>
              <a:pathLst>
                <a:path w="703" h="593" extrusionOk="0">
                  <a:moveTo>
                    <a:pt x="703" y="1"/>
                  </a:moveTo>
                  <a:cubicBezTo>
                    <a:pt x="666" y="38"/>
                    <a:pt x="592" y="75"/>
                    <a:pt x="518" y="112"/>
                  </a:cubicBezTo>
                  <a:cubicBezTo>
                    <a:pt x="481" y="186"/>
                    <a:pt x="407" y="223"/>
                    <a:pt x="333" y="260"/>
                  </a:cubicBezTo>
                  <a:cubicBezTo>
                    <a:pt x="296" y="297"/>
                    <a:pt x="222" y="371"/>
                    <a:pt x="185" y="408"/>
                  </a:cubicBezTo>
                  <a:cubicBezTo>
                    <a:pt x="111" y="481"/>
                    <a:pt x="37" y="555"/>
                    <a:pt x="0" y="592"/>
                  </a:cubicBezTo>
                  <a:cubicBezTo>
                    <a:pt x="185" y="555"/>
                    <a:pt x="296" y="445"/>
                    <a:pt x="407" y="371"/>
                  </a:cubicBezTo>
                  <a:cubicBezTo>
                    <a:pt x="518" y="260"/>
                    <a:pt x="666" y="112"/>
                    <a:pt x="703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4" name="Google Shape;22504;p31"/>
            <p:cNvSpPr/>
            <p:nvPr/>
          </p:nvSpPr>
          <p:spPr>
            <a:xfrm>
              <a:off x="1098903" y="4731247"/>
              <a:ext cx="16688" cy="45948"/>
            </a:xfrm>
            <a:custGeom>
              <a:avLst/>
              <a:gdLst/>
              <a:ahLst/>
              <a:cxnLst/>
              <a:rect l="l" t="t" r="r" b="b"/>
              <a:pathLst>
                <a:path w="296" h="815" extrusionOk="0">
                  <a:moveTo>
                    <a:pt x="296" y="1"/>
                  </a:moveTo>
                  <a:lnTo>
                    <a:pt x="296" y="1"/>
                  </a:lnTo>
                  <a:cubicBezTo>
                    <a:pt x="222" y="75"/>
                    <a:pt x="222" y="149"/>
                    <a:pt x="185" y="186"/>
                  </a:cubicBezTo>
                  <a:cubicBezTo>
                    <a:pt x="148" y="260"/>
                    <a:pt x="148" y="334"/>
                    <a:pt x="111" y="370"/>
                  </a:cubicBezTo>
                  <a:cubicBezTo>
                    <a:pt x="111" y="444"/>
                    <a:pt x="37" y="518"/>
                    <a:pt x="37" y="555"/>
                  </a:cubicBezTo>
                  <a:cubicBezTo>
                    <a:pt x="37" y="666"/>
                    <a:pt x="0" y="703"/>
                    <a:pt x="0" y="814"/>
                  </a:cubicBezTo>
                  <a:cubicBezTo>
                    <a:pt x="185" y="555"/>
                    <a:pt x="296" y="297"/>
                    <a:pt x="296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5" name="Google Shape;22505;p31"/>
            <p:cNvSpPr/>
            <p:nvPr/>
          </p:nvSpPr>
          <p:spPr>
            <a:xfrm>
              <a:off x="1757505" y="4260213"/>
              <a:ext cx="552443" cy="177194"/>
            </a:xfrm>
            <a:custGeom>
              <a:avLst/>
              <a:gdLst/>
              <a:ahLst/>
              <a:cxnLst/>
              <a:rect l="l" t="t" r="r" b="b"/>
              <a:pathLst>
                <a:path w="9799" h="3143" extrusionOk="0">
                  <a:moveTo>
                    <a:pt x="1" y="0"/>
                  </a:moveTo>
                  <a:cubicBezTo>
                    <a:pt x="186" y="148"/>
                    <a:pt x="334" y="333"/>
                    <a:pt x="629" y="407"/>
                  </a:cubicBezTo>
                  <a:lnTo>
                    <a:pt x="1073" y="888"/>
                  </a:lnTo>
                  <a:cubicBezTo>
                    <a:pt x="1406" y="1183"/>
                    <a:pt x="1739" y="1516"/>
                    <a:pt x="2034" y="1812"/>
                  </a:cubicBezTo>
                  <a:cubicBezTo>
                    <a:pt x="2367" y="2071"/>
                    <a:pt x="2737" y="2367"/>
                    <a:pt x="3143" y="2588"/>
                  </a:cubicBezTo>
                  <a:cubicBezTo>
                    <a:pt x="3402" y="2662"/>
                    <a:pt x="3587" y="2773"/>
                    <a:pt x="3809" y="2810"/>
                  </a:cubicBezTo>
                  <a:cubicBezTo>
                    <a:pt x="3994" y="2884"/>
                    <a:pt x="4216" y="2921"/>
                    <a:pt x="4437" y="2958"/>
                  </a:cubicBezTo>
                  <a:cubicBezTo>
                    <a:pt x="5325" y="3106"/>
                    <a:pt x="6212" y="3143"/>
                    <a:pt x="7136" y="3143"/>
                  </a:cubicBezTo>
                  <a:cubicBezTo>
                    <a:pt x="8024" y="3143"/>
                    <a:pt x="8948" y="3032"/>
                    <a:pt x="9798" y="2847"/>
                  </a:cubicBezTo>
                  <a:lnTo>
                    <a:pt x="9798" y="2810"/>
                  </a:lnTo>
                  <a:cubicBezTo>
                    <a:pt x="9355" y="2847"/>
                    <a:pt x="8948" y="2847"/>
                    <a:pt x="8467" y="2847"/>
                  </a:cubicBezTo>
                  <a:cubicBezTo>
                    <a:pt x="8024" y="2847"/>
                    <a:pt x="7580" y="2847"/>
                    <a:pt x="7136" y="2810"/>
                  </a:cubicBezTo>
                  <a:cubicBezTo>
                    <a:pt x="6656" y="2810"/>
                    <a:pt x="6212" y="2773"/>
                    <a:pt x="5768" y="2736"/>
                  </a:cubicBezTo>
                  <a:cubicBezTo>
                    <a:pt x="5362" y="2662"/>
                    <a:pt x="4918" y="2625"/>
                    <a:pt x="4511" y="2551"/>
                  </a:cubicBezTo>
                  <a:cubicBezTo>
                    <a:pt x="4253" y="2551"/>
                    <a:pt x="4031" y="2514"/>
                    <a:pt x="3846" y="2440"/>
                  </a:cubicBezTo>
                  <a:cubicBezTo>
                    <a:pt x="3661" y="2403"/>
                    <a:pt x="3476" y="2367"/>
                    <a:pt x="3291" y="2256"/>
                  </a:cubicBezTo>
                  <a:cubicBezTo>
                    <a:pt x="2922" y="2071"/>
                    <a:pt x="2589" y="1849"/>
                    <a:pt x="2219" y="1590"/>
                  </a:cubicBezTo>
                  <a:cubicBezTo>
                    <a:pt x="1849" y="1294"/>
                    <a:pt x="1554" y="1036"/>
                    <a:pt x="1184" y="740"/>
                  </a:cubicBezTo>
                  <a:lnTo>
                    <a:pt x="629" y="333"/>
                  </a:lnTo>
                  <a:cubicBezTo>
                    <a:pt x="445" y="185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6" name="Google Shape;22506;p31"/>
            <p:cNvSpPr/>
            <p:nvPr/>
          </p:nvSpPr>
          <p:spPr>
            <a:xfrm>
              <a:off x="1597054" y="4263764"/>
              <a:ext cx="166765" cy="525889"/>
            </a:xfrm>
            <a:custGeom>
              <a:avLst/>
              <a:gdLst/>
              <a:ahLst/>
              <a:cxnLst/>
              <a:rect l="l" t="t" r="r" b="b"/>
              <a:pathLst>
                <a:path w="2958" h="9328" extrusionOk="0">
                  <a:moveTo>
                    <a:pt x="2820" y="0"/>
                  </a:moveTo>
                  <a:cubicBezTo>
                    <a:pt x="2724" y="0"/>
                    <a:pt x="2639" y="60"/>
                    <a:pt x="2588" y="85"/>
                  </a:cubicBezTo>
                  <a:cubicBezTo>
                    <a:pt x="2440" y="122"/>
                    <a:pt x="2403" y="233"/>
                    <a:pt x="2292" y="307"/>
                  </a:cubicBezTo>
                  <a:cubicBezTo>
                    <a:pt x="2181" y="492"/>
                    <a:pt x="2034" y="677"/>
                    <a:pt x="1923" y="862"/>
                  </a:cubicBezTo>
                  <a:cubicBezTo>
                    <a:pt x="1738" y="1268"/>
                    <a:pt x="1553" y="1712"/>
                    <a:pt x="1479" y="2119"/>
                  </a:cubicBezTo>
                  <a:cubicBezTo>
                    <a:pt x="1442" y="2267"/>
                    <a:pt x="1368" y="2340"/>
                    <a:pt x="1368" y="2488"/>
                  </a:cubicBezTo>
                  <a:lnTo>
                    <a:pt x="1368" y="2451"/>
                  </a:lnTo>
                  <a:lnTo>
                    <a:pt x="1183" y="2636"/>
                  </a:lnTo>
                  <a:cubicBezTo>
                    <a:pt x="1109" y="2710"/>
                    <a:pt x="1072" y="2821"/>
                    <a:pt x="961" y="2895"/>
                  </a:cubicBezTo>
                  <a:cubicBezTo>
                    <a:pt x="629" y="3265"/>
                    <a:pt x="407" y="3745"/>
                    <a:pt x="259" y="4152"/>
                  </a:cubicBezTo>
                  <a:cubicBezTo>
                    <a:pt x="222" y="4226"/>
                    <a:pt x="185" y="4374"/>
                    <a:pt x="185" y="4485"/>
                  </a:cubicBezTo>
                  <a:cubicBezTo>
                    <a:pt x="148" y="4596"/>
                    <a:pt x="74" y="4744"/>
                    <a:pt x="74" y="4855"/>
                  </a:cubicBezTo>
                  <a:cubicBezTo>
                    <a:pt x="37" y="5076"/>
                    <a:pt x="0" y="5298"/>
                    <a:pt x="0" y="5520"/>
                  </a:cubicBezTo>
                  <a:cubicBezTo>
                    <a:pt x="0" y="6001"/>
                    <a:pt x="0" y="6444"/>
                    <a:pt x="74" y="6888"/>
                  </a:cubicBezTo>
                  <a:cubicBezTo>
                    <a:pt x="148" y="7295"/>
                    <a:pt x="222" y="7701"/>
                    <a:pt x="370" y="8108"/>
                  </a:cubicBezTo>
                  <a:cubicBezTo>
                    <a:pt x="407" y="8293"/>
                    <a:pt x="518" y="8552"/>
                    <a:pt x="592" y="8736"/>
                  </a:cubicBezTo>
                  <a:cubicBezTo>
                    <a:pt x="629" y="8847"/>
                    <a:pt x="703" y="8958"/>
                    <a:pt x="777" y="9032"/>
                  </a:cubicBezTo>
                  <a:cubicBezTo>
                    <a:pt x="814" y="9106"/>
                    <a:pt x="887" y="9180"/>
                    <a:pt x="924" y="9291"/>
                  </a:cubicBezTo>
                  <a:lnTo>
                    <a:pt x="1109" y="9328"/>
                  </a:lnTo>
                  <a:cubicBezTo>
                    <a:pt x="1109" y="9180"/>
                    <a:pt x="1072" y="9106"/>
                    <a:pt x="998" y="8995"/>
                  </a:cubicBezTo>
                  <a:cubicBezTo>
                    <a:pt x="961" y="8921"/>
                    <a:pt x="924" y="8810"/>
                    <a:pt x="924" y="8736"/>
                  </a:cubicBezTo>
                  <a:cubicBezTo>
                    <a:pt x="887" y="8515"/>
                    <a:pt x="887" y="8293"/>
                    <a:pt x="814" y="8108"/>
                  </a:cubicBezTo>
                  <a:cubicBezTo>
                    <a:pt x="740" y="7701"/>
                    <a:pt x="703" y="7295"/>
                    <a:pt x="703" y="6888"/>
                  </a:cubicBezTo>
                  <a:cubicBezTo>
                    <a:pt x="629" y="6038"/>
                    <a:pt x="703" y="5224"/>
                    <a:pt x="961" y="4411"/>
                  </a:cubicBezTo>
                  <a:cubicBezTo>
                    <a:pt x="1109" y="4004"/>
                    <a:pt x="1294" y="3634"/>
                    <a:pt x="1516" y="3302"/>
                  </a:cubicBezTo>
                  <a:cubicBezTo>
                    <a:pt x="1627" y="3117"/>
                    <a:pt x="1738" y="2969"/>
                    <a:pt x="1886" y="2821"/>
                  </a:cubicBezTo>
                  <a:cubicBezTo>
                    <a:pt x="1923" y="2821"/>
                    <a:pt x="1997" y="2747"/>
                    <a:pt x="1997" y="2673"/>
                  </a:cubicBezTo>
                  <a:lnTo>
                    <a:pt x="1997" y="2562"/>
                  </a:lnTo>
                  <a:lnTo>
                    <a:pt x="1997" y="2488"/>
                  </a:lnTo>
                  <a:cubicBezTo>
                    <a:pt x="1997" y="2340"/>
                    <a:pt x="2034" y="2267"/>
                    <a:pt x="2034" y="2156"/>
                  </a:cubicBezTo>
                  <a:cubicBezTo>
                    <a:pt x="2071" y="1749"/>
                    <a:pt x="2181" y="1379"/>
                    <a:pt x="2292" y="973"/>
                  </a:cubicBezTo>
                  <a:cubicBezTo>
                    <a:pt x="2403" y="788"/>
                    <a:pt x="2440" y="603"/>
                    <a:pt x="2551" y="418"/>
                  </a:cubicBezTo>
                  <a:cubicBezTo>
                    <a:pt x="2588" y="307"/>
                    <a:pt x="2662" y="270"/>
                    <a:pt x="2736" y="159"/>
                  </a:cubicBezTo>
                  <a:cubicBezTo>
                    <a:pt x="2773" y="122"/>
                    <a:pt x="2847" y="85"/>
                    <a:pt x="2958" y="85"/>
                  </a:cubicBezTo>
                  <a:lnTo>
                    <a:pt x="2958" y="48"/>
                  </a:lnTo>
                  <a:cubicBezTo>
                    <a:pt x="2911" y="13"/>
                    <a:pt x="2864" y="0"/>
                    <a:pt x="2820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7" name="Google Shape;22507;p31"/>
            <p:cNvSpPr/>
            <p:nvPr/>
          </p:nvSpPr>
          <p:spPr>
            <a:xfrm>
              <a:off x="1451149" y="4785482"/>
              <a:ext cx="198054" cy="57110"/>
            </a:xfrm>
            <a:custGeom>
              <a:avLst/>
              <a:gdLst/>
              <a:ahLst/>
              <a:cxnLst/>
              <a:rect l="l" t="t" r="r" b="b"/>
              <a:pathLst>
                <a:path w="3513" h="1013" extrusionOk="0">
                  <a:moveTo>
                    <a:pt x="3512" y="0"/>
                  </a:moveTo>
                  <a:lnTo>
                    <a:pt x="3512" y="0"/>
                  </a:lnTo>
                  <a:cubicBezTo>
                    <a:pt x="3512" y="55"/>
                    <a:pt x="3502" y="105"/>
                    <a:pt x="3484" y="147"/>
                  </a:cubicBezTo>
                  <a:lnTo>
                    <a:pt x="3484" y="147"/>
                  </a:lnTo>
                  <a:cubicBezTo>
                    <a:pt x="3512" y="108"/>
                    <a:pt x="3512" y="54"/>
                    <a:pt x="3512" y="0"/>
                  </a:cubicBezTo>
                  <a:close/>
                  <a:moveTo>
                    <a:pt x="3484" y="147"/>
                  </a:moveTo>
                  <a:cubicBezTo>
                    <a:pt x="3473" y="162"/>
                    <a:pt x="3459" y="175"/>
                    <a:pt x="3439" y="185"/>
                  </a:cubicBezTo>
                  <a:cubicBezTo>
                    <a:pt x="3425" y="211"/>
                    <a:pt x="3412" y="238"/>
                    <a:pt x="3396" y="261"/>
                  </a:cubicBezTo>
                  <a:lnTo>
                    <a:pt x="3396" y="261"/>
                  </a:lnTo>
                  <a:cubicBezTo>
                    <a:pt x="3433" y="233"/>
                    <a:pt x="3464" y="194"/>
                    <a:pt x="3484" y="147"/>
                  </a:cubicBezTo>
                  <a:close/>
                  <a:moveTo>
                    <a:pt x="37" y="222"/>
                  </a:moveTo>
                  <a:cubicBezTo>
                    <a:pt x="0" y="296"/>
                    <a:pt x="37" y="407"/>
                    <a:pt x="37" y="518"/>
                  </a:cubicBezTo>
                  <a:cubicBezTo>
                    <a:pt x="111" y="629"/>
                    <a:pt x="222" y="665"/>
                    <a:pt x="296" y="702"/>
                  </a:cubicBezTo>
                  <a:cubicBezTo>
                    <a:pt x="452" y="734"/>
                    <a:pt x="662" y="739"/>
                    <a:pt x="834" y="739"/>
                  </a:cubicBezTo>
                  <a:lnTo>
                    <a:pt x="834" y="739"/>
                  </a:lnTo>
                  <a:cubicBezTo>
                    <a:pt x="1037" y="863"/>
                    <a:pt x="1246" y="931"/>
                    <a:pt x="1516" y="998"/>
                  </a:cubicBezTo>
                  <a:cubicBezTo>
                    <a:pt x="1571" y="1007"/>
                    <a:pt x="1634" y="1012"/>
                    <a:pt x="1700" y="1012"/>
                  </a:cubicBezTo>
                  <a:cubicBezTo>
                    <a:pt x="1897" y="1012"/>
                    <a:pt x="2126" y="971"/>
                    <a:pt x="2292" y="887"/>
                  </a:cubicBezTo>
                  <a:cubicBezTo>
                    <a:pt x="2514" y="813"/>
                    <a:pt x="2810" y="702"/>
                    <a:pt x="2995" y="518"/>
                  </a:cubicBezTo>
                  <a:cubicBezTo>
                    <a:pt x="3069" y="444"/>
                    <a:pt x="3143" y="370"/>
                    <a:pt x="3254" y="333"/>
                  </a:cubicBezTo>
                  <a:cubicBezTo>
                    <a:pt x="3325" y="333"/>
                    <a:pt x="3366" y="302"/>
                    <a:pt x="3396" y="261"/>
                  </a:cubicBezTo>
                  <a:lnTo>
                    <a:pt x="3396" y="261"/>
                  </a:lnTo>
                  <a:cubicBezTo>
                    <a:pt x="3375" y="276"/>
                    <a:pt x="3352" y="288"/>
                    <a:pt x="3328" y="296"/>
                  </a:cubicBezTo>
                  <a:cubicBezTo>
                    <a:pt x="3254" y="296"/>
                    <a:pt x="3180" y="296"/>
                    <a:pt x="3143" y="333"/>
                  </a:cubicBezTo>
                  <a:cubicBezTo>
                    <a:pt x="3106" y="333"/>
                    <a:pt x="3032" y="370"/>
                    <a:pt x="2995" y="444"/>
                  </a:cubicBezTo>
                  <a:cubicBezTo>
                    <a:pt x="2810" y="592"/>
                    <a:pt x="2588" y="629"/>
                    <a:pt x="2366" y="702"/>
                  </a:cubicBezTo>
                  <a:cubicBezTo>
                    <a:pt x="2201" y="753"/>
                    <a:pt x="2032" y="778"/>
                    <a:pt x="1865" y="778"/>
                  </a:cubicBezTo>
                  <a:cubicBezTo>
                    <a:pt x="1544" y="778"/>
                    <a:pt x="1229" y="688"/>
                    <a:pt x="961" y="518"/>
                  </a:cubicBezTo>
                  <a:cubicBezTo>
                    <a:pt x="869" y="555"/>
                    <a:pt x="777" y="573"/>
                    <a:pt x="684" y="573"/>
                  </a:cubicBezTo>
                  <a:cubicBezTo>
                    <a:pt x="592" y="573"/>
                    <a:pt x="499" y="555"/>
                    <a:pt x="407" y="518"/>
                  </a:cubicBezTo>
                  <a:cubicBezTo>
                    <a:pt x="222" y="518"/>
                    <a:pt x="74" y="407"/>
                    <a:pt x="37" y="222"/>
                  </a:cubicBezTo>
                  <a:close/>
                </a:path>
              </a:pathLst>
            </a:custGeom>
            <a:solidFill>
              <a:srgbClr val="4D4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8" name="Google Shape;22508;p31"/>
            <p:cNvSpPr/>
            <p:nvPr/>
          </p:nvSpPr>
          <p:spPr>
            <a:xfrm>
              <a:off x="1446977" y="4166400"/>
              <a:ext cx="68837" cy="633683"/>
            </a:xfrm>
            <a:custGeom>
              <a:avLst/>
              <a:gdLst/>
              <a:ahLst/>
              <a:cxnLst/>
              <a:rect l="l" t="t" r="r" b="b"/>
              <a:pathLst>
                <a:path w="1221" h="11240" extrusionOk="0">
                  <a:moveTo>
                    <a:pt x="1183" y="1"/>
                  </a:moveTo>
                  <a:cubicBezTo>
                    <a:pt x="888" y="1886"/>
                    <a:pt x="777" y="3809"/>
                    <a:pt x="666" y="5768"/>
                  </a:cubicBezTo>
                  <a:cubicBezTo>
                    <a:pt x="666" y="6766"/>
                    <a:pt x="703" y="7691"/>
                    <a:pt x="777" y="8652"/>
                  </a:cubicBezTo>
                  <a:cubicBezTo>
                    <a:pt x="814" y="8874"/>
                    <a:pt x="814" y="9096"/>
                    <a:pt x="814" y="9354"/>
                  </a:cubicBezTo>
                  <a:cubicBezTo>
                    <a:pt x="814" y="9576"/>
                    <a:pt x="814" y="9798"/>
                    <a:pt x="703" y="10020"/>
                  </a:cubicBezTo>
                  <a:cubicBezTo>
                    <a:pt x="629" y="10205"/>
                    <a:pt x="370" y="10353"/>
                    <a:pt x="259" y="10537"/>
                  </a:cubicBezTo>
                  <a:cubicBezTo>
                    <a:pt x="111" y="10722"/>
                    <a:pt x="0" y="11018"/>
                    <a:pt x="0" y="11240"/>
                  </a:cubicBezTo>
                  <a:lnTo>
                    <a:pt x="74" y="11240"/>
                  </a:lnTo>
                  <a:cubicBezTo>
                    <a:pt x="111" y="10944"/>
                    <a:pt x="259" y="10759"/>
                    <a:pt x="407" y="10648"/>
                  </a:cubicBezTo>
                  <a:cubicBezTo>
                    <a:pt x="481" y="10537"/>
                    <a:pt x="592" y="10500"/>
                    <a:pt x="666" y="10389"/>
                  </a:cubicBezTo>
                  <a:cubicBezTo>
                    <a:pt x="777" y="10353"/>
                    <a:pt x="888" y="10279"/>
                    <a:pt x="999" y="10131"/>
                  </a:cubicBezTo>
                  <a:cubicBezTo>
                    <a:pt x="1072" y="9983"/>
                    <a:pt x="1072" y="9835"/>
                    <a:pt x="1146" y="9724"/>
                  </a:cubicBezTo>
                  <a:cubicBezTo>
                    <a:pt x="1183" y="9576"/>
                    <a:pt x="1183" y="9465"/>
                    <a:pt x="1183" y="9354"/>
                  </a:cubicBezTo>
                  <a:cubicBezTo>
                    <a:pt x="1220" y="9059"/>
                    <a:pt x="1220" y="8837"/>
                    <a:pt x="1220" y="8615"/>
                  </a:cubicBezTo>
                  <a:lnTo>
                    <a:pt x="1220" y="5731"/>
                  </a:lnTo>
                  <a:lnTo>
                    <a:pt x="1220" y="4289"/>
                  </a:lnTo>
                  <a:lnTo>
                    <a:pt x="1220" y="2884"/>
                  </a:lnTo>
                  <a:lnTo>
                    <a:pt x="1220" y="1443"/>
                  </a:lnTo>
                  <a:cubicBezTo>
                    <a:pt x="1220" y="962"/>
                    <a:pt x="1220" y="481"/>
                    <a:pt x="1183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9" name="Google Shape;22509;p31"/>
            <p:cNvSpPr/>
            <p:nvPr/>
          </p:nvSpPr>
          <p:spPr>
            <a:xfrm>
              <a:off x="2303633" y="4218493"/>
              <a:ext cx="135532" cy="600364"/>
            </a:xfrm>
            <a:custGeom>
              <a:avLst/>
              <a:gdLst/>
              <a:ahLst/>
              <a:cxnLst/>
              <a:rect l="l" t="t" r="r" b="b"/>
              <a:pathLst>
                <a:path w="2404" h="10649" extrusionOk="0">
                  <a:moveTo>
                    <a:pt x="1590" y="1"/>
                  </a:moveTo>
                  <a:cubicBezTo>
                    <a:pt x="1331" y="408"/>
                    <a:pt x="1035" y="814"/>
                    <a:pt x="814" y="1258"/>
                  </a:cubicBezTo>
                  <a:cubicBezTo>
                    <a:pt x="555" y="1665"/>
                    <a:pt x="370" y="2108"/>
                    <a:pt x="185" y="2589"/>
                  </a:cubicBezTo>
                  <a:cubicBezTo>
                    <a:pt x="111" y="2811"/>
                    <a:pt x="37" y="3107"/>
                    <a:pt x="37" y="3328"/>
                  </a:cubicBezTo>
                  <a:cubicBezTo>
                    <a:pt x="0" y="3550"/>
                    <a:pt x="37" y="3846"/>
                    <a:pt x="74" y="4068"/>
                  </a:cubicBezTo>
                  <a:cubicBezTo>
                    <a:pt x="148" y="4585"/>
                    <a:pt x="370" y="5029"/>
                    <a:pt x="592" y="5436"/>
                  </a:cubicBezTo>
                  <a:cubicBezTo>
                    <a:pt x="814" y="5879"/>
                    <a:pt x="1146" y="6286"/>
                    <a:pt x="1405" y="6656"/>
                  </a:cubicBezTo>
                  <a:cubicBezTo>
                    <a:pt x="1701" y="7062"/>
                    <a:pt x="1775" y="7580"/>
                    <a:pt x="1738" y="8024"/>
                  </a:cubicBezTo>
                  <a:cubicBezTo>
                    <a:pt x="1738" y="8282"/>
                    <a:pt x="1701" y="8504"/>
                    <a:pt x="1627" y="8726"/>
                  </a:cubicBezTo>
                  <a:cubicBezTo>
                    <a:pt x="1590" y="8948"/>
                    <a:pt x="1553" y="9207"/>
                    <a:pt x="1442" y="9429"/>
                  </a:cubicBezTo>
                  <a:cubicBezTo>
                    <a:pt x="1405" y="9576"/>
                    <a:pt x="1331" y="9650"/>
                    <a:pt x="1220" y="9724"/>
                  </a:cubicBezTo>
                  <a:cubicBezTo>
                    <a:pt x="1146" y="9761"/>
                    <a:pt x="998" y="9798"/>
                    <a:pt x="888" y="9872"/>
                  </a:cubicBezTo>
                  <a:lnTo>
                    <a:pt x="629" y="10168"/>
                  </a:lnTo>
                  <a:cubicBezTo>
                    <a:pt x="518" y="10242"/>
                    <a:pt x="481" y="10390"/>
                    <a:pt x="481" y="10538"/>
                  </a:cubicBezTo>
                  <a:lnTo>
                    <a:pt x="629" y="10649"/>
                  </a:lnTo>
                  <a:cubicBezTo>
                    <a:pt x="629" y="10501"/>
                    <a:pt x="703" y="10464"/>
                    <a:pt x="814" y="10353"/>
                  </a:cubicBezTo>
                  <a:cubicBezTo>
                    <a:pt x="888" y="10279"/>
                    <a:pt x="998" y="10205"/>
                    <a:pt x="1072" y="10168"/>
                  </a:cubicBezTo>
                  <a:cubicBezTo>
                    <a:pt x="1183" y="10131"/>
                    <a:pt x="1294" y="10131"/>
                    <a:pt x="1405" y="10020"/>
                  </a:cubicBezTo>
                  <a:cubicBezTo>
                    <a:pt x="1553" y="9946"/>
                    <a:pt x="1701" y="9798"/>
                    <a:pt x="1775" y="9650"/>
                  </a:cubicBezTo>
                  <a:cubicBezTo>
                    <a:pt x="1886" y="9539"/>
                    <a:pt x="1923" y="9429"/>
                    <a:pt x="1960" y="9281"/>
                  </a:cubicBezTo>
                  <a:cubicBezTo>
                    <a:pt x="1997" y="9170"/>
                    <a:pt x="2071" y="9059"/>
                    <a:pt x="2108" y="8911"/>
                  </a:cubicBezTo>
                  <a:cubicBezTo>
                    <a:pt x="2219" y="8652"/>
                    <a:pt x="2255" y="8430"/>
                    <a:pt x="2292" y="8135"/>
                  </a:cubicBezTo>
                  <a:cubicBezTo>
                    <a:pt x="2403" y="7580"/>
                    <a:pt x="2292" y="6951"/>
                    <a:pt x="1960" y="6397"/>
                  </a:cubicBezTo>
                  <a:cubicBezTo>
                    <a:pt x="1923" y="6323"/>
                    <a:pt x="1886" y="6249"/>
                    <a:pt x="1849" y="6212"/>
                  </a:cubicBezTo>
                  <a:lnTo>
                    <a:pt x="1701" y="6064"/>
                  </a:lnTo>
                  <a:cubicBezTo>
                    <a:pt x="1627" y="5953"/>
                    <a:pt x="1553" y="5879"/>
                    <a:pt x="1516" y="5768"/>
                  </a:cubicBezTo>
                  <a:cubicBezTo>
                    <a:pt x="1405" y="5584"/>
                    <a:pt x="1294" y="5362"/>
                    <a:pt x="1183" y="5177"/>
                  </a:cubicBezTo>
                  <a:cubicBezTo>
                    <a:pt x="962" y="4770"/>
                    <a:pt x="777" y="4401"/>
                    <a:pt x="666" y="3957"/>
                  </a:cubicBezTo>
                  <a:cubicBezTo>
                    <a:pt x="629" y="3735"/>
                    <a:pt x="592" y="3550"/>
                    <a:pt x="592" y="3365"/>
                  </a:cubicBezTo>
                  <a:cubicBezTo>
                    <a:pt x="592" y="3180"/>
                    <a:pt x="629" y="2996"/>
                    <a:pt x="666" y="2774"/>
                  </a:cubicBezTo>
                  <a:cubicBezTo>
                    <a:pt x="777" y="2293"/>
                    <a:pt x="925" y="1886"/>
                    <a:pt x="1109" y="1443"/>
                  </a:cubicBezTo>
                  <a:lnTo>
                    <a:pt x="1664" y="38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0" name="Google Shape;22510;p31"/>
            <p:cNvSpPr/>
            <p:nvPr/>
          </p:nvSpPr>
          <p:spPr>
            <a:xfrm>
              <a:off x="2334867" y="4814685"/>
              <a:ext cx="173079" cy="45835"/>
            </a:xfrm>
            <a:custGeom>
              <a:avLst/>
              <a:gdLst/>
              <a:ahLst/>
              <a:cxnLst/>
              <a:rect l="l" t="t" r="r" b="b"/>
              <a:pathLst>
                <a:path w="3070" h="813" extrusionOk="0">
                  <a:moveTo>
                    <a:pt x="1" y="1"/>
                  </a:moveTo>
                  <a:cubicBezTo>
                    <a:pt x="1" y="111"/>
                    <a:pt x="75" y="185"/>
                    <a:pt x="112" y="221"/>
                  </a:cubicBezTo>
                  <a:cubicBezTo>
                    <a:pt x="223" y="295"/>
                    <a:pt x="260" y="332"/>
                    <a:pt x="371" y="369"/>
                  </a:cubicBezTo>
                  <a:cubicBezTo>
                    <a:pt x="408" y="369"/>
                    <a:pt x="481" y="443"/>
                    <a:pt x="592" y="443"/>
                  </a:cubicBezTo>
                  <a:cubicBezTo>
                    <a:pt x="610" y="460"/>
                    <a:pt x="643" y="470"/>
                    <a:pt x="681" y="475"/>
                  </a:cubicBezTo>
                  <a:lnTo>
                    <a:pt x="681" y="475"/>
                  </a:lnTo>
                  <a:cubicBezTo>
                    <a:pt x="697" y="503"/>
                    <a:pt x="717" y="531"/>
                    <a:pt x="740" y="554"/>
                  </a:cubicBezTo>
                  <a:cubicBezTo>
                    <a:pt x="814" y="665"/>
                    <a:pt x="851" y="702"/>
                    <a:pt x="962" y="739"/>
                  </a:cubicBezTo>
                  <a:cubicBezTo>
                    <a:pt x="1110" y="813"/>
                    <a:pt x="1221" y="813"/>
                    <a:pt x="1369" y="813"/>
                  </a:cubicBezTo>
                  <a:cubicBezTo>
                    <a:pt x="1591" y="813"/>
                    <a:pt x="1886" y="739"/>
                    <a:pt x="2108" y="665"/>
                  </a:cubicBezTo>
                  <a:lnTo>
                    <a:pt x="2589" y="665"/>
                  </a:lnTo>
                  <a:cubicBezTo>
                    <a:pt x="2663" y="665"/>
                    <a:pt x="2774" y="628"/>
                    <a:pt x="2848" y="628"/>
                  </a:cubicBezTo>
                  <a:cubicBezTo>
                    <a:pt x="2958" y="628"/>
                    <a:pt x="2995" y="554"/>
                    <a:pt x="3069" y="517"/>
                  </a:cubicBezTo>
                  <a:cubicBezTo>
                    <a:pt x="2885" y="517"/>
                    <a:pt x="2700" y="517"/>
                    <a:pt x="2589" y="554"/>
                  </a:cubicBezTo>
                  <a:cubicBezTo>
                    <a:pt x="2404" y="554"/>
                    <a:pt x="2256" y="554"/>
                    <a:pt x="2071" y="517"/>
                  </a:cubicBezTo>
                  <a:cubicBezTo>
                    <a:pt x="1849" y="554"/>
                    <a:pt x="1591" y="591"/>
                    <a:pt x="1369" y="591"/>
                  </a:cubicBezTo>
                  <a:cubicBezTo>
                    <a:pt x="1221" y="591"/>
                    <a:pt x="1110" y="591"/>
                    <a:pt x="999" y="554"/>
                  </a:cubicBezTo>
                  <a:cubicBezTo>
                    <a:pt x="925" y="554"/>
                    <a:pt x="814" y="480"/>
                    <a:pt x="814" y="332"/>
                  </a:cubicBezTo>
                  <a:cubicBezTo>
                    <a:pt x="767" y="332"/>
                    <a:pt x="716" y="332"/>
                    <a:pt x="665" y="331"/>
                  </a:cubicBezTo>
                  <a:lnTo>
                    <a:pt x="665" y="331"/>
                  </a:lnTo>
                  <a:lnTo>
                    <a:pt x="629" y="295"/>
                  </a:lnTo>
                  <a:lnTo>
                    <a:pt x="629" y="295"/>
                  </a:lnTo>
                  <a:cubicBezTo>
                    <a:pt x="629" y="306"/>
                    <a:pt x="630" y="318"/>
                    <a:pt x="632" y="330"/>
                  </a:cubicBezTo>
                  <a:lnTo>
                    <a:pt x="632" y="330"/>
                  </a:lnTo>
                  <a:cubicBezTo>
                    <a:pt x="534" y="327"/>
                    <a:pt x="438" y="318"/>
                    <a:pt x="371" y="295"/>
                  </a:cubicBezTo>
                  <a:cubicBezTo>
                    <a:pt x="260" y="221"/>
                    <a:pt x="186" y="221"/>
                    <a:pt x="112" y="184"/>
                  </a:cubicBez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4D4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1" name="Google Shape;22511;p31"/>
            <p:cNvSpPr/>
            <p:nvPr/>
          </p:nvSpPr>
          <p:spPr>
            <a:xfrm>
              <a:off x="2503717" y="4224751"/>
              <a:ext cx="160563" cy="619138"/>
            </a:xfrm>
            <a:custGeom>
              <a:avLst/>
              <a:gdLst/>
              <a:ahLst/>
              <a:cxnLst/>
              <a:rect l="l" t="t" r="r" b="b"/>
              <a:pathLst>
                <a:path w="2848" h="10982" extrusionOk="0">
                  <a:moveTo>
                    <a:pt x="2736" y="1"/>
                  </a:moveTo>
                  <a:lnTo>
                    <a:pt x="2662" y="75"/>
                  </a:lnTo>
                  <a:cubicBezTo>
                    <a:pt x="2514" y="999"/>
                    <a:pt x="2219" y="1739"/>
                    <a:pt x="1849" y="2515"/>
                  </a:cubicBezTo>
                  <a:cubicBezTo>
                    <a:pt x="1701" y="2700"/>
                    <a:pt x="1590" y="2885"/>
                    <a:pt x="1516" y="3069"/>
                  </a:cubicBezTo>
                  <a:cubicBezTo>
                    <a:pt x="1405" y="3254"/>
                    <a:pt x="1294" y="3439"/>
                    <a:pt x="1184" y="3624"/>
                  </a:cubicBezTo>
                  <a:cubicBezTo>
                    <a:pt x="999" y="3994"/>
                    <a:pt x="777" y="4400"/>
                    <a:pt x="592" y="4844"/>
                  </a:cubicBezTo>
                  <a:cubicBezTo>
                    <a:pt x="407" y="5251"/>
                    <a:pt x="259" y="5694"/>
                    <a:pt x="185" y="6212"/>
                  </a:cubicBezTo>
                  <a:cubicBezTo>
                    <a:pt x="111" y="6434"/>
                    <a:pt x="111" y="6730"/>
                    <a:pt x="111" y="6951"/>
                  </a:cubicBezTo>
                  <a:lnTo>
                    <a:pt x="111" y="7321"/>
                  </a:lnTo>
                  <a:lnTo>
                    <a:pt x="111" y="7617"/>
                  </a:lnTo>
                  <a:cubicBezTo>
                    <a:pt x="74" y="8430"/>
                    <a:pt x="0" y="9354"/>
                    <a:pt x="0" y="10242"/>
                  </a:cubicBezTo>
                  <a:lnTo>
                    <a:pt x="0" y="10316"/>
                  </a:lnTo>
                  <a:cubicBezTo>
                    <a:pt x="37" y="10390"/>
                    <a:pt x="74" y="10427"/>
                    <a:pt x="74" y="10464"/>
                  </a:cubicBezTo>
                  <a:cubicBezTo>
                    <a:pt x="74" y="10575"/>
                    <a:pt x="111" y="10611"/>
                    <a:pt x="111" y="10648"/>
                  </a:cubicBezTo>
                  <a:cubicBezTo>
                    <a:pt x="111" y="10759"/>
                    <a:pt x="111" y="10833"/>
                    <a:pt x="37" y="10944"/>
                  </a:cubicBezTo>
                  <a:lnTo>
                    <a:pt x="37" y="10981"/>
                  </a:lnTo>
                  <a:cubicBezTo>
                    <a:pt x="74" y="10981"/>
                    <a:pt x="111" y="10870"/>
                    <a:pt x="185" y="10833"/>
                  </a:cubicBezTo>
                  <a:cubicBezTo>
                    <a:pt x="222" y="10796"/>
                    <a:pt x="222" y="10685"/>
                    <a:pt x="222" y="10648"/>
                  </a:cubicBezTo>
                  <a:cubicBezTo>
                    <a:pt x="222" y="10538"/>
                    <a:pt x="222" y="10390"/>
                    <a:pt x="185" y="10242"/>
                  </a:cubicBezTo>
                  <a:cubicBezTo>
                    <a:pt x="370" y="9354"/>
                    <a:pt x="555" y="8467"/>
                    <a:pt x="629" y="7617"/>
                  </a:cubicBezTo>
                  <a:cubicBezTo>
                    <a:pt x="666" y="7432"/>
                    <a:pt x="666" y="7210"/>
                    <a:pt x="666" y="6951"/>
                  </a:cubicBezTo>
                  <a:cubicBezTo>
                    <a:pt x="740" y="6730"/>
                    <a:pt x="740" y="6545"/>
                    <a:pt x="777" y="6323"/>
                  </a:cubicBezTo>
                  <a:cubicBezTo>
                    <a:pt x="851" y="5916"/>
                    <a:pt x="999" y="5473"/>
                    <a:pt x="1184" y="5066"/>
                  </a:cubicBezTo>
                  <a:cubicBezTo>
                    <a:pt x="1331" y="4659"/>
                    <a:pt x="1553" y="4290"/>
                    <a:pt x="1738" y="3883"/>
                  </a:cubicBezTo>
                  <a:cubicBezTo>
                    <a:pt x="1960" y="3439"/>
                    <a:pt x="2182" y="3032"/>
                    <a:pt x="2293" y="2626"/>
                  </a:cubicBezTo>
                  <a:cubicBezTo>
                    <a:pt x="2625" y="1775"/>
                    <a:pt x="2847" y="851"/>
                    <a:pt x="2736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2" name="Google Shape;22512;p31"/>
            <p:cNvSpPr/>
            <p:nvPr/>
          </p:nvSpPr>
          <p:spPr>
            <a:xfrm>
              <a:off x="1803396" y="3543204"/>
              <a:ext cx="860884" cy="679518"/>
            </a:xfrm>
            <a:custGeom>
              <a:avLst/>
              <a:gdLst/>
              <a:ahLst/>
              <a:cxnLst/>
              <a:rect l="l" t="t" r="r" b="b"/>
              <a:pathLst>
                <a:path w="15270" h="12053" extrusionOk="0">
                  <a:moveTo>
                    <a:pt x="37" y="0"/>
                  </a:moveTo>
                  <a:lnTo>
                    <a:pt x="0" y="37"/>
                  </a:lnTo>
                  <a:cubicBezTo>
                    <a:pt x="444" y="111"/>
                    <a:pt x="925" y="185"/>
                    <a:pt x="1331" y="333"/>
                  </a:cubicBezTo>
                  <a:cubicBezTo>
                    <a:pt x="1775" y="481"/>
                    <a:pt x="2145" y="666"/>
                    <a:pt x="2588" y="888"/>
                  </a:cubicBezTo>
                  <a:cubicBezTo>
                    <a:pt x="2995" y="1110"/>
                    <a:pt x="3402" y="1331"/>
                    <a:pt x="3882" y="1516"/>
                  </a:cubicBezTo>
                  <a:cubicBezTo>
                    <a:pt x="4326" y="1701"/>
                    <a:pt x="4806" y="1849"/>
                    <a:pt x="5287" y="1960"/>
                  </a:cubicBezTo>
                  <a:cubicBezTo>
                    <a:pt x="7247" y="2182"/>
                    <a:pt x="9058" y="2071"/>
                    <a:pt x="10426" y="3106"/>
                  </a:cubicBezTo>
                  <a:cubicBezTo>
                    <a:pt x="10759" y="3328"/>
                    <a:pt x="11128" y="3661"/>
                    <a:pt x="11461" y="3919"/>
                  </a:cubicBezTo>
                  <a:cubicBezTo>
                    <a:pt x="11831" y="4215"/>
                    <a:pt x="12127" y="4548"/>
                    <a:pt x="12422" y="4844"/>
                  </a:cubicBezTo>
                  <a:cubicBezTo>
                    <a:pt x="12681" y="5176"/>
                    <a:pt x="12977" y="5546"/>
                    <a:pt x="13236" y="5916"/>
                  </a:cubicBezTo>
                  <a:cubicBezTo>
                    <a:pt x="13532" y="6285"/>
                    <a:pt x="13864" y="6692"/>
                    <a:pt x="14160" y="7025"/>
                  </a:cubicBezTo>
                  <a:cubicBezTo>
                    <a:pt x="14308" y="7173"/>
                    <a:pt x="14493" y="7358"/>
                    <a:pt x="14604" y="7506"/>
                  </a:cubicBezTo>
                  <a:cubicBezTo>
                    <a:pt x="14715" y="7616"/>
                    <a:pt x="14789" y="7764"/>
                    <a:pt x="14826" y="7949"/>
                  </a:cubicBezTo>
                  <a:cubicBezTo>
                    <a:pt x="14899" y="8319"/>
                    <a:pt x="14863" y="8800"/>
                    <a:pt x="14863" y="9243"/>
                  </a:cubicBezTo>
                  <a:lnTo>
                    <a:pt x="14863" y="10685"/>
                  </a:lnTo>
                  <a:cubicBezTo>
                    <a:pt x="14863" y="10907"/>
                    <a:pt x="14863" y="11129"/>
                    <a:pt x="14899" y="11387"/>
                  </a:cubicBezTo>
                  <a:lnTo>
                    <a:pt x="15047" y="12053"/>
                  </a:lnTo>
                  <a:lnTo>
                    <a:pt x="15084" y="12053"/>
                  </a:lnTo>
                  <a:cubicBezTo>
                    <a:pt x="15047" y="11609"/>
                    <a:pt x="15010" y="11129"/>
                    <a:pt x="15047" y="10685"/>
                  </a:cubicBezTo>
                  <a:lnTo>
                    <a:pt x="15195" y="9280"/>
                  </a:lnTo>
                  <a:cubicBezTo>
                    <a:pt x="15232" y="8836"/>
                    <a:pt x="15269" y="8356"/>
                    <a:pt x="15232" y="7912"/>
                  </a:cubicBezTo>
                  <a:cubicBezTo>
                    <a:pt x="15232" y="7690"/>
                    <a:pt x="15158" y="7432"/>
                    <a:pt x="15010" y="7247"/>
                  </a:cubicBezTo>
                  <a:cubicBezTo>
                    <a:pt x="14899" y="7062"/>
                    <a:pt x="14715" y="6877"/>
                    <a:pt x="14604" y="6692"/>
                  </a:cubicBezTo>
                  <a:lnTo>
                    <a:pt x="13753" y="5583"/>
                  </a:lnTo>
                  <a:cubicBezTo>
                    <a:pt x="13532" y="5213"/>
                    <a:pt x="13236" y="4844"/>
                    <a:pt x="12940" y="4474"/>
                  </a:cubicBezTo>
                  <a:cubicBezTo>
                    <a:pt x="12607" y="4178"/>
                    <a:pt x="12275" y="3845"/>
                    <a:pt x="11905" y="3513"/>
                  </a:cubicBezTo>
                  <a:cubicBezTo>
                    <a:pt x="11535" y="3180"/>
                    <a:pt x="11165" y="2921"/>
                    <a:pt x="10796" y="2625"/>
                  </a:cubicBezTo>
                  <a:cubicBezTo>
                    <a:pt x="10426" y="2367"/>
                    <a:pt x="10019" y="2145"/>
                    <a:pt x="9539" y="1997"/>
                  </a:cubicBezTo>
                  <a:cubicBezTo>
                    <a:pt x="9095" y="1812"/>
                    <a:pt x="8614" y="1738"/>
                    <a:pt x="8171" y="1664"/>
                  </a:cubicBezTo>
                  <a:cubicBezTo>
                    <a:pt x="7247" y="1590"/>
                    <a:pt x="6322" y="1590"/>
                    <a:pt x="5398" y="1479"/>
                  </a:cubicBezTo>
                  <a:cubicBezTo>
                    <a:pt x="4917" y="1442"/>
                    <a:pt x="4474" y="1294"/>
                    <a:pt x="4030" y="1184"/>
                  </a:cubicBezTo>
                  <a:cubicBezTo>
                    <a:pt x="3586" y="999"/>
                    <a:pt x="3180" y="814"/>
                    <a:pt x="2773" y="629"/>
                  </a:cubicBezTo>
                  <a:cubicBezTo>
                    <a:pt x="2292" y="444"/>
                    <a:pt x="1886" y="259"/>
                    <a:pt x="1405" y="148"/>
                  </a:cubicBezTo>
                  <a:cubicBezTo>
                    <a:pt x="962" y="0"/>
                    <a:pt x="481" y="0"/>
                    <a:pt x="37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3" name="Google Shape;22513;p31"/>
            <p:cNvSpPr/>
            <p:nvPr/>
          </p:nvSpPr>
          <p:spPr>
            <a:xfrm>
              <a:off x="2357812" y="4772177"/>
              <a:ext cx="43805" cy="59196"/>
            </a:xfrm>
            <a:custGeom>
              <a:avLst/>
              <a:gdLst/>
              <a:ahLst/>
              <a:cxnLst/>
              <a:rect l="l" t="t" r="r" b="b"/>
              <a:pathLst>
                <a:path w="777" h="1050" extrusionOk="0">
                  <a:moveTo>
                    <a:pt x="260" y="0"/>
                  </a:moveTo>
                  <a:cubicBezTo>
                    <a:pt x="153" y="0"/>
                    <a:pt x="56" y="42"/>
                    <a:pt x="1" y="125"/>
                  </a:cubicBezTo>
                  <a:cubicBezTo>
                    <a:pt x="74" y="125"/>
                    <a:pt x="185" y="125"/>
                    <a:pt x="370" y="199"/>
                  </a:cubicBezTo>
                  <a:cubicBezTo>
                    <a:pt x="444" y="273"/>
                    <a:pt x="555" y="347"/>
                    <a:pt x="555" y="458"/>
                  </a:cubicBezTo>
                  <a:cubicBezTo>
                    <a:pt x="592" y="643"/>
                    <a:pt x="555" y="865"/>
                    <a:pt x="444" y="1049"/>
                  </a:cubicBezTo>
                  <a:cubicBezTo>
                    <a:pt x="555" y="1012"/>
                    <a:pt x="629" y="865"/>
                    <a:pt x="666" y="754"/>
                  </a:cubicBezTo>
                  <a:cubicBezTo>
                    <a:pt x="740" y="643"/>
                    <a:pt x="777" y="495"/>
                    <a:pt x="740" y="347"/>
                  </a:cubicBezTo>
                  <a:cubicBezTo>
                    <a:pt x="666" y="273"/>
                    <a:pt x="629" y="162"/>
                    <a:pt x="592" y="125"/>
                  </a:cubicBezTo>
                  <a:cubicBezTo>
                    <a:pt x="481" y="88"/>
                    <a:pt x="444" y="14"/>
                    <a:pt x="370" y="14"/>
                  </a:cubicBezTo>
                  <a:cubicBezTo>
                    <a:pt x="333" y="5"/>
                    <a:pt x="296" y="0"/>
                    <a:pt x="260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4" name="Google Shape;22514;p31"/>
            <p:cNvSpPr/>
            <p:nvPr/>
          </p:nvSpPr>
          <p:spPr>
            <a:xfrm>
              <a:off x="2380758" y="4790838"/>
              <a:ext cx="73009" cy="50965"/>
            </a:xfrm>
            <a:custGeom>
              <a:avLst/>
              <a:gdLst/>
              <a:ahLst/>
              <a:cxnLst/>
              <a:rect l="l" t="t" r="r" b="b"/>
              <a:pathLst>
                <a:path w="1295" h="904" extrusionOk="0">
                  <a:moveTo>
                    <a:pt x="791" y="1"/>
                  </a:moveTo>
                  <a:cubicBezTo>
                    <a:pt x="755" y="1"/>
                    <a:pt x="724" y="5"/>
                    <a:pt x="703" y="16"/>
                  </a:cubicBezTo>
                  <a:cubicBezTo>
                    <a:pt x="481" y="53"/>
                    <a:pt x="333" y="201"/>
                    <a:pt x="222" y="349"/>
                  </a:cubicBezTo>
                  <a:cubicBezTo>
                    <a:pt x="148" y="497"/>
                    <a:pt x="37" y="607"/>
                    <a:pt x="0" y="792"/>
                  </a:cubicBezTo>
                  <a:cubicBezTo>
                    <a:pt x="148" y="718"/>
                    <a:pt x="222" y="607"/>
                    <a:pt x="333" y="423"/>
                  </a:cubicBezTo>
                  <a:cubicBezTo>
                    <a:pt x="481" y="349"/>
                    <a:pt x="592" y="238"/>
                    <a:pt x="740" y="201"/>
                  </a:cubicBezTo>
                  <a:cubicBezTo>
                    <a:pt x="851" y="201"/>
                    <a:pt x="924" y="201"/>
                    <a:pt x="961" y="238"/>
                  </a:cubicBezTo>
                  <a:cubicBezTo>
                    <a:pt x="1035" y="312"/>
                    <a:pt x="1072" y="386"/>
                    <a:pt x="1109" y="423"/>
                  </a:cubicBezTo>
                  <a:cubicBezTo>
                    <a:pt x="1220" y="570"/>
                    <a:pt x="1257" y="755"/>
                    <a:pt x="1257" y="903"/>
                  </a:cubicBezTo>
                  <a:cubicBezTo>
                    <a:pt x="1294" y="718"/>
                    <a:pt x="1294" y="534"/>
                    <a:pt x="1257" y="349"/>
                  </a:cubicBezTo>
                  <a:cubicBezTo>
                    <a:pt x="1257" y="238"/>
                    <a:pt x="1146" y="164"/>
                    <a:pt x="1072" y="53"/>
                  </a:cubicBezTo>
                  <a:cubicBezTo>
                    <a:pt x="994" y="27"/>
                    <a:pt x="879" y="1"/>
                    <a:pt x="791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5" name="Google Shape;22515;p31"/>
            <p:cNvSpPr/>
            <p:nvPr/>
          </p:nvSpPr>
          <p:spPr>
            <a:xfrm>
              <a:off x="2357812" y="4779224"/>
              <a:ext cx="33432" cy="52149"/>
            </a:xfrm>
            <a:custGeom>
              <a:avLst/>
              <a:gdLst/>
              <a:ahLst/>
              <a:cxnLst/>
              <a:rect l="l" t="t" r="r" b="b"/>
              <a:pathLst>
                <a:path w="593" h="925" extrusionOk="0">
                  <a:moveTo>
                    <a:pt x="1" y="0"/>
                  </a:moveTo>
                  <a:cubicBezTo>
                    <a:pt x="74" y="37"/>
                    <a:pt x="185" y="74"/>
                    <a:pt x="333" y="148"/>
                  </a:cubicBezTo>
                  <a:cubicBezTo>
                    <a:pt x="370" y="222"/>
                    <a:pt x="407" y="259"/>
                    <a:pt x="407" y="333"/>
                  </a:cubicBezTo>
                  <a:cubicBezTo>
                    <a:pt x="444" y="444"/>
                    <a:pt x="444" y="703"/>
                    <a:pt x="444" y="924"/>
                  </a:cubicBezTo>
                  <a:cubicBezTo>
                    <a:pt x="518" y="740"/>
                    <a:pt x="592" y="518"/>
                    <a:pt x="555" y="259"/>
                  </a:cubicBezTo>
                  <a:cubicBezTo>
                    <a:pt x="518" y="185"/>
                    <a:pt x="407" y="74"/>
                    <a:pt x="333" y="37"/>
                  </a:cubicBezTo>
                  <a:cubicBezTo>
                    <a:pt x="222" y="0"/>
                    <a:pt x="74" y="0"/>
                    <a:pt x="1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6" name="Google Shape;22516;p31"/>
            <p:cNvSpPr/>
            <p:nvPr/>
          </p:nvSpPr>
          <p:spPr>
            <a:xfrm>
              <a:off x="2380758" y="4804199"/>
              <a:ext cx="68837" cy="3969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740" y="1"/>
                  </a:moveTo>
                  <a:cubicBezTo>
                    <a:pt x="555" y="1"/>
                    <a:pt x="481" y="149"/>
                    <a:pt x="333" y="260"/>
                  </a:cubicBezTo>
                  <a:cubicBezTo>
                    <a:pt x="222" y="370"/>
                    <a:pt x="111" y="481"/>
                    <a:pt x="0" y="629"/>
                  </a:cubicBezTo>
                  <a:cubicBezTo>
                    <a:pt x="148" y="518"/>
                    <a:pt x="259" y="444"/>
                    <a:pt x="333" y="370"/>
                  </a:cubicBezTo>
                  <a:cubicBezTo>
                    <a:pt x="481" y="297"/>
                    <a:pt x="592" y="186"/>
                    <a:pt x="703" y="186"/>
                  </a:cubicBezTo>
                  <a:lnTo>
                    <a:pt x="851" y="186"/>
                  </a:lnTo>
                  <a:cubicBezTo>
                    <a:pt x="887" y="186"/>
                    <a:pt x="924" y="260"/>
                    <a:pt x="961" y="297"/>
                  </a:cubicBezTo>
                  <a:cubicBezTo>
                    <a:pt x="1072" y="370"/>
                    <a:pt x="1109" y="555"/>
                    <a:pt x="1220" y="703"/>
                  </a:cubicBezTo>
                  <a:cubicBezTo>
                    <a:pt x="1220" y="555"/>
                    <a:pt x="1146" y="370"/>
                    <a:pt x="1109" y="260"/>
                  </a:cubicBezTo>
                  <a:cubicBezTo>
                    <a:pt x="1109" y="186"/>
                    <a:pt x="1072" y="112"/>
                    <a:pt x="961" y="75"/>
                  </a:cubicBezTo>
                  <a:cubicBezTo>
                    <a:pt x="924" y="1"/>
                    <a:pt x="851" y="1"/>
                    <a:pt x="740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7" name="Google Shape;22517;p31"/>
            <p:cNvSpPr/>
            <p:nvPr/>
          </p:nvSpPr>
          <p:spPr>
            <a:xfrm>
              <a:off x="1461579" y="4747934"/>
              <a:ext cx="52149" cy="64665"/>
            </a:xfrm>
            <a:custGeom>
              <a:avLst/>
              <a:gdLst/>
              <a:ahLst/>
              <a:cxnLst/>
              <a:rect l="l" t="t" r="r" b="b"/>
              <a:pathLst>
                <a:path w="925" h="1147" extrusionOk="0">
                  <a:moveTo>
                    <a:pt x="407" y="1"/>
                  </a:moveTo>
                  <a:cubicBezTo>
                    <a:pt x="185" y="38"/>
                    <a:pt x="74" y="148"/>
                    <a:pt x="0" y="259"/>
                  </a:cubicBezTo>
                  <a:cubicBezTo>
                    <a:pt x="148" y="222"/>
                    <a:pt x="222" y="185"/>
                    <a:pt x="370" y="185"/>
                  </a:cubicBezTo>
                  <a:cubicBezTo>
                    <a:pt x="444" y="185"/>
                    <a:pt x="555" y="259"/>
                    <a:pt x="592" y="407"/>
                  </a:cubicBezTo>
                  <a:cubicBezTo>
                    <a:pt x="703" y="629"/>
                    <a:pt x="740" y="851"/>
                    <a:pt x="740" y="1147"/>
                  </a:cubicBezTo>
                  <a:cubicBezTo>
                    <a:pt x="813" y="999"/>
                    <a:pt x="887" y="851"/>
                    <a:pt x="887" y="740"/>
                  </a:cubicBezTo>
                  <a:cubicBezTo>
                    <a:pt x="924" y="592"/>
                    <a:pt x="887" y="444"/>
                    <a:pt x="813" y="333"/>
                  </a:cubicBezTo>
                  <a:cubicBezTo>
                    <a:pt x="776" y="222"/>
                    <a:pt x="776" y="185"/>
                    <a:pt x="703" y="74"/>
                  </a:cubicBezTo>
                  <a:cubicBezTo>
                    <a:pt x="629" y="38"/>
                    <a:pt x="518" y="1"/>
                    <a:pt x="407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8" name="Google Shape;22518;p31"/>
            <p:cNvSpPr/>
            <p:nvPr/>
          </p:nvSpPr>
          <p:spPr>
            <a:xfrm>
              <a:off x="1511586" y="4774770"/>
              <a:ext cx="73009" cy="50345"/>
            </a:xfrm>
            <a:custGeom>
              <a:avLst/>
              <a:gdLst/>
              <a:ahLst/>
              <a:cxnLst/>
              <a:rect l="l" t="t" r="r" b="b"/>
              <a:pathLst>
                <a:path w="1295" h="893" extrusionOk="0">
                  <a:moveTo>
                    <a:pt x="599" y="0"/>
                  </a:moveTo>
                  <a:cubicBezTo>
                    <a:pt x="375" y="0"/>
                    <a:pt x="212" y="166"/>
                    <a:pt x="111" y="301"/>
                  </a:cubicBezTo>
                  <a:cubicBezTo>
                    <a:pt x="37" y="449"/>
                    <a:pt x="0" y="634"/>
                    <a:pt x="0" y="819"/>
                  </a:cubicBezTo>
                  <a:lnTo>
                    <a:pt x="259" y="375"/>
                  </a:lnTo>
                  <a:cubicBezTo>
                    <a:pt x="407" y="301"/>
                    <a:pt x="555" y="227"/>
                    <a:pt x="666" y="227"/>
                  </a:cubicBezTo>
                  <a:cubicBezTo>
                    <a:pt x="814" y="227"/>
                    <a:pt x="962" y="301"/>
                    <a:pt x="1036" y="449"/>
                  </a:cubicBezTo>
                  <a:cubicBezTo>
                    <a:pt x="1146" y="597"/>
                    <a:pt x="1183" y="782"/>
                    <a:pt x="1220" y="892"/>
                  </a:cubicBezTo>
                  <a:cubicBezTo>
                    <a:pt x="1294" y="782"/>
                    <a:pt x="1294" y="560"/>
                    <a:pt x="1183" y="375"/>
                  </a:cubicBezTo>
                  <a:cubicBezTo>
                    <a:pt x="1146" y="301"/>
                    <a:pt x="1110" y="264"/>
                    <a:pt x="999" y="153"/>
                  </a:cubicBezTo>
                  <a:cubicBezTo>
                    <a:pt x="925" y="79"/>
                    <a:pt x="814" y="5"/>
                    <a:pt x="666" y="5"/>
                  </a:cubicBezTo>
                  <a:cubicBezTo>
                    <a:pt x="643" y="2"/>
                    <a:pt x="621" y="0"/>
                    <a:pt x="599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9" name="Google Shape;22519;p31"/>
            <p:cNvSpPr/>
            <p:nvPr/>
          </p:nvSpPr>
          <p:spPr>
            <a:xfrm>
              <a:off x="1461579" y="4756278"/>
              <a:ext cx="41719" cy="58407"/>
            </a:xfrm>
            <a:custGeom>
              <a:avLst/>
              <a:gdLst/>
              <a:ahLst/>
              <a:cxnLst/>
              <a:rect l="l" t="t" r="r" b="b"/>
              <a:pathLst>
                <a:path w="740" h="1036" extrusionOk="0">
                  <a:moveTo>
                    <a:pt x="370" y="0"/>
                  </a:moveTo>
                  <a:cubicBezTo>
                    <a:pt x="222" y="0"/>
                    <a:pt x="74" y="74"/>
                    <a:pt x="0" y="111"/>
                  </a:cubicBezTo>
                  <a:cubicBezTo>
                    <a:pt x="148" y="111"/>
                    <a:pt x="259" y="111"/>
                    <a:pt x="370" y="185"/>
                  </a:cubicBezTo>
                  <a:cubicBezTo>
                    <a:pt x="407" y="185"/>
                    <a:pt x="444" y="185"/>
                    <a:pt x="444" y="222"/>
                  </a:cubicBezTo>
                  <a:cubicBezTo>
                    <a:pt x="444" y="259"/>
                    <a:pt x="518" y="296"/>
                    <a:pt x="518" y="370"/>
                  </a:cubicBezTo>
                  <a:cubicBezTo>
                    <a:pt x="555" y="444"/>
                    <a:pt x="555" y="555"/>
                    <a:pt x="592" y="666"/>
                  </a:cubicBezTo>
                  <a:cubicBezTo>
                    <a:pt x="629" y="777"/>
                    <a:pt x="703" y="925"/>
                    <a:pt x="740" y="1036"/>
                  </a:cubicBezTo>
                  <a:cubicBezTo>
                    <a:pt x="740" y="777"/>
                    <a:pt x="740" y="481"/>
                    <a:pt x="629" y="259"/>
                  </a:cubicBezTo>
                  <a:cubicBezTo>
                    <a:pt x="592" y="111"/>
                    <a:pt x="518" y="0"/>
                    <a:pt x="370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0" name="Google Shape;22520;p31"/>
            <p:cNvSpPr/>
            <p:nvPr/>
          </p:nvSpPr>
          <p:spPr>
            <a:xfrm>
              <a:off x="1511586" y="4783396"/>
              <a:ext cx="73009" cy="41719"/>
            </a:xfrm>
            <a:custGeom>
              <a:avLst/>
              <a:gdLst/>
              <a:ahLst/>
              <a:cxnLst/>
              <a:rect l="l" t="t" r="r" b="b"/>
              <a:pathLst>
                <a:path w="1295" h="740" extrusionOk="0">
                  <a:moveTo>
                    <a:pt x="666" y="0"/>
                  </a:moveTo>
                  <a:cubicBezTo>
                    <a:pt x="555" y="0"/>
                    <a:pt x="370" y="111"/>
                    <a:pt x="259" y="259"/>
                  </a:cubicBezTo>
                  <a:cubicBezTo>
                    <a:pt x="111" y="370"/>
                    <a:pt x="37" y="518"/>
                    <a:pt x="0" y="666"/>
                  </a:cubicBezTo>
                  <a:cubicBezTo>
                    <a:pt x="111" y="518"/>
                    <a:pt x="259" y="444"/>
                    <a:pt x="407" y="333"/>
                  </a:cubicBezTo>
                  <a:cubicBezTo>
                    <a:pt x="481" y="259"/>
                    <a:pt x="629" y="185"/>
                    <a:pt x="740" y="185"/>
                  </a:cubicBezTo>
                  <a:cubicBezTo>
                    <a:pt x="814" y="185"/>
                    <a:pt x="888" y="296"/>
                    <a:pt x="999" y="370"/>
                  </a:cubicBezTo>
                  <a:cubicBezTo>
                    <a:pt x="1110" y="481"/>
                    <a:pt x="1183" y="629"/>
                    <a:pt x="1294" y="739"/>
                  </a:cubicBezTo>
                  <a:cubicBezTo>
                    <a:pt x="1220" y="555"/>
                    <a:pt x="1183" y="444"/>
                    <a:pt x="1110" y="296"/>
                  </a:cubicBezTo>
                  <a:cubicBezTo>
                    <a:pt x="999" y="148"/>
                    <a:pt x="851" y="0"/>
                    <a:pt x="666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1" name="Google Shape;22521;p31"/>
            <p:cNvSpPr/>
            <p:nvPr/>
          </p:nvSpPr>
          <p:spPr>
            <a:xfrm>
              <a:off x="2393274" y="3914224"/>
              <a:ext cx="60493" cy="166765"/>
            </a:xfrm>
            <a:custGeom>
              <a:avLst/>
              <a:gdLst/>
              <a:ahLst/>
              <a:cxnLst/>
              <a:rect l="l" t="t" r="r" b="b"/>
              <a:pathLst>
                <a:path w="1073" h="2958" extrusionOk="0">
                  <a:moveTo>
                    <a:pt x="998" y="0"/>
                  </a:moveTo>
                  <a:cubicBezTo>
                    <a:pt x="924" y="222"/>
                    <a:pt x="887" y="518"/>
                    <a:pt x="813" y="740"/>
                  </a:cubicBezTo>
                  <a:cubicBezTo>
                    <a:pt x="739" y="998"/>
                    <a:pt x="629" y="1257"/>
                    <a:pt x="518" y="1479"/>
                  </a:cubicBezTo>
                  <a:cubicBezTo>
                    <a:pt x="444" y="1701"/>
                    <a:pt x="296" y="1923"/>
                    <a:pt x="185" y="2182"/>
                  </a:cubicBezTo>
                  <a:cubicBezTo>
                    <a:pt x="111" y="2403"/>
                    <a:pt x="0" y="2662"/>
                    <a:pt x="0" y="2958"/>
                  </a:cubicBezTo>
                  <a:cubicBezTo>
                    <a:pt x="296" y="2773"/>
                    <a:pt x="444" y="2588"/>
                    <a:pt x="555" y="2292"/>
                  </a:cubicBezTo>
                  <a:cubicBezTo>
                    <a:pt x="702" y="2071"/>
                    <a:pt x="739" y="1849"/>
                    <a:pt x="850" y="1553"/>
                  </a:cubicBezTo>
                  <a:cubicBezTo>
                    <a:pt x="924" y="1294"/>
                    <a:pt x="998" y="1072"/>
                    <a:pt x="1035" y="777"/>
                  </a:cubicBezTo>
                  <a:cubicBezTo>
                    <a:pt x="1035" y="555"/>
                    <a:pt x="1072" y="259"/>
                    <a:pt x="1035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2" name="Google Shape;22522;p31"/>
            <p:cNvSpPr/>
            <p:nvPr/>
          </p:nvSpPr>
          <p:spPr>
            <a:xfrm>
              <a:off x="3414552" y="4835883"/>
              <a:ext cx="60493" cy="39182"/>
            </a:xfrm>
            <a:custGeom>
              <a:avLst/>
              <a:gdLst/>
              <a:ahLst/>
              <a:cxnLst/>
              <a:rect l="l" t="t" r="r" b="b"/>
              <a:pathLst>
                <a:path w="1073" h="695" extrusionOk="0">
                  <a:moveTo>
                    <a:pt x="701" y="0"/>
                  </a:moveTo>
                  <a:cubicBezTo>
                    <a:pt x="388" y="0"/>
                    <a:pt x="1" y="511"/>
                    <a:pt x="1" y="511"/>
                  </a:cubicBezTo>
                  <a:cubicBezTo>
                    <a:pt x="64" y="654"/>
                    <a:pt x="270" y="694"/>
                    <a:pt x="485" y="694"/>
                  </a:cubicBezTo>
                  <a:cubicBezTo>
                    <a:pt x="771" y="694"/>
                    <a:pt x="1073" y="622"/>
                    <a:pt x="1073" y="622"/>
                  </a:cubicBezTo>
                  <a:cubicBezTo>
                    <a:pt x="1021" y="152"/>
                    <a:pt x="872" y="0"/>
                    <a:pt x="701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3" name="Google Shape;22523;p31"/>
            <p:cNvSpPr/>
            <p:nvPr/>
          </p:nvSpPr>
          <p:spPr>
            <a:xfrm>
              <a:off x="3358287" y="4814573"/>
              <a:ext cx="72107" cy="45948"/>
            </a:xfrm>
            <a:custGeom>
              <a:avLst/>
              <a:gdLst/>
              <a:ahLst/>
              <a:cxnLst/>
              <a:rect l="l" t="t" r="r" b="b"/>
              <a:pathLst>
                <a:path w="1279" h="815" extrusionOk="0">
                  <a:moveTo>
                    <a:pt x="632" y="0"/>
                  </a:moveTo>
                  <a:cubicBezTo>
                    <a:pt x="607" y="0"/>
                    <a:pt x="592" y="2"/>
                    <a:pt x="592" y="2"/>
                  </a:cubicBezTo>
                  <a:cubicBezTo>
                    <a:pt x="555" y="76"/>
                    <a:pt x="518" y="113"/>
                    <a:pt x="444" y="186"/>
                  </a:cubicBezTo>
                  <a:lnTo>
                    <a:pt x="370" y="297"/>
                  </a:lnTo>
                  <a:cubicBezTo>
                    <a:pt x="296" y="297"/>
                    <a:pt x="296" y="334"/>
                    <a:pt x="296" y="334"/>
                  </a:cubicBezTo>
                  <a:cubicBezTo>
                    <a:pt x="0" y="815"/>
                    <a:pt x="962" y="815"/>
                    <a:pt x="962" y="815"/>
                  </a:cubicBezTo>
                  <a:cubicBezTo>
                    <a:pt x="1279" y="54"/>
                    <a:pt x="781" y="0"/>
                    <a:pt x="632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4" name="Google Shape;22524;p31"/>
            <p:cNvSpPr/>
            <p:nvPr/>
          </p:nvSpPr>
          <p:spPr>
            <a:xfrm>
              <a:off x="3326998" y="4806398"/>
              <a:ext cx="56378" cy="31571"/>
            </a:xfrm>
            <a:custGeom>
              <a:avLst/>
              <a:gdLst/>
              <a:ahLst/>
              <a:cxnLst/>
              <a:rect l="l" t="t" r="r" b="b"/>
              <a:pathLst>
                <a:path w="1000" h="560" extrusionOk="0">
                  <a:moveTo>
                    <a:pt x="531" y="0"/>
                  </a:moveTo>
                  <a:cubicBezTo>
                    <a:pt x="204" y="0"/>
                    <a:pt x="1" y="442"/>
                    <a:pt x="1" y="442"/>
                  </a:cubicBezTo>
                  <a:cubicBezTo>
                    <a:pt x="91" y="487"/>
                    <a:pt x="222" y="560"/>
                    <a:pt x="418" y="560"/>
                  </a:cubicBezTo>
                  <a:cubicBezTo>
                    <a:pt x="545" y="560"/>
                    <a:pt x="700" y="529"/>
                    <a:pt x="888" y="442"/>
                  </a:cubicBezTo>
                  <a:cubicBezTo>
                    <a:pt x="925" y="442"/>
                    <a:pt x="925" y="405"/>
                    <a:pt x="925" y="405"/>
                  </a:cubicBezTo>
                  <a:lnTo>
                    <a:pt x="999" y="294"/>
                  </a:lnTo>
                  <a:cubicBezTo>
                    <a:pt x="825" y="77"/>
                    <a:pt x="667" y="0"/>
                    <a:pt x="531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5" name="Google Shape;22525;p31"/>
            <p:cNvSpPr/>
            <p:nvPr/>
          </p:nvSpPr>
          <p:spPr>
            <a:xfrm>
              <a:off x="3283249" y="4792134"/>
              <a:ext cx="46850" cy="32981"/>
            </a:xfrm>
            <a:custGeom>
              <a:avLst/>
              <a:gdLst/>
              <a:ahLst/>
              <a:cxnLst/>
              <a:rect l="l" t="t" r="r" b="b"/>
              <a:pathLst>
                <a:path w="831" h="585" extrusionOk="0">
                  <a:moveTo>
                    <a:pt x="421" y="1"/>
                  </a:moveTo>
                  <a:cubicBezTo>
                    <a:pt x="315" y="1"/>
                    <a:pt x="222" y="30"/>
                    <a:pt x="222" y="30"/>
                  </a:cubicBezTo>
                  <a:cubicBezTo>
                    <a:pt x="111" y="141"/>
                    <a:pt x="37" y="215"/>
                    <a:pt x="37" y="400"/>
                  </a:cubicBezTo>
                  <a:cubicBezTo>
                    <a:pt x="37" y="400"/>
                    <a:pt x="0" y="584"/>
                    <a:pt x="666" y="584"/>
                  </a:cubicBezTo>
                  <a:cubicBezTo>
                    <a:pt x="831" y="90"/>
                    <a:pt x="606" y="1"/>
                    <a:pt x="421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6" name="Google Shape;22526;p31"/>
            <p:cNvSpPr/>
            <p:nvPr/>
          </p:nvSpPr>
          <p:spPr>
            <a:xfrm>
              <a:off x="3016471" y="4792529"/>
              <a:ext cx="50063" cy="31290"/>
            </a:xfrm>
            <a:custGeom>
              <a:avLst/>
              <a:gdLst/>
              <a:ahLst/>
              <a:cxnLst/>
              <a:rect l="l" t="t" r="r" b="b"/>
              <a:pathLst>
                <a:path w="888" h="555" extrusionOk="0">
                  <a:moveTo>
                    <a:pt x="415" y="0"/>
                  </a:moveTo>
                  <a:cubicBezTo>
                    <a:pt x="138" y="0"/>
                    <a:pt x="0" y="467"/>
                    <a:pt x="0" y="467"/>
                  </a:cubicBezTo>
                  <a:cubicBezTo>
                    <a:pt x="78" y="506"/>
                    <a:pt x="207" y="555"/>
                    <a:pt x="372" y="555"/>
                  </a:cubicBezTo>
                  <a:cubicBezTo>
                    <a:pt x="519" y="555"/>
                    <a:pt x="695" y="515"/>
                    <a:pt x="888" y="393"/>
                  </a:cubicBezTo>
                  <a:cubicBezTo>
                    <a:pt x="700" y="100"/>
                    <a:pt x="543" y="0"/>
                    <a:pt x="415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7" name="Google Shape;22527;p31"/>
            <p:cNvSpPr/>
            <p:nvPr/>
          </p:nvSpPr>
          <p:spPr>
            <a:xfrm>
              <a:off x="2960206" y="4788583"/>
              <a:ext cx="52149" cy="35574"/>
            </a:xfrm>
            <a:custGeom>
              <a:avLst/>
              <a:gdLst/>
              <a:ahLst/>
              <a:cxnLst/>
              <a:rect l="l" t="t" r="r" b="b"/>
              <a:pathLst>
                <a:path w="925" h="631" extrusionOk="0">
                  <a:moveTo>
                    <a:pt x="370" y="0"/>
                  </a:moveTo>
                  <a:cubicBezTo>
                    <a:pt x="185" y="0"/>
                    <a:pt x="37" y="93"/>
                    <a:pt x="37" y="93"/>
                  </a:cubicBezTo>
                  <a:cubicBezTo>
                    <a:pt x="37" y="204"/>
                    <a:pt x="0" y="352"/>
                    <a:pt x="74" y="463"/>
                  </a:cubicBezTo>
                  <a:cubicBezTo>
                    <a:pt x="134" y="563"/>
                    <a:pt x="237" y="630"/>
                    <a:pt x="395" y="630"/>
                  </a:cubicBezTo>
                  <a:cubicBezTo>
                    <a:pt x="530" y="630"/>
                    <a:pt x="704" y="581"/>
                    <a:pt x="924" y="463"/>
                  </a:cubicBezTo>
                  <a:cubicBezTo>
                    <a:pt x="776" y="93"/>
                    <a:pt x="555" y="0"/>
                    <a:pt x="370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8" name="Google Shape;22528;p31"/>
            <p:cNvSpPr/>
            <p:nvPr/>
          </p:nvSpPr>
          <p:spPr>
            <a:xfrm>
              <a:off x="2670482" y="4820830"/>
              <a:ext cx="60493" cy="37040"/>
            </a:xfrm>
            <a:custGeom>
              <a:avLst/>
              <a:gdLst/>
              <a:ahLst/>
              <a:cxnLst/>
              <a:rect l="l" t="t" r="r" b="b"/>
              <a:pathLst>
                <a:path w="1073" h="657" extrusionOk="0">
                  <a:moveTo>
                    <a:pt x="576" y="0"/>
                  </a:moveTo>
                  <a:cubicBezTo>
                    <a:pt x="385" y="0"/>
                    <a:pt x="176" y="168"/>
                    <a:pt x="0" y="519"/>
                  </a:cubicBezTo>
                  <a:cubicBezTo>
                    <a:pt x="128" y="570"/>
                    <a:pt x="361" y="656"/>
                    <a:pt x="651" y="656"/>
                  </a:cubicBezTo>
                  <a:cubicBezTo>
                    <a:pt x="781" y="656"/>
                    <a:pt x="923" y="639"/>
                    <a:pt x="1072" y="593"/>
                  </a:cubicBezTo>
                  <a:cubicBezTo>
                    <a:pt x="975" y="205"/>
                    <a:pt x="786" y="0"/>
                    <a:pt x="576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9" name="Google Shape;22529;p31"/>
            <p:cNvSpPr/>
            <p:nvPr/>
          </p:nvSpPr>
          <p:spPr>
            <a:xfrm>
              <a:off x="2620419" y="4797659"/>
              <a:ext cx="43862" cy="50007"/>
            </a:xfrm>
            <a:custGeom>
              <a:avLst/>
              <a:gdLst/>
              <a:ahLst/>
              <a:cxnLst/>
              <a:rect l="l" t="t" r="r" b="b"/>
              <a:pathLst>
                <a:path w="778" h="887" extrusionOk="0">
                  <a:moveTo>
                    <a:pt x="423" y="1"/>
                  </a:moveTo>
                  <a:cubicBezTo>
                    <a:pt x="347" y="1"/>
                    <a:pt x="257" y="26"/>
                    <a:pt x="149" y="80"/>
                  </a:cubicBezTo>
                  <a:cubicBezTo>
                    <a:pt x="38" y="228"/>
                    <a:pt x="1" y="376"/>
                    <a:pt x="1" y="560"/>
                  </a:cubicBezTo>
                  <a:cubicBezTo>
                    <a:pt x="1" y="560"/>
                    <a:pt x="82" y="886"/>
                    <a:pt x="525" y="886"/>
                  </a:cubicBezTo>
                  <a:cubicBezTo>
                    <a:pt x="598" y="886"/>
                    <a:pt x="682" y="877"/>
                    <a:pt x="777" y="856"/>
                  </a:cubicBezTo>
                  <a:cubicBezTo>
                    <a:pt x="777" y="359"/>
                    <a:pt x="708" y="1"/>
                    <a:pt x="423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0" name="Google Shape;22530;p31"/>
            <p:cNvSpPr/>
            <p:nvPr/>
          </p:nvSpPr>
          <p:spPr>
            <a:xfrm>
              <a:off x="2339038" y="3982666"/>
              <a:ext cx="41776" cy="24242"/>
            </a:xfrm>
            <a:custGeom>
              <a:avLst/>
              <a:gdLst/>
              <a:ahLst/>
              <a:cxnLst/>
              <a:rect l="l" t="t" r="r" b="b"/>
              <a:pathLst>
                <a:path w="741" h="430" extrusionOk="0">
                  <a:moveTo>
                    <a:pt x="287" y="0"/>
                  </a:moveTo>
                  <a:cubicBezTo>
                    <a:pt x="179" y="0"/>
                    <a:pt x="86" y="78"/>
                    <a:pt x="1" y="265"/>
                  </a:cubicBezTo>
                  <a:cubicBezTo>
                    <a:pt x="136" y="388"/>
                    <a:pt x="264" y="429"/>
                    <a:pt x="373" y="429"/>
                  </a:cubicBezTo>
                  <a:cubicBezTo>
                    <a:pt x="592" y="429"/>
                    <a:pt x="740" y="265"/>
                    <a:pt x="740" y="265"/>
                  </a:cubicBezTo>
                  <a:cubicBezTo>
                    <a:pt x="561" y="106"/>
                    <a:pt x="414" y="0"/>
                    <a:pt x="2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1" name="Google Shape;22531;p31"/>
            <p:cNvSpPr/>
            <p:nvPr/>
          </p:nvSpPr>
          <p:spPr>
            <a:xfrm>
              <a:off x="2120181" y="4210206"/>
              <a:ext cx="66751" cy="41832"/>
            </a:xfrm>
            <a:custGeom>
              <a:avLst/>
              <a:gdLst/>
              <a:ahLst/>
              <a:cxnLst/>
              <a:rect l="l" t="t" r="r" b="b"/>
              <a:pathLst>
                <a:path w="1184" h="742" extrusionOk="0">
                  <a:moveTo>
                    <a:pt x="1184" y="0"/>
                  </a:moveTo>
                  <a:cubicBezTo>
                    <a:pt x="629" y="333"/>
                    <a:pt x="1" y="444"/>
                    <a:pt x="38" y="629"/>
                  </a:cubicBezTo>
                  <a:cubicBezTo>
                    <a:pt x="54" y="710"/>
                    <a:pt x="214" y="741"/>
                    <a:pt x="416" y="741"/>
                  </a:cubicBezTo>
                  <a:cubicBezTo>
                    <a:pt x="672" y="741"/>
                    <a:pt x="998" y="691"/>
                    <a:pt x="1184" y="629"/>
                  </a:cubicBezTo>
                  <a:lnTo>
                    <a:pt x="1184" y="481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CBB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2" name="Google Shape;22532;p31"/>
            <p:cNvSpPr/>
            <p:nvPr/>
          </p:nvSpPr>
          <p:spPr>
            <a:xfrm>
              <a:off x="2110710" y="4178916"/>
              <a:ext cx="309682" cy="194164"/>
            </a:xfrm>
            <a:custGeom>
              <a:avLst/>
              <a:gdLst/>
              <a:ahLst/>
              <a:cxnLst/>
              <a:rect l="l" t="t" r="r" b="b"/>
              <a:pathLst>
                <a:path w="5493" h="3444" extrusionOk="0">
                  <a:moveTo>
                    <a:pt x="5308" y="1"/>
                  </a:moveTo>
                  <a:cubicBezTo>
                    <a:pt x="5308" y="1"/>
                    <a:pt x="5112" y="235"/>
                    <a:pt x="4821" y="235"/>
                  </a:cubicBezTo>
                  <a:cubicBezTo>
                    <a:pt x="4711" y="235"/>
                    <a:pt x="4589" y="202"/>
                    <a:pt x="4457" y="111"/>
                  </a:cubicBezTo>
                  <a:cubicBezTo>
                    <a:pt x="4420" y="185"/>
                    <a:pt x="3533" y="2884"/>
                    <a:pt x="1426" y="2884"/>
                  </a:cubicBezTo>
                  <a:cubicBezTo>
                    <a:pt x="1056" y="2884"/>
                    <a:pt x="649" y="2773"/>
                    <a:pt x="280" y="2588"/>
                  </a:cubicBezTo>
                  <a:cubicBezTo>
                    <a:pt x="239" y="2568"/>
                    <a:pt x="208" y="2559"/>
                    <a:pt x="185" y="2559"/>
                  </a:cubicBezTo>
                  <a:cubicBezTo>
                    <a:pt x="0" y="2559"/>
                    <a:pt x="409" y="3171"/>
                    <a:pt x="1463" y="3402"/>
                  </a:cubicBezTo>
                  <a:cubicBezTo>
                    <a:pt x="1648" y="3402"/>
                    <a:pt x="1796" y="3439"/>
                    <a:pt x="1980" y="3439"/>
                  </a:cubicBezTo>
                  <a:cubicBezTo>
                    <a:pt x="2030" y="3442"/>
                    <a:pt x="2080" y="3443"/>
                    <a:pt x="2129" y="3443"/>
                  </a:cubicBezTo>
                  <a:cubicBezTo>
                    <a:pt x="2671" y="3443"/>
                    <a:pt x="3210" y="3260"/>
                    <a:pt x="3718" y="2921"/>
                  </a:cubicBezTo>
                  <a:cubicBezTo>
                    <a:pt x="4605" y="2330"/>
                    <a:pt x="5345" y="1295"/>
                    <a:pt x="5493" y="111"/>
                  </a:cubicBezTo>
                  <a:lnTo>
                    <a:pt x="5308" y="1"/>
                  </a:lnTo>
                  <a:close/>
                </a:path>
              </a:pathLst>
            </a:custGeom>
            <a:solidFill>
              <a:srgbClr val="CBB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3" name="Google Shape;22533;p31"/>
            <p:cNvSpPr/>
            <p:nvPr/>
          </p:nvSpPr>
          <p:spPr>
            <a:xfrm>
              <a:off x="2872652" y="3883385"/>
              <a:ext cx="60493" cy="41325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579" y="1"/>
                  </a:moveTo>
                  <a:cubicBezTo>
                    <a:pt x="183" y="1"/>
                    <a:pt x="0" y="150"/>
                    <a:pt x="0" y="178"/>
                  </a:cubicBezTo>
                  <a:cubicBezTo>
                    <a:pt x="814" y="251"/>
                    <a:pt x="1072" y="658"/>
                    <a:pt x="1072" y="732"/>
                  </a:cubicBezTo>
                  <a:lnTo>
                    <a:pt x="1072" y="67"/>
                  </a:lnTo>
                  <a:cubicBezTo>
                    <a:pt x="881" y="19"/>
                    <a:pt x="717" y="1"/>
                    <a:pt x="579" y="1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4" name="Google Shape;22534;p31"/>
            <p:cNvSpPr/>
            <p:nvPr/>
          </p:nvSpPr>
          <p:spPr>
            <a:xfrm>
              <a:off x="2774667" y="3968346"/>
              <a:ext cx="129274" cy="73065"/>
            </a:xfrm>
            <a:custGeom>
              <a:avLst/>
              <a:gdLst/>
              <a:ahLst/>
              <a:cxnLst/>
              <a:rect l="l" t="t" r="r" b="b"/>
              <a:pathLst>
                <a:path w="2293" h="1296" extrusionOk="0">
                  <a:moveTo>
                    <a:pt x="43" y="1"/>
                  </a:moveTo>
                  <a:cubicBezTo>
                    <a:pt x="15" y="1"/>
                    <a:pt x="1" y="2"/>
                    <a:pt x="1" y="2"/>
                  </a:cubicBezTo>
                  <a:cubicBezTo>
                    <a:pt x="999" y="334"/>
                    <a:pt x="1886" y="1295"/>
                    <a:pt x="1886" y="1295"/>
                  </a:cubicBezTo>
                  <a:cubicBezTo>
                    <a:pt x="1923" y="1111"/>
                    <a:pt x="2108" y="852"/>
                    <a:pt x="2293" y="482"/>
                  </a:cubicBezTo>
                  <a:cubicBezTo>
                    <a:pt x="1096" y="29"/>
                    <a:pt x="239" y="1"/>
                    <a:pt x="43" y="1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5" name="Google Shape;22535;p31"/>
            <p:cNvSpPr/>
            <p:nvPr/>
          </p:nvSpPr>
          <p:spPr>
            <a:xfrm>
              <a:off x="2727479" y="4103258"/>
              <a:ext cx="97251" cy="100747"/>
            </a:xfrm>
            <a:custGeom>
              <a:avLst/>
              <a:gdLst/>
              <a:ahLst/>
              <a:cxnLst/>
              <a:rect l="l" t="t" r="r" b="b"/>
              <a:pathLst>
                <a:path w="1725" h="1787" extrusionOk="0">
                  <a:moveTo>
                    <a:pt x="103" y="0"/>
                  </a:moveTo>
                  <a:cubicBezTo>
                    <a:pt x="10" y="0"/>
                    <a:pt x="1" y="65"/>
                    <a:pt x="135" y="233"/>
                  </a:cubicBezTo>
                  <a:cubicBezTo>
                    <a:pt x="801" y="1084"/>
                    <a:pt x="1059" y="1786"/>
                    <a:pt x="1059" y="1786"/>
                  </a:cubicBezTo>
                  <a:cubicBezTo>
                    <a:pt x="1355" y="1453"/>
                    <a:pt x="1170" y="1047"/>
                    <a:pt x="1651" y="788"/>
                  </a:cubicBezTo>
                  <a:cubicBezTo>
                    <a:pt x="1725" y="788"/>
                    <a:pt x="1725" y="788"/>
                    <a:pt x="1725" y="751"/>
                  </a:cubicBezTo>
                  <a:cubicBezTo>
                    <a:pt x="1725" y="751"/>
                    <a:pt x="422" y="0"/>
                    <a:pt x="103" y="0"/>
                  </a:cubicBezTo>
                  <a:close/>
                </a:path>
              </a:pathLst>
            </a:custGeom>
            <a:solidFill>
              <a:srgbClr val="7C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6" name="Google Shape;22536;p31"/>
            <p:cNvSpPr/>
            <p:nvPr/>
          </p:nvSpPr>
          <p:spPr>
            <a:xfrm>
              <a:off x="2481899" y="4116394"/>
              <a:ext cx="98999" cy="170655"/>
            </a:xfrm>
            <a:custGeom>
              <a:avLst/>
              <a:gdLst/>
              <a:ahLst/>
              <a:cxnLst/>
              <a:rect l="l" t="t" r="r" b="b"/>
              <a:pathLst>
                <a:path w="1756" h="3027" extrusionOk="0">
                  <a:moveTo>
                    <a:pt x="1571" y="0"/>
                  </a:moveTo>
                  <a:cubicBezTo>
                    <a:pt x="1312" y="296"/>
                    <a:pt x="979" y="592"/>
                    <a:pt x="646" y="888"/>
                  </a:cubicBezTo>
                  <a:cubicBezTo>
                    <a:pt x="461" y="1073"/>
                    <a:pt x="277" y="1220"/>
                    <a:pt x="92" y="1257"/>
                  </a:cubicBezTo>
                  <a:cubicBezTo>
                    <a:pt x="0" y="2292"/>
                    <a:pt x="110" y="3027"/>
                    <a:pt x="254" y="3027"/>
                  </a:cubicBezTo>
                  <a:cubicBezTo>
                    <a:pt x="285" y="3027"/>
                    <a:pt x="318" y="2993"/>
                    <a:pt x="350" y="2921"/>
                  </a:cubicBezTo>
                  <a:cubicBezTo>
                    <a:pt x="461" y="2551"/>
                    <a:pt x="535" y="2404"/>
                    <a:pt x="831" y="2219"/>
                  </a:cubicBezTo>
                  <a:cubicBezTo>
                    <a:pt x="1164" y="2108"/>
                    <a:pt x="942" y="925"/>
                    <a:pt x="1755" y="333"/>
                  </a:cubicBezTo>
                  <a:cubicBezTo>
                    <a:pt x="1681" y="185"/>
                    <a:pt x="1644" y="111"/>
                    <a:pt x="1571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7" name="Google Shape;22537;p31"/>
            <p:cNvSpPr/>
            <p:nvPr/>
          </p:nvSpPr>
          <p:spPr>
            <a:xfrm>
              <a:off x="2430765" y="3677551"/>
              <a:ext cx="160563" cy="85356"/>
            </a:xfrm>
            <a:custGeom>
              <a:avLst/>
              <a:gdLst/>
              <a:ahLst/>
              <a:cxnLst/>
              <a:rect l="l" t="t" r="r" b="b"/>
              <a:pathLst>
                <a:path w="2848" h="1514" extrusionOk="0">
                  <a:moveTo>
                    <a:pt x="1405" y="1"/>
                  </a:moveTo>
                  <a:cubicBezTo>
                    <a:pt x="774" y="1"/>
                    <a:pt x="504" y="863"/>
                    <a:pt x="0" y="1462"/>
                  </a:cubicBezTo>
                  <a:cubicBezTo>
                    <a:pt x="425" y="1483"/>
                    <a:pt x="927" y="1514"/>
                    <a:pt x="1337" y="1514"/>
                  </a:cubicBezTo>
                  <a:cubicBezTo>
                    <a:pt x="1677" y="1514"/>
                    <a:pt x="1954" y="1492"/>
                    <a:pt x="2071" y="1425"/>
                  </a:cubicBezTo>
                  <a:cubicBezTo>
                    <a:pt x="2219" y="1352"/>
                    <a:pt x="2478" y="1204"/>
                    <a:pt x="2847" y="945"/>
                  </a:cubicBezTo>
                  <a:cubicBezTo>
                    <a:pt x="2197" y="255"/>
                    <a:pt x="1747" y="1"/>
                    <a:pt x="1405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8" name="Google Shape;22538;p31"/>
            <p:cNvSpPr/>
            <p:nvPr/>
          </p:nvSpPr>
          <p:spPr>
            <a:xfrm>
              <a:off x="2297376" y="4709598"/>
              <a:ext cx="52149" cy="42734"/>
            </a:xfrm>
            <a:custGeom>
              <a:avLst/>
              <a:gdLst/>
              <a:ahLst/>
              <a:cxnLst/>
              <a:rect l="l" t="t" r="r" b="b"/>
              <a:pathLst>
                <a:path w="925" h="758" extrusionOk="0">
                  <a:moveTo>
                    <a:pt x="157" y="1"/>
                  </a:moveTo>
                  <a:cubicBezTo>
                    <a:pt x="106" y="1"/>
                    <a:pt x="53" y="5"/>
                    <a:pt x="0" y="15"/>
                  </a:cubicBezTo>
                  <a:cubicBezTo>
                    <a:pt x="97" y="473"/>
                    <a:pt x="303" y="758"/>
                    <a:pt x="537" y="758"/>
                  </a:cubicBezTo>
                  <a:cubicBezTo>
                    <a:pt x="662" y="758"/>
                    <a:pt x="796" y="676"/>
                    <a:pt x="925" y="496"/>
                  </a:cubicBezTo>
                  <a:cubicBezTo>
                    <a:pt x="796" y="206"/>
                    <a:pt x="500" y="1"/>
                    <a:pt x="157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9" name="Google Shape;22539;p31"/>
            <p:cNvSpPr/>
            <p:nvPr/>
          </p:nvSpPr>
          <p:spPr>
            <a:xfrm>
              <a:off x="2211907" y="4600394"/>
              <a:ext cx="145961" cy="214629"/>
            </a:xfrm>
            <a:custGeom>
              <a:avLst/>
              <a:gdLst/>
              <a:ahLst/>
              <a:cxnLst/>
              <a:rect l="l" t="t" r="r" b="b"/>
              <a:pathLst>
                <a:path w="2589" h="3807" extrusionOk="0">
                  <a:moveTo>
                    <a:pt x="581" y="1"/>
                  </a:moveTo>
                  <a:cubicBezTo>
                    <a:pt x="263" y="1"/>
                    <a:pt x="1" y="67"/>
                    <a:pt x="1" y="67"/>
                  </a:cubicBezTo>
                  <a:cubicBezTo>
                    <a:pt x="1" y="399"/>
                    <a:pt x="38" y="658"/>
                    <a:pt x="74" y="954"/>
                  </a:cubicBezTo>
                  <a:cubicBezTo>
                    <a:pt x="148" y="1176"/>
                    <a:pt x="148" y="1361"/>
                    <a:pt x="185" y="1545"/>
                  </a:cubicBezTo>
                  <a:cubicBezTo>
                    <a:pt x="222" y="1767"/>
                    <a:pt x="222" y="1952"/>
                    <a:pt x="259" y="2137"/>
                  </a:cubicBezTo>
                  <a:cubicBezTo>
                    <a:pt x="333" y="2396"/>
                    <a:pt x="370" y="2618"/>
                    <a:pt x="407" y="2765"/>
                  </a:cubicBezTo>
                  <a:cubicBezTo>
                    <a:pt x="444" y="2802"/>
                    <a:pt x="444" y="2802"/>
                    <a:pt x="444" y="2839"/>
                  </a:cubicBezTo>
                  <a:cubicBezTo>
                    <a:pt x="555" y="3135"/>
                    <a:pt x="703" y="3357"/>
                    <a:pt x="888" y="3505"/>
                  </a:cubicBezTo>
                  <a:cubicBezTo>
                    <a:pt x="1106" y="3696"/>
                    <a:pt x="1365" y="3806"/>
                    <a:pt x="1620" y="3806"/>
                  </a:cubicBezTo>
                  <a:cubicBezTo>
                    <a:pt x="1710" y="3806"/>
                    <a:pt x="1799" y="3793"/>
                    <a:pt x="1886" y="3764"/>
                  </a:cubicBezTo>
                  <a:cubicBezTo>
                    <a:pt x="2071" y="3727"/>
                    <a:pt x="2219" y="3579"/>
                    <a:pt x="2330" y="3394"/>
                  </a:cubicBezTo>
                  <a:cubicBezTo>
                    <a:pt x="2589" y="3135"/>
                    <a:pt x="2589" y="2765"/>
                    <a:pt x="2441" y="2470"/>
                  </a:cubicBezTo>
                  <a:lnTo>
                    <a:pt x="2441" y="2470"/>
                  </a:lnTo>
                  <a:cubicBezTo>
                    <a:pt x="2291" y="2674"/>
                    <a:pt x="2146" y="2768"/>
                    <a:pt x="2015" y="2768"/>
                  </a:cubicBezTo>
                  <a:cubicBezTo>
                    <a:pt x="1791" y="2768"/>
                    <a:pt x="1610" y="2493"/>
                    <a:pt x="1516" y="2026"/>
                  </a:cubicBezTo>
                  <a:cubicBezTo>
                    <a:pt x="1479" y="1878"/>
                    <a:pt x="1479" y="1730"/>
                    <a:pt x="1479" y="1582"/>
                  </a:cubicBezTo>
                  <a:cubicBezTo>
                    <a:pt x="1479" y="1324"/>
                    <a:pt x="1479" y="769"/>
                    <a:pt x="1516" y="104"/>
                  </a:cubicBezTo>
                  <a:lnTo>
                    <a:pt x="1073" y="67"/>
                  </a:lnTo>
                  <a:cubicBezTo>
                    <a:pt x="912" y="17"/>
                    <a:pt x="740" y="1"/>
                    <a:pt x="581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0" name="Google Shape;22540;p31"/>
            <p:cNvSpPr/>
            <p:nvPr/>
          </p:nvSpPr>
          <p:spPr>
            <a:xfrm>
              <a:off x="2193134" y="4343595"/>
              <a:ext cx="125158" cy="260577"/>
            </a:xfrm>
            <a:custGeom>
              <a:avLst/>
              <a:gdLst/>
              <a:ahLst/>
              <a:cxnLst/>
              <a:rect l="l" t="t" r="r" b="b"/>
              <a:pathLst>
                <a:path w="2220" h="4622" extrusionOk="0">
                  <a:moveTo>
                    <a:pt x="2219" y="0"/>
                  </a:moveTo>
                  <a:cubicBezTo>
                    <a:pt x="1772" y="298"/>
                    <a:pt x="1302" y="476"/>
                    <a:pt x="846" y="476"/>
                  </a:cubicBezTo>
                  <a:cubicBezTo>
                    <a:pt x="736" y="476"/>
                    <a:pt x="626" y="465"/>
                    <a:pt x="518" y="444"/>
                  </a:cubicBezTo>
                  <a:cubicBezTo>
                    <a:pt x="334" y="444"/>
                    <a:pt x="149" y="444"/>
                    <a:pt x="1" y="407"/>
                  </a:cubicBezTo>
                  <a:lnTo>
                    <a:pt x="1" y="407"/>
                  </a:lnTo>
                  <a:cubicBezTo>
                    <a:pt x="38" y="592"/>
                    <a:pt x="38" y="740"/>
                    <a:pt x="38" y="924"/>
                  </a:cubicBezTo>
                  <a:cubicBezTo>
                    <a:pt x="38" y="1146"/>
                    <a:pt x="112" y="1368"/>
                    <a:pt x="112" y="1627"/>
                  </a:cubicBezTo>
                  <a:cubicBezTo>
                    <a:pt x="112" y="1886"/>
                    <a:pt x="149" y="2108"/>
                    <a:pt x="149" y="2366"/>
                  </a:cubicBezTo>
                  <a:cubicBezTo>
                    <a:pt x="149" y="2551"/>
                    <a:pt x="186" y="2773"/>
                    <a:pt x="186" y="2958"/>
                  </a:cubicBezTo>
                  <a:cubicBezTo>
                    <a:pt x="223" y="3180"/>
                    <a:pt x="223" y="3475"/>
                    <a:pt x="260" y="3697"/>
                  </a:cubicBezTo>
                  <a:cubicBezTo>
                    <a:pt x="334" y="4030"/>
                    <a:pt x="334" y="4289"/>
                    <a:pt x="371" y="4585"/>
                  </a:cubicBezTo>
                  <a:cubicBezTo>
                    <a:pt x="371" y="4585"/>
                    <a:pt x="633" y="4519"/>
                    <a:pt x="951" y="4519"/>
                  </a:cubicBezTo>
                  <a:cubicBezTo>
                    <a:pt x="1110" y="4519"/>
                    <a:pt x="1282" y="4535"/>
                    <a:pt x="1443" y="4585"/>
                  </a:cubicBezTo>
                  <a:lnTo>
                    <a:pt x="1886" y="4622"/>
                  </a:lnTo>
                  <a:cubicBezTo>
                    <a:pt x="1997" y="2773"/>
                    <a:pt x="2219" y="0"/>
                    <a:pt x="2219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1" name="Google Shape;22541;p31"/>
            <p:cNvSpPr/>
            <p:nvPr/>
          </p:nvSpPr>
          <p:spPr>
            <a:xfrm>
              <a:off x="2184790" y="4001778"/>
              <a:ext cx="175165" cy="339787"/>
            </a:xfrm>
            <a:custGeom>
              <a:avLst/>
              <a:gdLst/>
              <a:ahLst/>
              <a:cxnLst/>
              <a:rect l="l" t="t" r="r" b="b"/>
              <a:pathLst>
                <a:path w="3107" h="6027" extrusionOk="0">
                  <a:moveTo>
                    <a:pt x="555" y="0"/>
                  </a:moveTo>
                  <a:cubicBezTo>
                    <a:pt x="482" y="185"/>
                    <a:pt x="371" y="555"/>
                    <a:pt x="297" y="1109"/>
                  </a:cubicBezTo>
                  <a:cubicBezTo>
                    <a:pt x="297" y="1368"/>
                    <a:pt x="260" y="1590"/>
                    <a:pt x="186" y="1849"/>
                  </a:cubicBezTo>
                  <a:lnTo>
                    <a:pt x="75" y="3106"/>
                  </a:lnTo>
                  <a:cubicBezTo>
                    <a:pt x="75" y="3327"/>
                    <a:pt x="1" y="3512"/>
                    <a:pt x="1" y="3771"/>
                  </a:cubicBezTo>
                  <a:lnTo>
                    <a:pt x="1" y="4215"/>
                  </a:lnTo>
                  <a:lnTo>
                    <a:pt x="1" y="4363"/>
                  </a:lnTo>
                  <a:lnTo>
                    <a:pt x="1" y="4510"/>
                  </a:lnTo>
                  <a:lnTo>
                    <a:pt x="1" y="5139"/>
                  </a:lnTo>
                  <a:cubicBezTo>
                    <a:pt x="1" y="5435"/>
                    <a:pt x="75" y="5694"/>
                    <a:pt x="75" y="6026"/>
                  </a:cubicBezTo>
                  <a:cubicBezTo>
                    <a:pt x="2182" y="6026"/>
                    <a:pt x="3070" y="3327"/>
                    <a:pt x="3106" y="3253"/>
                  </a:cubicBezTo>
                  <a:cubicBezTo>
                    <a:pt x="3070" y="3216"/>
                    <a:pt x="3033" y="3143"/>
                    <a:pt x="2885" y="3106"/>
                  </a:cubicBezTo>
                  <a:cubicBezTo>
                    <a:pt x="2885" y="3106"/>
                    <a:pt x="3070" y="2514"/>
                    <a:pt x="3070" y="2144"/>
                  </a:cubicBezTo>
                  <a:lnTo>
                    <a:pt x="2552" y="2144"/>
                  </a:lnTo>
                  <a:cubicBezTo>
                    <a:pt x="1923" y="185"/>
                    <a:pt x="555" y="0"/>
                    <a:pt x="555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2" name="Google Shape;22542;p31"/>
            <p:cNvSpPr/>
            <p:nvPr/>
          </p:nvSpPr>
          <p:spPr>
            <a:xfrm>
              <a:off x="2213993" y="4595771"/>
              <a:ext cx="68837" cy="208484"/>
            </a:xfrm>
            <a:custGeom>
              <a:avLst/>
              <a:gdLst/>
              <a:ahLst/>
              <a:cxnLst/>
              <a:rect l="l" t="t" r="r" b="b"/>
              <a:pathLst>
                <a:path w="1221" h="3698" extrusionOk="0">
                  <a:moveTo>
                    <a:pt x="296" y="1"/>
                  </a:moveTo>
                  <a:cubicBezTo>
                    <a:pt x="111" y="112"/>
                    <a:pt x="1" y="112"/>
                    <a:pt x="1" y="112"/>
                  </a:cubicBezTo>
                  <a:cubicBezTo>
                    <a:pt x="37" y="444"/>
                    <a:pt x="111" y="703"/>
                    <a:pt x="111" y="999"/>
                  </a:cubicBezTo>
                  <a:cubicBezTo>
                    <a:pt x="148" y="1221"/>
                    <a:pt x="148" y="1406"/>
                    <a:pt x="185" y="1590"/>
                  </a:cubicBezTo>
                  <a:cubicBezTo>
                    <a:pt x="222" y="1812"/>
                    <a:pt x="222" y="1997"/>
                    <a:pt x="296" y="2182"/>
                  </a:cubicBezTo>
                  <a:cubicBezTo>
                    <a:pt x="333" y="2404"/>
                    <a:pt x="370" y="2663"/>
                    <a:pt x="407" y="2773"/>
                  </a:cubicBezTo>
                  <a:cubicBezTo>
                    <a:pt x="407" y="2847"/>
                    <a:pt x="407" y="2884"/>
                    <a:pt x="444" y="2884"/>
                  </a:cubicBezTo>
                  <a:cubicBezTo>
                    <a:pt x="555" y="3143"/>
                    <a:pt x="703" y="3328"/>
                    <a:pt x="888" y="3513"/>
                  </a:cubicBezTo>
                  <a:cubicBezTo>
                    <a:pt x="962" y="3624"/>
                    <a:pt x="1073" y="3661"/>
                    <a:pt x="1221" y="3698"/>
                  </a:cubicBezTo>
                  <a:cubicBezTo>
                    <a:pt x="740" y="2552"/>
                    <a:pt x="481" y="1295"/>
                    <a:pt x="296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3" name="Google Shape;22543;p31"/>
            <p:cNvSpPr/>
            <p:nvPr/>
          </p:nvSpPr>
          <p:spPr>
            <a:xfrm>
              <a:off x="2226509" y="4597068"/>
              <a:ext cx="131360" cy="215700"/>
            </a:xfrm>
            <a:custGeom>
              <a:avLst/>
              <a:gdLst/>
              <a:ahLst/>
              <a:cxnLst/>
              <a:rect l="l" t="t" r="r" b="b"/>
              <a:pathLst>
                <a:path w="2330" h="3826" extrusionOk="0">
                  <a:moveTo>
                    <a:pt x="368" y="0"/>
                  </a:moveTo>
                  <a:cubicBezTo>
                    <a:pt x="240" y="0"/>
                    <a:pt x="117" y="18"/>
                    <a:pt x="0" y="52"/>
                  </a:cubicBezTo>
                  <a:cubicBezTo>
                    <a:pt x="185" y="1346"/>
                    <a:pt x="481" y="2566"/>
                    <a:pt x="925" y="3749"/>
                  </a:cubicBezTo>
                  <a:cubicBezTo>
                    <a:pt x="1085" y="3794"/>
                    <a:pt x="1230" y="3826"/>
                    <a:pt x="1371" y="3826"/>
                  </a:cubicBezTo>
                  <a:cubicBezTo>
                    <a:pt x="1458" y="3826"/>
                    <a:pt x="1542" y="3814"/>
                    <a:pt x="1627" y="3786"/>
                  </a:cubicBezTo>
                  <a:cubicBezTo>
                    <a:pt x="1812" y="3749"/>
                    <a:pt x="1997" y="3601"/>
                    <a:pt x="2108" y="3416"/>
                  </a:cubicBezTo>
                  <a:cubicBezTo>
                    <a:pt x="2330" y="3083"/>
                    <a:pt x="2330" y="2714"/>
                    <a:pt x="2182" y="2492"/>
                  </a:cubicBezTo>
                  <a:lnTo>
                    <a:pt x="2182" y="2492"/>
                  </a:lnTo>
                  <a:cubicBezTo>
                    <a:pt x="2053" y="2672"/>
                    <a:pt x="1919" y="2754"/>
                    <a:pt x="1796" y="2754"/>
                  </a:cubicBezTo>
                  <a:cubicBezTo>
                    <a:pt x="1564" y="2754"/>
                    <a:pt x="1367" y="2469"/>
                    <a:pt x="1294" y="2011"/>
                  </a:cubicBezTo>
                  <a:cubicBezTo>
                    <a:pt x="1294" y="1900"/>
                    <a:pt x="1257" y="1752"/>
                    <a:pt x="1257" y="1604"/>
                  </a:cubicBezTo>
                  <a:cubicBezTo>
                    <a:pt x="1257" y="1346"/>
                    <a:pt x="1257" y="791"/>
                    <a:pt x="1294" y="126"/>
                  </a:cubicBezTo>
                  <a:lnTo>
                    <a:pt x="851" y="89"/>
                  </a:lnTo>
                  <a:cubicBezTo>
                    <a:pt x="688" y="28"/>
                    <a:pt x="525" y="0"/>
                    <a:pt x="368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4" name="Google Shape;22544;p31"/>
            <p:cNvSpPr/>
            <p:nvPr/>
          </p:nvSpPr>
          <p:spPr>
            <a:xfrm>
              <a:off x="2191048" y="4370656"/>
              <a:ext cx="33432" cy="233516"/>
            </a:xfrm>
            <a:custGeom>
              <a:avLst/>
              <a:gdLst/>
              <a:ahLst/>
              <a:cxnLst/>
              <a:rect l="l" t="t" r="r" b="b"/>
              <a:pathLst>
                <a:path w="593" h="4142" extrusionOk="0">
                  <a:moveTo>
                    <a:pt x="1" y="1"/>
                  </a:moveTo>
                  <a:cubicBezTo>
                    <a:pt x="1" y="112"/>
                    <a:pt x="38" y="297"/>
                    <a:pt x="38" y="481"/>
                  </a:cubicBezTo>
                  <a:cubicBezTo>
                    <a:pt x="38" y="740"/>
                    <a:pt x="75" y="962"/>
                    <a:pt x="75" y="1184"/>
                  </a:cubicBezTo>
                  <a:cubicBezTo>
                    <a:pt x="75" y="1406"/>
                    <a:pt x="112" y="1665"/>
                    <a:pt x="112" y="1923"/>
                  </a:cubicBezTo>
                  <a:cubicBezTo>
                    <a:pt x="112" y="2108"/>
                    <a:pt x="186" y="2330"/>
                    <a:pt x="186" y="2515"/>
                  </a:cubicBezTo>
                  <a:cubicBezTo>
                    <a:pt x="223" y="2774"/>
                    <a:pt x="223" y="3032"/>
                    <a:pt x="260" y="3254"/>
                  </a:cubicBezTo>
                  <a:cubicBezTo>
                    <a:pt x="297" y="3550"/>
                    <a:pt x="297" y="3883"/>
                    <a:pt x="371" y="4142"/>
                  </a:cubicBezTo>
                  <a:cubicBezTo>
                    <a:pt x="371" y="4142"/>
                    <a:pt x="444" y="4142"/>
                    <a:pt x="592" y="4105"/>
                  </a:cubicBezTo>
                  <a:cubicBezTo>
                    <a:pt x="444" y="2774"/>
                    <a:pt x="408" y="1406"/>
                    <a:pt x="444" y="38"/>
                  </a:cubicBezTo>
                  <a:cubicBezTo>
                    <a:pt x="334" y="38"/>
                    <a:pt x="149" y="1"/>
                    <a:pt x="1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5" name="Google Shape;22545;p31"/>
            <p:cNvSpPr/>
            <p:nvPr/>
          </p:nvSpPr>
          <p:spPr>
            <a:xfrm>
              <a:off x="2213993" y="4343595"/>
              <a:ext cx="104298" cy="260577"/>
            </a:xfrm>
            <a:custGeom>
              <a:avLst/>
              <a:gdLst/>
              <a:ahLst/>
              <a:cxnLst/>
              <a:rect l="l" t="t" r="r" b="b"/>
              <a:pathLst>
                <a:path w="1850" h="4622" extrusionOk="0">
                  <a:moveTo>
                    <a:pt x="1849" y="0"/>
                  </a:moveTo>
                  <a:cubicBezTo>
                    <a:pt x="1341" y="339"/>
                    <a:pt x="802" y="522"/>
                    <a:pt x="260" y="522"/>
                  </a:cubicBezTo>
                  <a:cubicBezTo>
                    <a:pt x="211" y="522"/>
                    <a:pt x="161" y="521"/>
                    <a:pt x="111" y="518"/>
                  </a:cubicBezTo>
                  <a:lnTo>
                    <a:pt x="37" y="518"/>
                  </a:lnTo>
                  <a:cubicBezTo>
                    <a:pt x="1" y="1849"/>
                    <a:pt x="37" y="3254"/>
                    <a:pt x="222" y="4548"/>
                  </a:cubicBezTo>
                  <a:cubicBezTo>
                    <a:pt x="349" y="4548"/>
                    <a:pt x="512" y="4523"/>
                    <a:pt x="684" y="4523"/>
                  </a:cubicBezTo>
                  <a:cubicBezTo>
                    <a:pt x="812" y="4523"/>
                    <a:pt x="946" y="4537"/>
                    <a:pt x="1073" y="4585"/>
                  </a:cubicBezTo>
                  <a:lnTo>
                    <a:pt x="1516" y="4622"/>
                  </a:lnTo>
                  <a:cubicBezTo>
                    <a:pt x="1627" y="2773"/>
                    <a:pt x="1849" y="0"/>
                    <a:pt x="1849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6" name="Google Shape;22546;p31"/>
            <p:cNvSpPr/>
            <p:nvPr/>
          </p:nvSpPr>
          <p:spPr>
            <a:xfrm>
              <a:off x="2188962" y="4001778"/>
              <a:ext cx="64665" cy="339787"/>
            </a:xfrm>
            <a:custGeom>
              <a:avLst/>
              <a:gdLst/>
              <a:ahLst/>
              <a:cxnLst/>
              <a:rect l="l" t="t" r="r" b="b"/>
              <a:pathLst>
                <a:path w="1147" h="6027" extrusionOk="0">
                  <a:moveTo>
                    <a:pt x="555" y="0"/>
                  </a:moveTo>
                  <a:cubicBezTo>
                    <a:pt x="445" y="148"/>
                    <a:pt x="334" y="555"/>
                    <a:pt x="260" y="1109"/>
                  </a:cubicBezTo>
                  <a:cubicBezTo>
                    <a:pt x="223" y="1368"/>
                    <a:pt x="186" y="1590"/>
                    <a:pt x="186" y="1849"/>
                  </a:cubicBezTo>
                  <a:cubicBezTo>
                    <a:pt x="112" y="2218"/>
                    <a:pt x="75" y="2662"/>
                    <a:pt x="38" y="3106"/>
                  </a:cubicBezTo>
                  <a:cubicBezTo>
                    <a:pt x="38" y="3327"/>
                    <a:pt x="1" y="3512"/>
                    <a:pt x="1" y="3771"/>
                  </a:cubicBezTo>
                  <a:lnTo>
                    <a:pt x="1" y="4215"/>
                  </a:lnTo>
                  <a:lnTo>
                    <a:pt x="1" y="4363"/>
                  </a:lnTo>
                  <a:lnTo>
                    <a:pt x="1" y="4510"/>
                  </a:lnTo>
                  <a:lnTo>
                    <a:pt x="1" y="5139"/>
                  </a:lnTo>
                  <a:cubicBezTo>
                    <a:pt x="1" y="5435"/>
                    <a:pt x="1" y="5694"/>
                    <a:pt x="38" y="6026"/>
                  </a:cubicBezTo>
                  <a:cubicBezTo>
                    <a:pt x="223" y="6026"/>
                    <a:pt x="371" y="6026"/>
                    <a:pt x="555" y="5952"/>
                  </a:cubicBezTo>
                  <a:cubicBezTo>
                    <a:pt x="629" y="4104"/>
                    <a:pt x="814" y="2255"/>
                    <a:pt x="999" y="518"/>
                  </a:cubicBezTo>
                  <a:cubicBezTo>
                    <a:pt x="999" y="370"/>
                    <a:pt x="1036" y="296"/>
                    <a:pt x="1147" y="259"/>
                  </a:cubicBezTo>
                  <a:cubicBezTo>
                    <a:pt x="814" y="74"/>
                    <a:pt x="555" y="0"/>
                    <a:pt x="555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7" name="Google Shape;22547;p31"/>
            <p:cNvSpPr/>
            <p:nvPr/>
          </p:nvSpPr>
          <p:spPr>
            <a:xfrm>
              <a:off x="2220251" y="4012152"/>
              <a:ext cx="141789" cy="323156"/>
            </a:xfrm>
            <a:custGeom>
              <a:avLst/>
              <a:gdLst/>
              <a:ahLst/>
              <a:cxnLst/>
              <a:rect l="l" t="t" r="r" b="b"/>
              <a:pathLst>
                <a:path w="2515" h="5732" extrusionOk="0">
                  <a:moveTo>
                    <a:pt x="592" y="1"/>
                  </a:moveTo>
                  <a:lnTo>
                    <a:pt x="444" y="297"/>
                  </a:lnTo>
                  <a:cubicBezTo>
                    <a:pt x="259" y="2034"/>
                    <a:pt x="37" y="3883"/>
                    <a:pt x="0" y="5731"/>
                  </a:cubicBezTo>
                  <a:cubicBezTo>
                    <a:pt x="1738" y="5362"/>
                    <a:pt x="2477" y="3106"/>
                    <a:pt x="2514" y="3069"/>
                  </a:cubicBezTo>
                  <a:cubicBezTo>
                    <a:pt x="2477" y="3032"/>
                    <a:pt x="2441" y="2959"/>
                    <a:pt x="2330" y="2922"/>
                  </a:cubicBezTo>
                  <a:cubicBezTo>
                    <a:pt x="2330" y="2922"/>
                    <a:pt x="2514" y="2330"/>
                    <a:pt x="2514" y="1960"/>
                  </a:cubicBezTo>
                  <a:lnTo>
                    <a:pt x="1960" y="1960"/>
                  </a:lnTo>
                  <a:cubicBezTo>
                    <a:pt x="1590" y="851"/>
                    <a:pt x="999" y="297"/>
                    <a:pt x="592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8" name="Google Shape;22548;p31"/>
            <p:cNvSpPr/>
            <p:nvPr/>
          </p:nvSpPr>
          <p:spPr>
            <a:xfrm>
              <a:off x="2220251" y="3624725"/>
              <a:ext cx="714979" cy="696093"/>
            </a:xfrm>
            <a:custGeom>
              <a:avLst/>
              <a:gdLst/>
              <a:ahLst/>
              <a:cxnLst/>
              <a:rect l="l" t="t" r="r" b="b"/>
              <a:pathLst>
                <a:path w="12682" h="12347" extrusionOk="0">
                  <a:moveTo>
                    <a:pt x="2394" y="6349"/>
                  </a:moveTo>
                  <a:cubicBezTo>
                    <a:pt x="2521" y="6349"/>
                    <a:pt x="2668" y="6455"/>
                    <a:pt x="2847" y="6614"/>
                  </a:cubicBezTo>
                  <a:cubicBezTo>
                    <a:pt x="2847" y="6614"/>
                    <a:pt x="2699" y="6778"/>
                    <a:pt x="2480" y="6778"/>
                  </a:cubicBezTo>
                  <a:cubicBezTo>
                    <a:pt x="2371" y="6778"/>
                    <a:pt x="2243" y="6737"/>
                    <a:pt x="2108" y="6614"/>
                  </a:cubicBezTo>
                  <a:cubicBezTo>
                    <a:pt x="2193" y="6427"/>
                    <a:pt x="2286" y="6349"/>
                    <a:pt x="2394" y="6349"/>
                  </a:cubicBezTo>
                  <a:close/>
                  <a:moveTo>
                    <a:pt x="10403" y="1"/>
                  </a:moveTo>
                  <a:cubicBezTo>
                    <a:pt x="9406" y="1"/>
                    <a:pt x="7699" y="1233"/>
                    <a:pt x="6655" y="1919"/>
                  </a:cubicBezTo>
                  <a:cubicBezTo>
                    <a:pt x="6285" y="2178"/>
                    <a:pt x="5990" y="2362"/>
                    <a:pt x="5842" y="2399"/>
                  </a:cubicBezTo>
                  <a:cubicBezTo>
                    <a:pt x="5725" y="2466"/>
                    <a:pt x="5448" y="2488"/>
                    <a:pt x="5108" y="2488"/>
                  </a:cubicBezTo>
                  <a:cubicBezTo>
                    <a:pt x="4698" y="2488"/>
                    <a:pt x="4196" y="2457"/>
                    <a:pt x="3771" y="2436"/>
                  </a:cubicBezTo>
                  <a:cubicBezTo>
                    <a:pt x="3402" y="2399"/>
                    <a:pt x="3143" y="2399"/>
                    <a:pt x="2958" y="2399"/>
                  </a:cubicBezTo>
                  <a:cubicBezTo>
                    <a:pt x="2404" y="2399"/>
                    <a:pt x="1479" y="3139"/>
                    <a:pt x="1294" y="4063"/>
                  </a:cubicBezTo>
                  <a:cubicBezTo>
                    <a:pt x="1110" y="4987"/>
                    <a:pt x="222" y="6429"/>
                    <a:pt x="37" y="6651"/>
                  </a:cubicBezTo>
                  <a:cubicBezTo>
                    <a:pt x="0" y="6651"/>
                    <a:pt x="0" y="6688"/>
                    <a:pt x="0" y="6688"/>
                  </a:cubicBezTo>
                  <a:cubicBezTo>
                    <a:pt x="0" y="6688"/>
                    <a:pt x="1331" y="6873"/>
                    <a:pt x="1960" y="8832"/>
                  </a:cubicBezTo>
                  <a:lnTo>
                    <a:pt x="2477" y="8832"/>
                  </a:lnTo>
                  <a:cubicBezTo>
                    <a:pt x="2477" y="9202"/>
                    <a:pt x="2293" y="9794"/>
                    <a:pt x="2293" y="9794"/>
                  </a:cubicBezTo>
                  <a:cubicBezTo>
                    <a:pt x="2404" y="9831"/>
                    <a:pt x="2441" y="9904"/>
                    <a:pt x="2477" y="9941"/>
                  </a:cubicBezTo>
                  <a:cubicBezTo>
                    <a:pt x="2601" y="10027"/>
                    <a:pt x="2722" y="10059"/>
                    <a:pt x="2834" y="10059"/>
                  </a:cubicBezTo>
                  <a:cubicBezTo>
                    <a:pt x="3157" y="10059"/>
                    <a:pt x="3402" y="9794"/>
                    <a:pt x="3402" y="9794"/>
                  </a:cubicBezTo>
                  <a:cubicBezTo>
                    <a:pt x="3402" y="9794"/>
                    <a:pt x="3439" y="9831"/>
                    <a:pt x="3587" y="9868"/>
                  </a:cubicBezTo>
                  <a:cubicBezTo>
                    <a:pt x="3734" y="9966"/>
                    <a:pt x="3997" y="10048"/>
                    <a:pt x="4288" y="10048"/>
                  </a:cubicBezTo>
                  <a:cubicBezTo>
                    <a:pt x="4433" y="10048"/>
                    <a:pt x="4585" y="10028"/>
                    <a:pt x="4733" y="9978"/>
                  </a:cubicBezTo>
                  <a:cubicBezTo>
                    <a:pt x="4918" y="9868"/>
                    <a:pt x="5102" y="9794"/>
                    <a:pt x="5287" y="9609"/>
                  </a:cubicBezTo>
                  <a:cubicBezTo>
                    <a:pt x="5583" y="9313"/>
                    <a:pt x="5879" y="9017"/>
                    <a:pt x="6212" y="8721"/>
                  </a:cubicBezTo>
                  <a:cubicBezTo>
                    <a:pt x="6285" y="8758"/>
                    <a:pt x="6359" y="8869"/>
                    <a:pt x="6396" y="9017"/>
                  </a:cubicBezTo>
                  <a:cubicBezTo>
                    <a:pt x="6729" y="9683"/>
                    <a:pt x="6988" y="11346"/>
                    <a:pt x="7321" y="12012"/>
                  </a:cubicBezTo>
                  <a:cubicBezTo>
                    <a:pt x="7435" y="12253"/>
                    <a:pt x="7528" y="12346"/>
                    <a:pt x="7607" y="12346"/>
                  </a:cubicBezTo>
                  <a:cubicBezTo>
                    <a:pt x="7759" y="12346"/>
                    <a:pt x="7865" y="12007"/>
                    <a:pt x="7986" y="11716"/>
                  </a:cubicBezTo>
                  <a:cubicBezTo>
                    <a:pt x="7986" y="11679"/>
                    <a:pt x="8023" y="11679"/>
                    <a:pt x="8023" y="11642"/>
                  </a:cubicBezTo>
                  <a:cubicBezTo>
                    <a:pt x="8134" y="11494"/>
                    <a:pt x="8245" y="11346"/>
                    <a:pt x="8467" y="11235"/>
                  </a:cubicBezTo>
                  <a:cubicBezTo>
                    <a:pt x="8910" y="10977"/>
                    <a:pt x="9465" y="10718"/>
                    <a:pt x="9835" y="10496"/>
                  </a:cubicBezTo>
                  <a:cubicBezTo>
                    <a:pt x="9909" y="10385"/>
                    <a:pt x="10019" y="10348"/>
                    <a:pt x="10056" y="10237"/>
                  </a:cubicBezTo>
                  <a:cubicBezTo>
                    <a:pt x="10056" y="10237"/>
                    <a:pt x="9798" y="9572"/>
                    <a:pt x="9132" y="8721"/>
                  </a:cubicBezTo>
                  <a:cubicBezTo>
                    <a:pt x="9006" y="8553"/>
                    <a:pt x="9020" y="8488"/>
                    <a:pt x="9115" y="8488"/>
                  </a:cubicBezTo>
                  <a:cubicBezTo>
                    <a:pt x="9442" y="8488"/>
                    <a:pt x="10722" y="9239"/>
                    <a:pt x="10722" y="9239"/>
                  </a:cubicBezTo>
                  <a:cubicBezTo>
                    <a:pt x="11313" y="8943"/>
                    <a:pt x="11720" y="7908"/>
                    <a:pt x="11683" y="7612"/>
                  </a:cubicBezTo>
                  <a:cubicBezTo>
                    <a:pt x="11683" y="7575"/>
                    <a:pt x="11683" y="7464"/>
                    <a:pt x="11720" y="7390"/>
                  </a:cubicBezTo>
                  <a:cubicBezTo>
                    <a:pt x="11720" y="7390"/>
                    <a:pt x="10833" y="6429"/>
                    <a:pt x="9835" y="6097"/>
                  </a:cubicBezTo>
                  <a:cubicBezTo>
                    <a:pt x="9835" y="6097"/>
                    <a:pt x="9851" y="6096"/>
                    <a:pt x="9883" y="6096"/>
                  </a:cubicBezTo>
                  <a:cubicBezTo>
                    <a:pt x="10089" y="6096"/>
                    <a:pt x="10941" y="6124"/>
                    <a:pt x="12127" y="6540"/>
                  </a:cubicBezTo>
                  <a:cubicBezTo>
                    <a:pt x="12238" y="6429"/>
                    <a:pt x="12312" y="6244"/>
                    <a:pt x="12460" y="5986"/>
                  </a:cubicBezTo>
                  <a:cubicBezTo>
                    <a:pt x="12570" y="5801"/>
                    <a:pt x="12607" y="5579"/>
                    <a:pt x="12644" y="5320"/>
                  </a:cubicBezTo>
                  <a:cubicBezTo>
                    <a:pt x="12644" y="5320"/>
                    <a:pt x="12386" y="4876"/>
                    <a:pt x="11572" y="4766"/>
                  </a:cubicBezTo>
                  <a:cubicBezTo>
                    <a:pt x="11572" y="4766"/>
                    <a:pt x="11791" y="4656"/>
                    <a:pt x="12229" y="4656"/>
                  </a:cubicBezTo>
                  <a:cubicBezTo>
                    <a:pt x="12360" y="4656"/>
                    <a:pt x="12511" y="4666"/>
                    <a:pt x="12681" y="4692"/>
                  </a:cubicBezTo>
                  <a:cubicBezTo>
                    <a:pt x="12681" y="3878"/>
                    <a:pt x="12497" y="2991"/>
                    <a:pt x="12497" y="2436"/>
                  </a:cubicBezTo>
                  <a:lnTo>
                    <a:pt x="12497" y="2362"/>
                  </a:lnTo>
                  <a:cubicBezTo>
                    <a:pt x="12460" y="2178"/>
                    <a:pt x="12460" y="2030"/>
                    <a:pt x="12423" y="1845"/>
                  </a:cubicBezTo>
                  <a:cubicBezTo>
                    <a:pt x="12238" y="1142"/>
                    <a:pt x="11683" y="514"/>
                    <a:pt x="10759" y="70"/>
                  </a:cubicBezTo>
                  <a:cubicBezTo>
                    <a:pt x="10655" y="23"/>
                    <a:pt x="10535" y="1"/>
                    <a:pt x="10403" y="1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9" name="Google Shape;22549;p31"/>
            <p:cNvSpPr/>
            <p:nvPr/>
          </p:nvSpPr>
          <p:spPr>
            <a:xfrm>
              <a:off x="2566240" y="3849615"/>
              <a:ext cx="160563" cy="298068"/>
            </a:xfrm>
            <a:custGeom>
              <a:avLst/>
              <a:gdLst/>
              <a:ahLst/>
              <a:cxnLst/>
              <a:rect l="l" t="t" r="r" b="b"/>
              <a:pathLst>
                <a:path w="2848" h="5287" extrusionOk="0">
                  <a:moveTo>
                    <a:pt x="740" y="0"/>
                  </a:moveTo>
                  <a:lnTo>
                    <a:pt x="740" y="0"/>
                  </a:lnTo>
                  <a:cubicBezTo>
                    <a:pt x="1368" y="1738"/>
                    <a:pt x="777" y="3254"/>
                    <a:pt x="1" y="4843"/>
                  </a:cubicBezTo>
                  <a:lnTo>
                    <a:pt x="38" y="4769"/>
                  </a:lnTo>
                  <a:cubicBezTo>
                    <a:pt x="75" y="4843"/>
                    <a:pt x="185" y="4917"/>
                    <a:pt x="222" y="5065"/>
                  </a:cubicBezTo>
                  <a:cubicBezTo>
                    <a:pt x="259" y="5176"/>
                    <a:pt x="259" y="5213"/>
                    <a:pt x="333" y="5287"/>
                  </a:cubicBezTo>
                  <a:cubicBezTo>
                    <a:pt x="1738" y="3697"/>
                    <a:pt x="2847" y="1183"/>
                    <a:pt x="740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0" name="Google Shape;22550;p31"/>
            <p:cNvSpPr/>
            <p:nvPr/>
          </p:nvSpPr>
          <p:spPr>
            <a:xfrm>
              <a:off x="2420335" y="4093448"/>
              <a:ext cx="77181" cy="101423"/>
            </a:xfrm>
            <a:custGeom>
              <a:avLst/>
              <a:gdLst/>
              <a:ahLst/>
              <a:cxnLst/>
              <a:rect l="l" t="t" r="r" b="b"/>
              <a:pathLst>
                <a:path w="1369" h="1799" extrusionOk="0">
                  <a:moveTo>
                    <a:pt x="333" y="1"/>
                  </a:moveTo>
                  <a:cubicBezTo>
                    <a:pt x="149" y="518"/>
                    <a:pt x="1" y="1147"/>
                    <a:pt x="222" y="1701"/>
                  </a:cubicBezTo>
                  <a:cubicBezTo>
                    <a:pt x="361" y="1761"/>
                    <a:pt x="521" y="1799"/>
                    <a:pt x="696" y="1799"/>
                  </a:cubicBezTo>
                  <a:cubicBezTo>
                    <a:pt x="848" y="1799"/>
                    <a:pt x="1012" y="1770"/>
                    <a:pt x="1184" y="1701"/>
                  </a:cubicBezTo>
                  <a:cubicBezTo>
                    <a:pt x="1221" y="1701"/>
                    <a:pt x="1295" y="1664"/>
                    <a:pt x="1369" y="1627"/>
                  </a:cubicBezTo>
                  <a:cubicBezTo>
                    <a:pt x="1147" y="1073"/>
                    <a:pt x="814" y="518"/>
                    <a:pt x="333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1" name="Google Shape;22551;p31"/>
            <p:cNvSpPr/>
            <p:nvPr/>
          </p:nvSpPr>
          <p:spPr>
            <a:xfrm>
              <a:off x="2587099" y="3634930"/>
              <a:ext cx="348131" cy="688031"/>
            </a:xfrm>
            <a:custGeom>
              <a:avLst/>
              <a:gdLst/>
              <a:ahLst/>
              <a:cxnLst/>
              <a:rect l="l" t="t" r="r" b="b"/>
              <a:pathLst>
                <a:path w="6175" h="12204" extrusionOk="0">
                  <a:moveTo>
                    <a:pt x="4511" y="0"/>
                  </a:moveTo>
                  <a:lnTo>
                    <a:pt x="4511" y="0"/>
                  </a:lnTo>
                  <a:cubicBezTo>
                    <a:pt x="5398" y="1479"/>
                    <a:pt x="4141" y="3069"/>
                    <a:pt x="3032" y="3808"/>
                  </a:cubicBezTo>
                  <a:cubicBezTo>
                    <a:pt x="2555" y="4106"/>
                    <a:pt x="1983" y="4284"/>
                    <a:pt x="1411" y="4284"/>
                  </a:cubicBezTo>
                  <a:cubicBezTo>
                    <a:pt x="1273" y="4284"/>
                    <a:pt x="1135" y="4273"/>
                    <a:pt x="998" y="4252"/>
                  </a:cubicBezTo>
                  <a:lnTo>
                    <a:pt x="998" y="4252"/>
                  </a:lnTo>
                  <a:cubicBezTo>
                    <a:pt x="2219" y="5546"/>
                    <a:pt x="1257" y="7653"/>
                    <a:pt x="0" y="9095"/>
                  </a:cubicBezTo>
                  <a:cubicBezTo>
                    <a:pt x="259" y="9908"/>
                    <a:pt x="555" y="11276"/>
                    <a:pt x="814" y="11868"/>
                  </a:cubicBezTo>
                  <a:cubicBezTo>
                    <a:pt x="929" y="12111"/>
                    <a:pt x="1022" y="12204"/>
                    <a:pt x="1102" y="12204"/>
                  </a:cubicBezTo>
                  <a:cubicBezTo>
                    <a:pt x="1253" y="12204"/>
                    <a:pt x="1358" y="11875"/>
                    <a:pt x="1479" y="11609"/>
                  </a:cubicBezTo>
                  <a:cubicBezTo>
                    <a:pt x="1479" y="11535"/>
                    <a:pt x="1516" y="11498"/>
                    <a:pt x="1516" y="11498"/>
                  </a:cubicBezTo>
                  <a:cubicBezTo>
                    <a:pt x="1627" y="11350"/>
                    <a:pt x="1738" y="11239"/>
                    <a:pt x="1960" y="11091"/>
                  </a:cubicBezTo>
                  <a:cubicBezTo>
                    <a:pt x="2329" y="10833"/>
                    <a:pt x="2884" y="10574"/>
                    <a:pt x="3328" y="10352"/>
                  </a:cubicBezTo>
                  <a:cubicBezTo>
                    <a:pt x="3476" y="10278"/>
                    <a:pt x="3512" y="10204"/>
                    <a:pt x="3549" y="10130"/>
                  </a:cubicBezTo>
                  <a:cubicBezTo>
                    <a:pt x="3549" y="10130"/>
                    <a:pt x="3291" y="9428"/>
                    <a:pt x="2625" y="8577"/>
                  </a:cubicBezTo>
                  <a:cubicBezTo>
                    <a:pt x="2491" y="8409"/>
                    <a:pt x="2500" y="8344"/>
                    <a:pt x="2593" y="8344"/>
                  </a:cubicBezTo>
                  <a:cubicBezTo>
                    <a:pt x="2912" y="8344"/>
                    <a:pt x="4215" y="9095"/>
                    <a:pt x="4215" y="9095"/>
                  </a:cubicBezTo>
                  <a:cubicBezTo>
                    <a:pt x="4806" y="8799"/>
                    <a:pt x="5176" y="7727"/>
                    <a:pt x="5176" y="7505"/>
                  </a:cubicBezTo>
                  <a:cubicBezTo>
                    <a:pt x="5176" y="7431"/>
                    <a:pt x="5176" y="7357"/>
                    <a:pt x="5213" y="7246"/>
                  </a:cubicBezTo>
                  <a:cubicBezTo>
                    <a:pt x="5213" y="7246"/>
                    <a:pt x="4326" y="6285"/>
                    <a:pt x="3328" y="5952"/>
                  </a:cubicBezTo>
                  <a:cubicBezTo>
                    <a:pt x="3328" y="5952"/>
                    <a:pt x="3342" y="5952"/>
                    <a:pt x="3370" y="5952"/>
                  </a:cubicBezTo>
                  <a:cubicBezTo>
                    <a:pt x="3566" y="5952"/>
                    <a:pt x="4423" y="5980"/>
                    <a:pt x="5620" y="6433"/>
                  </a:cubicBezTo>
                  <a:cubicBezTo>
                    <a:pt x="5731" y="6248"/>
                    <a:pt x="5805" y="6063"/>
                    <a:pt x="5953" y="5879"/>
                  </a:cubicBezTo>
                  <a:cubicBezTo>
                    <a:pt x="6063" y="5694"/>
                    <a:pt x="6100" y="5472"/>
                    <a:pt x="6137" y="5176"/>
                  </a:cubicBezTo>
                  <a:cubicBezTo>
                    <a:pt x="6100" y="5102"/>
                    <a:pt x="5879" y="4658"/>
                    <a:pt x="5065" y="4548"/>
                  </a:cubicBezTo>
                  <a:cubicBezTo>
                    <a:pt x="5065" y="4548"/>
                    <a:pt x="5246" y="4407"/>
                    <a:pt x="5652" y="4407"/>
                  </a:cubicBezTo>
                  <a:cubicBezTo>
                    <a:pt x="5796" y="4407"/>
                    <a:pt x="5970" y="4425"/>
                    <a:pt x="6174" y="4474"/>
                  </a:cubicBezTo>
                  <a:cubicBezTo>
                    <a:pt x="6137" y="3697"/>
                    <a:pt x="5990" y="2773"/>
                    <a:pt x="5990" y="2218"/>
                  </a:cubicBezTo>
                  <a:lnTo>
                    <a:pt x="5990" y="2144"/>
                  </a:lnTo>
                  <a:cubicBezTo>
                    <a:pt x="5990" y="1960"/>
                    <a:pt x="5953" y="1812"/>
                    <a:pt x="5916" y="1627"/>
                  </a:cubicBezTo>
                  <a:cubicBezTo>
                    <a:pt x="5768" y="1035"/>
                    <a:pt x="5324" y="407"/>
                    <a:pt x="4511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2" name="Google Shape;22552;p31"/>
            <p:cNvSpPr/>
            <p:nvPr/>
          </p:nvSpPr>
          <p:spPr>
            <a:xfrm>
              <a:off x="2597529" y="3860045"/>
              <a:ext cx="18774" cy="10430"/>
            </a:xfrm>
            <a:custGeom>
              <a:avLst/>
              <a:gdLst/>
              <a:ahLst/>
              <a:cxnLst/>
              <a:rect l="l" t="t" r="r" b="b"/>
              <a:pathLst>
                <a:path w="333" h="185" extrusionOk="0">
                  <a:moveTo>
                    <a:pt x="0" y="0"/>
                  </a:moveTo>
                  <a:lnTo>
                    <a:pt x="0" y="37"/>
                  </a:lnTo>
                  <a:cubicBezTo>
                    <a:pt x="74" y="74"/>
                    <a:pt x="185" y="111"/>
                    <a:pt x="333" y="185"/>
                  </a:cubicBezTo>
                  <a:cubicBezTo>
                    <a:pt x="185" y="74"/>
                    <a:pt x="74" y="37"/>
                    <a:pt x="0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3" name="Google Shape;22553;p31"/>
            <p:cNvSpPr/>
            <p:nvPr/>
          </p:nvSpPr>
          <p:spPr>
            <a:xfrm>
              <a:off x="2341124" y="3862075"/>
              <a:ext cx="298124" cy="325242"/>
            </a:xfrm>
            <a:custGeom>
              <a:avLst/>
              <a:gdLst/>
              <a:ahLst/>
              <a:cxnLst/>
              <a:rect l="l" t="t" r="r" b="b"/>
              <a:pathLst>
                <a:path w="5288" h="5769" extrusionOk="0">
                  <a:moveTo>
                    <a:pt x="4548" y="1"/>
                  </a:moveTo>
                  <a:cubicBezTo>
                    <a:pt x="4400" y="1073"/>
                    <a:pt x="3328" y="2071"/>
                    <a:pt x="2256" y="2404"/>
                  </a:cubicBezTo>
                  <a:cubicBezTo>
                    <a:pt x="1886" y="2404"/>
                    <a:pt x="1701" y="2219"/>
                    <a:pt x="1554" y="2219"/>
                  </a:cubicBezTo>
                  <a:cubicBezTo>
                    <a:pt x="962" y="2774"/>
                    <a:pt x="814" y="3365"/>
                    <a:pt x="1" y="3365"/>
                  </a:cubicBezTo>
                  <a:cubicBezTo>
                    <a:pt x="666" y="3513"/>
                    <a:pt x="1221" y="3883"/>
                    <a:pt x="1664" y="4327"/>
                  </a:cubicBezTo>
                  <a:cubicBezTo>
                    <a:pt x="1664" y="4290"/>
                    <a:pt x="1701" y="4216"/>
                    <a:pt x="1701" y="4142"/>
                  </a:cubicBezTo>
                  <a:cubicBezTo>
                    <a:pt x="2256" y="4659"/>
                    <a:pt x="2589" y="5214"/>
                    <a:pt x="2737" y="5768"/>
                  </a:cubicBezTo>
                  <a:cubicBezTo>
                    <a:pt x="2884" y="5731"/>
                    <a:pt x="2995" y="5621"/>
                    <a:pt x="3106" y="5510"/>
                  </a:cubicBezTo>
                  <a:lnTo>
                    <a:pt x="3994" y="4622"/>
                  </a:lnTo>
                  <a:cubicBezTo>
                    <a:pt x="4733" y="3144"/>
                    <a:pt x="5288" y="1739"/>
                    <a:pt x="4881" y="149"/>
                  </a:cubicBezTo>
                  <a:cubicBezTo>
                    <a:pt x="4770" y="75"/>
                    <a:pt x="4622" y="38"/>
                    <a:pt x="4548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4" name="Google Shape;22554;p31"/>
            <p:cNvSpPr/>
            <p:nvPr/>
          </p:nvSpPr>
          <p:spPr>
            <a:xfrm>
              <a:off x="2378672" y="3828756"/>
              <a:ext cx="218914" cy="168907"/>
            </a:xfrm>
            <a:custGeom>
              <a:avLst/>
              <a:gdLst/>
              <a:ahLst/>
              <a:cxnLst/>
              <a:rect l="l" t="t" r="r" b="b"/>
              <a:pathLst>
                <a:path w="3883" h="2996" extrusionOk="0">
                  <a:moveTo>
                    <a:pt x="3328" y="0"/>
                  </a:moveTo>
                  <a:cubicBezTo>
                    <a:pt x="2403" y="111"/>
                    <a:pt x="1183" y="0"/>
                    <a:pt x="518" y="740"/>
                  </a:cubicBezTo>
                  <a:cubicBezTo>
                    <a:pt x="0" y="1516"/>
                    <a:pt x="407" y="2330"/>
                    <a:pt x="1109" y="2847"/>
                  </a:cubicBezTo>
                  <a:cubicBezTo>
                    <a:pt x="1220" y="2884"/>
                    <a:pt x="1368" y="2995"/>
                    <a:pt x="1590" y="2995"/>
                  </a:cubicBezTo>
                  <a:cubicBezTo>
                    <a:pt x="2662" y="2625"/>
                    <a:pt x="3734" y="1590"/>
                    <a:pt x="3882" y="592"/>
                  </a:cubicBezTo>
                  <a:lnTo>
                    <a:pt x="3882" y="555"/>
                  </a:lnTo>
                  <a:cubicBezTo>
                    <a:pt x="3660" y="407"/>
                    <a:pt x="3475" y="222"/>
                    <a:pt x="3328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5" name="Google Shape;22555;p31"/>
            <p:cNvSpPr/>
            <p:nvPr/>
          </p:nvSpPr>
          <p:spPr>
            <a:xfrm>
              <a:off x="2220251" y="3759975"/>
              <a:ext cx="179280" cy="256405"/>
            </a:xfrm>
            <a:custGeom>
              <a:avLst/>
              <a:gdLst/>
              <a:ahLst/>
              <a:cxnLst/>
              <a:rect l="l" t="t" r="r" b="b"/>
              <a:pathLst>
                <a:path w="3180" h="4548" extrusionOk="0">
                  <a:moveTo>
                    <a:pt x="2958" y="0"/>
                  </a:moveTo>
                  <a:cubicBezTo>
                    <a:pt x="2404" y="0"/>
                    <a:pt x="1516" y="703"/>
                    <a:pt x="1294" y="1664"/>
                  </a:cubicBezTo>
                  <a:cubicBezTo>
                    <a:pt x="1110" y="2588"/>
                    <a:pt x="222" y="4030"/>
                    <a:pt x="37" y="4252"/>
                  </a:cubicBezTo>
                  <a:cubicBezTo>
                    <a:pt x="37" y="4252"/>
                    <a:pt x="37" y="4289"/>
                    <a:pt x="0" y="4289"/>
                  </a:cubicBezTo>
                  <a:cubicBezTo>
                    <a:pt x="0" y="4289"/>
                    <a:pt x="222" y="4363"/>
                    <a:pt x="592" y="4548"/>
                  </a:cubicBezTo>
                  <a:cubicBezTo>
                    <a:pt x="851" y="4104"/>
                    <a:pt x="1368" y="3734"/>
                    <a:pt x="1368" y="3291"/>
                  </a:cubicBezTo>
                  <a:cubicBezTo>
                    <a:pt x="1553" y="1886"/>
                    <a:pt x="2699" y="1110"/>
                    <a:pt x="3180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6" name="Google Shape;22556;p31"/>
            <p:cNvSpPr/>
            <p:nvPr/>
          </p:nvSpPr>
          <p:spPr>
            <a:xfrm>
              <a:off x="2249455" y="3757889"/>
              <a:ext cx="314756" cy="433430"/>
            </a:xfrm>
            <a:custGeom>
              <a:avLst/>
              <a:gdLst/>
              <a:ahLst/>
              <a:cxnLst/>
              <a:rect l="l" t="t" r="r" b="b"/>
              <a:pathLst>
                <a:path w="5583" h="7688" extrusionOk="0">
                  <a:moveTo>
                    <a:pt x="1886" y="3974"/>
                  </a:moveTo>
                  <a:cubicBezTo>
                    <a:pt x="2010" y="3974"/>
                    <a:pt x="2155" y="4077"/>
                    <a:pt x="2329" y="4252"/>
                  </a:cubicBezTo>
                  <a:cubicBezTo>
                    <a:pt x="2329" y="4252"/>
                    <a:pt x="2181" y="4416"/>
                    <a:pt x="1962" y="4416"/>
                  </a:cubicBezTo>
                  <a:cubicBezTo>
                    <a:pt x="1853" y="4416"/>
                    <a:pt x="1725" y="4375"/>
                    <a:pt x="1590" y="4252"/>
                  </a:cubicBezTo>
                  <a:cubicBezTo>
                    <a:pt x="1678" y="4059"/>
                    <a:pt x="1774" y="3974"/>
                    <a:pt x="1886" y="3974"/>
                  </a:cubicBezTo>
                  <a:close/>
                  <a:moveTo>
                    <a:pt x="2588" y="0"/>
                  </a:moveTo>
                  <a:cubicBezTo>
                    <a:pt x="2144" y="1147"/>
                    <a:pt x="998" y="1886"/>
                    <a:pt x="813" y="3254"/>
                  </a:cubicBezTo>
                  <a:cubicBezTo>
                    <a:pt x="813" y="3735"/>
                    <a:pt x="296" y="4104"/>
                    <a:pt x="0" y="4511"/>
                  </a:cubicBezTo>
                  <a:cubicBezTo>
                    <a:pt x="481" y="4807"/>
                    <a:pt x="1072" y="5287"/>
                    <a:pt x="1405" y="6470"/>
                  </a:cubicBezTo>
                  <a:lnTo>
                    <a:pt x="1923" y="6470"/>
                  </a:lnTo>
                  <a:cubicBezTo>
                    <a:pt x="1923" y="6840"/>
                    <a:pt x="1738" y="7432"/>
                    <a:pt x="1738" y="7432"/>
                  </a:cubicBezTo>
                  <a:cubicBezTo>
                    <a:pt x="1775" y="7469"/>
                    <a:pt x="1812" y="7506"/>
                    <a:pt x="1923" y="7579"/>
                  </a:cubicBezTo>
                  <a:cubicBezTo>
                    <a:pt x="2041" y="7658"/>
                    <a:pt x="2154" y="7687"/>
                    <a:pt x="2256" y="7687"/>
                  </a:cubicBezTo>
                  <a:cubicBezTo>
                    <a:pt x="2537" y="7687"/>
                    <a:pt x="2736" y="7469"/>
                    <a:pt x="2736" y="7469"/>
                  </a:cubicBezTo>
                  <a:lnTo>
                    <a:pt x="2921" y="7579"/>
                  </a:lnTo>
                  <a:cubicBezTo>
                    <a:pt x="2958" y="7616"/>
                    <a:pt x="3069" y="7616"/>
                    <a:pt x="3106" y="7653"/>
                  </a:cubicBezTo>
                  <a:cubicBezTo>
                    <a:pt x="2921" y="7210"/>
                    <a:pt x="3032" y="6655"/>
                    <a:pt x="3143" y="6175"/>
                  </a:cubicBezTo>
                  <a:cubicBezTo>
                    <a:pt x="2736" y="5731"/>
                    <a:pt x="2181" y="5398"/>
                    <a:pt x="1479" y="5213"/>
                  </a:cubicBezTo>
                  <a:cubicBezTo>
                    <a:pt x="2366" y="5213"/>
                    <a:pt x="2551" y="4622"/>
                    <a:pt x="3106" y="4067"/>
                  </a:cubicBezTo>
                  <a:cubicBezTo>
                    <a:pt x="3216" y="4067"/>
                    <a:pt x="3253" y="4104"/>
                    <a:pt x="3364" y="4104"/>
                  </a:cubicBezTo>
                  <a:cubicBezTo>
                    <a:pt x="2662" y="3550"/>
                    <a:pt x="2255" y="2736"/>
                    <a:pt x="2736" y="1997"/>
                  </a:cubicBezTo>
                  <a:cubicBezTo>
                    <a:pt x="3438" y="1294"/>
                    <a:pt x="4658" y="1368"/>
                    <a:pt x="5583" y="1257"/>
                  </a:cubicBezTo>
                  <a:cubicBezTo>
                    <a:pt x="5287" y="851"/>
                    <a:pt x="5139" y="444"/>
                    <a:pt x="5139" y="37"/>
                  </a:cubicBezTo>
                  <a:cubicBezTo>
                    <a:pt x="4967" y="69"/>
                    <a:pt x="4716" y="80"/>
                    <a:pt x="4433" y="80"/>
                  </a:cubicBezTo>
                  <a:cubicBezTo>
                    <a:pt x="4047" y="80"/>
                    <a:pt x="3601" y="59"/>
                    <a:pt x="3216" y="37"/>
                  </a:cubicBezTo>
                  <a:cubicBezTo>
                    <a:pt x="2958" y="37"/>
                    <a:pt x="2773" y="37"/>
                    <a:pt x="2588" y="0"/>
                  </a:cubicBezTo>
                  <a:close/>
                </a:path>
              </a:pathLst>
            </a:custGeom>
            <a:solidFill>
              <a:srgbClr val="89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7" name="Google Shape;22557;p31"/>
            <p:cNvSpPr/>
            <p:nvPr/>
          </p:nvSpPr>
          <p:spPr>
            <a:xfrm>
              <a:off x="2543294" y="3622583"/>
              <a:ext cx="348131" cy="253586"/>
            </a:xfrm>
            <a:custGeom>
              <a:avLst/>
              <a:gdLst/>
              <a:ahLst/>
              <a:cxnLst/>
              <a:rect l="l" t="t" r="r" b="b"/>
              <a:pathLst>
                <a:path w="6175" h="4498" extrusionOk="0">
                  <a:moveTo>
                    <a:pt x="4663" y="0"/>
                  </a:moveTo>
                  <a:cubicBezTo>
                    <a:pt x="3660" y="0"/>
                    <a:pt x="1934" y="1204"/>
                    <a:pt x="925" y="1920"/>
                  </a:cubicBezTo>
                  <a:cubicBezTo>
                    <a:pt x="555" y="2179"/>
                    <a:pt x="260" y="2327"/>
                    <a:pt x="112" y="2400"/>
                  </a:cubicBezTo>
                  <a:cubicBezTo>
                    <a:pt x="75" y="2400"/>
                    <a:pt x="38" y="2437"/>
                    <a:pt x="1" y="2437"/>
                  </a:cubicBezTo>
                  <a:cubicBezTo>
                    <a:pt x="38" y="3214"/>
                    <a:pt x="445" y="3953"/>
                    <a:pt x="1295" y="4323"/>
                  </a:cubicBezTo>
                  <a:cubicBezTo>
                    <a:pt x="1221" y="4249"/>
                    <a:pt x="1221" y="4101"/>
                    <a:pt x="1184" y="4027"/>
                  </a:cubicBezTo>
                  <a:lnTo>
                    <a:pt x="1184" y="4027"/>
                  </a:lnTo>
                  <a:cubicBezTo>
                    <a:pt x="1406" y="4138"/>
                    <a:pt x="1665" y="4323"/>
                    <a:pt x="1775" y="4471"/>
                  </a:cubicBezTo>
                  <a:cubicBezTo>
                    <a:pt x="1889" y="4489"/>
                    <a:pt x="2004" y="4497"/>
                    <a:pt x="2119" y="4497"/>
                  </a:cubicBezTo>
                  <a:cubicBezTo>
                    <a:pt x="2713" y="4497"/>
                    <a:pt x="3313" y="4275"/>
                    <a:pt x="3809" y="4027"/>
                  </a:cubicBezTo>
                  <a:cubicBezTo>
                    <a:pt x="4881" y="3251"/>
                    <a:pt x="6175" y="1698"/>
                    <a:pt x="5288" y="219"/>
                  </a:cubicBezTo>
                  <a:lnTo>
                    <a:pt x="5029" y="71"/>
                  </a:lnTo>
                  <a:cubicBezTo>
                    <a:pt x="4923" y="23"/>
                    <a:pt x="4800" y="0"/>
                    <a:pt x="4663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8" name="Google Shape;22558;p31"/>
            <p:cNvSpPr/>
            <p:nvPr/>
          </p:nvSpPr>
          <p:spPr>
            <a:xfrm>
              <a:off x="3640513" y="4376914"/>
              <a:ext cx="55475" cy="230302"/>
            </a:xfrm>
            <a:custGeom>
              <a:avLst/>
              <a:gdLst/>
              <a:ahLst/>
              <a:cxnLst/>
              <a:rect l="l" t="t" r="r" b="b"/>
              <a:pathLst>
                <a:path w="984" h="4085" extrusionOk="0">
                  <a:moveTo>
                    <a:pt x="170" y="1"/>
                  </a:moveTo>
                  <a:cubicBezTo>
                    <a:pt x="170" y="186"/>
                    <a:pt x="96" y="444"/>
                    <a:pt x="59" y="629"/>
                  </a:cubicBezTo>
                  <a:cubicBezTo>
                    <a:pt x="59" y="629"/>
                    <a:pt x="281" y="1073"/>
                    <a:pt x="429" y="1406"/>
                  </a:cubicBezTo>
                  <a:cubicBezTo>
                    <a:pt x="577" y="1738"/>
                    <a:pt x="207" y="1886"/>
                    <a:pt x="59" y="2884"/>
                  </a:cubicBezTo>
                  <a:cubicBezTo>
                    <a:pt x="1" y="3647"/>
                    <a:pt x="35" y="4084"/>
                    <a:pt x="107" y="4084"/>
                  </a:cubicBezTo>
                  <a:cubicBezTo>
                    <a:pt x="126" y="4084"/>
                    <a:pt x="147" y="4055"/>
                    <a:pt x="170" y="3994"/>
                  </a:cubicBezTo>
                  <a:cubicBezTo>
                    <a:pt x="244" y="3698"/>
                    <a:pt x="429" y="3698"/>
                    <a:pt x="725" y="3069"/>
                  </a:cubicBezTo>
                  <a:cubicBezTo>
                    <a:pt x="984" y="2404"/>
                    <a:pt x="799" y="1738"/>
                    <a:pt x="799" y="1480"/>
                  </a:cubicBezTo>
                  <a:cubicBezTo>
                    <a:pt x="799" y="1258"/>
                    <a:pt x="577" y="999"/>
                    <a:pt x="170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9" name="Google Shape;22559;p31"/>
            <p:cNvSpPr/>
            <p:nvPr/>
          </p:nvSpPr>
          <p:spPr>
            <a:xfrm>
              <a:off x="3045618" y="4502016"/>
              <a:ext cx="377335" cy="329357"/>
            </a:xfrm>
            <a:custGeom>
              <a:avLst/>
              <a:gdLst/>
              <a:ahLst/>
              <a:cxnLst/>
              <a:rect l="l" t="t" r="r" b="b"/>
              <a:pathLst>
                <a:path w="6693" h="5842" extrusionOk="0">
                  <a:moveTo>
                    <a:pt x="1" y="0"/>
                  </a:moveTo>
                  <a:cubicBezTo>
                    <a:pt x="1184" y="1849"/>
                    <a:pt x="2034" y="3216"/>
                    <a:pt x="2958" y="3475"/>
                  </a:cubicBezTo>
                  <a:cubicBezTo>
                    <a:pt x="3883" y="3697"/>
                    <a:pt x="4289" y="4178"/>
                    <a:pt x="4511" y="4621"/>
                  </a:cubicBezTo>
                  <a:cubicBezTo>
                    <a:pt x="4622" y="4880"/>
                    <a:pt x="4511" y="4991"/>
                    <a:pt x="4363" y="5139"/>
                  </a:cubicBezTo>
                  <a:cubicBezTo>
                    <a:pt x="4363" y="5139"/>
                    <a:pt x="4441" y="5118"/>
                    <a:pt x="4537" y="5118"/>
                  </a:cubicBezTo>
                  <a:cubicBezTo>
                    <a:pt x="4729" y="5118"/>
                    <a:pt x="4992" y="5201"/>
                    <a:pt x="4844" y="5693"/>
                  </a:cubicBezTo>
                  <a:cubicBezTo>
                    <a:pt x="4844" y="5693"/>
                    <a:pt x="4844" y="5804"/>
                    <a:pt x="4918" y="5841"/>
                  </a:cubicBezTo>
                  <a:cubicBezTo>
                    <a:pt x="4918" y="5841"/>
                    <a:pt x="5157" y="5399"/>
                    <a:pt x="5493" y="5399"/>
                  </a:cubicBezTo>
                  <a:cubicBezTo>
                    <a:pt x="5633" y="5399"/>
                    <a:pt x="5790" y="5476"/>
                    <a:pt x="5953" y="5693"/>
                  </a:cubicBezTo>
                  <a:cubicBezTo>
                    <a:pt x="6064" y="5657"/>
                    <a:pt x="6101" y="5620"/>
                    <a:pt x="6138" y="5546"/>
                  </a:cubicBezTo>
                  <a:cubicBezTo>
                    <a:pt x="6434" y="5361"/>
                    <a:pt x="6545" y="5472"/>
                    <a:pt x="6693" y="4806"/>
                  </a:cubicBezTo>
                  <a:lnTo>
                    <a:pt x="6693" y="4769"/>
                  </a:lnTo>
                  <a:cubicBezTo>
                    <a:pt x="6582" y="4141"/>
                    <a:pt x="5657" y="2699"/>
                    <a:pt x="5288" y="2403"/>
                  </a:cubicBezTo>
                  <a:cubicBezTo>
                    <a:pt x="4992" y="2144"/>
                    <a:pt x="4511" y="1405"/>
                    <a:pt x="4622" y="296"/>
                  </a:cubicBezTo>
                  <a:lnTo>
                    <a:pt x="4622" y="296"/>
                  </a:lnTo>
                  <a:cubicBezTo>
                    <a:pt x="4177" y="354"/>
                    <a:pt x="3702" y="379"/>
                    <a:pt x="3223" y="379"/>
                  </a:cubicBezTo>
                  <a:cubicBezTo>
                    <a:pt x="2188" y="379"/>
                    <a:pt x="1130" y="262"/>
                    <a:pt x="297" y="111"/>
                  </a:cubicBezTo>
                  <a:cubicBezTo>
                    <a:pt x="223" y="111"/>
                    <a:pt x="75" y="74"/>
                    <a:pt x="1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0" name="Google Shape;22560;p31"/>
            <p:cNvSpPr/>
            <p:nvPr/>
          </p:nvSpPr>
          <p:spPr>
            <a:xfrm>
              <a:off x="3047704" y="4502016"/>
              <a:ext cx="298124" cy="133446"/>
            </a:xfrm>
            <a:custGeom>
              <a:avLst/>
              <a:gdLst/>
              <a:ahLst/>
              <a:cxnLst/>
              <a:rect l="l" t="t" r="r" b="b"/>
              <a:pathLst>
                <a:path w="5288" h="2367" extrusionOk="0">
                  <a:moveTo>
                    <a:pt x="1" y="0"/>
                  </a:moveTo>
                  <a:cubicBezTo>
                    <a:pt x="481" y="739"/>
                    <a:pt x="925" y="1442"/>
                    <a:pt x="1295" y="1996"/>
                  </a:cubicBezTo>
                  <a:cubicBezTo>
                    <a:pt x="1431" y="1993"/>
                    <a:pt x="1567" y="1991"/>
                    <a:pt x="1703" y="1991"/>
                  </a:cubicBezTo>
                  <a:cubicBezTo>
                    <a:pt x="2904" y="1991"/>
                    <a:pt x="4126" y="2134"/>
                    <a:pt x="5288" y="2366"/>
                  </a:cubicBezTo>
                  <a:cubicBezTo>
                    <a:pt x="4955" y="2033"/>
                    <a:pt x="4548" y="1368"/>
                    <a:pt x="4622" y="296"/>
                  </a:cubicBezTo>
                  <a:lnTo>
                    <a:pt x="4622" y="296"/>
                  </a:lnTo>
                  <a:cubicBezTo>
                    <a:pt x="4155" y="359"/>
                    <a:pt x="3640" y="388"/>
                    <a:pt x="3119" y="388"/>
                  </a:cubicBezTo>
                  <a:cubicBezTo>
                    <a:pt x="2115" y="388"/>
                    <a:pt x="1088" y="281"/>
                    <a:pt x="334" y="111"/>
                  </a:cubicBezTo>
                  <a:cubicBezTo>
                    <a:pt x="223" y="111"/>
                    <a:pt x="112" y="74"/>
                    <a:pt x="1" y="0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1" name="Google Shape;22561;p31"/>
            <p:cNvSpPr/>
            <p:nvPr/>
          </p:nvSpPr>
          <p:spPr>
            <a:xfrm>
              <a:off x="3120656" y="4613587"/>
              <a:ext cx="279351" cy="217786"/>
            </a:xfrm>
            <a:custGeom>
              <a:avLst/>
              <a:gdLst/>
              <a:ahLst/>
              <a:cxnLst/>
              <a:rect l="l" t="t" r="r" b="b"/>
              <a:pathLst>
                <a:path w="4955" h="3863" extrusionOk="0">
                  <a:moveTo>
                    <a:pt x="409" y="1"/>
                  </a:moveTo>
                  <a:cubicBezTo>
                    <a:pt x="272" y="1"/>
                    <a:pt x="136" y="5"/>
                    <a:pt x="1" y="17"/>
                  </a:cubicBezTo>
                  <a:cubicBezTo>
                    <a:pt x="555" y="794"/>
                    <a:pt x="1110" y="1348"/>
                    <a:pt x="1664" y="1496"/>
                  </a:cubicBezTo>
                  <a:cubicBezTo>
                    <a:pt x="2589" y="1718"/>
                    <a:pt x="2995" y="2236"/>
                    <a:pt x="3254" y="2642"/>
                  </a:cubicBezTo>
                  <a:cubicBezTo>
                    <a:pt x="3365" y="2901"/>
                    <a:pt x="3254" y="3012"/>
                    <a:pt x="3106" y="3160"/>
                  </a:cubicBezTo>
                  <a:cubicBezTo>
                    <a:pt x="3106" y="3160"/>
                    <a:pt x="3199" y="3131"/>
                    <a:pt x="3305" y="3131"/>
                  </a:cubicBezTo>
                  <a:cubicBezTo>
                    <a:pt x="3490" y="3131"/>
                    <a:pt x="3715" y="3220"/>
                    <a:pt x="3550" y="3714"/>
                  </a:cubicBezTo>
                  <a:cubicBezTo>
                    <a:pt x="3550" y="3714"/>
                    <a:pt x="3587" y="3751"/>
                    <a:pt x="3661" y="3862"/>
                  </a:cubicBezTo>
                  <a:cubicBezTo>
                    <a:pt x="3661" y="3862"/>
                    <a:pt x="3864" y="3420"/>
                    <a:pt x="4191" y="3420"/>
                  </a:cubicBezTo>
                  <a:cubicBezTo>
                    <a:pt x="4327" y="3420"/>
                    <a:pt x="4485" y="3497"/>
                    <a:pt x="4659" y="3714"/>
                  </a:cubicBezTo>
                  <a:cubicBezTo>
                    <a:pt x="4733" y="3641"/>
                    <a:pt x="4807" y="3567"/>
                    <a:pt x="4844" y="3567"/>
                  </a:cubicBezTo>
                  <a:cubicBezTo>
                    <a:pt x="4918" y="3530"/>
                    <a:pt x="4955" y="3530"/>
                    <a:pt x="4955" y="3493"/>
                  </a:cubicBezTo>
                  <a:cubicBezTo>
                    <a:pt x="3365" y="2642"/>
                    <a:pt x="2071" y="1607"/>
                    <a:pt x="1258" y="17"/>
                  </a:cubicBezTo>
                  <a:cubicBezTo>
                    <a:pt x="962" y="17"/>
                    <a:pt x="683" y="1"/>
                    <a:pt x="409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2" name="Google Shape;22562;p31"/>
            <p:cNvSpPr/>
            <p:nvPr/>
          </p:nvSpPr>
          <p:spPr>
            <a:xfrm>
              <a:off x="3191523" y="4614545"/>
              <a:ext cx="233516" cy="195968"/>
            </a:xfrm>
            <a:custGeom>
              <a:avLst/>
              <a:gdLst/>
              <a:ahLst/>
              <a:cxnLst/>
              <a:rect l="l" t="t" r="r" b="b"/>
              <a:pathLst>
                <a:path w="4142" h="3476" extrusionOk="0">
                  <a:moveTo>
                    <a:pt x="1" y="0"/>
                  </a:moveTo>
                  <a:cubicBezTo>
                    <a:pt x="814" y="1516"/>
                    <a:pt x="2108" y="2625"/>
                    <a:pt x="3698" y="3476"/>
                  </a:cubicBezTo>
                  <a:cubicBezTo>
                    <a:pt x="3883" y="3365"/>
                    <a:pt x="4031" y="3365"/>
                    <a:pt x="4142" y="2810"/>
                  </a:cubicBezTo>
                  <a:lnTo>
                    <a:pt x="4142" y="2773"/>
                  </a:lnTo>
                  <a:cubicBezTo>
                    <a:pt x="4068" y="2145"/>
                    <a:pt x="3143" y="703"/>
                    <a:pt x="2774" y="407"/>
                  </a:cubicBezTo>
                  <a:lnTo>
                    <a:pt x="2737" y="370"/>
                  </a:lnTo>
                  <a:cubicBezTo>
                    <a:pt x="1849" y="185"/>
                    <a:pt x="925" y="37"/>
                    <a:pt x="1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3" name="Google Shape;22563;p31"/>
            <p:cNvSpPr/>
            <p:nvPr/>
          </p:nvSpPr>
          <p:spPr>
            <a:xfrm>
              <a:off x="2799699" y="4372517"/>
              <a:ext cx="302296" cy="446341"/>
            </a:xfrm>
            <a:custGeom>
              <a:avLst/>
              <a:gdLst/>
              <a:ahLst/>
              <a:cxnLst/>
              <a:rect l="l" t="t" r="r" b="b"/>
              <a:pathLst>
                <a:path w="5362" h="7917" extrusionOk="0">
                  <a:moveTo>
                    <a:pt x="1366" y="1"/>
                  </a:moveTo>
                  <a:cubicBezTo>
                    <a:pt x="869" y="1"/>
                    <a:pt x="519" y="2043"/>
                    <a:pt x="555" y="2223"/>
                  </a:cubicBezTo>
                  <a:cubicBezTo>
                    <a:pt x="555" y="2371"/>
                    <a:pt x="296" y="2556"/>
                    <a:pt x="0" y="2999"/>
                  </a:cubicBezTo>
                  <a:cubicBezTo>
                    <a:pt x="185" y="4256"/>
                    <a:pt x="777" y="5550"/>
                    <a:pt x="1257" y="5772"/>
                  </a:cubicBezTo>
                  <a:cubicBezTo>
                    <a:pt x="1701" y="6068"/>
                    <a:pt x="2884" y="7288"/>
                    <a:pt x="2884" y="7399"/>
                  </a:cubicBezTo>
                  <a:lnTo>
                    <a:pt x="2884" y="7473"/>
                  </a:lnTo>
                  <a:cubicBezTo>
                    <a:pt x="2884" y="7473"/>
                    <a:pt x="3015" y="7407"/>
                    <a:pt x="3181" y="7407"/>
                  </a:cubicBezTo>
                  <a:cubicBezTo>
                    <a:pt x="3367" y="7407"/>
                    <a:pt x="3597" y="7490"/>
                    <a:pt x="3734" y="7843"/>
                  </a:cubicBezTo>
                  <a:cubicBezTo>
                    <a:pt x="3734" y="7843"/>
                    <a:pt x="3808" y="7843"/>
                    <a:pt x="3845" y="7917"/>
                  </a:cubicBezTo>
                  <a:cubicBezTo>
                    <a:pt x="3845" y="7917"/>
                    <a:pt x="3984" y="7483"/>
                    <a:pt x="4262" y="7483"/>
                  </a:cubicBezTo>
                  <a:cubicBezTo>
                    <a:pt x="4389" y="7483"/>
                    <a:pt x="4546" y="7575"/>
                    <a:pt x="4733" y="7843"/>
                  </a:cubicBezTo>
                  <a:cubicBezTo>
                    <a:pt x="4770" y="7806"/>
                    <a:pt x="4806" y="7806"/>
                    <a:pt x="4806" y="7732"/>
                  </a:cubicBezTo>
                  <a:cubicBezTo>
                    <a:pt x="4806" y="7732"/>
                    <a:pt x="5361" y="7547"/>
                    <a:pt x="5176" y="7177"/>
                  </a:cubicBezTo>
                  <a:cubicBezTo>
                    <a:pt x="4991" y="6807"/>
                    <a:pt x="3623" y="5144"/>
                    <a:pt x="3143" y="4626"/>
                  </a:cubicBezTo>
                  <a:cubicBezTo>
                    <a:pt x="2699" y="4146"/>
                    <a:pt x="2514" y="3221"/>
                    <a:pt x="2514" y="2630"/>
                  </a:cubicBezTo>
                  <a:cubicBezTo>
                    <a:pt x="2514" y="2038"/>
                    <a:pt x="2699" y="1151"/>
                    <a:pt x="2699" y="1151"/>
                  </a:cubicBezTo>
                  <a:cubicBezTo>
                    <a:pt x="2145" y="596"/>
                    <a:pt x="1664" y="42"/>
                    <a:pt x="1405" y="5"/>
                  </a:cubicBezTo>
                  <a:cubicBezTo>
                    <a:pt x="1392" y="2"/>
                    <a:pt x="1379" y="1"/>
                    <a:pt x="1366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4" name="Google Shape;22564;p31"/>
            <p:cNvSpPr/>
            <p:nvPr/>
          </p:nvSpPr>
          <p:spPr>
            <a:xfrm>
              <a:off x="2803871" y="4372347"/>
              <a:ext cx="150133" cy="227652"/>
            </a:xfrm>
            <a:custGeom>
              <a:avLst/>
              <a:gdLst/>
              <a:ahLst/>
              <a:cxnLst/>
              <a:rect l="l" t="t" r="r" b="b"/>
              <a:pathLst>
                <a:path w="2663" h="4038" extrusionOk="0">
                  <a:moveTo>
                    <a:pt x="1317" y="1"/>
                  </a:moveTo>
                  <a:cubicBezTo>
                    <a:pt x="826" y="1"/>
                    <a:pt x="483" y="2012"/>
                    <a:pt x="555" y="2226"/>
                  </a:cubicBezTo>
                  <a:cubicBezTo>
                    <a:pt x="592" y="2374"/>
                    <a:pt x="296" y="2559"/>
                    <a:pt x="0" y="3002"/>
                  </a:cubicBezTo>
                  <a:cubicBezTo>
                    <a:pt x="37" y="3335"/>
                    <a:pt x="111" y="3705"/>
                    <a:pt x="222" y="4038"/>
                  </a:cubicBezTo>
                  <a:cubicBezTo>
                    <a:pt x="666" y="3187"/>
                    <a:pt x="1553" y="2744"/>
                    <a:pt x="2477" y="2670"/>
                  </a:cubicBezTo>
                  <a:cubicBezTo>
                    <a:pt x="2477" y="2041"/>
                    <a:pt x="2662" y="1154"/>
                    <a:pt x="2662" y="1154"/>
                  </a:cubicBezTo>
                  <a:cubicBezTo>
                    <a:pt x="2071" y="599"/>
                    <a:pt x="1590" y="45"/>
                    <a:pt x="1368" y="8"/>
                  </a:cubicBezTo>
                  <a:cubicBezTo>
                    <a:pt x="1351" y="3"/>
                    <a:pt x="1334" y="1"/>
                    <a:pt x="1317" y="1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5" name="Google Shape;22565;p31"/>
            <p:cNvSpPr/>
            <p:nvPr/>
          </p:nvSpPr>
          <p:spPr>
            <a:xfrm>
              <a:off x="2816387" y="4558280"/>
              <a:ext cx="106328" cy="183452"/>
            </a:xfrm>
            <a:custGeom>
              <a:avLst/>
              <a:gdLst/>
              <a:ahLst/>
              <a:cxnLst/>
              <a:rect l="l" t="t" r="r" b="b"/>
              <a:pathLst>
                <a:path w="1886" h="3254" extrusionOk="0">
                  <a:moveTo>
                    <a:pt x="592" y="0"/>
                  </a:moveTo>
                  <a:cubicBezTo>
                    <a:pt x="370" y="222"/>
                    <a:pt x="148" y="444"/>
                    <a:pt x="0" y="740"/>
                  </a:cubicBezTo>
                  <a:cubicBezTo>
                    <a:pt x="259" y="1553"/>
                    <a:pt x="703" y="2292"/>
                    <a:pt x="998" y="2477"/>
                  </a:cubicBezTo>
                  <a:cubicBezTo>
                    <a:pt x="1183" y="2625"/>
                    <a:pt x="1553" y="2958"/>
                    <a:pt x="1886" y="3254"/>
                  </a:cubicBezTo>
                  <a:cubicBezTo>
                    <a:pt x="1294" y="2292"/>
                    <a:pt x="776" y="1220"/>
                    <a:pt x="592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6" name="Google Shape;22566;p31"/>
            <p:cNvSpPr/>
            <p:nvPr/>
          </p:nvSpPr>
          <p:spPr>
            <a:xfrm>
              <a:off x="2849706" y="4526991"/>
              <a:ext cx="256405" cy="291866"/>
            </a:xfrm>
            <a:custGeom>
              <a:avLst/>
              <a:gdLst/>
              <a:ahLst/>
              <a:cxnLst/>
              <a:rect l="l" t="t" r="r" b="b"/>
              <a:pathLst>
                <a:path w="4548" h="5177" extrusionOk="0">
                  <a:moveTo>
                    <a:pt x="1664" y="1"/>
                  </a:moveTo>
                  <a:cubicBezTo>
                    <a:pt x="1073" y="38"/>
                    <a:pt x="481" y="222"/>
                    <a:pt x="1" y="592"/>
                  </a:cubicBezTo>
                  <a:cubicBezTo>
                    <a:pt x="222" y="1849"/>
                    <a:pt x="703" y="2884"/>
                    <a:pt x="1295" y="3883"/>
                  </a:cubicBezTo>
                  <a:cubicBezTo>
                    <a:pt x="1664" y="4252"/>
                    <a:pt x="1997" y="4659"/>
                    <a:pt x="1997" y="4696"/>
                  </a:cubicBezTo>
                  <a:cubicBezTo>
                    <a:pt x="2008" y="4685"/>
                    <a:pt x="2015" y="4681"/>
                    <a:pt x="2020" y="4681"/>
                  </a:cubicBezTo>
                  <a:cubicBezTo>
                    <a:pt x="2031" y="4681"/>
                    <a:pt x="2023" y="4707"/>
                    <a:pt x="1997" y="4733"/>
                  </a:cubicBezTo>
                  <a:cubicBezTo>
                    <a:pt x="1997" y="4733"/>
                    <a:pt x="2145" y="4640"/>
                    <a:pt x="2330" y="4640"/>
                  </a:cubicBezTo>
                  <a:cubicBezTo>
                    <a:pt x="2515" y="4640"/>
                    <a:pt x="2736" y="4733"/>
                    <a:pt x="2884" y="5103"/>
                  </a:cubicBezTo>
                  <a:cubicBezTo>
                    <a:pt x="2884" y="5103"/>
                    <a:pt x="2921" y="5177"/>
                    <a:pt x="2958" y="5177"/>
                  </a:cubicBezTo>
                  <a:cubicBezTo>
                    <a:pt x="2958" y="5177"/>
                    <a:pt x="3096" y="4710"/>
                    <a:pt x="3373" y="4710"/>
                  </a:cubicBezTo>
                  <a:cubicBezTo>
                    <a:pt x="3501" y="4710"/>
                    <a:pt x="3658" y="4810"/>
                    <a:pt x="3846" y="5103"/>
                  </a:cubicBezTo>
                  <a:cubicBezTo>
                    <a:pt x="3883" y="5066"/>
                    <a:pt x="3919" y="5066"/>
                    <a:pt x="3993" y="5029"/>
                  </a:cubicBezTo>
                  <a:cubicBezTo>
                    <a:pt x="3993" y="5029"/>
                    <a:pt x="4548" y="4844"/>
                    <a:pt x="4363" y="4474"/>
                  </a:cubicBezTo>
                  <a:cubicBezTo>
                    <a:pt x="4178" y="4104"/>
                    <a:pt x="2773" y="2404"/>
                    <a:pt x="2330" y="1923"/>
                  </a:cubicBezTo>
                  <a:cubicBezTo>
                    <a:pt x="1849" y="1479"/>
                    <a:pt x="1664" y="592"/>
                    <a:pt x="1664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7" name="Google Shape;22567;p31"/>
            <p:cNvSpPr/>
            <p:nvPr/>
          </p:nvSpPr>
          <p:spPr>
            <a:xfrm>
              <a:off x="2628762" y="3761892"/>
              <a:ext cx="1031821" cy="1107705"/>
            </a:xfrm>
            <a:custGeom>
              <a:avLst/>
              <a:gdLst/>
              <a:ahLst/>
              <a:cxnLst/>
              <a:rect l="l" t="t" r="r" b="b"/>
              <a:pathLst>
                <a:path w="18302" h="19648" extrusionOk="0">
                  <a:moveTo>
                    <a:pt x="5383" y="0"/>
                  </a:moveTo>
                  <a:cubicBezTo>
                    <a:pt x="5327" y="0"/>
                    <a:pt x="5271" y="1"/>
                    <a:pt x="5214" y="3"/>
                  </a:cubicBezTo>
                  <a:cubicBezTo>
                    <a:pt x="5214" y="558"/>
                    <a:pt x="5361" y="1482"/>
                    <a:pt x="5398" y="2296"/>
                  </a:cubicBezTo>
                  <a:cubicBezTo>
                    <a:pt x="5435" y="2517"/>
                    <a:pt x="5398" y="2739"/>
                    <a:pt x="5398" y="2924"/>
                  </a:cubicBezTo>
                  <a:cubicBezTo>
                    <a:pt x="5361" y="3220"/>
                    <a:pt x="5288" y="3442"/>
                    <a:pt x="5214" y="3627"/>
                  </a:cubicBezTo>
                  <a:cubicBezTo>
                    <a:pt x="5066" y="3811"/>
                    <a:pt x="4992" y="3996"/>
                    <a:pt x="4881" y="4181"/>
                  </a:cubicBezTo>
                  <a:cubicBezTo>
                    <a:pt x="4696" y="4514"/>
                    <a:pt x="4511" y="4810"/>
                    <a:pt x="4474" y="4994"/>
                  </a:cubicBezTo>
                  <a:cubicBezTo>
                    <a:pt x="4437" y="5105"/>
                    <a:pt x="4437" y="5179"/>
                    <a:pt x="4437" y="5253"/>
                  </a:cubicBezTo>
                  <a:cubicBezTo>
                    <a:pt x="4437" y="5475"/>
                    <a:pt x="4067" y="6547"/>
                    <a:pt x="3439" y="6843"/>
                  </a:cubicBezTo>
                  <a:cubicBezTo>
                    <a:pt x="3439" y="6917"/>
                    <a:pt x="3402" y="6917"/>
                    <a:pt x="3402" y="6917"/>
                  </a:cubicBezTo>
                  <a:cubicBezTo>
                    <a:pt x="2921" y="7102"/>
                    <a:pt x="3032" y="7508"/>
                    <a:pt x="2810" y="7878"/>
                  </a:cubicBezTo>
                  <a:cubicBezTo>
                    <a:pt x="2773" y="7952"/>
                    <a:pt x="2737" y="8026"/>
                    <a:pt x="2589" y="8100"/>
                  </a:cubicBezTo>
                  <a:cubicBezTo>
                    <a:pt x="2145" y="8322"/>
                    <a:pt x="1590" y="8581"/>
                    <a:pt x="1221" y="8839"/>
                  </a:cubicBezTo>
                  <a:cubicBezTo>
                    <a:pt x="999" y="8987"/>
                    <a:pt x="888" y="9135"/>
                    <a:pt x="777" y="9246"/>
                  </a:cubicBezTo>
                  <a:cubicBezTo>
                    <a:pt x="777" y="9246"/>
                    <a:pt x="740" y="9320"/>
                    <a:pt x="740" y="9357"/>
                  </a:cubicBezTo>
                  <a:cubicBezTo>
                    <a:pt x="444" y="12167"/>
                    <a:pt x="407" y="14126"/>
                    <a:pt x="444" y="15494"/>
                  </a:cubicBezTo>
                  <a:cubicBezTo>
                    <a:pt x="555" y="16899"/>
                    <a:pt x="629" y="17712"/>
                    <a:pt x="444" y="17934"/>
                  </a:cubicBezTo>
                  <a:cubicBezTo>
                    <a:pt x="370" y="18082"/>
                    <a:pt x="149" y="18230"/>
                    <a:pt x="1" y="18452"/>
                  </a:cubicBezTo>
                  <a:cubicBezTo>
                    <a:pt x="109" y="18398"/>
                    <a:pt x="199" y="18373"/>
                    <a:pt x="275" y="18373"/>
                  </a:cubicBezTo>
                  <a:cubicBezTo>
                    <a:pt x="560" y="18373"/>
                    <a:pt x="629" y="18731"/>
                    <a:pt x="629" y="19228"/>
                  </a:cubicBezTo>
                  <a:cubicBezTo>
                    <a:pt x="629" y="19228"/>
                    <a:pt x="703" y="19228"/>
                    <a:pt x="777" y="19302"/>
                  </a:cubicBezTo>
                  <a:cubicBezTo>
                    <a:pt x="953" y="18951"/>
                    <a:pt x="1162" y="18783"/>
                    <a:pt x="1353" y="18783"/>
                  </a:cubicBezTo>
                  <a:cubicBezTo>
                    <a:pt x="1563" y="18783"/>
                    <a:pt x="1752" y="18988"/>
                    <a:pt x="1849" y="19376"/>
                  </a:cubicBezTo>
                  <a:cubicBezTo>
                    <a:pt x="2478" y="19191"/>
                    <a:pt x="2441" y="19043"/>
                    <a:pt x="2663" y="19006"/>
                  </a:cubicBezTo>
                  <a:cubicBezTo>
                    <a:pt x="2921" y="18969"/>
                    <a:pt x="2958" y="18748"/>
                    <a:pt x="2810" y="18489"/>
                  </a:cubicBezTo>
                  <a:cubicBezTo>
                    <a:pt x="2737" y="18267"/>
                    <a:pt x="2293" y="16234"/>
                    <a:pt x="2663" y="14903"/>
                  </a:cubicBezTo>
                  <a:cubicBezTo>
                    <a:pt x="2810" y="14422"/>
                    <a:pt x="2995" y="14052"/>
                    <a:pt x="3143" y="13830"/>
                  </a:cubicBezTo>
                  <a:cubicBezTo>
                    <a:pt x="3476" y="13387"/>
                    <a:pt x="3735" y="13202"/>
                    <a:pt x="3698" y="13054"/>
                  </a:cubicBezTo>
                  <a:cubicBezTo>
                    <a:pt x="3662" y="12840"/>
                    <a:pt x="4006" y="10829"/>
                    <a:pt x="4464" y="10829"/>
                  </a:cubicBezTo>
                  <a:cubicBezTo>
                    <a:pt x="4479" y="10829"/>
                    <a:pt x="4495" y="10831"/>
                    <a:pt x="4511" y="10836"/>
                  </a:cubicBezTo>
                  <a:cubicBezTo>
                    <a:pt x="4770" y="10873"/>
                    <a:pt x="5214" y="11427"/>
                    <a:pt x="5805" y="11982"/>
                  </a:cubicBezTo>
                  <a:cubicBezTo>
                    <a:pt x="6286" y="12463"/>
                    <a:pt x="6840" y="12906"/>
                    <a:pt x="7432" y="13128"/>
                  </a:cubicBezTo>
                  <a:cubicBezTo>
                    <a:pt x="7543" y="13202"/>
                    <a:pt x="7654" y="13239"/>
                    <a:pt x="7765" y="13239"/>
                  </a:cubicBezTo>
                  <a:cubicBezTo>
                    <a:pt x="8519" y="13409"/>
                    <a:pt x="9546" y="13516"/>
                    <a:pt x="10550" y="13516"/>
                  </a:cubicBezTo>
                  <a:cubicBezTo>
                    <a:pt x="11071" y="13516"/>
                    <a:pt x="11586" y="13487"/>
                    <a:pt x="12053" y="13424"/>
                  </a:cubicBezTo>
                  <a:cubicBezTo>
                    <a:pt x="12349" y="13387"/>
                    <a:pt x="12608" y="13313"/>
                    <a:pt x="12830" y="13276"/>
                  </a:cubicBezTo>
                  <a:cubicBezTo>
                    <a:pt x="12903" y="14200"/>
                    <a:pt x="13532" y="15161"/>
                    <a:pt x="13939" y="15716"/>
                  </a:cubicBezTo>
                  <a:cubicBezTo>
                    <a:pt x="14419" y="16381"/>
                    <a:pt x="14308" y="17121"/>
                    <a:pt x="14124" y="17897"/>
                  </a:cubicBezTo>
                  <a:lnTo>
                    <a:pt x="14124" y="17934"/>
                  </a:lnTo>
                  <a:cubicBezTo>
                    <a:pt x="14013" y="18563"/>
                    <a:pt x="13828" y="18452"/>
                    <a:pt x="13569" y="18637"/>
                  </a:cubicBezTo>
                  <a:cubicBezTo>
                    <a:pt x="13569" y="18637"/>
                    <a:pt x="13585" y="18635"/>
                    <a:pt x="13612" y="18635"/>
                  </a:cubicBezTo>
                  <a:cubicBezTo>
                    <a:pt x="13764" y="18635"/>
                    <a:pt x="14254" y="18689"/>
                    <a:pt x="13939" y="19413"/>
                  </a:cubicBezTo>
                  <a:cubicBezTo>
                    <a:pt x="13902" y="19487"/>
                    <a:pt x="13939" y="19487"/>
                    <a:pt x="13939" y="19524"/>
                  </a:cubicBezTo>
                  <a:cubicBezTo>
                    <a:pt x="13939" y="19524"/>
                    <a:pt x="14333" y="19003"/>
                    <a:pt x="14648" y="19003"/>
                  </a:cubicBezTo>
                  <a:cubicBezTo>
                    <a:pt x="14815" y="19003"/>
                    <a:pt x="14960" y="19149"/>
                    <a:pt x="15011" y="19598"/>
                  </a:cubicBezTo>
                  <a:cubicBezTo>
                    <a:pt x="15011" y="19598"/>
                    <a:pt x="15257" y="19647"/>
                    <a:pt x="15509" y="19647"/>
                  </a:cubicBezTo>
                  <a:cubicBezTo>
                    <a:pt x="15635" y="19647"/>
                    <a:pt x="15763" y="19635"/>
                    <a:pt x="15861" y="19598"/>
                  </a:cubicBezTo>
                  <a:cubicBezTo>
                    <a:pt x="16120" y="19524"/>
                    <a:pt x="15972" y="19006"/>
                    <a:pt x="15972" y="19006"/>
                  </a:cubicBezTo>
                  <a:cubicBezTo>
                    <a:pt x="15972" y="19006"/>
                    <a:pt x="16342" y="17195"/>
                    <a:pt x="16342" y="16418"/>
                  </a:cubicBezTo>
                  <a:cubicBezTo>
                    <a:pt x="16342" y="15679"/>
                    <a:pt x="16453" y="15087"/>
                    <a:pt x="17155" y="13757"/>
                  </a:cubicBezTo>
                  <a:cubicBezTo>
                    <a:pt x="17562" y="12943"/>
                    <a:pt x="17895" y="12204"/>
                    <a:pt x="18005" y="11538"/>
                  </a:cubicBezTo>
                  <a:cubicBezTo>
                    <a:pt x="18079" y="11353"/>
                    <a:pt x="18116" y="11095"/>
                    <a:pt x="18116" y="10910"/>
                  </a:cubicBezTo>
                  <a:cubicBezTo>
                    <a:pt x="18116" y="10688"/>
                    <a:pt x="18116" y="10466"/>
                    <a:pt x="18005" y="10355"/>
                  </a:cubicBezTo>
                  <a:cubicBezTo>
                    <a:pt x="17931" y="9320"/>
                    <a:pt x="18005" y="8802"/>
                    <a:pt x="18153" y="7545"/>
                  </a:cubicBezTo>
                  <a:cubicBezTo>
                    <a:pt x="18301" y="6288"/>
                    <a:pt x="17931" y="6214"/>
                    <a:pt x="17229" y="5290"/>
                  </a:cubicBezTo>
                  <a:cubicBezTo>
                    <a:pt x="16527" y="4366"/>
                    <a:pt x="16453" y="3959"/>
                    <a:pt x="14974" y="2702"/>
                  </a:cubicBezTo>
                  <a:cubicBezTo>
                    <a:pt x="13495" y="1445"/>
                    <a:pt x="12423" y="1408"/>
                    <a:pt x="10205" y="1297"/>
                  </a:cubicBezTo>
                  <a:cubicBezTo>
                    <a:pt x="8048" y="1225"/>
                    <a:pt x="7324" y="0"/>
                    <a:pt x="5383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8" name="Google Shape;22568;p31"/>
            <p:cNvSpPr/>
            <p:nvPr/>
          </p:nvSpPr>
          <p:spPr>
            <a:xfrm>
              <a:off x="3158204" y="4458210"/>
              <a:ext cx="210570" cy="67597"/>
            </a:xfrm>
            <a:custGeom>
              <a:avLst/>
              <a:gdLst/>
              <a:ahLst/>
              <a:cxnLst/>
              <a:rect l="l" t="t" r="r" b="b"/>
              <a:pathLst>
                <a:path w="3735" h="1199" extrusionOk="0">
                  <a:moveTo>
                    <a:pt x="3734" y="1"/>
                  </a:moveTo>
                  <a:lnTo>
                    <a:pt x="3734" y="1"/>
                  </a:lnTo>
                  <a:cubicBezTo>
                    <a:pt x="2956" y="377"/>
                    <a:pt x="2060" y="557"/>
                    <a:pt x="1174" y="557"/>
                  </a:cubicBezTo>
                  <a:cubicBezTo>
                    <a:pt x="841" y="557"/>
                    <a:pt x="509" y="532"/>
                    <a:pt x="185" y="481"/>
                  </a:cubicBezTo>
                  <a:cubicBezTo>
                    <a:pt x="74" y="703"/>
                    <a:pt x="37" y="925"/>
                    <a:pt x="0" y="1147"/>
                  </a:cubicBezTo>
                  <a:cubicBezTo>
                    <a:pt x="382" y="1180"/>
                    <a:pt x="795" y="1198"/>
                    <a:pt x="1206" y="1198"/>
                  </a:cubicBezTo>
                  <a:cubicBezTo>
                    <a:pt x="1711" y="1198"/>
                    <a:pt x="2214" y="1171"/>
                    <a:pt x="2662" y="1110"/>
                  </a:cubicBezTo>
                  <a:cubicBezTo>
                    <a:pt x="2921" y="1073"/>
                    <a:pt x="3217" y="1036"/>
                    <a:pt x="3439" y="962"/>
                  </a:cubicBezTo>
                  <a:lnTo>
                    <a:pt x="3734" y="1"/>
                  </a:lnTo>
                  <a:close/>
                </a:path>
              </a:pathLst>
            </a:custGeom>
            <a:solidFill>
              <a:srgbClr val="52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9" name="Google Shape;22569;p31"/>
            <p:cNvSpPr/>
            <p:nvPr/>
          </p:nvSpPr>
          <p:spPr>
            <a:xfrm>
              <a:off x="3168633" y="4055957"/>
              <a:ext cx="344128" cy="434050"/>
            </a:xfrm>
            <a:custGeom>
              <a:avLst/>
              <a:gdLst/>
              <a:ahLst/>
              <a:cxnLst/>
              <a:rect l="l" t="t" r="r" b="b"/>
              <a:pathLst>
                <a:path w="6104" h="7699" extrusionOk="0">
                  <a:moveTo>
                    <a:pt x="4905" y="1"/>
                  </a:moveTo>
                  <a:cubicBezTo>
                    <a:pt x="4819" y="1"/>
                    <a:pt x="4735" y="35"/>
                    <a:pt x="4658" y="111"/>
                  </a:cubicBezTo>
                  <a:cubicBezTo>
                    <a:pt x="2958" y="2514"/>
                    <a:pt x="850" y="4659"/>
                    <a:pt x="0" y="7616"/>
                  </a:cubicBezTo>
                  <a:cubicBezTo>
                    <a:pt x="355" y="7670"/>
                    <a:pt x="714" y="7699"/>
                    <a:pt x="1070" y="7699"/>
                  </a:cubicBezTo>
                  <a:cubicBezTo>
                    <a:pt x="1937" y="7699"/>
                    <a:pt x="2789" y="7529"/>
                    <a:pt x="3549" y="7136"/>
                  </a:cubicBezTo>
                  <a:cubicBezTo>
                    <a:pt x="3882" y="5879"/>
                    <a:pt x="4104" y="4548"/>
                    <a:pt x="4695" y="3365"/>
                  </a:cubicBezTo>
                  <a:cubicBezTo>
                    <a:pt x="5065" y="2995"/>
                    <a:pt x="5250" y="2625"/>
                    <a:pt x="5657" y="2182"/>
                  </a:cubicBezTo>
                  <a:cubicBezTo>
                    <a:pt x="6103" y="1352"/>
                    <a:pt x="5449" y="1"/>
                    <a:pt x="4905" y="1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0" name="Google Shape;22570;p31"/>
            <p:cNvSpPr/>
            <p:nvPr/>
          </p:nvSpPr>
          <p:spPr>
            <a:xfrm>
              <a:off x="2868480" y="4370656"/>
              <a:ext cx="4228" cy="6314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cubicBezTo>
                    <a:pt x="37" y="38"/>
                    <a:pt x="37" y="75"/>
                    <a:pt x="0" y="112"/>
                  </a:cubicBezTo>
                  <a:cubicBezTo>
                    <a:pt x="37" y="75"/>
                    <a:pt x="74" y="75"/>
                    <a:pt x="74" y="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1" name="Google Shape;22571;p31"/>
            <p:cNvSpPr/>
            <p:nvPr/>
          </p:nvSpPr>
          <p:spPr>
            <a:xfrm>
              <a:off x="2914315" y="4114308"/>
              <a:ext cx="102212" cy="245975"/>
            </a:xfrm>
            <a:custGeom>
              <a:avLst/>
              <a:gdLst/>
              <a:ahLst/>
              <a:cxnLst/>
              <a:rect l="l" t="t" r="r" b="b"/>
              <a:pathLst>
                <a:path w="1813" h="4363" extrusionOk="0">
                  <a:moveTo>
                    <a:pt x="1812" y="0"/>
                  </a:moveTo>
                  <a:lnTo>
                    <a:pt x="1812" y="0"/>
                  </a:lnTo>
                  <a:cubicBezTo>
                    <a:pt x="1369" y="1257"/>
                    <a:pt x="740" y="2404"/>
                    <a:pt x="1" y="3513"/>
                  </a:cubicBezTo>
                  <a:cubicBezTo>
                    <a:pt x="112" y="3513"/>
                    <a:pt x="186" y="3550"/>
                    <a:pt x="296" y="3624"/>
                  </a:cubicBezTo>
                  <a:cubicBezTo>
                    <a:pt x="666" y="3734"/>
                    <a:pt x="888" y="4030"/>
                    <a:pt x="1110" y="4363"/>
                  </a:cubicBezTo>
                  <a:cubicBezTo>
                    <a:pt x="1480" y="2958"/>
                    <a:pt x="1480" y="1405"/>
                    <a:pt x="1812" y="0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2" name="Google Shape;22572;p31"/>
            <p:cNvSpPr/>
            <p:nvPr/>
          </p:nvSpPr>
          <p:spPr>
            <a:xfrm>
              <a:off x="2870566" y="4312305"/>
              <a:ext cx="102156" cy="116814"/>
            </a:xfrm>
            <a:custGeom>
              <a:avLst/>
              <a:gdLst/>
              <a:ahLst/>
              <a:cxnLst/>
              <a:rect l="l" t="t" r="r" b="b"/>
              <a:pathLst>
                <a:path w="1812" h="2072" extrusionOk="0">
                  <a:moveTo>
                    <a:pt x="740" y="1"/>
                  </a:moveTo>
                  <a:cubicBezTo>
                    <a:pt x="518" y="333"/>
                    <a:pt x="296" y="703"/>
                    <a:pt x="0" y="1036"/>
                  </a:cubicBezTo>
                  <a:lnTo>
                    <a:pt x="0" y="1073"/>
                  </a:lnTo>
                  <a:lnTo>
                    <a:pt x="148" y="1073"/>
                  </a:lnTo>
                  <a:cubicBezTo>
                    <a:pt x="370" y="1110"/>
                    <a:pt x="777" y="1590"/>
                    <a:pt x="1294" y="2071"/>
                  </a:cubicBezTo>
                  <a:cubicBezTo>
                    <a:pt x="1516" y="1701"/>
                    <a:pt x="1664" y="1258"/>
                    <a:pt x="1812" y="851"/>
                  </a:cubicBezTo>
                  <a:cubicBezTo>
                    <a:pt x="1627" y="518"/>
                    <a:pt x="1405" y="222"/>
                    <a:pt x="1035" y="112"/>
                  </a:cubicBezTo>
                  <a:cubicBezTo>
                    <a:pt x="925" y="38"/>
                    <a:pt x="851" y="1"/>
                    <a:pt x="740" y="1"/>
                  </a:cubicBezTo>
                  <a:close/>
                </a:path>
              </a:pathLst>
            </a:custGeom>
            <a:solidFill>
              <a:srgbClr val="52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3" name="Google Shape;22573;p31"/>
            <p:cNvSpPr/>
            <p:nvPr/>
          </p:nvSpPr>
          <p:spPr>
            <a:xfrm>
              <a:off x="2922658" y="3759975"/>
              <a:ext cx="64665" cy="95955"/>
            </a:xfrm>
            <a:custGeom>
              <a:avLst/>
              <a:gdLst/>
              <a:ahLst/>
              <a:cxnLst/>
              <a:rect l="l" t="t" r="r" b="b"/>
              <a:pathLst>
                <a:path w="1147" h="1702" extrusionOk="0">
                  <a:moveTo>
                    <a:pt x="1" y="0"/>
                  </a:moveTo>
                  <a:cubicBezTo>
                    <a:pt x="1" y="407"/>
                    <a:pt x="111" y="1073"/>
                    <a:pt x="185" y="1701"/>
                  </a:cubicBezTo>
                  <a:cubicBezTo>
                    <a:pt x="518" y="1664"/>
                    <a:pt x="851" y="1664"/>
                    <a:pt x="1147" y="1664"/>
                  </a:cubicBezTo>
                  <a:cubicBezTo>
                    <a:pt x="1073" y="1110"/>
                    <a:pt x="888" y="555"/>
                    <a:pt x="666" y="37"/>
                  </a:cubicBezTo>
                  <a:cubicBezTo>
                    <a:pt x="407" y="0"/>
                    <a:pt x="222" y="0"/>
                    <a:pt x="1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4" name="Google Shape;22574;p31"/>
            <p:cNvSpPr/>
            <p:nvPr/>
          </p:nvSpPr>
          <p:spPr>
            <a:xfrm>
              <a:off x="2960206" y="3759975"/>
              <a:ext cx="702464" cy="512810"/>
            </a:xfrm>
            <a:custGeom>
              <a:avLst/>
              <a:gdLst/>
              <a:ahLst/>
              <a:cxnLst/>
              <a:rect l="l" t="t" r="r" b="b"/>
              <a:pathLst>
                <a:path w="12460" h="9096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518"/>
                    <a:pt x="370" y="1073"/>
                    <a:pt x="481" y="1627"/>
                  </a:cubicBezTo>
                  <a:cubicBezTo>
                    <a:pt x="1146" y="1627"/>
                    <a:pt x="1738" y="1701"/>
                    <a:pt x="2329" y="2071"/>
                  </a:cubicBezTo>
                  <a:cubicBezTo>
                    <a:pt x="2884" y="2440"/>
                    <a:pt x="3512" y="2995"/>
                    <a:pt x="4067" y="3254"/>
                  </a:cubicBezTo>
                  <a:cubicBezTo>
                    <a:pt x="7838" y="3993"/>
                    <a:pt x="10906" y="5139"/>
                    <a:pt x="12200" y="9095"/>
                  </a:cubicBezTo>
                  <a:cubicBezTo>
                    <a:pt x="12237" y="8652"/>
                    <a:pt x="12274" y="8134"/>
                    <a:pt x="12385" y="7432"/>
                  </a:cubicBezTo>
                  <a:cubicBezTo>
                    <a:pt x="12459" y="6248"/>
                    <a:pt x="12089" y="6138"/>
                    <a:pt x="11387" y="5213"/>
                  </a:cubicBezTo>
                  <a:cubicBezTo>
                    <a:pt x="10722" y="4289"/>
                    <a:pt x="10574" y="3882"/>
                    <a:pt x="9132" y="2625"/>
                  </a:cubicBezTo>
                  <a:cubicBezTo>
                    <a:pt x="7653" y="1405"/>
                    <a:pt x="6581" y="1405"/>
                    <a:pt x="4363" y="1257"/>
                  </a:cubicBezTo>
                  <a:cubicBezTo>
                    <a:pt x="2403" y="1147"/>
                    <a:pt x="1590" y="148"/>
                    <a:pt x="0" y="0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5" name="Google Shape;22575;p31"/>
            <p:cNvSpPr/>
            <p:nvPr/>
          </p:nvSpPr>
          <p:spPr>
            <a:xfrm>
              <a:off x="2660052" y="3855873"/>
              <a:ext cx="337701" cy="571160"/>
            </a:xfrm>
            <a:custGeom>
              <a:avLst/>
              <a:gdLst/>
              <a:ahLst/>
              <a:cxnLst/>
              <a:rect l="l" t="t" r="r" b="b"/>
              <a:pathLst>
                <a:path w="5990" h="10131" extrusionOk="0">
                  <a:moveTo>
                    <a:pt x="5213" y="0"/>
                  </a:moveTo>
                  <a:cubicBezTo>
                    <a:pt x="5065" y="0"/>
                    <a:pt x="4954" y="0"/>
                    <a:pt x="4806" y="74"/>
                  </a:cubicBezTo>
                  <a:cubicBezTo>
                    <a:pt x="4806" y="259"/>
                    <a:pt x="4843" y="444"/>
                    <a:pt x="4843" y="629"/>
                  </a:cubicBezTo>
                  <a:lnTo>
                    <a:pt x="4843" y="1257"/>
                  </a:lnTo>
                  <a:cubicBezTo>
                    <a:pt x="4806" y="1553"/>
                    <a:pt x="4733" y="1775"/>
                    <a:pt x="4659" y="1960"/>
                  </a:cubicBezTo>
                  <a:cubicBezTo>
                    <a:pt x="4511" y="2181"/>
                    <a:pt x="4437" y="2366"/>
                    <a:pt x="4326" y="2514"/>
                  </a:cubicBezTo>
                  <a:cubicBezTo>
                    <a:pt x="4141" y="2884"/>
                    <a:pt x="3956" y="3143"/>
                    <a:pt x="3919" y="3327"/>
                  </a:cubicBezTo>
                  <a:cubicBezTo>
                    <a:pt x="3882" y="3438"/>
                    <a:pt x="3882" y="3512"/>
                    <a:pt x="3882" y="3586"/>
                  </a:cubicBezTo>
                  <a:cubicBezTo>
                    <a:pt x="3919" y="3845"/>
                    <a:pt x="3512" y="4917"/>
                    <a:pt x="2884" y="5176"/>
                  </a:cubicBezTo>
                  <a:cubicBezTo>
                    <a:pt x="2884" y="5176"/>
                    <a:pt x="2847" y="5176"/>
                    <a:pt x="2847" y="5250"/>
                  </a:cubicBezTo>
                  <a:cubicBezTo>
                    <a:pt x="2366" y="5472"/>
                    <a:pt x="2514" y="5878"/>
                    <a:pt x="2255" y="6211"/>
                  </a:cubicBezTo>
                  <a:cubicBezTo>
                    <a:pt x="2218" y="6285"/>
                    <a:pt x="2108" y="6359"/>
                    <a:pt x="2034" y="6433"/>
                  </a:cubicBezTo>
                  <a:cubicBezTo>
                    <a:pt x="1664" y="6655"/>
                    <a:pt x="1109" y="6951"/>
                    <a:pt x="666" y="7172"/>
                  </a:cubicBezTo>
                  <a:cubicBezTo>
                    <a:pt x="444" y="7320"/>
                    <a:pt x="333" y="7468"/>
                    <a:pt x="222" y="7579"/>
                  </a:cubicBezTo>
                  <a:cubicBezTo>
                    <a:pt x="222" y="7653"/>
                    <a:pt x="185" y="7653"/>
                    <a:pt x="185" y="7690"/>
                  </a:cubicBezTo>
                  <a:cubicBezTo>
                    <a:pt x="74" y="8577"/>
                    <a:pt x="37" y="9391"/>
                    <a:pt x="0" y="10130"/>
                  </a:cubicBezTo>
                  <a:cubicBezTo>
                    <a:pt x="0" y="10130"/>
                    <a:pt x="37" y="10130"/>
                    <a:pt x="37" y="10093"/>
                  </a:cubicBezTo>
                  <a:cubicBezTo>
                    <a:pt x="407" y="9723"/>
                    <a:pt x="407" y="8984"/>
                    <a:pt x="777" y="8984"/>
                  </a:cubicBezTo>
                  <a:cubicBezTo>
                    <a:pt x="4104" y="7505"/>
                    <a:pt x="5990" y="3512"/>
                    <a:pt x="5213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6" name="Google Shape;22576;p31"/>
            <p:cNvSpPr/>
            <p:nvPr/>
          </p:nvSpPr>
          <p:spPr>
            <a:xfrm>
              <a:off x="2632934" y="4322735"/>
              <a:ext cx="154305" cy="527412"/>
            </a:xfrm>
            <a:custGeom>
              <a:avLst/>
              <a:gdLst/>
              <a:ahLst/>
              <a:cxnLst/>
              <a:rect l="l" t="t" r="r" b="b"/>
              <a:pathLst>
                <a:path w="2737" h="9355" extrusionOk="0">
                  <a:moveTo>
                    <a:pt x="2478" y="1"/>
                  </a:moveTo>
                  <a:cubicBezTo>
                    <a:pt x="2108" y="222"/>
                    <a:pt x="1738" y="481"/>
                    <a:pt x="1295" y="666"/>
                  </a:cubicBezTo>
                  <a:cubicBezTo>
                    <a:pt x="925" y="666"/>
                    <a:pt x="925" y="1405"/>
                    <a:pt x="555" y="1812"/>
                  </a:cubicBezTo>
                  <a:cubicBezTo>
                    <a:pt x="555" y="1812"/>
                    <a:pt x="518" y="1812"/>
                    <a:pt x="518" y="1849"/>
                  </a:cubicBezTo>
                  <a:cubicBezTo>
                    <a:pt x="444" y="3439"/>
                    <a:pt x="444" y="4622"/>
                    <a:pt x="481" y="5546"/>
                  </a:cubicBezTo>
                  <a:cubicBezTo>
                    <a:pt x="518" y="6951"/>
                    <a:pt x="629" y="7764"/>
                    <a:pt x="481" y="7986"/>
                  </a:cubicBezTo>
                  <a:cubicBezTo>
                    <a:pt x="370" y="8134"/>
                    <a:pt x="149" y="8282"/>
                    <a:pt x="1" y="8504"/>
                  </a:cubicBezTo>
                  <a:cubicBezTo>
                    <a:pt x="109" y="8450"/>
                    <a:pt x="201" y="8425"/>
                    <a:pt x="279" y="8425"/>
                  </a:cubicBezTo>
                  <a:cubicBezTo>
                    <a:pt x="574" y="8425"/>
                    <a:pt x="666" y="8783"/>
                    <a:pt x="666" y="9280"/>
                  </a:cubicBezTo>
                  <a:cubicBezTo>
                    <a:pt x="666" y="9280"/>
                    <a:pt x="703" y="9354"/>
                    <a:pt x="814" y="9354"/>
                  </a:cubicBezTo>
                  <a:cubicBezTo>
                    <a:pt x="983" y="9015"/>
                    <a:pt x="1184" y="8832"/>
                    <a:pt x="1358" y="8832"/>
                  </a:cubicBezTo>
                  <a:cubicBezTo>
                    <a:pt x="1374" y="8832"/>
                    <a:pt x="1390" y="8833"/>
                    <a:pt x="1406" y="8837"/>
                  </a:cubicBezTo>
                  <a:cubicBezTo>
                    <a:pt x="814" y="6286"/>
                    <a:pt x="1221" y="3624"/>
                    <a:pt x="2404" y="1258"/>
                  </a:cubicBezTo>
                  <a:cubicBezTo>
                    <a:pt x="2699" y="851"/>
                    <a:pt x="2736" y="333"/>
                    <a:pt x="2478" y="1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7" name="Google Shape;22577;p31"/>
            <p:cNvSpPr/>
            <p:nvPr/>
          </p:nvSpPr>
          <p:spPr>
            <a:xfrm>
              <a:off x="3349943" y="4187260"/>
              <a:ext cx="206398" cy="677432"/>
            </a:xfrm>
            <a:custGeom>
              <a:avLst/>
              <a:gdLst/>
              <a:ahLst/>
              <a:cxnLst/>
              <a:rect l="l" t="t" r="r" b="b"/>
              <a:pathLst>
                <a:path w="3661" h="12016" extrusionOk="0">
                  <a:moveTo>
                    <a:pt x="2256" y="0"/>
                  </a:moveTo>
                  <a:lnTo>
                    <a:pt x="2256" y="0"/>
                  </a:lnTo>
                  <a:cubicBezTo>
                    <a:pt x="1960" y="333"/>
                    <a:pt x="1775" y="703"/>
                    <a:pt x="1442" y="1036"/>
                  </a:cubicBezTo>
                  <a:cubicBezTo>
                    <a:pt x="703" y="2551"/>
                    <a:pt x="518" y="4252"/>
                    <a:pt x="1" y="5768"/>
                  </a:cubicBezTo>
                  <a:cubicBezTo>
                    <a:pt x="38" y="6692"/>
                    <a:pt x="666" y="7690"/>
                    <a:pt x="1110" y="8245"/>
                  </a:cubicBezTo>
                  <a:cubicBezTo>
                    <a:pt x="1627" y="8873"/>
                    <a:pt x="1516" y="9613"/>
                    <a:pt x="1295" y="10389"/>
                  </a:cubicBezTo>
                  <a:lnTo>
                    <a:pt x="1295" y="10463"/>
                  </a:lnTo>
                  <a:cubicBezTo>
                    <a:pt x="1147" y="11055"/>
                    <a:pt x="962" y="10944"/>
                    <a:pt x="740" y="11129"/>
                  </a:cubicBezTo>
                  <a:cubicBezTo>
                    <a:pt x="740" y="11129"/>
                    <a:pt x="755" y="11127"/>
                    <a:pt x="780" y="11127"/>
                  </a:cubicBezTo>
                  <a:cubicBezTo>
                    <a:pt x="929" y="11127"/>
                    <a:pt x="1427" y="11181"/>
                    <a:pt x="1110" y="11942"/>
                  </a:cubicBezTo>
                  <a:lnTo>
                    <a:pt x="1110" y="12016"/>
                  </a:lnTo>
                  <a:cubicBezTo>
                    <a:pt x="1110" y="12016"/>
                    <a:pt x="1442" y="11609"/>
                    <a:pt x="1701" y="11498"/>
                  </a:cubicBezTo>
                  <a:cubicBezTo>
                    <a:pt x="1997" y="10759"/>
                    <a:pt x="2071" y="9983"/>
                    <a:pt x="1997" y="9169"/>
                  </a:cubicBezTo>
                  <a:cubicBezTo>
                    <a:pt x="1997" y="8615"/>
                    <a:pt x="1258" y="7432"/>
                    <a:pt x="1442" y="7062"/>
                  </a:cubicBezTo>
                  <a:cubicBezTo>
                    <a:pt x="1627" y="4844"/>
                    <a:pt x="3661" y="2219"/>
                    <a:pt x="2256" y="0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8" name="Google Shape;22578;p31"/>
            <p:cNvSpPr/>
            <p:nvPr/>
          </p:nvSpPr>
          <p:spPr>
            <a:xfrm>
              <a:off x="2674654" y="3855084"/>
              <a:ext cx="975500" cy="1019813"/>
            </a:xfrm>
            <a:custGeom>
              <a:avLst/>
              <a:gdLst/>
              <a:ahLst/>
              <a:cxnLst/>
              <a:rect l="l" t="t" r="r" b="b"/>
              <a:pathLst>
                <a:path w="17303" h="18089" extrusionOk="0">
                  <a:moveTo>
                    <a:pt x="5487" y="0"/>
                  </a:moveTo>
                  <a:cubicBezTo>
                    <a:pt x="5311" y="0"/>
                    <a:pt x="5133" y="6"/>
                    <a:pt x="4954" y="14"/>
                  </a:cubicBezTo>
                  <a:cubicBezTo>
                    <a:pt x="5657" y="3120"/>
                    <a:pt x="4252" y="6558"/>
                    <a:pt x="1664" y="8332"/>
                  </a:cubicBezTo>
                  <a:cubicBezTo>
                    <a:pt x="1996" y="8665"/>
                    <a:pt x="1923" y="9183"/>
                    <a:pt x="1627" y="9589"/>
                  </a:cubicBezTo>
                  <a:cubicBezTo>
                    <a:pt x="481" y="11956"/>
                    <a:pt x="0" y="14618"/>
                    <a:pt x="518" y="17168"/>
                  </a:cubicBezTo>
                  <a:cubicBezTo>
                    <a:pt x="702" y="17205"/>
                    <a:pt x="887" y="17390"/>
                    <a:pt x="998" y="17760"/>
                  </a:cubicBezTo>
                  <a:cubicBezTo>
                    <a:pt x="1627" y="17575"/>
                    <a:pt x="1590" y="17464"/>
                    <a:pt x="1812" y="17390"/>
                  </a:cubicBezTo>
                  <a:cubicBezTo>
                    <a:pt x="2033" y="17353"/>
                    <a:pt x="2107" y="17132"/>
                    <a:pt x="1959" y="16910"/>
                  </a:cubicBezTo>
                  <a:cubicBezTo>
                    <a:pt x="1812" y="16651"/>
                    <a:pt x="1442" y="14581"/>
                    <a:pt x="1812" y="13287"/>
                  </a:cubicBezTo>
                  <a:cubicBezTo>
                    <a:pt x="1959" y="12843"/>
                    <a:pt x="2107" y="12510"/>
                    <a:pt x="2292" y="12214"/>
                  </a:cubicBezTo>
                  <a:cubicBezTo>
                    <a:pt x="2551" y="11771"/>
                    <a:pt x="2847" y="11586"/>
                    <a:pt x="2847" y="11438"/>
                  </a:cubicBezTo>
                  <a:cubicBezTo>
                    <a:pt x="2773" y="11253"/>
                    <a:pt x="3069" y="9737"/>
                    <a:pt x="3438" y="9294"/>
                  </a:cubicBezTo>
                  <a:cubicBezTo>
                    <a:pt x="3475" y="9257"/>
                    <a:pt x="3512" y="9220"/>
                    <a:pt x="3512" y="9183"/>
                  </a:cubicBezTo>
                  <a:cubicBezTo>
                    <a:pt x="3771" y="8850"/>
                    <a:pt x="4030" y="8480"/>
                    <a:pt x="4252" y="8148"/>
                  </a:cubicBezTo>
                  <a:cubicBezTo>
                    <a:pt x="4991" y="7039"/>
                    <a:pt x="5620" y="5892"/>
                    <a:pt x="6026" y="4635"/>
                  </a:cubicBezTo>
                  <a:lnTo>
                    <a:pt x="6026" y="4635"/>
                  </a:lnTo>
                  <a:cubicBezTo>
                    <a:pt x="5694" y="6040"/>
                    <a:pt x="5694" y="7593"/>
                    <a:pt x="5324" y="8998"/>
                  </a:cubicBezTo>
                  <a:cubicBezTo>
                    <a:pt x="5694" y="9479"/>
                    <a:pt x="5915" y="10107"/>
                    <a:pt x="6396" y="10366"/>
                  </a:cubicBezTo>
                  <a:cubicBezTo>
                    <a:pt x="7098" y="10773"/>
                    <a:pt x="7875" y="11068"/>
                    <a:pt x="8688" y="11216"/>
                  </a:cubicBezTo>
                  <a:cubicBezTo>
                    <a:pt x="9612" y="8259"/>
                    <a:pt x="11646" y="6151"/>
                    <a:pt x="13346" y="3711"/>
                  </a:cubicBezTo>
                  <a:cubicBezTo>
                    <a:pt x="13426" y="3636"/>
                    <a:pt x="13513" y="3602"/>
                    <a:pt x="13602" y="3602"/>
                  </a:cubicBezTo>
                  <a:cubicBezTo>
                    <a:pt x="14170" y="3602"/>
                    <a:pt x="14824" y="4982"/>
                    <a:pt x="14345" y="5782"/>
                  </a:cubicBezTo>
                  <a:cubicBezTo>
                    <a:pt x="14271" y="5855"/>
                    <a:pt x="14234" y="5892"/>
                    <a:pt x="14234" y="5929"/>
                  </a:cubicBezTo>
                  <a:cubicBezTo>
                    <a:pt x="15639" y="8185"/>
                    <a:pt x="13605" y="10773"/>
                    <a:pt x="13420" y="12991"/>
                  </a:cubicBezTo>
                  <a:cubicBezTo>
                    <a:pt x="13236" y="13397"/>
                    <a:pt x="13975" y="14544"/>
                    <a:pt x="13975" y="15098"/>
                  </a:cubicBezTo>
                  <a:cubicBezTo>
                    <a:pt x="14012" y="15911"/>
                    <a:pt x="13938" y="16688"/>
                    <a:pt x="13716" y="17464"/>
                  </a:cubicBezTo>
                  <a:cubicBezTo>
                    <a:pt x="13756" y="17451"/>
                    <a:pt x="13793" y="17444"/>
                    <a:pt x="13828" y="17444"/>
                  </a:cubicBezTo>
                  <a:cubicBezTo>
                    <a:pt x="13989" y="17444"/>
                    <a:pt x="14106" y="17600"/>
                    <a:pt x="14197" y="18056"/>
                  </a:cubicBezTo>
                  <a:cubicBezTo>
                    <a:pt x="14197" y="18056"/>
                    <a:pt x="14443" y="18089"/>
                    <a:pt x="14684" y="18089"/>
                  </a:cubicBezTo>
                  <a:cubicBezTo>
                    <a:pt x="14805" y="18089"/>
                    <a:pt x="14924" y="18080"/>
                    <a:pt x="15010" y="18056"/>
                  </a:cubicBezTo>
                  <a:cubicBezTo>
                    <a:pt x="15306" y="17945"/>
                    <a:pt x="15158" y="17464"/>
                    <a:pt x="15158" y="17464"/>
                  </a:cubicBezTo>
                  <a:cubicBezTo>
                    <a:pt x="15158" y="17464"/>
                    <a:pt x="15528" y="15653"/>
                    <a:pt x="15528" y="14839"/>
                  </a:cubicBezTo>
                  <a:cubicBezTo>
                    <a:pt x="15528" y="14063"/>
                    <a:pt x="15676" y="13471"/>
                    <a:pt x="16304" y="12177"/>
                  </a:cubicBezTo>
                  <a:cubicBezTo>
                    <a:pt x="16748" y="11327"/>
                    <a:pt x="17044" y="10662"/>
                    <a:pt x="17191" y="9959"/>
                  </a:cubicBezTo>
                  <a:cubicBezTo>
                    <a:pt x="17228" y="9774"/>
                    <a:pt x="17302" y="9553"/>
                    <a:pt x="17302" y="9368"/>
                  </a:cubicBezTo>
                  <a:cubicBezTo>
                    <a:pt x="17302" y="9035"/>
                    <a:pt x="17302" y="8813"/>
                    <a:pt x="17265" y="8628"/>
                  </a:cubicBezTo>
                  <a:cubicBezTo>
                    <a:pt x="17191" y="8222"/>
                    <a:pt x="17191" y="7852"/>
                    <a:pt x="17191" y="7519"/>
                  </a:cubicBezTo>
                  <a:cubicBezTo>
                    <a:pt x="15860" y="3526"/>
                    <a:pt x="12866" y="2380"/>
                    <a:pt x="9058" y="1641"/>
                  </a:cubicBezTo>
                  <a:cubicBezTo>
                    <a:pt x="8503" y="1456"/>
                    <a:pt x="7912" y="901"/>
                    <a:pt x="7357" y="495"/>
                  </a:cubicBezTo>
                  <a:cubicBezTo>
                    <a:pt x="6774" y="86"/>
                    <a:pt x="6144" y="0"/>
                    <a:pt x="5487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9" name="Google Shape;22579;p31"/>
            <p:cNvSpPr/>
            <p:nvPr/>
          </p:nvSpPr>
          <p:spPr>
            <a:xfrm>
              <a:off x="2945604" y="4360226"/>
              <a:ext cx="218914" cy="160563"/>
            </a:xfrm>
            <a:custGeom>
              <a:avLst/>
              <a:gdLst/>
              <a:ahLst/>
              <a:cxnLst/>
              <a:rect l="l" t="t" r="r" b="b"/>
              <a:pathLst>
                <a:path w="3883" h="2848" extrusionOk="0">
                  <a:moveTo>
                    <a:pt x="518" y="1"/>
                  </a:moveTo>
                  <a:cubicBezTo>
                    <a:pt x="370" y="445"/>
                    <a:pt x="259" y="851"/>
                    <a:pt x="0" y="1221"/>
                  </a:cubicBezTo>
                  <a:lnTo>
                    <a:pt x="148" y="1369"/>
                  </a:lnTo>
                  <a:cubicBezTo>
                    <a:pt x="629" y="1850"/>
                    <a:pt x="1220" y="2293"/>
                    <a:pt x="1775" y="2515"/>
                  </a:cubicBezTo>
                  <a:cubicBezTo>
                    <a:pt x="1849" y="2589"/>
                    <a:pt x="1997" y="2626"/>
                    <a:pt x="2108" y="2626"/>
                  </a:cubicBezTo>
                  <a:cubicBezTo>
                    <a:pt x="2551" y="2700"/>
                    <a:pt x="3106" y="2811"/>
                    <a:pt x="3697" y="2848"/>
                  </a:cubicBezTo>
                  <a:cubicBezTo>
                    <a:pt x="3771" y="2626"/>
                    <a:pt x="3845" y="2404"/>
                    <a:pt x="3882" y="2145"/>
                  </a:cubicBezTo>
                  <a:cubicBezTo>
                    <a:pt x="3069" y="2034"/>
                    <a:pt x="2218" y="1739"/>
                    <a:pt x="1590" y="1332"/>
                  </a:cubicBezTo>
                  <a:cubicBezTo>
                    <a:pt x="1109" y="1110"/>
                    <a:pt x="888" y="482"/>
                    <a:pt x="518" y="1"/>
                  </a:cubicBezTo>
                  <a:close/>
                </a:path>
              </a:pathLst>
            </a:custGeom>
            <a:solidFill>
              <a:srgbClr val="5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0" name="Google Shape;22580;p31"/>
            <p:cNvSpPr/>
            <p:nvPr/>
          </p:nvSpPr>
          <p:spPr>
            <a:xfrm>
              <a:off x="2359898" y="3989262"/>
              <a:ext cx="10486" cy="10486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85" y="111"/>
                  </a:moveTo>
                  <a:cubicBezTo>
                    <a:pt x="185" y="148"/>
                    <a:pt x="148" y="185"/>
                    <a:pt x="74" y="185"/>
                  </a:cubicBezTo>
                  <a:cubicBezTo>
                    <a:pt x="37" y="185"/>
                    <a:pt x="0" y="148"/>
                    <a:pt x="0" y="111"/>
                  </a:cubicBezTo>
                  <a:cubicBezTo>
                    <a:pt x="0" y="37"/>
                    <a:pt x="37" y="0"/>
                    <a:pt x="74" y="0"/>
                  </a:cubicBezTo>
                  <a:cubicBezTo>
                    <a:pt x="185" y="37"/>
                    <a:pt x="185" y="37"/>
                    <a:pt x="18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1" name="Google Shape;22581;p31"/>
            <p:cNvSpPr/>
            <p:nvPr/>
          </p:nvSpPr>
          <p:spPr>
            <a:xfrm>
              <a:off x="2191048" y="4372742"/>
              <a:ext cx="168907" cy="443296"/>
            </a:xfrm>
            <a:custGeom>
              <a:avLst/>
              <a:gdLst/>
              <a:ahLst/>
              <a:cxnLst/>
              <a:rect l="l" t="t" r="r" b="b"/>
              <a:pathLst>
                <a:path w="2996" h="7863" extrusionOk="0">
                  <a:moveTo>
                    <a:pt x="1" y="1"/>
                  </a:moveTo>
                  <a:cubicBezTo>
                    <a:pt x="38" y="962"/>
                    <a:pt x="149" y="1923"/>
                    <a:pt x="223" y="2885"/>
                  </a:cubicBezTo>
                  <a:cubicBezTo>
                    <a:pt x="371" y="3809"/>
                    <a:pt x="444" y="4807"/>
                    <a:pt x="592" y="5768"/>
                  </a:cubicBezTo>
                  <a:lnTo>
                    <a:pt x="740" y="6471"/>
                  </a:lnTo>
                  <a:cubicBezTo>
                    <a:pt x="777" y="6693"/>
                    <a:pt x="814" y="6914"/>
                    <a:pt x="962" y="7136"/>
                  </a:cubicBezTo>
                  <a:cubicBezTo>
                    <a:pt x="1110" y="7395"/>
                    <a:pt x="1221" y="7580"/>
                    <a:pt x="1480" y="7691"/>
                  </a:cubicBezTo>
                  <a:cubicBezTo>
                    <a:pt x="1623" y="7777"/>
                    <a:pt x="1810" y="7863"/>
                    <a:pt x="1991" y="7863"/>
                  </a:cubicBezTo>
                  <a:cubicBezTo>
                    <a:pt x="2043" y="7863"/>
                    <a:pt x="2095" y="7855"/>
                    <a:pt x="2145" y="7839"/>
                  </a:cubicBezTo>
                  <a:cubicBezTo>
                    <a:pt x="2663" y="7765"/>
                    <a:pt x="2995" y="7247"/>
                    <a:pt x="2959" y="6729"/>
                  </a:cubicBezTo>
                  <a:cubicBezTo>
                    <a:pt x="2922" y="6471"/>
                    <a:pt x="2774" y="6249"/>
                    <a:pt x="2589" y="6101"/>
                  </a:cubicBezTo>
                  <a:cubicBezTo>
                    <a:pt x="2453" y="5993"/>
                    <a:pt x="2259" y="5924"/>
                    <a:pt x="2077" y="5924"/>
                  </a:cubicBezTo>
                  <a:cubicBezTo>
                    <a:pt x="2011" y="5924"/>
                    <a:pt x="1946" y="5933"/>
                    <a:pt x="1886" y="5953"/>
                  </a:cubicBezTo>
                  <a:cubicBezTo>
                    <a:pt x="2108" y="5953"/>
                    <a:pt x="2367" y="6064"/>
                    <a:pt x="2478" y="6286"/>
                  </a:cubicBezTo>
                  <a:cubicBezTo>
                    <a:pt x="2626" y="6434"/>
                    <a:pt x="2737" y="6656"/>
                    <a:pt x="2737" y="6840"/>
                  </a:cubicBezTo>
                  <a:cubicBezTo>
                    <a:pt x="2737" y="7025"/>
                    <a:pt x="2663" y="7210"/>
                    <a:pt x="2552" y="7358"/>
                  </a:cubicBezTo>
                  <a:cubicBezTo>
                    <a:pt x="2404" y="7469"/>
                    <a:pt x="2256" y="7580"/>
                    <a:pt x="2071" y="7580"/>
                  </a:cubicBezTo>
                  <a:cubicBezTo>
                    <a:pt x="2050" y="7582"/>
                    <a:pt x="2028" y="7583"/>
                    <a:pt x="2007" y="7583"/>
                  </a:cubicBezTo>
                  <a:cubicBezTo>
                    <a:pt x="1692" y="7583"/>
                    <a:pt x="1362" y="7337"/>
                    <a:pt x="1258" y="7025"/>
                  </a:cubicBezTo>
                  <a:cubicBezTo>
                    <a:pt x="1184" y="6914"/>
                    <a:pt x="1147" y="6840"/>
                    <a:pt x="1147" y="6729"/>
                  </a:cubicBezTo>
                  <a:cubicBezTo>
                    <a:pt x="1110" y="6656"/>
                    <a:pt x="1073" y="6545"/>
                    <a:pt x="1073" y="6434"/>
                  </a:cubicBezTo>
                  <a:cubicBezTo>
                    <a:pt x="999" y="6175"/>
                    <a:pt x="999" y="5953"/>
                    <a:pt x="962" y="5731"/>
                  </a:cubicBezTo>
                  <a:lnTo>
                    <a:pt x="555" y="2848"/>
                  </a:lnTo>
                  <a:cubicBezTo>
                    <a:pt x="444" y="2404"/>
                    <a:pt x="408" y="1886"/>
                    <a:pt x="297" y="1443"/>
                  </a:cubicBezTo>
                  <a:cubicBezTo>
                    <a:pt x="223" y="962"/>
                    <a:pt x="149" y="444"/>
                    <a:pt x="38" y="1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2" name="Google Shape;22582;p31"/>
            <p:cNvSpPr/>
            <p:nvPr/>
          </p:nvSpPr>
          <p:spPr>
            <a:xfrm>
              <a:off x="2276516" y="4339423"/>
              <a:ext cx="75095" cy="419787"/>
            </a:xfrm>
            <a:custGeom>
              <a:avLst/>
              <a:gdLst/>
              <a:ahLst/>
              <a:cxnLst/>
              <a:rect l="l" t="t" r="r" b="b"/>
              <a:pathLst>
                <a:path w="1332" h="7446" extrusionOk="0">
                  <a:moveTo>
                    <a:pt x="740" y="0"/>
                  </a:moveTo>
                  <a:cubicBezTo>
                    <a:pt x="555" y="629"/>
                    <a:pt x="407" y="1331"/>
                    <a:pt x="333" y="1960"/>
                  </a:cubicBezTo>
                  <a:cubicBezTo>
                    <a:pt x="259" y="2329"/>
                    <a:pt x="222" y="2662"/>
                    <a:pt x="185" y="2995"/>
                  </a:cubicBezTo>
                  <a:cubicBezTo>
                    <a:pt x="149" y="3365"/>
                    <a:pt x="149" y="3697"/>
                    <a:pt x="75" y="3993"/>
                  </a:cubicBezTo>
                  <a:cubicBezTo>
                    <a:pt x="38" y="4696"/>
                    <a:pt x="1" y="5361"/>
                    <a:pt x="38" y="6027"/>
                  </a:cubicBezTo>
                  <a:cubicBezTo>
                    <a:pt x="112" y="6396"/>
                    <a:pt x="149" y="6766"/>
                    <a:pt x="370" y="7099"/>
                  </a:cubicBezTo>
                  <a:cubicBezTo>
                    <a:pt x="481" y="7210"/>
                    <a:pt x="518" y="7284"/>
                    <a:pt x="592" y="7320"/>
                  </a:cubicBezTo>
                  <a:cubicBezTo>
                    <a:pt x="675" y="7404"/>
                    <a:pt x="779" y="7445"/>
                    <a:pt x="857" y="7445"/>
                  </a:cubicBezTo>
                  <a:cubicBezTo>
                    <a:pt x="883" y="7445"/>
                    <a:pt x="906" y="7441"/>
                    <a:pt x="925" y="7431"/>
                  </a:cubicBezTo>
                  <a:cubicBezTo>
                    <a:pt x="1147" y="7394"/>
                    <a:pt x="1258" y="7210"/>
                    <a:pt x="1332" y="7062"/>
                  </a:cubicBezTo>
                  <a:lnTo>
                    <a:pt x="1332" y="7062"/>
                  </a:lnTo>
                  <a:cubicBezTo>
                    <a:pt x="1212" y="7122"/>
                    <a:pt x="1117" y="7230"/>
                    <a:pt x="1026" y="7230"/>
                  </a:cubicBezTo>
                  <a:cubicBezTo>
                    <a:pt x="1004" y="7230"/>
                    <a:pt x="983" y="7224"/>
                    <a:pt x="962" y="7210"/>
                  </a:cubicBezTo>
                  <a:cubicBezTo>
                    <a:pt x="777" y="7210"/>
                    <a:pt x="703" y="7062"/>
                    <a:pt x="592" y="6914"/>
                  </a:cubicBezTo>
                  <a:cubicBezTo>
                    <a:pt x="444" y="6581"/>
                    <a:pt x="407" y="6285"/>
                    <a:pt x="407" y="5953"/>
                  </a:cubicBezTo>
                  <a:cubicBezTo>
                    <a:pt x="407" y="5287"/>
                    <a:pt x="481" y="4622"/>
                    <a:pt x="518" y="3956"/>
                  </a:cubicBezTo>
                  <a:cubicBezTo>
                    <a:pt x="592" y="2662"/>
                    <a:pt x="703" y="1331"/>
                    <a:pt x="777" y="0"/>
                  </a:cubicBezTo>
                  <a:close/>
                </a:path>
              </a:pathLst>
            </a:custGeom>
            <a:solidFill>
              <a:srgbClr val="7768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3" name="Google Shape;22583;p31"/>
            <p:cNvSpPr/>
            <p:nvPr/>
          </p:nvSpPr>
          <p:spPr>
            <a:xfrm>
              <a:off x="2122267" y="4228923"/>
              <a:ext cx="62579" cy="23002"/>
            </a:xfrm>
            <a:custGeom>
              <a:avLst/>
              <a:gdLst/>
              <a:ahLst/>
              <a:cxnLst/>
              <a:rect l="l" t="t" r="r" b="b"/>
              <a:pathLst>
                <a:path w="1110" h="408" extrusionOk="0">
                  <a:moveTo>
                    <a:pt x="518" y="1"/>
                  </a:moveTo>
                  <a:cubicBezTo>
                    <a:pt x="481" y="38"/>
                    <a:pt x="371" y="38"/>
                    <a:pt x="297" y="112"/>
                  </a:cubicBezTo>
                  <a:cubicBezTo>
                    <a:pt x="223" y="149"/>
                    <a:pt x="186" y="149"/>
                    <a:pt x="149" y="186"/>
                  </a:cubicBezTo>
                  <a:lnTo>
                    <a:pt x="112" y="223"/>
                  </a:lnTo>
                  <a:cubicBezTo>
                    <a:pt x="112" y="297"/>
                    <a:pt x="38" y="297"/>
                    <a:pt x="38" y="297"/>
                  </a:cubicBezTo>
                  <a:lnTo>
                    <a:pt x="1" y="297"/>
                  </a:lnTo>
                  <a:cubicBezTo>
                    <a:pt x="1" y="334"/>
                    <a:pt x="75" y="371"/>
                    <a:pt x="38" y="371"/>
                  </a:cubicBezTo>
                  <a:cubicBezTo>
                    <a:pt x="112" y="408"/>
                    <a:pt x="149" y="408"/>
                    <a:pt x="186" y="408"/>
                  </a:cubicBezTo>
                  <a:lnTo>
                    <a:pt x="518" y="408"/>
                  </a:lnTo>
                  <a:cubicBezTo>
                    <a:pt x="740" y="371"/>
                    <a:pt x="925" y="371"/>
                    <a:pt x="1110" y="297"/>
                  </a:cubicBezTo>
                  <a:lnTo>
                    <a:pt x="1110" y="223"/>
                  </a:lnTo>
                  <a:cubicBezTo>
                    <a:pt x="962" y="149"/>
                    <a:pt x="888" y="112"/>
                    <a:pt x="777" y="38"/>
                  </a:cubicBezTo>
                  <a:cubicBezTo>
                    <a:pt x="703" y="1"/>
                    <a:pt x="592" y="1"/>
                    <a:pt x="518" y="1"/>
                  </a:cubicBezTo>
                  <a:close/>
                </a:path>
              </a:pathLst>
            </a:custGeom>
            <a:solidFill>
              <a:srgbClr val="B99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4" name="Google Shape;22584;p31"/>
            <p:cNvSpPr/>
            <p:nvPr/>
          </p:nvSpPr>
          <p:spPr>
            <a:xfrm>
              <a:off x="2122267" y="4210206"/>
              <a:ext cx="64665" cy="37547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47" y="0"/>
                  </a:moveTo>
                  <a:cubicBezTo>
                    <a:pt x="999" y="111"/>
                    <a:pt x="740" y="185"/>
                    <a:pt x="555" y="296"/>
                  </a:cubicBezTo>
                  <a:lnTo>
                    <a:pt x="223" y="444"/>
                  </a:lnTo>
                  <a:cubicBezTo>
                    <a:pt x="186" y="481"/>
                    <a:pt x="149" y="481"/>
                    <a:pt x="112" y="518"/>
                  </a:cubicBezTo>
                  <a:cubicBezTo>
                    <a:pt x="38" y="555"/>
                    <a:pt x="1" y="555"/>
                    <a:pt x="1" y="666"/>
                  </a:cubicBezTo>
                  <a:cubicBezTo>
                    <a:pt x="1" y="629"/>
                    <a:pt x="38" y="629"/>
                    <a:pt x="38" y="629"/>
                  </a:cubicBezTo>
                  <a:lnTo>
                    <a:pt x="149" y="629"/>
                  </a:lnTo>
                  <a:cubicBezTo>
                    <a:pt x="186" y="555"/>
                    <a:pt x="223" y="555"/>
                    <a:pt x="297" y="555"/>
                  </a:cubicBezTo>
                  <a:cubicBezTo>
                    <a:pt x="371" y="555"/>
                    <a:pt x="518" y="518"/>
                    <a:pt x="592" y="481"/>
                  </a:cubicBezTo>
                  <a:cubicBezTo>
                    <a:pt x="740" y="444"/>
                    <a:pt x="851" y="370"/>
                    <a:pt x="925" y="296"/>
                  </a:cubicBezTo>
                  <a:cubicBezTo>
                    <a:pt x="1036" y="185"/>
                    <a:pt x="1110" y="148"/>
                    <a:pt x="1147" y="0"/>
                  </a:cubicBezTo>
                  <a:close/>
                </a:path>
              </a:pathLst>
            </a:custGeom>
            <a:solidFill>
              <a:srgbClr val="D6C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5" name="Google Shape;22585;p31"/>
            <p:cNvSpPr/>
            <p:nvPr/>
          </p:nvSpPr>
          <p:spPr>
            <a:xfrm>
              <a:off x="2482857" y="4135167"/>
              <a:ext cx="95955" cy="158421"/>
            </a:xfrm>
            <a:custGeom>
              <a:avLst/>
              <a:gdLst/>
              <a:ahLst/>
              <a:cxnLst/>
              <a:rect l="l" t="t" r="r" b="b"/>
              <a:pathLst>
                <a:path w="1702" h="2810" extrusionOk="0">
                  <a:moveTo>
                    <a:pt x="1701" y="0"/>
                  </a:moveTo>
                  <a:lnTo>
                    <a:pt x="1701" y="0"/>
                  </a:lnTo>
                  <a:cubicBezTo>
                    <a:pt x="1480" y="111"/>
                    <a:pt x="1295" y="222"/>
                    <a:pt x="1147" y="407"/>
                  </a:cubicBezTo>
                  <a:cubicBezTo>
                    <a:pt x="999" y="592"/>
                    <a:pt x="888" y="814"/>
                    <a:pt x="814" y="1035"/>
                  </a:cubicBezTo>
                  <a:cubicBezTo>
                    <a:pt x="740" y="1257"/>
                    <a:pt x="666" y="1442"/>
                    <a:pt x="629" y="1627"/>
                  </a:cubicBezTo>
                  <a:lnTo>
                    <a:pt x="629" y="1664"/>
                  </a:lnTo>
                  <a:cubicBezTo>
                    <a:pt x="555" y="1701"/>
                    <a:pt x="407" y="1812"/>
                    <a:pt x="260" y="1960"/>
                  </a:cubicBezTo>
                  <a:lnTo>
                    <a:pt x="260" y="1997"/>
                  </a:lnTo>
                  <a:cubicBezTo>
                    <a:pt x="223" y="1664"/>
                    <a:pt x="186" y="1331"/>
                    <a:pt x="75" y="1035"/>
                  </a:cubicBezTo>
                  <a:lnTo>
                    <a:pt x="38" y="1035"/>
                  </a:lnTo>
                  <a:cubicBezTo>
                    <a:pt x="1" y="1442"/>
                    <a:pt x="1" y="1849"/>
                    <a:pt x="1" y="2329"/>
                  </a:cubicBezTo>
                  <a:cubicBezTo>
                    <a:pt x="1" y="2403"/>
                    <a:pt x="38" y="2551"/>
                    <a:pt x="38" y="2625"/>
                  </a:cubicBezTo>
                  <a:cubicBezTo>
                    <a:pt x="38" y="2699"/>
                    <a:pt x="75" y="2736"/>
                    <a:pt x="75" y="2773"/>
                  </a:cubicBezTo>
                  <a:cubicBezTo>
                    <a:pt x="75" y="2810"/>
                    <a:pt x="112" y="2810"/>
                    <a:pt x="186" y="2810"/>
                  </a:cubicBezTo>
                  <a:cubicBezTo>
                    <a:pt x="223" y="2810"/>
                    <a:pt x="260" y="2773"/>
                    <a:pt x="260" y="2773"/>
                  </a:cubicBezTo>
                  <a:cubicBezTo>
                    <a:pt x="370" y="2588"/>
                    <a:pt x="407" y="2366"/>
                    <a:pt x="555" y="2218"/>
                  </a:cubicBezTo>
                  <a:cubicBezTo>
                    <a:pt x="592" y="2144"/>
                    <a:pt x="666" y="2071"/>
                    <a:pt x="777" y="2034"/>
                  </a:cubicBezTo>
                  <a:lnTo>
                    <a:pt x="814" y="2034"/>
                  </a:lnTo>
                  <a:lnTo>
                    <a:pt x="851" y="1997"/>
                  </a:lnTo>
                  <a:cubicBezTo>
                    <a:pt x="925" y="1997"/>
                    <a:pt x="925" y="1960"/>
                    <a:pt x="925" y="1960"/>
                  </a:cubicBezTo>
                  <a:cubicBezTo>
                    <a:pt x="962" y="1886"/>
                    <a:pt x="962" y="1849"/>
                    <a:pt x="962" y="1812"/>
                  </a:cubicBezTo>
                  <a:cubicBezTo>
                    <a:pt x="999" y="1590"/>
                    <a:pt x="1036" y="1405"/>
                    <a:pt x="1110" y="1220"/>
                  </a:cubicBezTo>
                  <a:cubicBezTo>
                    <a:pt x="1258" y="666"/>
                    <a:pt x="1443" y="296"/>
                    <a:pt x="1701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6" name="Google Shape;22586;p31"/>
            <p:cNvSpPr/>
            <p:nvPr/>
          </p:nvSpPr>
          <p:spPr>
            <a:xfrm>
              <a:off x="2430765" y="3673661"/>
              <a:ext cx="164735" cy="86370"/>
            </a:xfrm>
            <a:custGeom>
              <a:avLst/>
              <a:gdLst/>
              <a:ahLst/>
              <a:cxnLst/>
              <a:rect l="l" t="t" r="r" b="b"/>
              <a:pathLst>
                <a:path w="2922" h="1532" extrusionOk="0">
                  <a:moveTo>
                    <a:pt x="1405" y="0"/>
                  </a:moveTo>
                  <a:cubicBezTo>
                    <a:pt x="1359" y="0"/>
                    <a:pt x="1312" y="5"/>
                    <a:pt x="1257" y="16"/>
                  </a:cubicBezTo>
                  <a:cubicBezTo>
                    <a:pt x="1073" y="53"/>
                    <a:pt x="925" y="164"/>
                    <a:pt x="814" y="274"/>
                  </a:cubicBezTo>
                  <a:lnTo>
                    <a:pt x="555" y="718"/>
                  </a:lnTo>
                  <a:cubicBezTo>
                    <a:pt x="370" y="977"/>
                    <a:pt x="185" y="1310"/>
                    <a:pt x="0" y="1531"/>
                  </a:cubicBezTo>
                  <a:cubicBezTo>
                    <a:pt x="296" y="1384"/>
                    <a:pt x="555" y="1125"/>
                    <a:pt x="777" y="792"/>
                  </a:cubicBezTo>
                  <a:cubicBezTo>
                    <a:pt x="962" y="570"/>
                    <a:pt x="1184" y="348"/>
                    <a:pt x="1331" y="348"/>
                  </a:cubicBezTo>
                  <a:cubicBezTo>
                    <a:pt x="1364" y="332"/>
                    <a:pt x="1400" y="325"/>
                    <a:pt x="1439" y="325"/>
                  </a:cubicBezTo>
                  <a:cubicBezTo>
                    <a:pt x="1580" y="325"/>
                    <a:pt x="1766" y="418"/>
                    <a:pt x="1997" y="533"/>
                  </a:cubicBezTo>
                  <a:cubicBezTo>
                    <a:pt x="2256" y="644"/>
                    <a:pt x="2551" y="829"/>
                    <a:pt x="2847" y="977"/>
                  </a:cubicBezTo>
                  <a:lnTo>
                    <a:pt x="2921" y="940"/>
                  </a:lnTo>
                  <a:cubicBezTo>
                    <a:pt x="2662" y="718"/>
                    <a:pt x="2441" y="459"/>
                    <a:pt x="2182" y="274"/>
                  </a:cubicBezTo>
                  <a:cubicBezTo>
                    <a:pt x="2034" y="200"/>
                    <a:pt x="1886" y="90"/>
                    <a:pt x="1738" y="53"/>
                  </a:cubicBezTo>
                  <a:cubicBezTo>
                    <a:pt x="1607" y="26"/>
                    <a:pt x="1514" y="0"/>
                    <a:pt x="1405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7" name="Google Shape;22587;p31"/>
            <p:cNvSpPr/>
            <p:nvPr/>
          </p:nvSpPr>
          <p:spPr>
            <a:xfrm>
              <a:off x="3641753" y="4414461"/>
              <a:ext cx="33375" cy="191796"/>
            </a:xfrm>
            <a:custGeom>
              <a:avLst/>
              <a:gdLst/>
              <a:ahLst/>
              <a:cxnLst/>
              <a:rect l="l" t="t" r="r" b="b"/>
              <a:pathLst>
                <a:path w="592" h="3402" extrusionOk="0">
                  <a:moveTo>
                    <a:pt x="37" y="0"/>
                  </a:moveTo>
                  <a:lnTo>
                    <a:pt x="407" y="814"/>
                  </a:lnTo>
                  <a:cubicBezTo>
                    <a:pt x="481" y="961"/>
                    <a:pt x="370" y="1109"/>
                    <a:pt x="333" y="1257"/>
                  </a:cubicBezTo>
                  <a:cubicBezTo>
                    <a:pt x="222" y="1368"/>
                    <a:pt x="185" y="1516"/>
                    <a:pt x="148" y="1664"/>
                  </a:cubicBezTo>
                  <a:cubicBezTo>
                    <a:pt x="37" y="1923"/>
                    <a:pt x="37" y="2218"/>
                    <a:pt x="0" y="2551"/>
                  </a:cubicBezTo>
                  <a:lnTo>
                    <a:pt x="0" y="2995"/>
                  </a:lnTo>
                  <a:lnTo>
                    <a:pt x="0" y="3217"/>
                  </a:lnTo>
                  <a:lnTo>
                    <a:pt x="0" y="3328"/>
                  </a:lnTo>
                  <a:cubicBezTo>
                    <a:pt x="0" y="3328"/>
                    <a:pt x="0" y="3365"/>
                    <a:pt x="37" y="3402"/>
                  </a:cubicBezTo>
                  <a:cubicBezTo>
                    <a:pt x="37" y="3375"/>
                    <a:pt x="37" y="3349"/>
                    <a:pt x="64" y="3349"/>
                  </a:cubicBezTo>
                  <a:cubicBezTo>
                    <a:pt x="74" y="3349"/>
                    <a:pt x="90" y="3354"/>
                    <a:pt x="111" y="3365"/>
                  </a:cubicBezTo>
                  <a:lnTo>
                    <a:pt x="111" y="3291"/>
                  </a:lnTo>
                  <a:cubicBezTo>
                    <a:pt x="148" y="3180"/>
                    <a:pt x="148" y="3143"/>
                    <a:pt x="148" y="3032"/>
                  </a:cubicBezTo>
                  <a:cubicBezTo>
                    <a:pt x="148" y="2847"/>
                    <a:pt x="185" y="2736"/>
                    <a:pt x="185" y="2588"/>
                  </a:cubicBezTo>
                  <a:cubicBezTo>
                    <a:pt x="222" y="2292"/>
                    <a:pt x="296" y="2034"/>
                    <a:pt x="370" y="1738"/>
                  </a:cubicBezTo>
                  <a:lnTo>
                    <a:pt x="518" y="1331"/>
                  </a:lnTo>
                  <a:cubicBezTo>
                    <a:pt x="555" y="1294"/>
                    <a:pt x="555" y="1183"/>
                    <a:pt x="592" y="1109"/>
                  </a:cubicBezTo>
                  <a:cubicBezTo>
                    <a:pt x="592" y="998"/>
                    <a:pt x="592" y="888"/>
                    <a:pt x="555" y="777"/>
                  </a:cubicBezTo>
                  <a:cubicBezTo>
                    <a:pt x="481" y="592"/>
                    <a:pt x="407" y="518"/>
                    <a:pt x="333" y="370"/>
                  </a:cubicBezTo>
                  <a:cubicBezTo>
                    <a:pt x="222" y="222"/>
                    <a:pt x="148" y="148"/>
                    <a:pt x="37" y="0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8" name="Google Shape;22588;p31"/>
            <p:cNvSpPr/>
            <p:nvPr/>
          </p:nvSpPr>
          <p:spPr>
            <a:xfrm>
              <a:off x="3650097" y="4376914"/>
              <a:ext cx="39633" cy="229344"/>
            </a:xfrm>
            <a:custGeom>
              <a:avLst/>
              <a:gdLst/>
              <a:ahLst/>
              <a:cxnLst/>
              <a:rect l="l" t="t" r="r" b="b"/>
              <a:pathLst>
                <a:path w="703" h="4068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70"/>
                    <a:pt x="185" y="703"/>
                    <a:pt x="370" y="1110"/>
                  </a:cubicBezTo>
                  <a:cubicBezTo>
                    <a:pt x="444" y="1295"/>
                    <a:pt x="518" y="1443"/>
                    <a:pt x="518" y="1591"/>
                  </a:cubicBezTo>
                  <a:cubicBezTo>
                    <a:pt x="518" y="1812"/>
                    <a:pt x="555" y="1960"/>
                    <a:pt x="555" y="2145"/>
                  </a:cubicBezTo>
                  <a:cubicBezTo>
                    <a:pt x="592" y="2515"/>
                    <a:pt x="555" y="2848"/>
                    <a:pt x="407" y="3143"/>
                  </a:cubicBezTo>
                  <a:cubicBezTo>
                    <a:pt x="370" y="3291"/>
                    <a:pt x="259" y="3476"/>
                    <a:pt x="185" y="3624"/>
                  </a:cubicBezTo>
                  <a:cubicBezTo>
                    <a:pt x="148" y="3661"/>
                    <a:pt x="74" y="3772"/>
                    <a:pt x="37" y="3846"/>
                  </a:cubicBezTo>
                  <a:cubicBezTo>
                    <a:pt x="0" y="3883"/>
                    <a:pt x="0" y="3957"/>
                    <a:pt x="0" y="3994"/>
                  </a:cubicBezTo>
                  <a:lnTo>
                    <a:pt x="0" y="4031"/>
                  </a:lnTo>
                  <a:lnTo>
                    <a:pt x="0" y="4068"/>
                  </a:lnTo>
                  <a:cubicBezTo>
                    <a:pt x="37" y="4068"/>
                    <a:pt x="37" y="4031"/>
                    <a:pt x="37" y="4031"/>
                  </a:cubicBezTo>
                  <a:lnTo>
                    <a:pt x="37" y="3994"/>
                  </a:lnTo>
                  <a:cubicBezTo>
                    <a:pt x="37" y="3957"/>
                    <a:pt x="74" y="3883"/>
                    <a:pt x="74" y="3846"/>
                  </a:cubicBezTo>
                  <a:cubicBezTo>
                    <a:pt x="74" y="3772"/>
                    <a:pt x="185" y="3698"/>
                    <a:pt x="222" y="3624"/>
                  </a:cubicBezTo>
                  <a:cubicBezTo>
                    <a:pt x="333" y="3476"/>
                    <a:pt x="407" y="3328"/>
                    <a:pt x="518" y="3143"/>
                  </a:cubicBezTo>
                  <a:cubicBezTo>
                    <a:pt x="629" y="2848"/>
                    <a:pt x="703" y="2478"/>
                    <a:pt x="703" y="2108"/>
                  </a:cubicBezTo>
                  <a:cubicBezTo>
                    <a:pt x="703" y="1923"/>
                    <a:pt x="629" y="1738"/>
                    <a:pt x="629" y="1554"/>
                  </a:cubicBezTo>
                  <a:cubicBezTo>
                    <a:pt x="629" y="1369"/>
                    <a:pt x="555" y="1221"/>
                    <a:pt x="444" y="1036"/>
                  </a:cubicBezTo>
                  <a:cubicBezTo>
                    <a:pt x="333" y="666"/>
                    <a:pt x="148" y="333"/>
                    <a:pt x="0" y="1"/>
                  </a:cubicBezTo>
                  <a:close/>
                </a:path>
              </a:pathLst>
            </a:custGeom>
            <a:solidFill>
              <a:srgbClr val="796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9" name="Google Shape;22589;p31"/>
            <p:cNvSpPr/>
            <p:nvPr/>
          </p:nvSpPr>
          <p:spPr>
            <a:xfrm>
              <a:off x="2928916" y="4439437"/>
              <a:ext cx="162649" cy="339844"/>
            </a:xfrm>
            <a:custGeom>
              <a:avLst/>
              <a:gdLst/>
              <a:ahLst/>
              <a:cxnLst/>
              <a:rect l="l" t="t" r="r" b="b"/>
              <a:pathLst>
                <a:path w="2885" h="6028" extrusionOk="0">
                  <a:moveTo>
                    <a:pt x="407" y="1"/>
                  </a:moveTo>
                  <a:lnTo>
                    <a:pt x="111" y="851"/>
                  </a:lnTo>
                  <a:cubicBezTo>
                    <a:pt x="37" y="1110"/>
                    <a:pt x="0" y="1406"/>
                    <a:pt x="0" y="1739"/>
                  </a:cubicBezTo>
                  <a:cubicBezTo>
                    <a:pt x="0" y="2330"/>
                    <a:pt x="111" y="2959"/>
                    <a:pt x="481" y="3513"/>
                  </a:cubicBezTo>
                  <a:cubicBezTo>
                    <a:pt x="555" y="3513"/>
                    <a:pt x="555" y="3587"/>
                    <a:pt x="592" y="3624"/>
                  </a:cubicBezTo>
                  <a:lnTo>
                    <a:pt x="666" y="3698"/>
                  </a:lnTo>
                  <a:lnTo>
                    <a:pt x="814" y="3846"/>
                  </a:lnTo>
                  <a:lnTo>
                    <a:pt x="1110" y="4179"/>
                  </a:lnTo>
                  <a:cubicBezTo>
                    <a:pt x="1331" y="4400"/>
                    <a:pt x="1516" y="4622"/>
                    <a:pt x="1701" y="4807"/>
                  </a:cubicBezTo>
                  <a:lnTo>
                    <a:pt x="2293" y="5436"/>
                  </a:lnTo>
                  <a:lnTo>
                    <a:pt x="2884" y="6027"/>
                  </a:lnTo>
                  <a:cubicBezTo>
                    <a:pt x="2810" y="5731"/>
                    <a:pt x="2625" y="5510"/>
                    <a:pt x="2441" y="5362"/>
                  </a:cubicBezTo>
                  <a:lnTo>
                    <a:pt x="1886" y="4696"/>
                  </a:lnTo>
                  <a:cubicBezTo>
                    <a:pt x="1516" y="4216"/>
                    <a:pt x="1147" y="3772"/>
                    <a:pt x="777" y="3328"/>
                  </a:cubicBezTo>
                  <a:cubicBezTo>
                    <a:pt x="444" y="2885"/>
                    <a:pt x="296" y="2293"/>
                    <a:pt x="259" y="1739"/>
                  </a:cubicBezTo>
                  <a:cubicBezTo>
                    <a:pt x="259" y="1406"/>
                    <a:pt x="259" y="1110"/>
                    <a:pt x="296" y="851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0" name="Google Shape;22590;p31"/>
            <p:cNvSpPr/>
            <p:nvPr/>
          </p:nvSpPr>
          <p:spPr>
            <a:xfrm>
              <a:off x="2964321" y="4777138"/>
              <a:ext cx="133502" cy="54235"/>
            </a:xfrm>
            <a:custGeom>
              <a:avLst/>
              <a:gdLst/>
              <a:ahLst/>
              <a:cxnLst/>
              <a:rect l="l" t="t" r="r" b="b"/>
              <a:pathLst>
                <a:path w="2368" h="962" extrusionOk="0">
                  <a:moveTo>
                    <a:pt x="2256" y="0"/>
                  </a:moveTo>
                  <a:lnTo>
                    <a:pt x="2256" y="0"/>
                  </a:lnTo>
                  <a:cubicBezTo>
                    <a:pt x="2330" y="37"/>
                    <a:pt x="2330" y="111"/>
                    <a:pt x="2330" y="185"/>
                  </a:cubicBezTo>
                  <a:cubicBezTo>
                    <a:pt x="2330" y="259"/>
                    <a:pt x="2256" y="296"/>
                    <a:pt x="2219" y="370"/>
                  </a:cubicBezTo>
                  <a:cubicBezTo>
                    <a:pt x="2145" y="444"/>
                    <a:pt x="2034" y="481"/>
                    <a:pt x="1886" y="555"/>
                  </a:cubicBezTo>
                  <a:cubicBezTo>
                    <a:pt x="1776" y="666"/>
                    <a:pt x="1591" y="777"/>
                    <a:pt x="1406" y="777"/>
                  </a:cubicBezTo>
                  <a:cubicBezTo>
                    <a:pt x="1362" y="785"/>
                    <a:pt x="1314" y="790"/>
                    <a:pt x="1266" y="790"/>
                  </a:cubicBezTo>
                  <a:cubicBezTo>
                    <a:pt x="1107" y="790"/>
                    <a:pt x="936" y="742"/>
                    <a:pt x="851" y="629"/>
                  </a:cubicBezTo>
                  <a:cubicBezTo>
                    <a:pt x="703" y="666"/>
                    <a:pt x="556" y="777"/>
                    <a:pt x="408" y="777"/>
                  </a:cubicBezTo>
                  <a:lnTo>
                    <a:pt x="186" y="777"/>
                  </a:lnTo>
                  <a:cubicBezTo>
                    <a:pt x="112" y="740"/>
                    <a:pt x="38" y="666"/>
                    <a:pt x="1" y="629"/>
                  </a:cubicBezTo>
                  <a:lnTo>
                    <a:pt x="1" y="629"/>
                  </a:lnTo>
                  <a:cubicBezTo>
                    <a:pt x="1" y="740"/>
                    <a:pt x="38" y="813"/>
                    <a:pt x="186" y="813"/>
                  </a:cubicBezTo>
                  <a:cubicBezTo>
                    <a:pt x="297" y="850"/>
                    <a:pt x="371" y="850"/>
                    <a:pt x="482" y="850"/>
                  </a:cubicBezTo>
                  <a:cubicBezTo>
                    <a:pt x="570" y="850"/>
                    <a:pt x="707" y="827"/>
                    <a:pt x="834" y="798"/>
                  </a:cubicBezTo>
                  <a:lnTo>
                    <a:pt x="834" y="798"/>
                  </a:lnTo>
                  <a:cubicBezTo>
                    <a:pt x="903" y="839"/>
                    <a:pt x="970" y="873"/>
                    <a:pt x="1073" y="924"/>
                  </a:cubicBezTo>
                  <a:cubicBezTo>
                    <a:pt x="1221" y="961"/>
                    <a:pt x="1295" y="961"/>
                    <a:pt x="1443" y="961"/>
                  </a:cubicBezTo>
                  <a:cubicBezTo>
                    <a:pt x="1517" y="961"/>
                    <a:pt x="1665" y="924"/>
                    <a:pt x="1776" y="850"/>
                  </a:cubicBezTo>
                  <a:cubicBezTo>
                    <a:pt x="1850" y="813"/>
                    <a:pt x="1960" y="777"/>
                    <a:pt x="2034" y="666"/>
                  </a:cubicBezTo>
                  <a:lnTo>
                    <a:pt x="1997" y="666"/>
                  </a:lnTo>
                  <a:cubicBezTo>
                    <a:pt x="2034" y="629"/>
                    <a:pt x="2145" y="592"/>
                    <a:pt x="2182" y="555"/>
                  </a:cubicBezTo>
                  <a:lnTo>
                    <a:pt x="2330" y="407"/>
                  </a:lnTo>
                  <a:cubicBezTo>
                    <a:pt x="2330" y="296"/>
                    <a:pt x="2367" y="259"/>
                    <a:pt x="2367" y="185"/>
                  </a:cubicBezTo>
                  <a:cubicBezTo>
                    <a:pt x="2367" y="111"/>
                    <a:pt x="2330" y="37"/>
                    <a:pt x="2256" y="0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1" name="Google Shape;22591;p31"/>
            <p:cNvSpPr/>
            <p:nvPr/>
          </p:nvSpPr>
          <p:spPr>
            <a:xfrm>
              <a:off x="2803871" y="4541593"/>
              <a:ext cx="160507" cy="271007"/>
            </a:xfrm>
            <a:custGeom>
              <a:avLst/>
              <a:gdLst/>
              <a:ahLst/>
              <a:cxnLst/>
              <a:rect l="l" t="t" r="r" b="b"/>
              <a:pathLst>
                <a:path w="2847" h="4807" extrusionOk="0">
                  <a:moveTo>
                    <a:pt x="0" y="0"/>
                  </a:moveTo>
                  <a:cubicBezTo>
                    <a:pt x="37" y="481"/>
                    <a:pt x="185" y="925"/>
                    <a:pt x="111" y="1331"/>
                  </a:cubicBezTo>
                  <a:cubicBezTo>
                    <a:pt x="222" y="1516"/>
                    <a:pt x="296" y="1775"/>
                    <a:pt x="444" y="1997"/>
                  </a:cubicBezTo>
                  <a:cubicBezTo>
                    <a:pt x="555" y="2219"/>
                    <a:pt x="666" y="2404"/>
                    <a:pt x="851" y="2588"/>
                  </a:cubicBezTo>
                  <a:cubicBezTo>
                    <a:pt x="1294" y="2884"/>
                    <a:pt x="1664" y="3180"/>
                    <a:pt x="1960" y="3550"/>
                  </a:cubicBezTo>
                  <a:cubicBezTo>
                    <a:pt x="2145" y="3734"/>
                    <a:pt x="2329" y="3919"/>
                    <a:pt x="2477" y="4104"/>
                  </a:cubicBezTo>
                  <a:cubicBezTo>
                    <a:pt x="2477" y="4178"/>
                    <a:pt x="2514" y="4215"/>
                    <a:pt x="2588" y="4252"/>
                  </a:cubicBezTo>
                  <a:cubicBezTo>
                    <a:pt x="2625" y="4252"/>
                    <a:pt x="2625" y="4289"/>
                    <a:pt x="2625" y="4289"/>
                  </a:cubicBezTo>
                  <a:lnTo>
                    <a:pt x="2625" y="4363"/>
                  </a:lnTo>
                  <a:lnTo>
                    <a:pt x="2625" y="4437"/>
                  </a:lnTo>
                  <a:cubicBezTo>
                    <a:pt x="2625" y="4548"/>
                    <a:pt x="2588" y="4733"/>
                    <a:pt x="2662" y="4807"/>
                  </a:cubicBezTo>
                  <a:lnTo>
                    <a:pt x="2699" y="4807"/>
                  </a:lnTo>
                  <a:cubicBezTo>
                    <a:pt x="2699" y="4659"/>
                    <a:pt x="2773" y="4585"/>
                    <a:pt x="2810" y="4474"/>
                  </a:cubicBezTo>
                  <a:cubicBezTo>
                    <a:pt x="2810" y="4474"/>
                    <a:pt x="2847" y="4437"/>
                    <a:pt x="2847" y="4400"/>
                  </a:cubicBezTo>
                  <a:lnTo>
                    <a:pt x="2847" y="4363"/>
                  </a:lnTo>
                  <a:lnTo>
                    <a:pt x="2847" y="4289"/>
                  </a:lnTo>
                  <a:lnTo>
                    <a:pt x="2847" y="4252"/>
                  </a:lnTo>
                  <a:lnTo>
                    <a:pt x="2810" y="4215"/>
                  </a:lnTo>
                  <a:cubicBezTo>
                    <a:pt x="2736" y="4104"/>
                    <a:pt x="2736" y="4067"/>
                    <a:pt x="2699" y="4030"/>
                  </a:cubicBezTo>
                  <a:cubicBezTo>
                    <a:pt x="2551" y="3845"/>
                    <a:pt x="2440" y="3624"/>
                    <a:pt x="2292" y="3439"/>
                  </a:cubicBezTo>
                  <a:cubicBezTo>
                    <a:pt x="2108" y="3254"/>
                    <a:pt x="1960" y="3069"/>
                    <a:pt x="1775" y="2884"/>
                  </a:cubicBezTo>
                  <a:lnTo>
                    <a:pt x="1516" y="2588"/>
                  </a:lnTo>
                  <a:lnTo>
                    <a:pt x="1405" y="2551"/>
                  </a:lnTo>
                  <a:cubicBezTo>
                    <a:pt x="1368" y="2551"/>
                    <a:pt x="1331" y="2514"/>
                    <a:pt x="1331" y="2514"/>
                  </a:cubicBezTo>
                  <a:lnTo>
                    <a:pt x="1294" y="2441"/>
                  </a:lnTo>
                  <a:cubicBezTo>
                    <a:pt x="1146" y="2330"/>
                    <a:pt x="1035" y="2145"/>
                    <a:pt x="925" y="1960"/>
                  </a:cubicBezTo>
                  <a:cubicBezTo>
                    <a:pt x="814" y="1738"/>
                    <a:pt x="666" y="1516"/>
                    <a:pt x="592" y="1331"/>
                  </a:cubicBezTo>
                  <a:cubicBezTo>
                    <a:pt x="370" y="888"/>
                    <a:pt x="185" y="481"/>
                    <a:pt x="0" y="0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2" name="Google Shape;22592;p31"/>
            <p:cNvSpPr/>
            <p:nvPr/>
          </p:nvSpPr>
          <p:spPr>
            <a:xfrm>
              <a:off x="2962292" y="4779731"/>
              <a:ext cx="47977" cy="32868"/>
            </a:xfrm>
            <a:custGeom>
              <a:avLst/>
              <a:gdLst/>
              <a:ahLst/>
              <a:cxnLst/>
              <a:rect l="l" t="t" r="r" b="b"/>
              <a:pathLst>
                <a:path w="851" h="583" extrusionOk="0">
                  <a:moveTo>
                    <a:pt x="393" y="0"/>
                  </a:moveTo>
                  <a:cubicBezTo>
                    <a:pt x="333" y="0"/>
                    <a:pt x="277" y="10"/>
                    <a:pt x="222" y="28"/>
                  </a:cubicBezTo>
                  <a:cubicBezTo>
                    <a:pt x="148" y="65"/>
                    <a:pt x="37" y="176"/>
                    <a:pt x="0" y="250"/>
                  </a:cubicBezTo>
                  <a:cubicBezTo>
                    <a:pt x="108" y="207"/>
                    <a:pt x="217" y="189"/>
                    <a:pt x="325" y="189"/>
                  </a:cubicBezTo>
                  <a:cubicBezTo>
                    <a:pt x="401" y="189"/>
                    <a:pt x="478" y="198"/>
                    <a:pt x="555" y="213"/>
                  </a:cubicBezTo>
                  <a:cubicBezTo>
                    <a:pt x="665" y="250"/>
                    <a:pt x="813" y="398"/>
                    <a:pt x="850" y="583"/>
                  </a:cubicBezTo>
                  <a:cubicBezTo>
                    <a:pt x="850" y="509"/>
                    <a:pt x="850" y="361"/>
                    <a:pt x="813" y="250"/>
                  </a:cubicBezTo>
                  <a:cubicBezTo>
                    <a:pt x="776" y="176"/>
                    <a:pt x="702" y="65"/>
                    <a:pt x="592" y="28"/>
                  </a:cubicBezTo>
                  <a:cubicBezTo>
                    <a:pt x="518" y="10"/>
                    <a:pt x="453" y="0"/>
                    <a:pt x="393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3" name="Google Shape;22593;p31"/>
            <p:cNvSpPr/>
            <p:nvPr/>
          </p:nvSpPr>
          <p:spPr>
            <a:xfrm>
              <a:off x="3014385" y="4781310"/>
              <a:ext cx="54235" cy="37547"/>
            </a:xfrm>
            <a:custGeom>
              <a:avLst/>
              <a:gdLst/>
              <a:ahLst/>
              <a:cxnLst/>
              <a:rect l="l" t="t" r="r" b="b"/>
              <a:pathLst>
                <a:path w="962" h="666" extrusionOk="0">
                  <a:moveTo>
                    <a:pt x="444" y="0"/>
                  </a:moveTo>
                  <a:cubicBezTo>
                    <a:pt x="370" y="0"/>
                    <a:pt x="259" y="37"/>
                    <a:pt x="222" y="111"/>
                  </a:cubicBezTo>
                  <a:cubicBezTo>
                    <a:pt x="185" y="185"/>
                    <a:pt x="148" y="222"/>
                    <a:pt x="74" y="296"/>
                  </a:cubicBezTo>
                  <a:cubicBezTo>
                    <a:pt x="37" y="407"/>
                    <a:pt x="0" y="518"/>
                    <a:pt x="37" y="666"/>
                  </a:cubicBezTo>
                  <a:cubicBezTo>
                    <a:pt x="74" y="555"/>
                    <a:pt x="148" y="481"/>
                    <a:pt x="259" y="333"/>
                  </a:cubicBezTo>
                  <a:cubicBezTo>
                    <a:pt x="296" y="222"/>
                    <a:pt x="407" y="185"/>
                    <a:pt x="518" y="185"/>
                  </a:cubicBezTo>
                  <a:cubicBezTo>
                    <a:pt x="592" y="185"/>
                    <a:pt x="666" y="296"/>
                    <a:pt x="777" y="333"/>
                  </a:cubicBezTo>
                  <a:cubicBezTo>
                    <a:pt x="814" y="370"/>
                    <a:pt x="925" y="481"/>
                    <a:pt x="962" y="555"/>
                  </a:cubicBezTo>
                  <a:cubicBezTo>
                    <a:pt x="925" y="481"/>
                    <a:pt x="925" y="333"/>
                    <a:pt x="814" y="222"/>
                  </a:cubicBezTo>
                  <a:cubicBezTo>
                    <a:pt x="740" y="111"/>
                    <a:pt x="629" y="0"/>
                    <a:pt x="444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4" name="Google Shape;22594;p31"/>
            <p:cNvSpPr/>
            <p:nvPr/>
          </p:nvSpPr>
          <p:spPr>
            <a:xfrm>
              <a:off x="2962292" y="4789428"/>
              <a:ext cx="50063" cy="25257"/>
            </a:xfrm>
            <a:custGeom>
              <a:avLst/>
              <a:gdLst/>
              <a:ahLst/>
              <a:cxnLst/>
              <a:rect l="l" t="t" r="r" b="b"/>
              <a:pathLst>
                <a:path w="888" h="448" extrusionOk="0">
                  <a:moveTo>
                    <a:pt x="333" y="1"/>
                  </a:moveTo>
                  <a:cubicBezTo>
                    <a:pt x="211" y="1"/>
                    <a:pt x="91" y="32"/>
                    <a:pt x="0" y="78"/>
                  </a:cubicBezTo>
                  <a:cubicBezTo>
                    <a:pt x="148" y="78"/>
                    <a:pt x="185" y="78"/>
                    <a:pt x="333" y="115"/>
                  </a:cubicBezTo>
                  <a:cubicBezTo>
                    <a:pt x="370" y="115"/>
                    <a:pt x="444" y="115"/>
                    <a:pt x="518" y="189"/>
                  </a:cubicBezTo>
                  <a:cubicBezTo>
                    <a:pt x="592" y="226"/>
                    <a:pt x="739" y="300"/>
                    <a:pt x="887" y="448"/>
                  </a:cubicBezTo>
                  <a:cubicBezTo>
                    <a:pt x="813" y="263"/>
                    <a:pt x="739" y="115"/>
                    <a:pt x="555" y="41"/>
                  </a:cubicBezTo>
                  <a:cubicBezTo>
                    <a:pt x="484" y="13"/>
                    <a:pt x="408" y="1"/>
                    <a:pt x="333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5" name="Google Shape;22595;p31"/>
            <p:cNvSpPr/>
            <p:nvPr/>
          </p:nvSpPr>
          <p:spPr>
            <a:xfrm>
              <a:off x="3016471" y="4791683"/>
              <a:ext cx="50063" cy="27174"/>
            </a:xfrm>
            <a:custGeom>
              <a:avLst/>
              <a:gdLst/>
              <a:ahLst/>
              <a:cxnLst/>
              <a:rect l="l" t="t" r="r" b="b"/>
              <a:pathLst>
                <a:path w="888" h="482" extrusionOk="0">
                  <a:moveTo>
                    <a:pt x="407" y="1"/>
                  </a:moveTo>
                  <a:cubicBezTo>
                    <a:pt x="296" y="1"/>
                    <a:pt x="185" y="112"/>
                    <a:pt x="148" y="186"/>
                  </a:cubicBezTo>
                  <a:lnTo>
                    <a:pt x="0" y="482"/>
                  </a:lnTo>
                  <a:cubicBezTo>
                    <a:pt x="111" y="371"/>
                    <a:pt x="148" y="297"/>
                    <a:pt x="185" y="186"/>
                  </a:cubicBezTo>
                  <a:cubicBezTo>
                    <a:pt x="296" y="149"/>
                    <a:pt x="333" y="112"/>
                    <a:pt x="370" y="112"/>
                  </a:cubicBezTo>
                  <a:cubicBezTo>
                    <a:pt x="481" y="112"/>
                    <a:pt x="518" y="149"/>
                    <a:pt x="592" y="186"/>
                  </a:cubicBezTo>
                  <a:cubicBezTo>
                    <a:pt x="703" y="223"/>
                    <a:pt x="777" y="334"/>
                    <a:pt x="888" y="371"/>
                  </a:cubicBezTo>
                  <a:cubicBezTo>
                    <a:pt x="814" y="297"/>
                    <a:pt x="777" y="223"/>
                    <a:pt x="703" y="149"/>
                  </a:cubicBezTo>
                  <a:cubicBezTo>
                    <a:pt x="666" y="112"/>
                    <a:pt x="518" y="1"/>
                    <a:pt x="407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6" name="Google Shape;22596;p31"/>
            <p:cNvSpPr/>
            <p:nvPr/>
          </p:nvSpPr>
          <p:spPr>
            <a:xfrm>
              <a:off x="3283249" y="4812543"/>
              <a:ext cx="93869" cy="31346"/>
            </a:xfrm>
            <a:custGeom>
              <a:avLst/>
              <a:gdLst/>
              <a:ahLst/>
              <a:cxnLst/>
              <a:rect l="l" t="t" r="r" b="b"/>
              <a:pathLst>
                <a:path w="1665" h="556" extrusionOk="0">
                  <a:moveTo>
                    <a:pt x="37" y="1"/>
                  </a:moveTo>
                  <a:cubicBezTo>
                    <a:pt x="0" y="38"/>
                    <a:pt x="0" y="112"/>
                    <a:pt x="0" y="112"/>
                  </a:cubicBezTo>
                  <a:cubicBezTo>
                    <a:pt x="37" y="149"/>
                    <a:pt x="37" y="185"/>
                    <a:pt x="74" y="185"/>
                  </a:cubicBezTo>
                  <a:cubicBezTo>
                    <a:pt x="111" y="222"/>
                    <a:pt x="222" y="222"/>
                    <a:pt x="259" y="259"/>
                  </a:cubicBezTo>
                  <a:cubicBezTo>
                    <a:pt x="394" y="327"/>
                    <a:pt x="468" y="333"/>
                    <a:pt x="592" y="333"/>
                  </a:cubicBezTo>
                  <a:lnTo>
                    <a:pt x="592" y="333"/>
                  </a:lnTo>
                  <a:lnTo>
                    <a:pt x="629" y="370"/>
                  </a:lnTo>
                  <a:cubicBezTo>
                    <a:pt x="666" y="407"/>
                    <a:pt x="740" y="407"/>
                    <a:pt x="777" y="481"/>
                  </a:cubicBezTo>
                  <a:cubicBezTo>
                    <a:pt x="851" y="555"/>
                    <a:pt x="999" y="555"/>
                    <a:pt x="1110" y="555"/>
                  </a:cubicBezTo>
                  <a:cubicBezTo>
                    <a:pt x="1221" y="555"/>
                    <a:pt x="1331" y="518"/>
                    <a:pt x="1405" y="481"/>
                  </a:cubicBezTo>
                  <a:cubicBezTo>
                    <a:pt x="1516" y="407"/>
                    <a:pt x="1590" y="370"/>
                    <a:pt x="1664" y="296"/>
                  </a:cubicBezTo>
                  <a:lnTo>
                    <a:pt x="1664" y="296"/>
                  </a:lnTo>
                  <a:cubicBezTo>
                    <a:pt x="1516" y="333"/>
                    <a:pt x="1331" y="370"/>
                    <a:pt x="1147" y="370"/>
                  </a:cubicBezTo>
                  <a:cubicBezTo>
                    <a:pt x="962" y="370"/>
                    <a:pt x="777" y="296"/>
                    <a:pt x="666" y="149"/>
                  </a:cubicBezTo>
                  <a:lnTo>
                    <a:pt x="296" y="149"/>
                  </a:lnTo>
                  <a:cubicBezTo>
                    <a:pt x="222" y="149"/>
                    <a:pt x="185" y="112"/>
                    <a:pt x="111" y="112"/>
                  </a:cubicBezTo>
                  <a:cubicBezTo>
                    <a:pt x="74" y="112"/>
                    <a:pt x="37" y="38"/>
                    <a:pt x="37" y="1"/>
                  </a:cubicBezTo>
                  <a:close/>
                </a:path>
              </a:pathLst>
            </a:custGeom>
            <a:solidFill>
              <a:srgbClr val="3C2F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7" name="Google Shape;22597;p31"/>
            <p:cNvSpPr/>
            <p:nvPr/>
          </p:nvSpPr>
          <p:spPr>
            <a:xfrm>
              <a:off x="3047704" y="4502016"/>
              <a:ext cx="264805" cy="312670"/>
            </a:xfrm>
            <a:custGeom>
              <a:avLst/>
              <a:gdLst/>
              <a:ahLst/>
              <a:cxnLst/>
              <a:rect l="l" t="t" r="r" b="b"/>
              <a:pathLst>
                <a:path w="4697" h="5546" extrusionOk="0">
                  <a:moveTo>
                    <a:pt x="1" y="0"/>
                  </a:moveTo>
                  <a:lnTo>
                    <a:pt x="1" y="0"/>
                  </a:lnTo>
                  <a:cubicBezTo>
                    <a:pt x="297" y="555"/>
                    <a:pt x="666" y="1109"/>
                    <a:pt x="925" y="1627"/>
                  </a:cubicBezTo>
                  <a:cubicBezTo>
                    <a:pt x="1258" y="2144"/>
                    <a:pt x="1628" y="2699"/>
                    <a:pt x="2108" y="3106"/>
                  </a:cubicBezTo>
                  <a:lnTo>
                    <a:pt x="2552" y="3401"/>
                  </a:lnTo>
                  <a:cubicBezTo>
                    <a:pt x="2700" y="3475"/>
                    <a:pt x="2885" y="3512"/>
                    <a:pt x="2995" y="3586"/>
                  </a:cubicBezTo>
                  <a:cubicBezTo>
                    <a:pt x="3291" y="3660"/>
                    <a:pt x="3624" y="3808"/>
                    <a:pt x="3846" y="3993"/>
                  </a:cubicBezTo>
                  <a:cubicBezTo>
                    <a:pt x="4105" y="4178"/>
                    <a:pt x="4289" y="4436"/>
                    <a:pt x="4437" y="4732"/>
                  </a:cubicBezTo>
                  <a:cubicBezTo>
                    <a:pt x="4474" y="4806"/>
                    <a:pt x="4474" y="4880"/>
                    <a:pt x="4474" y="4954"/>
                  </a:cubicBezTo>
                  <a:cubicBezTo>
                    <a:pt x="4437" y="4991"/>
                    <a:pt x="4400" y="5102"/>
                    <a:pt x="4326" y="5139"/>
                  </a:cubicBezTo>
                  <a:cubicBezTo>
                    <a:pt x="4289" y="5176"/>
                    <a:pt x="4252" y="5287"/>
                    <a:pt x="4215" y="5324"/>
                  </a:cubicBezTo>
                  <a:cubicBezTo>
                    <a:pt x="4178" y="5361"/>
                    <a:pt x="4178" y="5472"/>
                    <a:pt x="4178" y="5546"/>
                  </a:cubicBezTo>
                  <a:lnTo>
                    <a:pt x="4215" y="5546"/>
                  </a:lnTo>
                  <a:cubicBezTo>
                    <a:pt x="4215" y="5435"/>
                    <a:pt x="4326" y="5324"/>
                    <a:pt x="4474" y="5250"/>
                  </a:cubicBezTo>
                  <a:cubicBezTo>
                    <a:pt x="4548" y="5176"/>
                    <a:pt x="4622" y="5102"/>
                    <a:pt x="4659" y="4991"/>
                  </a:cubicBezTo>
                  <a:cubicBezTo>
                    <a:pt x="4696" y="4880"/>
                    <a:pt x="4696" y="4732"/>
                    <a:pt x="4659" y="4621"/>
                  </a:cubicBezTo>
                  <a:cubicBezTo>
                    <a:pt x="4548" y="4326"/>
                    <a:pt x="4326" y="3993"/>
                    <a:pt x="4068" y="3771"/>
                  </a:cubicBezTo>
                  <a:cubicBezTo>
                    <a:pt x="3809" y="3512"/>
                    <a:pt x="3476" y="3401"/>
                    <a:pt x="3143" y="3253"/>
                  </a:cubicBezTo>
                  <a:cubicBezTo>
                    <a:pt x="2958" y="3216"/>
                    <a:pt x="2921" y="3143"/>
                    <a:pt x="2774" y="3106"/>
                  </a:cubicBezTo>
                  <a:cubicBezTo>
                    <a:pt x="2700" y="3069"/>
                    <a:pt x="2552" y="2958"/>
                    <a:pt x="2441" y="2884"/>
                  </a:cubicBezTo>
                  <a:cubicBezTo>
                    <a:pt x="2256" y="2699"/>
                    <a:pt x="2034" y="2477"/>
                    <a:pt x="1849" y="2218"/>
                  </a:cubicBezTo>
                  <a:cubicBezTo>
                    <a:pt x="1628" y="1996"/>
                    <a:pt x="1443" y="1738"/>
                    <a:pt x="1258" y="1479"/>
                  </a:cubicBezTo>
                  <a:cubicBezTo>
                    <a:pt x="851" y="998"/>
                    <a:pt x="481" y="481"/>
                    <a:pt x="1" y="0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8" name="Google Shape;22598;p31"/>
            <p:cNvSpPr/>
            <p:nvPr/>
          </p:nvSpPr>
          <p:spPr>
            <a:xfrm>
              <a:off x="3295765" y="4518647"/>
              <a:ext cx="129274" cy="252289"/>
            </a:xfrm>
            <a:custGeom>
              <a:avLst/>
              <a:gdLst/>
              <a:ahLst/>
              <a:cxnLst/>
              <a:rect l="l" t="t" r="r" b="b"/>
              <a:pathLst>
                <a:path w="2293" h="4475" extrusionOk="0">
                  <a:moveTo>
                    <a:pt x="222" y="1"/>
                  </a:moveTo>
                  <a:cubicBezTo>
                    <a:pt x="37" y="407"/>
                    <a:pt x="0" y="888"/>
                    <a:pt x="74" y="1369"/>
                  </a:cubicBezTo>
                  <a:cubicBezTo>
                    <a:pt x="148" y="1627"/>
                    <a:pt x="222" y="1812"/>
                    <a:pt x="370" y="2034"/>
                  </a:cubicBezTo>
                  <a:cubicBezTo>
                    <a:pt x="407" y="2108"/>
                    <a:pt x="481" y="2219"/>
                    <a:pt x="592" y="2293"/>
                  </a:cubicBezTo>
                  <a:lnTo>
                    <a:pt x="777" y="2478"/>
                  </a:lnTo>
                  <a:cubicBezTo>
                    <a:pt x="925" y="2626"/>
                    <a:pt x="999" y="2811"/>
                    <a:pt x="1146" y="2958"/>
                  </a:cubicBezTo>
                  <a:cubicBezTo>
                    <a:pt x="1294" y="3143"/>
                    <a:pt x="1368" y="3291"/>
                    <a:pt x="1516" y="3476"/>
                  </a:cubicBezTo>
                  <a:cubicBezTo>
                    <a:pt x="1775" y="3772"/>
                    <a:pt x="2034" y="4105"/>
                    <a:pt x="2256" y="4474"/>
                  </a:cubicBezTo>
                  <a:lnTo>
                    <a:pt x="2293" y="4474"/>
                  </a:lnTo>
                  <a:cubicBezTo>
                    <a:pt x="2219" y="4068"/>
                    <a:pt x="1997" y="3698"/>
                    <a:pt x="1775" y="3328"/>
                  </a:cubicBezTo>
                  <a:cubicBezTo>
                    <a:pt x="1553" y="2958"/>
                    <a:pt x="1331" y="2589"/>
                    <a:pt x="1072" y="2256"/>
                  </a:cubicBezTo>
                  <a:cubicBezTo>
                    <a:pt x="999" y="2182"/>
                    <a:pt x="925" y="2071"/>
                    <a:pt x="814" y="2034"/>
                  </a:cubicBezTo>
                  <a:cubicBezTo>
                    <a:pt x="777" y="1997"/>
                    <a:pt x="666" y="1886"/>
                    <a:pt x="629" y="1812"/>
                  </a:cubicBezTo>
                  <a:cubicBezTo>
                    <a:pt x="481" y="1627"/>
                    <a:pt x="407" y="1443"/>
                    <a:pt x="370" y="1258"/>
                  </a:cubicBezTo>
                  <a:cubicBezTo>
                    <a:pt x="222" y="814"/>
                    <a:pt x="185" y="407"/>
                    <a:pt x="222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9" name="Google Shape;22599;p31"/>
            <p:cNvSpPr/>
            <p:nvPr/>
          </p:nvSpPr>
          <p:spPr>
            <a:xfrm>
              <a:off x="3295765" y="4783396"/>
              <a:ext cx="39633" cy="39633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222" y="0"/>
                  </a:moveTo>
                  <a:cubicBezTo>
                    <a:pt x="148" y="0"/>
                    <a:pt x="37" y="74"/>
                    <a:pt x="0" y="148"/>
                  </a:cubicBezTo>
                  <a:lnTo>
                    <a:pt x="259" y="148"/>
                  </a:lnTo>
                  <a:cubicBezTo>
                    <a:pt x="333" y="148"/>
                    <a:pt x="407" y="185"/>
                    <a:pt x="444" y="259"/>
                  </a:cubicBezTo>
                  <a:cubicBezTo>
                    <a:pt x="481" y="333"/>
                    <a:pt x="481" y="370"/>
                    <a:pt x="481" y="481"/>
                  </a:cubicBezTo>
                  <a:cubicBezTo>
                    <a:pt x="481" y="555"/>
                    <a:pt x="444" y="629"/>
                    <a:pt x="444" y="702"/>
                  </a:cubicBezTo>
                  <a:cubicBezTo>
                    <a:pt x="555" y="666"/>
                    <a:pt x="592" y="555"/>
                    <a:pt x="629" y="481"/>
                  </a:cubicBezTo>
                  <a:cubicBezTo>
                    <a:pt x="703" y="370"/>
                    <a:pt x="703" y="296"/>
                    <a:pt x="592" y="148"/>
                  </a:cubicBezTo>
                  <a:cubicBezTo>
                    <a:pt x="555" y="74"/>
                    <a:pt x="444" y="0"/>
                    <a:pt x="407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0" name="Google Shape;22600;p31"/>
            <p:cNvSpPr/>
            <p:nvPr/>
          </p:nvSpPr>
          <p:spPr>
            <a:xfrm>
              <a:off x="3326998" y="4793769"/>
              <a:ext cx="54292" cy="35518"/>
            </a:xfrm>
            <a:custGeom>
              <a:avLst/>
              <a:gdLst/>
              <a:ahLst/>
              <a:cxnLst/>
              <a:rect l="l" t="t" r="r" b="b"/>
              <a:pathLst>
                <a:path w="963" h="630" extrusionOk="0">
                  <a:moveTo>
                    <a:pt x="408" y="1"/>
                  </a:moveTo>
                  <a:cubicBezTo>
                    <a:pt x="260" y="75"/>
                    <a:pt x="149" y="149"/>
                    <a:pt x="75" y="260"/>
                  </a:cubicBezTo>
                  <a:cubicBezTo>
                    <a:pt x="38" y="371"/>
                    <a:pt x="1" y="482"/>
                    <a:pt x="1" y="629"/>
                  </a:cubicBezTo>
                  <a:cubicBezTo>
                    <a:pt x="38" y="555"/>
                    <a:pt x="149" y="482"/>
                    <a:pt x="186" y="297"/>
                  </a:cubicBezTo>
                  <a:cubicBezTo>
                    <a:pt x="260" y="223"/>
                    <a:pt x="371" y="149"/>
                    <a:pt x="445" y="149"/>
                  </a:cubicBezTo>
                  <a:cubicBezTo>
                    <a:pt x="477" y="138"/>
                    <a:pt x="506" y="133"/>
                    <a:pt x="534" y="133"/>
                  </a:cubicBezTo>
                  <a:cubicBezTo>
                    <a:pt x="602" y="133"/>
                    <a:pt x="662" y="160"/>
                    <a:pt x="740" y="186"/>
                  </a:cubicBezTo>
                  <a:cubicBezTo>
                    <a:pt x="814" y="260"/>
                    <a:pt x="925" y="334"/>
                    <a:pt x="962" y="445"/>
                  </a:cubicBezTo>
                  <a:cubicBezTo>
                    <a:pt x="962" y="297"/>
                    <a:pt x="925" y="186"/>
                    <a:pt x="814" y="112"/>
                  </a:cubicBezTo>
                  <a:cubicBezTo>
                    <a:pt x="777" y="75"/>
                    <a:pt x="740" y="75"/>
                    <a:pt x="629" y="1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1" name="Google Shape;22601;p31"/>
            <p:cNvSpPr/>
            <p:nvPr/>
          </p:nvSpPr>
          <p:spPr>
            <a:xfrm>
              <a:off x="3295765" y="4789597"/>
              <a:ext cx="27118" cy="31346"/>
            </a:xfrm>
            <a:custGeom>
              <a:avLst/>
              <a:gdLst/>
              <a:ahLst/>
              <a:cxnLst/>
              <a:rect l="l" t="t" r="r" b="b"/>
              <a:pathLst>
                <a:path w="481" h="556" extrusionOk="0">
                  <a:moveTo>
                    <a:pt x="222" y="1"/>
                  </a:moveTo>
                  <a:cubicBezTo>
                    <a:pt x="148" y="1"/>
                    <a:pt x="74" y="38"/>
                    <a:pt x="0" y="38"/>
                  </a:cubicBezTo>
                  <a:cubicBezTo>
                    <a:pt x="74" y="75"/>
                    <a:pt x="185" y="75"/>
                    <a:pt x="222" y="75"/>
                  </a:cubicBezTo>
                  <a:cubicBezTo>
                    <a:pt x="333" y="112"/>
                    <a:pt x="370" y="112"/>
                    <a:pt x="370" y="186"/>
                  </a:cubicBezTo>
                  <a:cubicBezTo>
                    <a:pt x="370" y="186"/>
                    <a:pt x="407" y="260"/>
                    <a:pt x="407" y="334"/>
                  </a:cubicBezTo>
                  <a:cubicBezTo>
                    <a:pt x="407" y="371"/>
                    <a:pt x="444" y="445"/>
                    <a:pt x="444" y="556"/>
                  </a:cubicBezTo>
                  <a:cubicBezTo>
                    <a:pt x="444" y="445"/>
                    <a:pt x="481" y="408"/>
                    <a:pt x="481" y="334"/>
                  </a:cubicBezTo>
                  <a:cubicBezTo>
                    <a:pt x="481" y="223"/>
                    <a:pt x="481" y="186"/>
                    <a:pt x="444" y="75"/>
                  </a:cubicBezTo>
                  <a:cubicBezTo>
                    <a:pt x="407" y="38"/>
                    <a:pt x="333" y="1"/>
                    <a:pt x="222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2" name="Google Shape;22602;p31"/>
            <p:cNvSpPr/>
            <p:nvPr/>
          </p:nvSpPr>
          <p:spPr>
            <a:xfrm>
              <a:off x="3326998" y="4802113"/>
              <a:ext cx="56378" cy="27174"/>
            </a:xfrm>
            <a:custGeom>
              <a:avLst/>
              <a:gdLst/>
              <a:ahLst/>
              <a:cxnLst/>
              <a:rect l="l" t="t" r="r" b="b"/>
              <a:pathLst>
                <a:path w="1000" h="482" extrusionOk="0">
                  <a:moveTo>
                    <a:pt x="445" y="1"/>
                  </a:moveTo>
                  <a:cubicBezTo>
                    <a:pt x="371" y="38"/>
                    <a:pt x="260" y="112"/>
                    <a:pt x="186" y="186"/>
                  </a:cubicBezTo>
                  <a:cubicBezTo>
                    <a:pt x="75" y="297"/>
                    <a:pt x="38" y="370"/>
                    <a:pt x="1" y="481"/>
                  </a:cubicBezTo>
                  <a:cubicBezTo>
                    <a:pt x="75" y="407"/>
                    <a:pt x="186" y="370"/>
                    <a:pt x="260" y="223"/>
                  </a:cubicBezTo>
                  <a:cubicBezTo>
                    <a:pt x="371" y="186"/>
                    <a:pt x="408" y="149"/>
                    <a:pt x="518" y="149"/>
                  </a:cubicBezTo>
                  <a:cubicBezTo>
                    <a:pt x="592" y="149"/>
                    <a:pt x="629" y="149"/>
                    <a:pt x="740" y="186"/>
                  </a:cubicBezTo>
                  <a:lnTo>
                    <a:pt x="999" y="334"/>
                  </a:lnTo>
                  <a:cubicBezTo>
                    <a:pt x="962" y="223"/>
                    <a:pt x="888" y="149"/>
                    <a:pt x="777" y="112"/>
                  </a:cubicBezTo>
                  <a:cubicBezTo>
                    <a:pt x="703" y="1"/>
                    <a:pt x="555" y="1"/>
                    <a:pt x="445" y="1"/>
                  </a:cubicBezTo>
                  <a:close/>
                </a:path>
              </a:pathLst>
            </a:custGeom>
            <a:solidFill>
              <a:srgbClr val="716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3" name="Google Shape;22603;p31"/>
            <p:cNvSpPr/>
            <p:nvPr/>
          </p:nvSpPr>
          <p:spPr>
            <a:xfrm>
              <a:off x="2566240" y="4120566"/>
              <a:ext cx="108470" cy="204312"/>
            </a:xfrm>
            <a:custGeom>
              <a:avLst/>
              <a:gdLst/>
              <a:ahLst/>
              <a:cxnLst/>
              <a:rect l="l" t="t" r="r" b="b"/>
              <a:pathLst>
                <a:path w="1924" h="3624" extrusionOk="0">
                  <a:moveTo>
                    <a:pt x="1414" y="3328"/>
                  </a:moveTo>
                  <a:cubicBezTo>
                    <a:pt x="1399" y="3341"/>
                    <a:pt x="1384" y="3353"/>
                    <a:pt x="1368" y="3365"/>
                  </a:cubicBezTo>
                  <a:lnTo>
                    <a:pt x="1332" y="3365"/>
                  </a:lnTo>
                  <a:cubicBezTo>
                    <a:pt x="1332" y="3365"/>
                    <a:pt x="1368" y="3328"/>
                    <a:pt x="1405" y="3328"/>
                  </a:cubicBezTo>
                  <a:close/>
                  <a:moveTo>
                    <a:pt x="38" y="0"/>
                  </a:moveTo>
                  <a:lnTo>
                    <a:pt x="1" y="37"/>
                  </a:lnTo>
                  <a:cubicBezTo>
                    <a:pt x="75" y="74"/>
                    <a:pt x="111" y="185"/>
                    <a:pt x="185" y="259"/>
                  </a:cubicBezTo>
                  <a:cubicBezTo>
                    <a:pt x="222" y="370"/>
                    <a:pt x="222" y="444"/>
                    <a:pt x="259" y="555"/>
                  </a:cubicBezTo>
                  <a:cubicBezTo>
                    <a:pt x="370" y="740"/>
                    <a:pt x="407" y="925"/>
                    <a:pt x="444" y="1109"/>
                  </a:cubicBezTo>
                  <a:cubicBezTo>
                    <a:pt x="592" y="1479"/>
                    <a:pt x="666" y="1886"/>
                    <a:pt x="777" y="2256"/>
                  </a:cubicBezTo>
                  <a:cubicBezTo>
                    <a:pt x="925" y="2625"/>
                    <a:pt x="999" y="3032"/>
                    <a:pt x="1184" y="3402"/>
                  </a:cubicBezTo>
                  <a:cubicBezTo>
                    <a:pt x="1295" y="3513"/>
                    <a:pt x="1332" y="3587"/>
                    <a:pt x="1405" y="3623"/>
                  </a:cubicBezTo>
                  <a:cubicBezTo>
                    <a:pt x="1479" y="3623"/>
                    <a:pt x="1553" y="3623"/>
                    <a:pt x="1627" y="3587"/>
                  </a:cubicBezTo>
                  <a:cubicBezTo>
                    <a:pt x="1664" y="3550"/>
                    <a:pt x="1664" y="3513"/>
                    <a:pt x="1701" y="3439"/>
                  </a:cubicBezTo>
                  <a:cubicBezTo>
                    <a:pt x="1812" y="3254"/>
                    <a:pt x="1849" y="3069"/>
                    <a:pt x="1923" y="2884"/>
                  </a:cubicBezTo>
                  <a:lnTo>
                    <a:pt x="1923" y="2884"/>
                  </a:lnTo>
                  <a:lnTo>
                    <a:pt x="1849" y="2958"/>
                  </a:lnTo>
                  <a:cubicBezTo>
                    <a:pt x="1739" y="3002"/>
                    <a:pt x="1642" y="3099"/>
                    <a:pt x="1550" y="3193"/>
                  </a:cubicBezTo>
                  <a:lnTo>
                    <a:pt x="1550" y="3193"/>
                  </a:lnTo>
                  <a:cubicBezTo>
                    <a:pt x="1510" y="2932"/>
                    <a:pt x="1403" y="2503"/>
                    <a:pt x="1332" y="2145"/>
                  </a:cubicBezTo>
                  <a:cubicBezTo>
                    <a:pt x="1221" y="1775"/>
                    <a:pt x="1110" y="1368"/>
                    <a:pt x="925" y="999"/>
                  </a:cubicBezTo>
                  <a:cubicBezTo>
                    <a:pt x="814" y="814"/>
                    <a:pt x="740" y="629"/>
                    <a:pt x="592" y="444"/>
                  </a:cubicBezTo>
                  <a:cubicBezTo>
                    <a:pt x="481" y="370"/>
                    <a:pt x="444" y="259"/>
                    <a:pt x="370" y="185"/>
                  </a:cubicBezTo>
                  <a:cubicBezTo>
                    <a:pt x="259" y="74"/>
                    <a:pt x="185" y="0"/>
                    <a:pt x="38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4" name="Google Shape;22604;p31"/>
            <p:cNvSpPr/>
            <p:nvPr/>
          </p:nvSpPr>
          <p:spPr>
            <a:xfrm>
              <a:off x="2672568" y="3751631"/>
              <a:ext cx="283522" cy="535755"/>
            </a:xfrm>
            <a:custGeom>
              <a:avLst/>
              <a:gdLst/>
              <a:ahLst/>
              <a:cxnLst/>
              <a:rect l="l" t="t" r="r" b="b"/>
              <a:pathLst>
                <a:path w="5029" h="9503" extrusionOk="0">
                  <a:moveTo>
                    <a:pt x="4400" y="1"/>
                  </a:moveTo>
                  <a:lnTo>
                    <a:pt x="4400" y="1"/>
                  </a:lnTo>
                  <a:cubicBezTo>
                    <a:pt x="4437" y="999"/>
                    <a:pt x="4621" y="1923"/>
                    <a:pt x="4584" y="2847"/>
                  </a:cubicBezTo>
                  <a:cubicBezTo>
                    <a:pt x="4511" y="3069"/>
                    <a:pt x="4511" y="3291"/>
                    <a:pt x="4437" y="3513"/>
                  </a:cubicBezTo>
                  <a:cubicBezTo>
                    <a:pt x="4437" y="3661"/>
                    <a:pt x="4326" y="3772"/>
                    <a:pt x="4289" y="3846"/>
                  </a:cubicBezTo>
                  <a:lnTo>
                    <a:pt x="4104" y="4178"/>
                  </a:lnTo>
                  <a:cubicBezTo>
                    <a:pt x="4030" y="4363"/>
                    <a:pt x="3882" y="4548"/>
                    <a:pt x="3771" y="4770"/>
                  </a:cubicBezTo>
                  <a:cubicBezTo>
                    <a:pt x="3734" y="4881"/>
                    <a:pt x="3697" y="4992"/>
                    <a:pt x="3660" y="5103"/>
                  </a:cubicBezTo>
                  <a:cubicBezTo>
                    <a:pt x="3660" y="5139"/>
                    <a:pt x="3586" y="5250"/>
                    <a:pt x="3586" y="5287"/>
                  </a:cubicBezTo>
                  <a:lnTo>
                    <a:pt x="3586" y="5361"/>
                  </a:lnTo>
                  <a:lnTo>
                    <a:pt x="3586" y="5472"/>
                  </a:lnTo>
                  <a:cubicBezTo>
                    <a:pt x="3549" y="5694"/>
                    <a:pt x="3475" y="5916"/>
                    <a:pt x="3364" y="6101"/>
                  </a:cubicBezTo>
                  <a:cubicBezTo>
                    <a:pt x="3290" y="6360"/>
                    <a:pt x="3143" y="6544"/>
                    <a:pt x="2995" y="6729"/>
                  </a:cubicBezTo>
                  <a:cubicBezTo>
                    <a:pt x="2958" y="6803"/>
                    <a:pt x="2884" y="6914"/>
                    <a:pt x="2773" y="6951"/>
                  </a:cubicBezTo>
                  <a:cubicBezTo>
                    <a:pt x="2662" y="7025"/>
                    <a:pt x="2551" y="7025"/>
                    <a:pt x="2440" y="7136"/>
                  </a:cubicBezTo>
                  <a:cubicBezTo>
                    <a:pt x="2366" y="7210"/>
                    <a:pt x="2255" y="7358"/>
                    <a:pt x="2218" y="7469"/>
                  </a:cubicBezTo>
                  <a:cubicBezTo>
                    <a:pt x="2181" y="7543"/>
                    <a:pt x="2181" y="7690"/>
                    <a:pt x="2107" y="7764"/>
                  </a:cubicBezTo>
                  <a:cubicBezTo>
                    <a:pt x="2070" y="8023"/>
                    <a:pt x="1886" y="8208"/>
                    <a:pt x="1701" y="8282"/>
                  </a:cubicBezTo>
                  <a:cubicBezTo>
                    <a:pt x="1516" y="8393"/>
                    <a:pt x="1294" y="8504"/>
                    <a:pt x="1109" y="8615"/>
                  </a:cubicBezTo>
                  <a:cubicBezTo>
                    <a:pt x="924" y="8763"/>
                    <a:pt x="703" y="8837"/>
                    <a:pt x="518" y="8984"/>
                  </a:cubicBezTo>
                  <a:cubicBezTo>
                    <a:pt x="333" y="9058"/>
                    <a:pt x="148" y="9206"/>
                    <a:pt x="0" y="9428"/>
                  </a:cubicBezTo>
                  <a:lnTo>
                    <a:pt x="37" y="9502"/>
                  </a:lnTo>
                  <a:cubicBezTo>
                    <a:pt x="148" y="9391"/>
                    <a:pt x="222" y="9354"/>
                    <a:pt x="333" y="9317"/>
                  </a:cubicBezTo>
                  <a:cubicBezTo>
                    <a:pt x="407" y="9243"/>
                    <a:pt x="555" y="9206"/>
                    <a:pt x="629" y="9169"/>
                  </a:cubicBezTo>
                  <a:cubicBezTo>
                    <a:pt x="887" y="9132"/>
                    <a:pt x="1072" y="9021"/>
                    <a:pt x="1294" y="8947"/>
                  </a:cubicBezTo>
                  <a:cubicBezTo>
                    <a:pt x="1479" y="8837"/>
                    <a:pt x="1701" y="8763"/>
                    <a:pt x="1960" y="8652"/>
                  </a:cubicBezTo>
                  <a:lnTo>
                    <a:pt x="1996" y="8652"/>
                  </a:lnTo>
                  <a:lnTo>
                    <a:pt x="2033" y="8615"/>
                  </a:lnTo>
                  <a:cubicBezTo>
                    <a:pt x="2070" y="8615"/>
                    <a:pt x="2070" y="8578"/>
                    <a:pt x="2107" y="8578"/>
                  </a:cubicBezTo>
                  <a:lnTo>
                    <a:pt x="2292" y="8393"/>
                  </a:lnTo>
                  <a:cubicBezTo>
                    <a:pt x="2403" y="8245"/>
                    <a:pt x="2514" y="8097"/>
                    <a:pt x="2551" y="7949"/>
                  </a:cubicBezTo>
                  <a:cubicBezTo>
                    <a:pt x="2625" y="7875"/>
                    <a:pt x="2625" y="7727"/>
                    <a:pt x="2662" y="7690"/>
                  </a:cubicBezTo>
                  <a:cubicBezTo>
                    <a:pt x="2736" y="7580"/>
                    <a:pt x="2736" y="7580"/>
                    <a:pt x="2773" y="7580"/>
                  </a:cubicBezTo>
                  <a:cubicBezTo>
                    <a:pt x="2791" y="7561"/>
                    <a:pt x="2791" y="7561"/>
                    <a:pt x="2801" y="7561"/>
                  </a:cubicBezTo>
                  <a:cubicBezTo>
                    <a:pt x="2810" y="7561"/>
                    <a:pt x="2828" y="7561"/>
                    <a:pt x="2884" y="7543"/>
                  </a:cubicBezTo>
                  <a:lnTo>
                    <a:pt x="2921" y="7543"/>
                  </a:lnTo>
                  <a:cubicBezTo>
                    <a:pt x="2921" y="7506"/>
                    <a:pt x="2958" y="7506"/>
                    <a:pt x="2958" y="7506"/>
                  </a:cubicBezTo>
                  <a:cubicBezTo>
                    <a:pt x="2958" y="7506"/>
                    <a:pt x="2995" y="7469"/>
                    <a:pt x="3032" y="7469"/>
                  </a:cubicBezTo>
                  <a:cubicBezTo>
                    <a:pt x="3180" y="7358"/>
                    <a:pt x="3327" y="7210"/>
                    <a:pt x="3401" y="7136"/>
                  </a:cubicBezTo>
                  <a:cubicBezTo>
                    <a:pt x="3586" y="6914"/>
                    <a:pt x="3734" y="6655"/>
                    <a:pt x="3882" y="6433"/>
                  </a:cubicBezTo>
                  <a:cubicBezTo>
                    <a:pt x="3956" y="6286"/>
                    <a:pt x="4030" y="6212"/>
                    <a:pt x="4067" y="6064"/>
                  </a:cubicBezTo>
                  <a:cubicBezTo>
                    <a:pt x="4104" y="5916"/>
                    <a:pt x="4141" y="5805"/>
                    <a:pt x="4215" y="5620"/>
                  </a:cubicBezTo>
                  <a:lnTo>
                    <a:pt x="4215" y="5472"/>
                  </a:lnTo>
                  <a:lnTo>
                    <a:pt x="4215" y="5435"/>
                  </a:lnTo>
                  <a:lnTo>
                    <a:pt x="4215" y="5324"/>
                  </a:lnTo>
                  <a:cubicBezTo>
                    <a:pt x="4215" y="5250"/>
                    <a:pt x="4252" y="5139"/>
                    <a:pt x="4289" y="5066"/>
                  </a:cubicBezTo>
                  <a:cubicBezTo>
                    <a:pt x="4400" y="4881"/>
                    <a:pt x="4511" y="4696"/>
                    <a:pt x="4621" y="4437"/>
                  </a:cubicBezTo>
                  <a:lnTo>
                    <a:pt x="4769" y="4141"/>
                  </a:lnTo>
                  <a:lnTo>
                    <a:pt x="4843" y="3956"/>
                  </a:lnTo>
                  <a:cubicBezTo>
                    <a:pt x="4917" y="3846"/>
                    <a:pt x="4917" y="3809"/>
                    <a:pt x="4954" y="3698"/>
                  </a:cubicBezTo>
                  <a:cubicBezTo>
                    <a:pt x="5028" y="3402"/>
                    <a:pt x="5028" y="3143"/>
                    <a:pt x="5028" y="2884"/>
                  </a:cubicBezTo>
                  <a:cubicBezTo>
                    <a:pt x="4991" y="1849"/>
                    <a:pt x="4658" y="999"/>
                    <a:pt x="4437" y="74"/>
                  </a:cubicBezTo>
                  <a:lnTo>
                    <a:pt x="4400" y="1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5" name="Google Shape;22605;p31"/>
            <p:cNvSpPr/>
            <p:nvPr/>
          </p:nvSpPr>
          <p:spPr>
            <a:xfrm>
              <a:off x="2674654" y="3755803"/>
              <a:ext cx="260577" cy="527412"/>
            </a:xfrm>
            <a:custGeom>
              <a:avLst/>
              <a:gdLst/>
              <a:ahLst/>
              <a:cxnLst/>
              <a:rect l="l" t="t" r="r" b="b"/>
              <a:pathLst>
                <a:path w="4622" h="9355" extrusionOk="0">
                  <a:moveTo>
                    <a:pt x="4400" y="0"/>
                  </a:moveTo>
                  <a:lnTo>
                    <a:pt x="4400" y="0"/>
                  </a:lnTo>
                  <a:cubicBezTo>
                    <a:pt x="4363" y="444"/>
                    <a:pt x="4400" y="925"/>
                    <a:pt x="4510" y="1442"/>
                  </a:cubicBezTo>
                  <a:cubicBezTo>
                    <a:pt x="4510" y="1923"/>
                    <a:pt x="4547" y="2367"/>
                    <a:pt x="4510" y="2847"/>
                  </a:cubicBezTo>
                  <a:cubicBezTo>
                    <a:pt x="4437" y="3069"/>
                    <a:pt x="4437" y="3291"/>
                    <a:pt x="4363" y="3476"/>
                  </a:cubicBezTo>
                  <a:cubicBezTo>
                    <a:pt x="4363" y="3550"/>
                    <a:pt x="4363" y="3587"/>
                    <a:pt x="4326" y="3624"/>
                  </a:cubicBezTo>
                  <a:lnTo>
                    <a:pt x="4215" y="3772"/>
                  </a:lnTo>
                  <a:lnTo>
                    <a:pt x="4030" y="4104"/>
                  </a:lnTo>
                  <a:cubicBezTo>
                    <a:pt x="3956" y="4289"/>
                    <a:pt x="3808" y="4474"/>
                    <a:pt x="3697" y="4696"/>
                  </a:cubicBezTo>
                  <a:cubicBezTo>
                    <a:pt x="3660" y="4770"/>
                    <a:pt x="3623" y="4881"/>
                    <a:pt x="3586" y="5029"/>
                  </a:cubicBezTo>
                  <a:cubicBezTo>
                    <a:pt x="3586" y="5065"/>
                    <a:pt x="3512" y="5102"/>
                    <a:pt x="3512" y="5213"/>
                  </a:cubicBezTo>
                  <a:lnTo>
                    <a:pt x="3512" y="5324"/>
                  </a:lnTo>
                  <a:cubicBezTo>
                    <a:pt x="3512" y="5509"/>
                    <a:pt x="3438" y="5768"/>
                    <a:pt x="3327" y="5953"/>
                  </a:cubicBezTo>
                  <a:cubicBezTo>
                    <a:pt x="3253" y="6138"/>
                    <a:pt x="3106" y="6322"/>
                    <a:pt x="2958" y="6507"/>
                  </a:cubicBezTo>
                  <a:cubicBezTo>
                    <a:pt x="2884" y="6581"/>
                    <a:pt x="2847" y="6692"/>
                    <a:pt x="2736" y="6729"/>
                  </a:cubicBezTo>
                  <a:cubicBezTo>
                    <a:pt x="2699" y="6766"/>
                    <a:pt x="2662" y="6766"/>
                    <a:pt x="2588" y="6803"/>
                  </a:cubicBezTo>
                  <a:cubicBezTo>
                    <a:pt x="2551" y="6803"/>
                    <a:pt x="2477" y="6877"/>
                    <a:pt x="2403" y="6914"/>
                  </a:cubicBezTo>
                  <a:cubicBezTo>
                    <a:pt x="2329" y="6988"/>
                    <a:pt x="2218" y="7136"/>
                    <a:pt x="2181" y="7284"/>
                  </a:cubicBezTo>
                  <a:cubicBezTo>
                    <a:pt x="2144" y="7432"/>
                    <a:pt x="2144" y="7543"/>
                    <a:pt x="2107" y="7653"/>
                  </a:cubicBezTo>
                  <a:cubicBezTo>
                    <a:pt x="2033" y="7838"/>
                    <a:pt x="1923" y="8023"/>
                    <a:pt x="1738" y="8097"/>
                  </a:cubicBezTo>
                  <a:cubicBezTo>
                    <a:pt x="1553" y="8245"/>
                    <a:pt x="1294" y="8356"/>
                    <a:pt x="1109" y="8467"/>
                  </a:cubicBezTo>
                  <a:cubicBezTo>
                    <a:pt x="924" y="8578"/>
                    <a:pt x="702" y="8726"/>
                    <a:pt x="518" y="8836"/>
                  </a:cubicBezTo>
                  <a:cubicBezTo>
                    <a:pt x="333" y="8984"/>
                    <a:pt x="111" y="9132"/>
                    <a:pt x="0" y="9354"/>
                  </a:cubicBezTo>
                  <a:cubicBezTo>
                    <a:pt x="111" y="9169"/>
                    <a:pt x="333" y="9058"/>
                    <a:pt x="518" y="8910"/>
                  </a:cubicBezTo>
                  <a:cubicBezTo>
                    <a:pt x="702" y="8800"/>
                    <a:pt x="924" y="8689"/>
                    <a:pt x="1109" y="8578"/>
                  </a:cubicBezTo>
                  <a:cubicBezTo>
                    <a:pt x="1294" y="8504"/>
                    <a:pt x="1553" y="8393"/>
                    <a:pt x="1738" y="8245"/>
                  </a:cubicBezTo>
                  <a:cubicBezTo>
                    <a:pt x="1812" y="8208"/>
                    <a:pt x="1923" y="8134"/>
                    <a:pt x="1996" y="8023"/>
                  </a:cubicBezTo>
                  <a:cubicBezTo>
                    <a:pt x="2033" y="7949"/>
                    <a:pt x="2107" y="7801"/>
                    <a:pt x="2144" y="7690"/>
                  </a:cubicBezTo>
                  <a:cubicBezTo>
                    <a:pt x="2181" y="7616"/>
                    <a:pt x="2181" y="7469"/>
                    <a:pt x="2218" y="7395"/>
                  </a:cubicBezTo>
                  <a:cubicBezTo>
                    <a:pt x="2292" y="7284"/>
                    <a:pt x="2329" y="7136"/>
                    <a:pt x="2403" y="7099"/>
                  </a:cubicBezTo>
                  <a:cubicBezTo>
                    <a:pt x="2514" y="7025"/>
                    <a:pt x="2662" y="7025"/>
                    <a:pt x="2736" y="6914"/>
                  </a:cubicBezTo>
                  <a:cubicBezTo>
                    <a:pt x="2847" y="6877"/>
                    <a:pt x="2921" y="6766"/>
                    <a:pt x="3032" y="6692"/>
                  </a:cubicBezTo>
                  <a:cubicBezTo>
                    <a:pt x="3143" y="6507"/>
                    <a:pt x="3290" y="6322"/>
                    <a:pt x="3401" y="6101"/>
                  </a:cubicBezTo>
                  <a:cubicBezTo>
                    <a:pt x="3475" y="5842"/>
                    <a:pt x="3586" y="5620"/>
                    <a:pt x="3623" y="5398"/>
                  </a:cubicBezTo>
                  <a:cubicBezTo>
                    <a:pt x="3586" y="5176"/>
                    <a:pt x="3697" y="4992"/>
                    <a:pt x="3808" y="4733"/>
                  </a:cubicBezTo>
                  <a:cubicBezTo>
                    <a:pt x="3882" y="4548"/>
                    <a:pt x="4030" y="4326"/>
                    <a:pt x="4141" y="4141"/>
                  </a:cubicBezTo>
                  <a:lnTo>
                    <a:pt x="4326" y="3808"/>
                  </a:lnTo>
                  <a:cubicBezTo>
                    <a:pt x="4363" y="3735"/>
                    <a:pt x="4400" y="3587"/>
                    <a:pt x="4437" y="3513"/>
                  </a:cubicBezTo>
                  <a:cubicBezTo>
                    <a:pt x="4547" y="3254"/>
                    <a:pt x="4584" y="3032"/>
                    <a:pt x="4584" y="2810"/>
                  </a:cubicBezTo>
                  <a:cubicBezTo>
                    <a:pt x="4621" y="1849"/>
                    <a:pt x="4437" y="925"/>
                    <a:pt x="4400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6" name="Google Shape;22606;p31"/>
            <p:cNvSpPr/>
            <p:nvPr/>
          </p:nvSpPr>
          <p:spPr>
            <a:xfrm>
              <a:off x="2178588" y="4208120"/>
              <a:ext cx="14602" cy="39633"/>
            </a:xfrm>
            <a:custGeom>
              <a:avLst/>
              <a:gdLst/>
              <a:ahLst/>
              <a:cxnLst/>
              <a:rect l="l" t="t" r="r" b="b"/>
              <a:pathLst>
                <a:path w="259" h="703" extrusionOk="0">
                  <a:moveTo>
                    <a:pt x="259" y="0"/>
                  </a:moveTo>
                  <a:lnTo>
                    <a:pt x="0" y="148"/>
                  </a:lnTo>
                  <a:lnTo>
                    <a:pt x="0" y="703"/>
                  </a:lnTo>
                  <a:lnTo>
                    <a:pt x="222" y="666"/>
                  </a:lnTo>
                  <a:cubicBezTo>
                    <a:pt x="259" y="407"/>
                    <a:pt x="259" y="222"/>
                    <a:pt x="259" y="0"/>
                  </a:cubicBez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7" name="Google Shape;22607;p31"/>
            <p:cNvSpPr/>
            <p:nvPr/>
          </p:nvSpPr>
          <p:spPr>
            <a:xfrm>
              <a:off x="2430765" y="3707882"/>
              <a:ext cx="168907" cy="54235"/>
            </a:xfrm>
            <a:custGeom>
              <a:avLst/>
              <a:gdLst/>
              <a:ahLst/>
              <a:cxnLst/>
              <a:rect l="l" t="t" r="r" b="b"/>
              <a:pathLst>
                <a:path w="2996" h="962" extrusionOk="0">
                  <a:moveTo>
                    <a:pt x="2588" y="0"/>
                  </a:moveTo>
                  <a:lnTo>
                    <a:pt x="2441" y="111"/>
                  </a:lnTo>
                  <a:cubicBezTo>
                    <a:pt x="2330" y="148"/>
                    <a:pt x="2256" y="222"/>
                    <a:pt x="2145" y="296"/>
                  </a:cubicBezTo>
                  <a:cubicBezTo>
                    <a:pt x="2108" y="333"/>
                    <a:pt x="2071" y="370"/>
                    <a:pt x="2034" y="370"/>
                  </a:cubicBezTo>
                  <a:lnTo>
                    <a:pt x="1923" y="370"/>
                  </a:lnTo>
                  <a:cubicBezTo>
                    <a:pt x="1886" y="407"/>
                    <a:pt x="1738" y="407"/>
                    <a:pt x="1664" y="407"/>
                  </a:cubicBezTo>
                  <a:lnTo>
                    <a:pt x="296" y="407"/>
                  </a:lnTo>
                  <a:lnTo>
                    <a:pt x="0" y="924"/>
                  </a:lnTo>
                  <a:cubicBezTo>
                    <a:pt x="185" y="961"/>
                    <a:pt x="407" y="961"/>
                    <a:pt x="629" y="961"/>
                  </a:cubicBezTo>
                  <a:lnTo>
                    <a:pt x="1368" y="961"/>
                  </a:lnTo>
                  <a:cubicBezTo>
                    <a:pt x="1664" y="961"/>
                    <a:pt x="1886" y="961"/>
                    <a:pt x="2108" y="924"/>
                  </a:cubicBezTo>
                  <a:cubicBezTo>
                    <a:pt x="2256" y="887"/>
                    <a:pt x="2330" y="777"/>
                    <a:pt x="2441" y="740"/>
                  </a:cubicBezTo>
                  <a:cubicBezTo>
                    <a:pt x="2588" y="703"/>
                    <a:pt x="2662" y="592"/>
                    <a:pt x="2773" y="555"/>
                  </a:cubicBezTo>
                  <a:lnTo>
                    <a:pt x="2995" y="370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8" name="Google Shape;22608;p31"/>
            <p:cNvSpPr/>
            <p:nvPr/>
          </p:nvSpPr>
          <p:spPr>
            <a:xfrm>
              <a:off x="2184790" y="3622414"/>
              <a:ext cx="735839" cy="717065"/>
            </a:xfrm>
            <a:custGeom>
              <a:avLst/>
              <a:gdLst/>
              <a:ahLst/>
              <a:cxnLst/>
              <a:rect l="l" t="t" r="r" b="b"/>
              <a:pathLst>
                <a:path w="13052" h="12719" extrusionOk="0">
                  <a:moveTo>
                    <a:pt x="10759" y="0"/>
                  </a:moveTo>
                  <a:cubicBezTo>
                    <a:pt x="10538" y="0"/>
                    <a:pt x="10316" y="74"/>
                    <a:pt x="10094" y="185"/>
                  </a:cubicBezTo>
                  <a:cubicBezTo>
                    <a:pt x="9613" y="370"/>
                    <a:pt x="9207" y="592"/>
                    <a:pt x="8800" y="814"/>
                  </a:cubicBezTo>
                  <a:cubicBezTo>
                    <a:pt x="8356" y="1109"/>
                    <a:pt x="7987" y="1331"/>
                    <a:pt x="7580" y="1590"/>
                  </a:cubicBezTo>
                  <a:lnTo>
                    <a:pt x="6988" y="2034"/>
                  </a:lnTo>
                  <a:cubicBezTo>
                    <a:pt x="6841" y="2071"/>
                    <a:pt x="6767" y="2145"/>
                    <a:pt x="6656" y="2219"/>
                  </a:cubicBezTo>
                  <a:cubicBezTo>
                    <a:pt x="6582" y="2256"/>
                    <a:pt x="6434" y="2293"/>
                    <a:pt x="6323" y="2330"/>
                  </a:cubicBezTo>
                  <a:cubicBezTo>
                    <a:pt x="6101" y="2403"/>
                    <a:pt x="5879" y="2403"/>
                    <a:pt x="5657" y="2403"/>
                  </a:cubicBezTo>
                  <a:lnTo>
                    <a:pt x="4955" y="2403"/>
                  </a:lnTo>
                  <a:cubicBezTo>
                    <a:pt x="4474" y="2403"/>
                    <a:pt x="3994" y="2330"/>
                    <a:pt x="3513" y="2330"/>
                  </a:cubicBezTo>
                  <a:cubicBezTo>
                    <a:pt x="3254" y="2403"/>
                    <a:pt x="2996" y="2477"/>
                    <a:pt x="2811" y="2625"/>
                  </a:cubicBezTo>
                  <a:cubicBezTo>
                    <a:pt x="2626" y="2773"/>
                    <a:pt x="2441" y="2958"/>
                    <a:pt x="2330" y="3143"/>
                  </a:cubicBezTo>
                  <a:cubicBezTo>
                    <a:pt x="2182" y="3328"/>
                    <a:pt x="2034" y="3550"/>
                    <a:pt x="1960" y="3771"/>
                  </a:cubicBezTo>
                  <a:cubicBezTo>
                    <a:pt x="1886" y="3919"/>
                    <a:pt x="1886" y="3993"/>
                    <a:pt x="1849" y="4141"/>
                  </a:cubicBezTo>
                  <a:cubicBezTo>
                    <a:pt x="1849" y="4252"/>
                    <a:pt x="1812" y="4363"/>
                    <a:pt x="1776" y="4474"/>
                  </a:cubicBezTo>
                  <a:cubicBezTo>
                    <a:pt x="1591" y="4917"/>
                    <a:pt x="1406" y="5361"/>
                    <a:pt x="1147" y="5768"/>
                  </a:cubicBezTo>
                  <a:cubicBezTo>
                    <a:pt x="1036" y="5953"/>
                    <a:pt x="925" y="6174"/>
                    <a:pt x="777" y="6359"/>
                  </a:cubicBezTo>
                  <a:cubicBezTo>
                    <a:pt x="740" y="6470"/>
                    <a:pt x="703" y="6544"/>
                    <a:pt x="592" y="6655"/>
                  </a:cubicBezTo>
                  <a:cubicBezTo>
                    <a:pt x="519" y="6729"/>
                    <a:pt x="519" y="6840"/>
                    <a:pt x="482" y="6951"/>
                  </a:cubicBezTo>
                  <a:cubicBezTo>
                    <a:pt x="334" y="7431"/>
                    <a:pt x="223" y="7949"/>
                    <a:pt x="186" y="8393"/>
                  </a:cubicBezTo>
                  <a:cubicBezTo>
                    <a:pt x="149" y="8873"/>
                    <a:pt x="112" y="9354"/>
                    <a:pt x="38" y="9835"/>
                  </a:cubicBezTo>
                  <a:cubicBezTo>
                    <a:pt x="38" y="10278"/>
                    <a:pt x="1" y="10796"/>
                    <a:pt x="1" y="11276"/>
                  </a:cubicBezTo>
                  <a:cubicBezTo>
                    <a:pt x="1" y="11720"/>
                    <a:pt x="1" y="12238"/>
                    <a:pt x="38" y="12718"/>
                  </a:cubicBezTo>
                  <a:cubicBezTo>
                    <a:pt x="112" y="12459"/>
                    <a:pt x="112" y="12238"/>
                    <a:pt x="112" y="11905"/>
                  </a:cubicBezTo>
                  <a:cubicBezTo>
                    <a:pt x="149" y="11683"/>
                    <a:pt x="149" y="11461"/>
                    <a:pt x="149" y="11202"/>
                  </a:cubicBezTo>
                  <a:cubicBezTo>
                    <a:pt x="186" y="10722"/>
                    <a:pt x="260" y="10241"/>
                    <a:pt x="297" y="9798"/>
                  </a:cubicBezTo>
                  <a:cubicBezTo>
                    <a:pt x="334" y="9280"/>
                    <a:pt x="371" y="8799"/>
                    <a:pt x="482" y="8356"/>
                  </a:cubicBezTo>
                  <a:cubicBezTo>
                    <a:pt x="519" y="7875"/>
                    <a:pt x="629" y="7395"/>
                    <a:pt x="740" y="6951"/>
                  </a:cubicBezTo>
                  <a:cubicBezTo>
                    <a:pt x="740" y="6914"/>
                    <a:pt x="777" y="6877"/>
                    <a:pt x="777" y="6840"/>
                  </a:cubicBezTo>
                  <a:cubicBezTo>
                    <a:pt x="777" y="6766"/>
                    <a:pt x="851" y="6729"/>
                    <a:pt x="851" y="6729"/>
                  </a:cubicBezTo>
                  <a:lnTo>
                    <a:pt x="888" y="6692"/>
                  </a:lnTo>
                  <a:lnTo>
                    <a:pt x="925" y="6581"/>
                  </a:lnTo>
                  <a:lnTo>
                    <a:pt x="1036" y="6470"/>
                  </a:lnTo>
                  <a:cubicBezTo>
                    <a:pt x="1147" y="6211"/>
                    <a:pt x="1258" y="6027"/>
                    <a:pt x="1406" y="5805"/>
                  </a:cubicBezTo>
                  <a:cubicBezTo>
                    <a:pt x="1665" y="5398"/>
                    <a:pt x="1849" y="4917"/>
                    <a:pt x="2034" y="4474"/>
                  </a:cubicBezTo>
                  <a:cubicBezTo>
                    <a:pt x="2034" y="4326"/>
                    <a:pt x="2071" y="4252"/>
                    <a:pt x="2145" y="4104"/>
                  </a:cubicBezTo>
                  <a:lnTo>
                    <a:pt x="2145" y="3993"/>
                  </a:lnTo>
                  <a:lnTo>
                    <a:pt x="2145" y="3919"/>
                  </a:lnTo>
                  <a:cubicBezTo>
                    <a:pt x="2145" y="3882"/>
                    <a:pt x="2182" y="3808"/>
                    <a:pt x="2182" y="3771"/>
                  </a:cubicBezTo>
                  <a:cubicBezTo>
                    <a:pt x="2256" y="3587"/>
                    <a:pt x="2367" y="3402"/>
                    <a:pt x="2515" y="3254"/>
                  </a:cubicBezTo>
                  <a:cubicBezTo>
                    <a:pt x="2626" y="3143"/>
                    <a:pt x="2774" y="2958"/>
                    <a:pt x="2959" y="2847"/>
                  </a:cubicBezTo>
                  <a:cubicBezTo>
                    <a:pt x="3106" y="2773"/>
                    <a:pt x="3291" y="2662"/>
                    <a:pt x="3439" y="2662"/>
                  </a:cubicBezTo>
                  <a:lnTo>
                    <a:pt x="4105" y="2662"/>
                  </a:lnTo>
                  <a:lnTo>
                    <a:pt x="4844" y="2699"/>
                  </a:lnTo>
                  <a:lnTo>
                    <a:pt x="5953" y="2699"/>
                  </a:lnTo>
                  <a:cubicBezTo>
                    <a:pt x="6101" y="2699"/>
                    <a:pt x="6249" y="2699"/>
                    <a:pt x="6397" y="2662"/>
                  </a:cubicBezTo>
                  <a:cubicBezTo>
                    <a:pt x="6434" y="2662"/>
                    <a:pt x="6471" y="2625"/>
                    <a:pt x="6508" y="2625"/>
                  </a:cubicBezTo>
                  <a:cubicBezTo>
                    <a:pt x="6508" y="2625"/>
                    <a:pt x="6582" y="2588"/>
                    <a:pt x="6619" y="2588"/>
                  </a:cubicBezTo>
                  <a:cubicBezTo>
                    <a:pt x="6693" y="2514"/>
                    <a:pt x="6767" y="2514"/>
                    <a:pt x="6804" y="2477"/>
                  </a:cubicBezTo>
                  <a:cubicBezTo>
                    <a:pt x="6951" y="2440"/>
                    <a:pt x="7025" y="2330"/>
                    <a:pt x="7136" y="2293"/>
                  </a:cubicBezTo>
                  <a:lnTo>
                    <a:pt x="7728" y="1886"/>
                  </a:lnTo>
                  <a:cubicBezTo>
                    <a:pt x="8098" y="1590"/>
                    <a:pt x="8467" y="1368"/>
                    <a:pt x="8874" y="1109"/>
                  </a:cubicBezTo>
                  <a:cubicBezTo>
                    <a:pt x="9244" y="814"/>
                    <a:pt x="9650" y="592"/>
                    <a:pt x="10094" y="407"/>
                  </a:cubicBezTo>
                  <a:cubicBezTo>
                    <a:pt x="10316" y="370"/>
                    <a:pt x="10501" y="259"/>
                    <a:pt x="10722" y="222"/>
                  </a:cubicBezTo>
                  <a:lnTo>
                    <a:pt x="11055" y="222"/>
                  </a:lnTo>
                  <a:cubicBezTo>
                    <a:pt x="11092" y="259"/>
                    <a:pt x="11129" y="259"/>
                    <a:pt x="11203" y="259"/>
                  </a:cubicBezTo>
                  <a:cubicBezTo>
                    <a:pt x="11240" y="259"/>
                    <a:pt x="11277" y="296"/>
                    <a:pt x="11314" y="296"/>
                  </a:cubicBezTo>
                  <a:cubicBezTo>
                    <a:pt x="11758" y="481"/>
                    <a:pt x="12127" y="777"/>
                    <a:pt x="12423" y="1109"/>
                  </a:cubicBezTo>
                  <a:cubicBezTo>
                    <a:pt x="12756" y="1405"/>
                    <a:pt x="12941" y="1886"/>
                    <a:pt x="12978" y="2330"/>
                  </a:cubicBezTo>
                  <a:lnTo>
                    <a:pt x="13052" y="2330"/>
                  </a:lnTo>
                  <a:cubicBezTo>
                    <a:pt x="13052" y="1849"/>
                    <a:pt x="12904" y="1368"/>
                    <a:pt x="12571" y="999"/>
                  </a:cubicBezTo>
                  <a:cubicBezTo>
                    <a:pt x="12312" y="629"/>
                    <a:pt x="11869" y="370"/>
                    <a:pt x="11462" y="111"/>
                  </a:cubicBezTo>
                  <a:cubicBezTo>
                    <a:pt x="11388" y="37"/>
                    <a:pt x="11277" y="0"/>
                    <a:pt x="11129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9" name="Google Shape;22609;p31"/>
            <p:cNvSpPr/>
            <p:nvPr/>
          </p:nvSpPr>
          <p:spPr>
            <a:xfrm>
              <a:off x="2339038" y="4112222"/>
              <a:ext cx="81353" cy="93869"/>
            </a:xfrm>
            <a:custGeom>
              <a:avLst/>
              <a:gdLst/>
              <a:ahLst/>
              <a:cxnLst/>
              <a:rect l="l" t="t" r="r" b="b"/>
              <a:pathLst>
                <a:path w="1443" h="1665" extrusionOk="0">
                  <a:moveTo>
                    <a:pt x="407" y="0"/>
                  </a:moveTo>
                  <a:cubicBezTo>
                    <a:pt x="407" y="74"/>
                    <a:pt x="370" y="185"/>
                    <a:pt x="370" y="259"/>
                  </a:cubicBezTo>
                  <a:cubicBezTo>
                    <a:pt x="334" y="370"/>
                    <a:pt x="334" y="444"/>
                    <a:pt x="297" y="555"/>
                  </a:cubicBezTo>
                  <a:cubicBezTo>
                    <a:pt x="223" y="740"/>
                    <a:pt x="149" y="925"/>
                    <a:pt x="38" y="1110"/>
                  </a:cubicBezTo>
                  <a:lnTo>
                    <a:pt x="1" y="1184"/>
                  </a:lnTo>
                  <a:lnTo>
                    <a:pt x="112" y="1294"/>
                  </a:lnTo>
                  <a:cubicBezTo>
                    <a:pt x="186" y="1368"/>
                    <a:pt x="223" y="1479"/>
                    <a:pt x="370" y="1516"/>
                  </a:cubicBezTo>
                  <a:cubicBezTo>
                    <a:pt x="481" y="1553"/>
                    <a:pt x="592" y="1664"/>
                    <a:pt x="740" y="1664"/>
                  </a:cubicBezTo>
                  <a:cubicBezTo>
                    <a:pt x="888" y="1664"/>
                    <a:pt x="999" y="1664"/>
                    <a:pt x="1147" y="1627"/>
                  </a:cubicBezTo>
                  <a:cubicBezTo>
                    <a:pt x="1221" y="1627"/>
                    <a:pt x="1258" y="1553"/>
                    <a:pt x="1295" y="1553"/>
                  </a:cubicBezTo>
                  <a:cubicBezTo>
                    <a:pt x="1332" y="1627"/>
                    <a:pt x="1406" y="1627"/>
                    <a:pt x="1443" y="1664"/>
                  </a:cubicBezTo>
                  <a:lnTo>
                    <a:pt x="1443" y="1257"/>
                  </a:lnTo>
                  <a:cubicBezTo>
                    <a:pt x="1406" y="1184"/>
                    <a:pt x="1295" y="1184"/>
                    <a:pt x="1258" y="1147"/>
                  </a:cubicBezTo>
                  <a:cubicBezTo>
                    <a:pt x="1110" y="1294"/>
                    <a:pt x="925" y="1368"/>
                    <a:pt x="740" y="1368"/>
                  </a:cubicBezTo>
                  <a:cubicBezTo>
                    <a:pt x="555" y="1368"/>
                    <a:pt x="407" y="1294"/>
                    <a:pt x="297" y="1147"/>
                  </a:cubicBezTo>
                  <a:lnTo>
                    <a:pt x="407" y="592"/>
                  </a:lnTo>
                  <a:cubicBezTo>
                    <a:pt x="407" y="518"/>
                    <a:pt x="444" y="407"/>
                    <a:pt x="444" y="333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0" name="Google Shape;22610;p31"/>
            <p:cNvSpPr/>
            <p:nvPr/>
          </p:nvSpPr>
          <p:spPr>
            <a:xfrm>
              <a:off x="2482857" y="4055957"/>
              <a:ext cx="145961" cy="152219"/>
            </a:xfrm>
            <a:custGeom>
              <a:avLst/>
              <a:gdLst/>
              <a:ahLst/>
              <a:cxnLst/>
              <a:rect l="l" t="t" r="r" b="b"/>
              <a:pathLst>
                <a:path w="2589" h="2700" extrusionOk="0">
                  <a:moveTo>
                    <a:pt x="2552" y="0"/>
                  </a:moveTo>
                  <a:lnTo>
                    <a:pt x="777" y="1664"/>
                  </a:lnTo>
                  <a:cubicBezTo>
                    <a:pt x="629" y="1812"/>
                    <a:pt x="518" y="1960"/>
                    <a:pt x="333" y="2108"/>
                  </a:cubicBezTo>
                  <a:cubicBezTo>
                    <a:pt x="223" y="2145"/>
                    <a:pt x="149" y="2219"/>
                    <a:pt x="1" y="2219"/>
                  </a:cubicBezTo>
                  <a:lnTo>
                    <a:pt x="1" y="2699"/>
                  </a:lnTo>
                  <a:cubicBezTo>
                    <a:pt x="186" y="2662"/>
                    <a:pt x="407" y="2551"/>
                    <a:pt x="555" y="2440"/>
                  </a:cubicBezTo>
                  <a:cubicBezTo>
                    <a:pt x="592" y="2366"/>
                    <a:pt x="629" y="2329"/>
                    <a:pt x="703" y="2329"/>
                  </a:cubicBezTo>
                  <a:lnTo>
                    <a:pt x="777" y="2292"/>
                  </a:lnTo>
                  <a:lnTo>
                    <a:pt x="814" y="2219"/>
                  </a:lnTo>
                  <a:lnTo>
                    <a:pt x="888" y="2182"/>
                  </a:lnTo>
                  <a:lnTo>
                    <a:pt x="1073" y="1960"/>
                  </a:lnTo>
                  <a:cubicBezTo>
                    <a:pt x="1332" y="1664"/>
                    <a:pt x="1627" y="1368"/>
                    <a:pt x="1849" y="1035"/>
                  </a:cubicBezTo>
                  <a:cubicBezTo>
                    <a:pt x="2108" y="703"/>
                    <a:pt x="2367" y="370"/>
                    <a:pt x="2589" y="74"/>
                  </a:cubicBezTo>
                  <a:lnTo>
                    <a:pt x="2552" y="0"/>
                  </a:lnTo>
                  <a:close/>
                </a:path>
              </a:pathLst>
            </a:custGeom>
            <a:solidFill>
              <a:srgbClr val="B4A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1" name="Google Shape;22611;p31"/>
            <p:cNvSpPr/>
            <p:nvPr/>
          </p:nvSpPr>
          <p:spPr>
            <a:xfrm>
              <a:off x="2349468" y="4062215"/>
              <a:ext cx="279351" cy="132431"/>
            </a:xfrm>
            <a:custGeom>
              <a:avLst/>
              <a:gdLst/>
              <a:ahLst/>
              <a:cxnLst/>
              <a:rect l="l" t="t" r="r" b="b"/>
              <a:pathLst>
                <a:path w="4955" h="2349" extrusionOk="0">
                  <a:moveTo>
                    <a:pt x="4955" y="0"/>
                  </a:moveTo>
                  <a:lnTo>
                    <a:pt x="4910" y="42"/>
                  </a:lnTo>
                  <a:lnTo>
                    <a:pt x="4910" y="42"/>
                  </a:lnTo>
                  <a:cubicBezTo>
                    <a:pt x="4925" y="28"/>
                    <a:pt x="4940" y="15"/>
                    <a:pt x="4955" y="0"/>
                  </a:cubicBezTo>
                  <a:close/>
                  <a:moveTo>
                    <a:pt x="4910" y="42"/>
                  </a:moveTo>
                  <a:lnTo>
                    <a:pt x="4910" y="42"/>
                  </a:lnTo>
                  <a:cubicBezTo>
                    <a:pt x="4825" y="117"/>
                    <a:pt x="4733" y="179"/>
                    <a:pt x="4659" y="277"/>
                  </a:cubicBezTo>
                  <a:lnTo>
                    <a:pt x="4659" y="277"/>
                  </a:lnTo>
                  <a:lnTo>
                    <a:pt x="4910" y="42"/>
                  </a:lnTo>
                  <a:close/>
                  <a:moveTo>
                    <a:pt x="4659" y="277"/>
                  </a:moveTo>
                  <a:lnTo>
                    <a:pt x="3779" y="1102"/>
                  </a:lnTo>
                  <a:lnTo>
                    <a:pt x="3779" y="1102"/>
                  </a:lnTo>
                  <a:cubicBezTo>
                    <a:pt x="3873" y="1026"/>
                    <a:pt x="3968" y="954"/>
                    <a:pt x="4067" y="887"/>
                  </a:cubicBezTo>
                  <a:cubicBezTo>
                    <a:pt x="4215" y="740"/>
                    <a:pt x="4400" y="592"/>
                    <a:pt x="4548" y="518"/>
                  </a:cubicBezTo>
                  <a:cubicBezTo>
                    <a:pt x="4574" y="415"/>
                    <a:pt x="4613" y="339"/>
                    <a:pt x="4659" y="277"/>
                  </a:cubicBezTo>
                  <a:close/>
                  <a:moveTo>
                    <a:pt x="185" y="924"/>
                  </a:moveTo>
                  <a:lnTo>
                    <a:pt x="185" y="1220"/>
                  </a:lnTo>
                  <a:cubicBezTo>
                    <a:pt x="185" y="1294"/>
                    <a:pt x="149" y="1405"/>
                    <a:pt x="149" y="1479"/>
                  </a:cubicBezTo>
                  <a:cubicBezTo>
                    <a:pt x="112" y="1701"/>
                    <a:pt x="38" y="1886"/>
                    <a:pt x="1" y="2071"/>
                  </a:cubicBezTo>
                  <a:cubicBezTo>
                    <a:pt x="46" y="2105"/>
                    <a:pt x="96" y="2143"/>
                    <a:pt x="148" y="2179"/>
                  </a:cubicBezTo>
                  <a:lnTo>
                    <a:pt x="148" y="2179"/>
                  </a:lnTo>
                  <a:lnTo>
                    <a:pt x="149" y="2181"/>
                  </a:lnTo>
                  <a:cubicBezTo>
                    <a:pt x="149" y="2181"/>
                    <a:pt x="149" y="2180"/>
                    <a:pt x="149" y="2180"/>
                  </a:cubicBezTo>
                  <a:lnTo>
                    <a:pt x="149" y="2180"/>
                  </a:lnTo>
                  <a:cubicBezTo>
                    <a:pt x="264" y="2259"/>
                    <a:pt x="391" y="2329"/>
                    <a:pt x="518" y="2329"/>
                  </a:cubicBezTo>
                  <a:cubicBezTo>
                    <a:pt x="703" y="2329"/>
                    <a:pt x="888" y="2218"/>
                    <a:pt x="1036" y="2071"/>
                  </a:cubicBezTo>
                  <a:cubicBezTo>
                    <a:pt x="1278" y="2222"/>
                    <a:pt x="1595" y="2349"/>
                    <a:pt x="1946" y="2349"/>
                  </a:cubicBezTo>
                  <a:cubicBezTo>
                    <a:pt x="2023" y="2349"/>
                    <a:pt x="2102" y="2343"/>
                    <a:pt x="2182" y="2329"/>
                  </a:cubicBezTo>
                  <a:cubicBezTo>
                    <a:pt x="2367" y="2255"/>
                    <a:pt x="2552" y="2218"/>
                    <a:pt x="2736" y="2071"/>
                  </a:cubicBezTo>
                  <a:cubicBezTo>
                    <a:pt x="2921" y="1960"/>
                    <a:pt x="3069" y="1812"/>
                    <a:pt x="3180" y="1664"/>
                  </a:cubicBezTo>
                  <a:lnTo>
                    <a:pt x="3779" y="1102"/>
                  </a:lnTo>
                  <a:lnTo>
                    <a:pt x="3779" y="1102"/>
                  </a:lnTo>
                  <a:cubicBezTo>
                    <a:pt x="3559" y="1282"/>
                    <a:pt x="3351" y="1482"/>
                    <a:pt x="3143" y="1664"/>
                  </a:cubicBezTo>
                  <a:lnTo>
                    <a:pt x="2921" y="1849"/>
                  </a:lnTo>
                  <a:cubicBezTo>
                    <a:pt x="2810" y="1923"/>
                    <a:pt x="2773" y="1997"/>
                    <a:pt x="2699" y="2034"/>
                  </a:cubicBezTo>
                  <a:cubicBezTo>
                    <a:pt x="2515" y="2108"/>
                    <a:pt x="2367" y="2181"/>
                    <a:pt x="2182" y="2218"/>
                  </a:cubicBezTo>
                  <a:cubicBezTo>
                    <a:pt x="2080" y="2249"/>
                    <a:pt x="1978" y="2263"/>
                    <a:pt x="1877" y="2263"/>
                  </a:cubicBezTo>
                  <a:cubicBezTo>
                    <a:pt x="1611" y="2263"/>
                    <a:pt x="1351" y="2168"/>
                    <a:pt x="1110" y="2034"/>
                  </a:cubicBezTo>
                  <a:lnTo>
                    <a:pt x="1036" y="1997"/>
                  </a:lnTo>
                  <a:lnTo>
                    <a:pt x="925" y="2071"/>
                  </a:lnTo>
                  <a:cubicBezTo>
                    <a:pt x="888" y="2108"/>
                    <a:pt x="777" y="2181"/>
                    <a:pt x="740" y="2218"/>
                  </a:cubicBezTo>
                  <a:cubicBezTo>
                    <a:pt x="666" y="2255"/>
                    <a:pt x="592" y="2255"/>
                    <a:pt x="518" y="2255"/>
                  </a:cubicBezTo>
                  <a:cubicBezTo>
                    <a:pt x="391" y="2255"/>
                    <a:pt x="263" y="2228"/>
                    <a:pt x="159" y="2125"/>
                  </a:cubicBezTo>
                  <a:lnTo>
                    <a:pt x="159" y="2125"/>
                  </a:lnTo>
                  <a:cubicBezTo>
                    <a:pt x="192" y="1947"/>
                    <a:pt x="222" y="1720"/>
                    <a:pt x="222" y="1553"/>
                  </a:cubicBezTo>
                  <a:lnTo>
                    <a:pt x="222" y="1257"/>
                  </a:lnTo>
                  <a:cubicBezTo>
                    <a:pt x="222" y="1109"/>
                    <a:pt x="222" y="998"/>
                    <a:pt x="185" y="924"/>
                  </a:cubicBezTo>
                  <a:close/>
                </a:path>
              </a:pathLst>
            </a:custGeom>
            <a:solidFill>
              <a:srgbClr val="635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2" name="Google Shape;22612;p31"/>
            <p:cNvSpPr/>
            <p:nvPr/>
          </p:nvSpPr>
          <p:spPr>
            <a:xfrm>
              <a:off x="2339038" y="3976747"/>
              <a:ext cx="41776" cy="20916"/>
            </a:xfrm>
            <a:custGeom>
              <a:avLst/>
              <a:gdLst/>
              <a:ahLst/>
              <a:cxnLst/>
              <a:rect l="l" t="t" r="r" b="b"/>
              <a:pathLst>
                <a:path w="741" h="371" extrusionOk="0">
                  <a:moveTo>
                    <a:pt x="186" y="0"/>
                  </a:moveTo>
                  <a:cubicBezTo>
                    <a:pt x="149" y="0"/>
                    <a:pt x="75" y="37"/>
                    <a:pt x="38" y="74"/>
                  </a:cubicBezTo>
                  <a:cubicBezTo>
                    <a:pt x="1" y="185"/>
                    <a:pt x="1" y="259"/>
                    <a:pt x="1" y="370"/>
                  </a:cubicBezTo>
                  <a:cubicBezTo>
                    <a:pt x="38" y="259"/>
                    <a:pt x="75" y="222"/>
                    <a:pt x="186" y="185"/>
                  </a:cubicBezTo>
                  <a:cubicBezTo>
                    <a:pt x="223" y="148"/>
                    <a:pt x="297" y="148"/>
                    <a:pt x="370" y="148"/>
                  </a:cubicBezTo>
                  <a:cubicBezTo>
                    <a:pt x="518" y="148"/>
                    <a:pt x="666" y="259"/>
                    <a:pt x="740" y="370"/>
                  </a:cubicBezTo>
                  <a:cubicBezTo>
                    <a:pt x="703" y="259"/>
                    <a:pt x="666" y="185"/>
                    <a:pt x="592" y="148"/>
                  </a:cubicBezTo>
                  <a:cubicBezTo>
                    <a:pt x="555" y="74"/>
                    <a:pt x="481" y="37"/>
                    <a:pt x="370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3" name="Google Shape;22613;p31"/>
            <p:cNvSpPr/>
            <p:nvPr/>
          </p:nvSpPr>
          <p:spPr>
            <a:xfrm>
              <a:off x="2339038" y="3997606"/>
              <a:ext cx="41776" cy="18774"/>
            </a:xfrm>
            <a:custGeom>
              <a:avLst/>
              <a:gdLst/>
              <a:ahLst/>
              <a:cxnLst/>
              <a:rect l="l" t="t" r="r" b="b"/>
              <a:pathLst>
                <a:path w="741" h="333" extrusionOk="0">
                  <a:moveTo>
                    <a:pt x="1" y="0"/>
                  </a:moveTo>
                  <a:cubicBezTo>
                    <a:pt x="1" y="74"/>
                    <a:pt x="38" y="185"/>
                    <a:pt x="112" y="222"/>
                  </a:cubicBezTo>
                  <a:cubicBezTo>
                    <a:pt x="186" y="259"/>
                    <a:pt x="297" y="333"/>
                    <a:pt x="370" y="333"/>
                  </a:cubicBezTo>
                  <a:cubicBezTo>
                    <a:pt x="444" y="333"/>
                    <a:pt x="592" y="259"/>
                    <a:pt x="666" y="222"/>
                  </a:cubicBezTo>
                  <a:cubicBezTo>
                    <a:pt x="703" y="185"/>
                    <a:pt x="740" y="74"/>
                    <a:pt x="740" y="0"/>
                  </a:cubicBezTo>
                  <a:lnTo>
                    <a:pt x="740" y="0"/>
                  </a:lnTo>
                  <a:cubicBezTo>
                    <a:pt x="666" y="74"/>
                    <a:pt x="518" y="148"/>
                    <a:pt x="370" y="148"/>
                  </a:cubicBezTo>
                  <a:cubicBezTo>
                    <a:pt x="223" y="148"/>
                    <a:pt x="112" y="74"/>
                    <a:pt x="1" y="0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4" name="Google Shape;22614;p31"/>
            <p:cNvSpPr/>
            <p:nvPr/>
          </p:nvSpPr>
          <p:spPr>
            <a:xfrm>
              <a:off x="2447452" y="3893364"/>
              <a:ext cx="145961" cy="122001"/>
            </a:xfrm>
            <a:custGeom>
              <a:avLst/>
              <a:gdLst/>
              <a:ahLst/>
              <a:cxnLst/>
              <a:rect l="l" t="t" r="r" b="b"/>
              <a:pathLst>
                <a:path w="2589" h="2164" extrusionOk="0">
                  <a:moveTo>
                    <a:pt x="2551" y="1"/>
                  </a:moveTo>
                  <a:cubicBezTo>
                    <a:pt x="2366" y="222"/>
                    <a:pt x="2255" y="407"/>
                    <a:pt x="2071" y="629"/>
                  </a:cubicBezTo>
                  <a:cubicBezTo>
                    <a:pt x="1923" y="888"/>
                    <a:pt x="1738" y="1073"/>
                    <a:pt x="1516" y="1258"/>
                  </a:cubicBezTo>
                  <a:cubicBezTo>
                    <a:pt x="1257" y="1442"/>
                    <a:pt x="1035" y="1627"/>
                    <a:pt x="814" y="1701"/>
                  </a:cubicBezTo>
                  <a:cubicBezTo>
                    <a:pt x="703" y="1812"/>
                    <a:pt x="592" y="1849"/>
                    <a:pt x="444" y="1849"/>
                  </a:cubicBezTo>
                  <a:cubicBezTo>
                    <a:pt x="345" y="1849"/>
                    <a:pt x="247" y="1866"/>
                    <a:pt x="148" y="1866"/>
                  </a:cubicBezTo>
                  <a:cubicBezTo>
                    <a:pt x="99" y="1866"/>
                    <a:pt x="50" y="1861"/>
                    <a:pt x="0" y="1849"/>
                  </a:cubicBezTo>
                  <a:lnTo>
                    <a:pt x="0" y="1886"/>
                  </a:lnTo>
                  <a:cubicBezTo>
                    <a:pt x="148" y="2034"/>
                    <a:pt x="296" y="2071"/>
                    <a:pt x="481" y="2108"/>
                  </a:cubicBezTo>
                  <a:cubicBezTo>
                    <a:pt x="573" y="2145"/>
                    <a:pt x="656" y="2163"/>
                    <a:pt x="740" y="2163"/>
                  </a:cubicBezTo>
                  <a:cubicBezTo>
                    <a:pt x="823" y="2163"/>
                    <a:pt x="906" y="2145"/>
                    <a:pt x="998" y="2108"/>
                  </a:cubicBezTo>
                  <a:cubicBezTo>
                    <a:pt x="1294" y="2071"/>
                    <a:pt x="1627" y="1886"/>
                    <a:pt x="1849" y="1701"/>
                  </a:cubicBezTo>
                  <a:cubicBezTo>
                    <a:pt x="2108" y="1479"/>
                    <a:pt x="2292" y="1258"/>
                    <a:pt x="2403" y="962"/>
                  </a:cubicBezTo>
                  <a:cubicBezTo>
                    <a:pt x="2551" y="703"/>
                    <a:pt x="2588" y="370"/>
                    <a:pt x="2588" y="38"/>
                  </a:cubicBezTo>
                  <a:lnTo>
                    <a:pt x="2551" y="1"/>
                  </a:lnTo>
                  <a:close/>
                </a:path>
              </a:pathLst>
            </a:custGeom>
            <a:solidFill>
              <a:srgbClr val="DAD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5" name="Google Shape;22615;p31"/>
            <p:cNvSpPr/>
            <p:nvPr/>
          </p:nvSpPr>
          <p:spPr>
            <a:xfrm>
              <a:off x="2326523" y="3949629"/>
              <a:ext cx="81353" cy="87611"/>
            </a:xfrm>
            <a:custGeom>
              <a:avLst/>
              <a:gdLst/>
              <a:ahLst/>
              <a:cxnLst/>
              <a:rect l="l" t="t" r="r" b="b"/>
              <a:pathLst>
                <a:path w="1443" h="1554" extrusionOk="0">
                  <a:moveTo>
                    <a:pt x="260" y="1"/>
                  </a:moveTo>
                  <a:cubicBezTo>
                    <a:pt x="149" y="112"/>
                    <a:pt x="75" y="186"/>
                    <a:pt x="75" y="334"/>
                  </a:cubicBezTo>
                  <a:cubicBezTo>
                    <a:pt x="38" y="444"/>
                    <a:pt x="1" y="518"/>
                    <a:pt x="1" y="666"/>
                  </a:cubicBezTo>
                  <a:cubicBezTo>
                    <a:pt x="1" y="888"/>
                    <a:pt x="38" y="1110"/>
                    <a:pt x="149" y="1369"/>
                  </a:cubicBezTo>
                  <a:lnTo>
                    <a:pt x="223" y="1443"/>
                  </a:lnTo>
                  <a:cubicBezTo>
                    <a:pt x="223" y="1443"/>
                    <a:pt x="260" y="1480"/>
                    <a:pt x="334" y="1480"/>
                  </a:cubicBezTo>
                  <a:cubicBezTo>
                    <a:pt x="408" y="1554"/>
                    <a:pt x="445" y="1554"/>
                    <a:pt x="556" y="1554"/>
                  </a:cubicBezTo>
                  <a:cubicBezTo>
                    <a:pt x="703" y="1480"/>
                    <a:pt x="814" y="1443"/>
                    <a:pt x="925" y="1406"/>
                  </a:cubicBezTo>
                  <a:cubicBezTo>
                    <a:pt x="999" y="1369"/>
                    <a:pt x="1110" y="1258"/>
                    <a:pt x="1184" y="1184"/>
                  </a:cubicBezTo>
                  <a:cubicBezTo>
                    <a:pt x="1295" y="1073"/>
                    <a:pt x="1369" y="999"/>
                    <a:pt x="1443" y="888"/>
                  </a:cubicBezTo>
                  <a:lnTo>
                    <a:pt x="1443" y="888"/>
                  </a:lnTo>
                  <a:cubicBezTo>
                    <a:pt x="1221" y="1036"/>
                    <a:pt x="1073" y="1184"/>
                    <a:pt x="888" y="1258"/>
                  </a:cubicBezTo>
                  <a:cubicBezTo>
                    <a:pt x="777" y="1295"/>
                    <a:pt x="629" y="1369"/>
                    <a:pt x="556" y="1369"/>
                  </a:cubicBezTo>
                  <a:cubicBezTo>
                    <a:pt x="445" y="1369"/>
                    <a:pt x="297" y="1295"/>
                    <a:pt x="260" y="1221"/>
                  </a:cubicBezTo>
                  <a:cubicBezTo>
                    <a:pt x="186" y="1036"/>
                    <a:pt x="149" y="851"/>
                    <a:pt x="149" y="629"/>
                  </a:cubicBezTo>
                  <a:cubicBezTo>
                    <a:pt x="149" y="444"/>
                    <a:pt x="186" y="186"/>
                    <a:pt x="260" y="1"/>
                  </a:cubicBezTo>
                  <a:close/>
                </a:path>
              </a:pathLst>
            </a:custGeom>
            <a:solidFill>
              <a:srgbClr val="635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6" name="Google Shape;22616;p31"/>
            <p:cNvSpPr/>
            <p:nvPr/>
          </p:nvSpPr>
          <p:spPr>
            <a:xfrm>
              <a:off x="2328609" y="3949629"/>
              <a:ext cx="75095" cy="81353"/>
            </a:xfrm>
            <a:custGeom>
              <a:avLst/>
              <a:gdLst/>
              <a:ahLst/>
              <a:cxnLst/>
              <a:rect l="l" t="t" r="r" b="b"/>
              <a:pathLst>
                <a:path w="1332" h="1443" extrusionOk="0">
                  <a:moveTo>
                    <a:pt x="1332" y="925"/>
                  </a:moveTo>
                  <a:cubicBezTo>
                    <a:pt x="1276" y="970"/>
                    <a:pt x="1227" y="1014"/>
                    <a:pt x="1179" y="1059"/>
                  </a:cubicBezTo>
                  <a:lnTo>
                    <a:pt x="1179" y="1059"/>
                  </a:lnTo>
                  <a:cubicBezTo>
                    <a:pt x="1233" y="1029"/>
                    <a:pt x="1289" y="990"/>
                    <a:pt x="1332" y="925"/>
                  </a:cubicBezTo>
                  <a:close/>
                  <a:moveTo>
                    <a:pt x="186" y="1"/>
                  </a:moveTo>
                  <a:cubicBezTo>
                    <a:pt x="112" y="186"/>
                    <a:pt x="38" y="444"/>
                    <a:pt x="1" y="666"/>
                  </a:cubicBezTo>
                  <a:cubicBezTo>
                    <a:pt x="1" y="888"/>
                    <a:pt x="38" y="1110"/>
                    <a:pt x="149" y="1295"/>
                  </a:cubicBezTo>
                  <a:cubicBezTo>
                    <a:pt x="223" y="1406"/>
                    <a:pt x="371" y="1443"/>
                    <a:pt x="482" y="1443"/>
                  </a:cubicBezTo>
                  <a:cubicBezTo>
                    <a:pt x="555" y="1443"/>
                    <a:pt x="703" y="1406"/>
                    <a:pt x="777" y="1369"/>
                  </a:cubicBezTo>
                  <a:cubicBezTo>
                    <a:pt x="958" y="1265"/>
                    <a:pt x="1067" y="1162"/>
                    <a:pt x="1179" y="1059"/>
                  </a:cubicBezTo>
                  <a:lnTo>
                    <a:pt x="1179" y="1059"/>
                  </a:lnTo>
                  <a:cubicBezTo>
                    <a:pt x="1141" y="1079"/>
                    <a:pt x="1104" y="1095"/>
                    <a:pt x="1073" y="1110"/>
                  </a:cubicBezTo>
                  <a:lnTo>
                    <a:pt x="777" y="1258"/>
                  </a:lnTo>
                  <a:cubicBezTo>
                    <a:pt x="703" y="1295"/>
                    <a:pt x="592" y="1295"/>
                    <a:pt x="519" y="1295"/>
                  </a:cubicBezTo>
                  <a:cubicBezTo>
                    <a:pt x="519" y="1295"/>
                    <a:pt x="482" y="1258"/>
                    <a:pt x="408" y="1258"/>
                  </a:cubicBezTo>
                  <a:cubicBezTo>
                    <a:pt x="371" y="1258"/>
                    <a:pt x="334" y="1221"/>
                    <a:pt x="334" y="1221"/>
                  </a:cubicBezTo>
                  <a:cubicBezTo>
                    <a:pt x="223" y="1036"/>
                    <a:pt x="186" y="851"/>
                    <a:pt x="149" y="666"/>
                  </a:cubicBezTo>
                  <a:lnTo>
                    <a:pt x="149" y="334"/>
                  </a:lnTo>
                  <a:cubicBezTo>
                    <a:pt x="149" y="186"/>
                    <a:pt x="149" y="112"/>
                    <a:pt x="186" y="1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7" name="Google Shape;22617;p31"/>
            <p:cNvSpPr/>
            <p:nvPr/>
          </p:nvSpPr>
          <p:spPr>
            <a:xfrm>
              <a:off x="2389102" y="3828756"/>
              <a:ext cx="118844" cy="73009"/>
            </a:xfrm>
            <a:custGeom>
              <a:avLst/>
              <a:gdLst/>
              <a:ahLst/>
              <a:cxnLst/>
              <a:rect l="l" t="t" r="r" b="b"/>
              <a:pathLst>
                <a:path w="2108" h="1295" extrusionOk="0">
                  <a:moveTo>
                    <a:pt x="1479" y="0"/>
                  </a:moveTo>
                  <a:cubicBezTo>
                    <a:pt x="1257" y="0"/>
                    <a:pt x="961" y="37"/>
                    <a:pt x="739" y="111"/>
                  </a:cubicBezTo>
                  <a:cubicBezTo>
                    <a:pt x="518" y="222"/>
                    <a:pt x="333" y="407"/>
                    <a:pt x="185" y="592"/>
                  </a:cubicBezTo>
                  <a:cubicBezTo>
                    <a:pt x="74" y="814"/>
                    <a:pt x="0" y="1036"/>
                    <a:pt x="0" y="1294"/>
                  </a:cubicBezTo>
                  <a:cubicBezTo>
                    <a:pt x="111" y="1147"/>
                    <a:pt x="259" y="962"/>
                    <a:pt x="407" y="777"/>
                  </a:cubicBezTo>
                  <a:cubicBezTo>
                    <a:pt x="555" y="629"/>
                    <a:pt x="739" y="481"/>
                    <a:pt x="924" y="407"/>
                  </a:cubicBezTo>
                  <a:cubicBezTo>
                    <a:pt x="1109" y="296"/>
                    <a:pt x="1331" y="259"/>
                    <a:pt x="1516" y="259"/>
                  </a:cubicBezTo>
                  <a:cubicBezTo>
                    <a:pt x="1701" y="259"/>
                    <a:pt x="1923" y="296"/>
                    <a:pt x="2107" y="370"/>
                  </a:cubicBezTo>
                  <a:lnTo>
                    <a:pt x="2107" y="296"/>
                  </a:lnTo>
                  <a:cubicBezTo>
                    <a:pt x="1923" y="111"/>
                    <a:pt x="1701" y="37"/>
                    <a:pt x="1479" y="0"/>
                  </a:cubicBezTo>
                  <a:close/>
                </a:path>
              </a:pathLst>
            </a:custGeom>
            <a:solidFill>
              <a:srgbClr val="AAA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8" name="Google Shape;22618;p31"/>
            <p:cNvSpPr/>
            <p:nvPr/>
          </p:nvSpPr>
          <p:spPr>
            <a:xfrm>
              <a:off x="2116009" y="4185174"/>
              <a:ext cx="306468" cy="188865"/>
            </a:xfrm>
            <a:custGeom>
              <a:avLst/>
              <a:gdLst/>
              <a:ahLst/>
              <a:cxnLst/>
              <a:rect l="l" t="t" r="r" b="b"/>
              <a:pathLst>
                <a:path w="5436" h="3350" extrusionOk="0">
                  <a:moveTo>
                    <a:pt x="5399" y="0"/>
                  </a:moveTo>
                  <a:cubicBezTo>
                    <a:pt x="5177" y="592"/>
                    <a:pt x="4881" y="1110"/>
                    <a:pt x="4511" y="1553"/>
                  </a:cubicBezTo>
                  <a:cubicBezTo>
                    <a:pt x="4326" y="1812"/>
                    <a:pt x="4142" y="1997"/>
                    <a:pt x="3920" y="2182"/>
                  </a:cubicBezTo>
                  <a:cubicBezTo>
                    <a:pt x="3698" y="2367"/>
                    <a:pt x="3439" y="2477"/>
                    <a:pt x="3217" y="2625"/>
                  </a:cubicBezTo>
                  <a:cubicBezTo>
                    <a:pt x="2959" y="2773"/>
                    <a:pt x="2700" y="2921"/>
                    <a:pt x="2441" y="2958"/>
                  </a:cubicBezTo>
                  <a:cubicBezTo>
                    <a:pt x="2293" y="2958"/>
                    <a:pt x="2145" y="2995"/>
                    <a:pt x="2034" y="2995"/>
                  </a:cubicBezTo>
                  <a:lnTo>
                    <a:pt x="1591" y="2995"/>
                  </a:lnTo>
                  <a:cubicBezTo>
                    <a:pt x="1295" y="2995"/>
                    <a:pt x="999" y="2958"/>
                    <a:pt x="740" y="2847"/>
                  </a:cubicBezTo>
                  <a:cubicBezTo>
                    <a:pt x="592" y="2847"/>
                    <a:pt x="445" y="2773"/>
                    <a:pt x="297" y="2736"/>
                  </a:cubicBezTo>
                  <a:cubicBezTo>
                    <a:pt x="260" y="2736"/>
                    <a:pt x="149" y="2662"/>
                    <a:pt x="112" y="2625"/>
                  </a:cubicBezTo>
                  <a:cubicBezTo>
                    <a:pt x="75" y="2588"/>
                    <a:pt x="1" y="2551"/>
                    <a:pt x="1" y="2478"/>
                  </a:cubicBezTo>
                  <a:lnTo>
                    <a:pt x="1" y="2478"/>
                  </a:lnTo>
                  <a:cubicBezTo>
                    <a:pt x="1" y="2588"/>
                    <a:pt x="38" y="2625"/>
                    <a:pt x="75" y="2736"/>
                  </a:cubicBezTo>
                  <a:cubicBezTo>
                    <a:pt x="112" y="2773"/>
                    <a:pt x="223" y="2810"/>
                    <a:pt x="260" y="2847"/>
                  </a:cubicBezTo>
                  <a:cubicBezTo>
                    <a:pt x="408" y="2958"/>
                    <a:pt x="555" y="3032"/>
                    <a:pt x="666" y="3106"/>
                  </a:cubicBezTo>
                  <a:cubicBezTo>
                    <a:pt x="999" y="3180"/>
                    <a:pt x="1295" y="3291"/>
                    <a:pt x="1591" y="3328"/>
                  </a:cubicBezTo>
                  <a:cubicBezTo>
                    <a:pt x="1716" y="3343"/>
                    <a:pt x="1842" y="3350"/>
                    <a:pt x="1967" y="3350"/>
                  </a:cubicBezTo>
                  <a:cubicBezTo>
                    <a:pt x="2468" y="3350"/>
                    <a:pt x="2959" y="3232"/>
                    <a:pt x="3402" y="2995"/>
                  </a:cubicBezTo>
                  <a:cubicBezTo>
                    <a:pt x="4511" y="2404"/>
                    <a:pt x="5288" y="1257"/>
                    <a:pt x="5436" y="0"/>
                  </a:cubicBezTo>
                  <a:close/>
                </a:path>
              </a:pathLst>
            </a:custGeom>
            <a:solidFill>
              <a:srgbClr val="B99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9" name="Google Shape;22619;p31"/>
            <p:cNvSpPr/>
            <p:nvPr/>
          </p:nvSpPr>
          <p:spPr>
            <a:xfrm>
              <a:off x="2186876" y="4185174"/>
              <a:ext cx="173079" cy="156391"/>
            </a:xfrm>
            <a:custGeom>
              <a:avLst/>
              <a:gdLst/>
              <a:ahLst/>
              <a:cxnLst/>
              <a:rect l="l" t="t" r="r" b="b"/>
              <a:pathLst>
                <a:path w="3070" h="2774" extrusionOk="0">
                  <a:moveTo>
                    <a:pt x="3033" y="0"/>
                  </a:moveTo>
                  <a:cubicBezTo>
                    <a:pt x="2737" y="407"/>
                    <a:pt x="2478" y="777"/>
                    <a:pt x="2182" y="1147"/>
                  </a:cubicBezTo>
                  <a:cubicBezTo>
                    <a:pt x="2034" y="1331"/>
                    <a:pt x="1923" y="1516"/>
                    <a:pt x="1739" y="1664"/>
                  </a:cubicBezTo>
                  <a:cubicBezTo>
                    <a:pt x="1554" y="1775"/>
                    <a:pt x="1406" y="1997"/>
                    <a:pt x="1221" y="2071"/>
                  </a:cubicBezTo>
                  <a:lnTo>
                    <a:pt x="666" y="2367"/>
                  </a:lnTo>
                  <a:cubicBezTo>
                    <a:pt x="482" y="2404"/>
                    <a:pt x="297" y="2441"/>
                    <a:pt x="75" y="2477"/>
                  </a:cubicBezTo>
                  <a:lnTo>
                    <a:pt x="1" y="2477"/>
                  </a:lnTo>
                  <a:lnTo>
                    <a:pt x="1" y="2773"/>
                  </a:lnTo>
                  <a:lnTo>
                    <a:pt x="75" y="2773"/>
                  </a:lnTo>
                  <a:cubicBezTo>
                    <a:pt x="555" y="2773"/>
                    <a:pt x="1036" y="2625"/>
                    <a:pt x="1443" y="2367"/>
                  </a:cubicBezTo>
                  <a:cubicBezTo>
                    <a:pt x="1812" y="2071"/>
                    <a:pt x="2145" y="1701"/>
                    <a:pt x="2404" y="1294"/>
                  </a:cubicBezTo>
                  <a:cubicBezTo>
                    <a:pt x="2700" y="851"/>
                    <a:pt x="2922" y="444"/>
                    <a:pt x="3069" y="0"/>
                  </a:cubicBezTo>
                  <a:close/>
                </a:path>
              </a:pathLst>
            </a:custGeom>
            <a:solidFill>
              <a:srgbClr val="D2C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0" name="Google Shape;22620;p31"/>
            <p:cNvSpPr/>
            <p:nvPr/>
          </p:nvSpPr>
          <p:spPr>
            <a:xfrm>
              <a:off x="2116009" y="4185174"/>
              <a:ext cx="243945" cy="161465"/>
            </a:xfrm>
            <a:custGeom>
              <a:avLst/>
              <a:gdLst/>
              <a:ahLst/>
              <a:cxnLst/>
              <a:rect l="l" t="t" r="r" b="b"/>
              <a:pathLst>
                <a:path w="4327" h="2864" extrusionOk="0">
                  <a:moveTo>
                    <a:pt x="4326" y="0"/>
                  </a:moveTo>
                  <a:lnTo>
                    <a:pt x="4326" y="0"/>
                  </a:lnTo>
                  <a:cubicBezTo>
                    <a:pt x="4179" y="444"/>
                    <a:pt x="3957" y="888"/>
                    <a:pt x="3698" y="1184"/>
                  </a:cubicBezTo>
                  <a:cubicBezTo>
                    <a:pt x="3439" y="1553"/>
                    <a:pt x="3143" y="1923"/>
                    <a:pt x="2700" y="2219"/>
                  </a:cubicBezTo>
                  <a:cubicBezTo>
                    <a:pt x="2293" y="2477"/>
                    <a:pt x="1849" y="2662"/>
                    <a:pt x="1369" y="2662"/>
                  </a:cubicBezTo>
                  <a:cubicBezTo>
                    <a:pt x="1147" y="2662"/>
                    <a:pt x="925" y="2625"/>
                    <a:pt x="666" y="2588"/>
                  </a:cubicBezTo>
                  <a:cubicBezTo>
                    <a:pt x="592" y="2588"/>
                    <a:pt x="445" y="2514"/>
                    <a:pt x="371" y="2477"/>
                  </a:cubicBezTo>
                  <a:cubicBezTo>
                    <a:pt x="260" y="2477"/>
                    <a:pt x="223" y="2441"/>
                    <a:pt x="186" y="2441"/>
                  </a:cubicBezTo>
                  <a:cubicBezTo>
                    <a:pt x="112" y="2404"/>
                    <a:pt x="112" y="2404"/>
                    <a:pt x="75" y="2404"/>
                  </a:cubicBezTo>
                  <a:cubicBezTo>
                    <a:pt x="38" y="2404"/>
                    <a:pt x="1" y="2404"/>
                    <a:pt x="1" y="2441"/>
                  </a:cubicBezTo>
                  <a:cubicBezTo>
                    <a:pt x="12" y="2430"/>
                    <a:pt x="23" y="2425"/>
                    <a:pt x="33" y="2425"/>
                  </a:cubicBezTo>
                  <a:cubicBezTo>
                    <a:pt x="60" y="2425"/>
                    <a:pt x="86" y="2451"/>
                    <a:pt x="112" y="2477"/>
                  </a:cubicBezTo>
                  <a:cubicBezTo>
                    <a:pt x="186" y="2514"/>
                    <a:pt x="223" y="2514"/>
                    <a:pt x="260" y="2588"/>
                  </a:cubicBezTo>
                  <a:cubicBezTo>
                    <a:pt x="371" y="2625"/>
                    <a:pt x="445" y="2662"/>
                    <a:pt x="592" y="2699"/>
                  </a:cubicBezTo>
                  <a:cubicBezTo>
                    <a:pt x="814" y="2810"/>
                    <a:pt x="1110" y="2847"/>
                    <a:pt x="1332" y="2847"/>
                  </a:cubicBezTo>
                  <a:cubicBezTo>
                    <a:pt x="1409" y="2858"/>
                    <a:pt x="1485" y="2864"/>
                    <a:pt x="1561" y="2864"/>
                  </a:cubicBezTo>
                  <a:cubicBezTo>
                    <a:pt x="1992" y="2864"/>
                    <a:pt x="2396" y="2692"/>
                    <a:pt x="2774" y="2441"/>
                  </a:cubicBezTo>
                  <a:cubicBezTo>
                    <a:pt x="3180" y="2108"/>
                    <a:pt x="3550" y="1738"/>
                    <a:pt x="3772" y="1331"/>
                  </a:cubicBezTo>
                  <a:cubicBezTo>
                    <a:pt x="3920" y="1147"/>
                    <a:pt x="3994" y="925"/>
                    <a:pt x="4105" y="703"/>
                  </a:cubicBezTo>
                  <a:cubicBezTo>
                    <a:pt x="4179" y="444"/>
                    <a:pt x="4290" y="222"/>
                    <a:pt x="4326" y="0"/>
                  </a:cubicBezTo>
                  <a:close/>
                </a:path>
              </a:pathLst>
            </a:custGeom>
            <a:solidFill>
              <a:srgbClr val="D6C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1" name="Google Shape;22621;p31"/>
            <p:cNvSpPr/>
            <p:nvPr/>
          </p:nvSpPr>
          <p:spPr>
            <a:xfrm>
              <a:off x="2220251" y="3999692"/>
              <a:ext cx="108414" cy="120930"/>
            </a:xfrm>
            <a:custGeom>
              <a:avLst/>
              <a:gdLst/>
              <a:ahLst/>
              <a:cxnLst/>
              <a:rect l="l" t="t" r="r" b="b"/>
              <a:pathLst>
                <a:path w="1923" h="2145" extrusionOk="0">
                  <a:moveTo>
                    <a:pt x="0" y="0"/>
                  </a:moveTo>
                  <a:cubicBezTo>
                    <a:pt x="222" y="148"/>
                    <a:pt x="444" y="296"/>
                    <a:pt x="629" y="370"/>
                  </a:cubicBezTo>
                  <a:cubicBezTo>
                    <a:pt x="814" y="518"/>
                    <a:pt x="999" y="703"/>
                    <a:pt x="1147" y="887"/>
                  </a:cubicBezTo>
                  <a:cubicBezTo>
                    <a:pt x="1257" y="1072"/>
                    <a:pt x="1405" y="1294"/>
                    <a:pt x="1553" y="1479"/>
                  </a:cubicBezTo>
                  <a:cubicBezTo>
                    <a:pt x="1590" y="1590"/>
                    <a:pt x="1701" y="1701"/>
                    <a:pt x="1738" y="1812"/>
                  </a:cubicBezTo>
                  <a:cubicBezTo>
                    <a:pt x="1775" y="1886"/>
                    <a:pt x="1849" y="2033"/>
                    <a:pt x="1923" y="2144"/>
                  </a:cubicBezTo>
                  <a:cubicBezTo>
                    <a:pt x="1775" y="1664"/>
                    <a:pt x="1553" y="1220"/>
                    <a:pt x="1220" y="776"/>
                  </a:cubicBezTo>
                  <a:cubicBezTo>
                    <a:pt x="1110" y="592"/>
                    <a:pt x="925" y="407"/>
                    <a:pt x="666" y="296"/>
                  </a:cubicBezTo>
                  <a:cubicBezTo>
                    <a:pt x="481" y="148"/>
                    <a:pt x="259" y="37"/>
                    <a:pt x="0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2" name="Google Shape;22622;p31"/>
            <p:cNvSpPr/>
            <p:nvPr/>
          </p:nvSpPr>
          <p:spPr>
            <a:xfrm>
              <a:off x="2203563" y="4061651"/>
              <a:ext cx="93869" cy="61057"/>
            </a:xfrm>
            <a:custGeom>
              <a:avLst/>
              <a:gdLst/>
              <a:ahLst/>
              <a:cxnLst/>
              <a:rect l="l" t="t" r="r" b="b"/>
              <a:pathLst>
                <a:path w="1665" h="1083" extrusionOk="0">
                  <a:moveTo>
                    <a:pt x="183" y="1"/>
                  </a:moveTo>
                  <a:cubicBezTo>
                    <a:pt x="123" y="1"/>
                    <a:pt x="62" y="4"/>
                    <a:pt x="1" y="10"/>
                  </a:cubicBezTo>
                  <a:cubicBezTo>
                    <a:pt x="186" y="47"/>
                    <a:pt x="370" y="121"/>
                    <a:pt x="518" y="195"/>
                  </a:cubicBezTo>
                  <a:cubicBezTo>
                    <a:pt x="666" y="306"/>
                    <a:pt x="777" y="343"/>
                    <a:pt x="925" y="417"/>
                  </a:cubicBezTo>
                  <a:cubicBezTo>
                    <a:pt x="1073" y="491"/>
                    <a:pt x="1147" y="602"/>
                    <a:pt x="1295" y="713"/>
                  </a:cubicBezTo>
                  <a:cubicBezTo>
                    <a:pt x="1443" y="787"/>
                    <a:pt x="1516" y="934"/>
                    <a:pt x="1664" y="1082"/>
                  </a:cubicBezTo>
                  <a:cubicBezTo>
                    <a:pt x="1516" y="750"/>
                    <a:pt x="1295" y="417"/>
                    <a:pt x="1036" y="232"/>
                  </a:cubicBezTo>
                  <a:cubicBezTo>
                    <a:pt x="759" y="78"/>
                    <a:pt x="481" y="1"/>
                    <a:pt x="18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3" name="Google Shape;22623;p31"/>
            <p:cNvSpPr/>
            <p:nvPr/>
          </p:nvSpPr>
          <p:spPr>
            <a:xfrm>
              <a:off x="2199391" y="4103201"/>
              <a:ext cx="98040" cy="63256"/>
            </a:xfrm>
            <a:custGeom>
              <a:avLst/>
              <a:gdLst/>
              <a:ahLst/>
              <a:cxnLst/>
              <a:rect l="l" t="t" r="r" b="b"/>
              <a:pathLst>
                <a:path w="1739" h="1122" extrusionOk="0">
                  <a:moveTo>
                    <a:pt x="243" y="0"/>
                  </a:moveTo>
                  <a:cubicBezTo>
                    <a:pt x="162" y="0"/>
                    <a:pt x="80" y="5"/>
                    <a:pt x="1" y="13"/>
                  </a:cubicBezTo>
                  <a:lnTo>
                    <a:pt x="555" y="160"/>
                  </a:lnTo>
                  <a:cubicBezTo>
                    <a:pt x="740" y="197"/>
                    <a:pt x="851" y="308"/>
                    <a:pt x="999" y="382"/>
                  </a:cubicBezTo>
                  <a:cubicBezTo>
                    <a:pt x="1147" y="493"/>
                    <a:pt x="1221" y="567"/>
                    <a:pt x="1369" y="715"/>
                  </a:cubicBezTo>
                  <a:cubicBezTo>
                    <a:pt x="1517" y="826"/>
                    <a:pt x="1590" y="974"/>
                    <a:pt x="1738" y="1122"/>
                  </a:cubicBezTo>
                  <a:cubicBezTo>
                    <a:pt x="1553" y="789"/>
                    <a:pt x="1369" y="493"/>
                    <a:pt x="1036" y="234"/>
                  </a:cubicBezTo>
                  <a:cubicBezTo>
                    <a:pt x="833" y="60"/>
                    <a:pt x="539" y="0"/>
                    <a:pt x="243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4" name="Google Shape;22624;p31"/>
            <p:cNvSpPr/>
            <p:nvPr/>
          </p:nvSpPr>
          <p:spPr>
            <a:xfrm>
              <a:off x="2191048" y="4171869"/>
              <a:ext cx="85525" cy="32135"/>
            </a:xfrm>
            <a:custGeom>
              <a:avLst/>
              <a:gdLst/>
              <a:ahLst/>
              <a:cxnLst/>
              <a:rect l="l" t="t" r="r" b="b"/>
              <a:pathLst>
                <a:path w="1517" h="570" extrusionOk="0">
                  <a:moveTo>
                    <a:pt x="366" y="0"/>
                  </a:moveTo>
                  <a:cubicBezTo>
                    <a:pt x="241" y="0"/>
                    <a:pt x="117" y="18"/>
                    <a:pt x="1" y="52"/>
                  </a:cubicBezTo>
                  <a:cubicBezTo>
                    <a:pt x="105" y="78"/>
                    <a:pt x="191" y="104"/>
                    <a:pt x="285" y="104"/>
                  </a:cubicBezTo>
                  <a:cubicBezTo>
                    <a:pt x="324" y="104"/>
                    <a:pt x="364" y="99"/>
                    <a:pt x="408" y="89"/>
                  </a:cubicBezTo>
                  <a:cubicBezTo>
                    <a:pt x="555" y="126"/>
                    <a:pt x="703" y="199"/>
                    <a:pt x="777" y="236"/>
                  </a:cubicBezTo>
                  <a:cubicBezTo>
                    <a:pt x="925" y="273"/>
                    <a:pt x="999" y="310"/>
                    <a:pt x="1147" y="384"/>
                  </a:cubicBezTo>
                  <a:cubicBezTo>
                    <a:pt x="1258" y="458"/>
                    <a:pt x="1369" y="495"/>
                    <a:pt x="1517" y="569"/>
                  </a:cubicBezTo>
                  <a:cubicBezTo>
                    <a:pt x="1332" y="384"/>
                    <a:pt x="1110" y="199"/>
                    <a:pt x="814" y="89"/>
                  </a:cubicBezTo>
                  <a:cubicBezTo>
                    <a:pt x="672" y="28"/>
                    <a:pt x="518" y="0"/>
                    <a:pt x="366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5" name="Google Shape;22625;p31"/>
            <p:cNvSpPr/>
            <p:nvPr/>
          </p:nvSpPr>
          <p:spPr>
            <a:xfrm>
              <a:off x="2186876" y="4233490"/>
              <a:ext cx="110556" cy="28865"/>
            </a:xfrm>
            <a:custGeom>
              <a:avLst/>
              <a:gdLst/>
              <a:ahLst/>
              <a:cxnLst/>
              <a:rect l="l" t="t" r="r" b="b"/>
              <a:pathLst>
                <a:path w="1961" h="512" extrusionOk="0">
                  <a:moveTo>
                    <a:pt x="301" y="0"/>
                  </a:moveTo>
                  <a:cubicBezTo>
                    <a:pt x="199" y="0"/>
                    <a:pt x="98" y="9"/>
                    <a:pt x="1" y="31"/>
                  </a:cubicBezTo>
                  <a:cubicBezTo>
                    <a:pt x="334" y="142"/>
                    <a:pt x="666" y="216"/>
                    <a:pt x="999" y="253"/>
                  </a:cubicBezTo>
                  <a:cubicBezTo>
                    <a:pt x="1147" y="290"/>
                    <a:pt x="1332" y="327"/>
                    <a:pt x="1443" y="363"/>
                  </a:cubicBezTo>
                  <a:cubicBezTo>
                    <a:pt x="1628" y="437"/>
                    <a:pt x="1775" y="474"/>
                    <a:pt x="1960" y="511"/>
                  </a:cubicBezTo>
                  <a:cubicBezTo>
                    <a:pt x="1702" y="327"/>
                    <a:pt x="1369" y="216"/>
                    <a:pt x="1036" y="105"/>
                  </a:cubicBezTo>
                  <a:cubicBezTo>
                    <a:pt x="801" y="52"/>
                    <a:pt x="547" y="0"/>
                    <a:pt x="301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6" name="Google Shape;22626;p31"/>
            <p:cNvSpPr/>
            <p:nvPr/>
          </p:nvSpPr>
          <p:spPr>
            <a:xfrm>
              <a:off x="2186876" y="4289360"/>
              <a:ext cx="68837" cy="10486"/>
            </a:xfrm>
            <a:custGeom>
              <a:avLst/>
              <a:gdLst/>
              <a:ahLst/>
              <a:cxnLst/>
              <a:rect l="l" t="t" r="r" b="b"/>
              <a:pathLst>
                <a:path w="1221" h="186" extrusionOk="0">
                  <a:moveTo>
                    <a:pt x="1" y="1"/>
                  </a:moveTo>
                  <a:cubicBezTo>
                    <a:pt x="112" y="75"/>
                    <a:pt x="223" y="75"/>
                    <a:pt x="334" y="149"/>
                  </a:cubicBezTo>
                  <a:cubicBezTo>
                    <a:pt x="445" y="149"/>
                    <a:pt x="518" y="186"/>
                    <a:pt x="629" y="186"/>
                  </a:cubicBezTo>
                  <a:lnTo>
                    <a:pt x="888" y="186"/>
                  </a:lnTo>
                  <a:cubicBezTo>
                    <a:pt x="999" y="186"/>
                    <a:pt x="1073" y="186"/>
                    <a:pt x="1221" y="149"/>
                  </a:cubicBezTo>
                  <a:cubicBezTo>
                    <a:pt x="1036" y="75"/>
                    <a:pt x="814" y="38"/>
                    <a:pt x="629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7" name="Google Shape;22627;p31"/>
            <p:cNvSpPr/>
            <p:nvPr/>
          </p:nvSpPr>
          <p:spPr>
            <a:xfrm>
              <a:off x="2193134" y="4394842"/>
              <a:ext cx="75095" cy="17590"/>
            </a:xfrm>
            <a:custGeom>
              <a:avLst/>
              <a:gdLst/>
              <a:ahLst/>
              <a:cxnLst/>
              <a:rect l="l" t="t" r="r" b="b"/>
              <a:pathLst>
                <a:path w="1332" h="312" extrusionOk="0">
                  <a:moveTo>
                    <a:pt x="203" y="0"/>
                  </a:moveTo>
                  <a:cubicBezTo>
                    <a:pt x="134" y="0"/>
                    <a:pt x="66" y="5"/>
                    <a:pt x="1" y="15"/>
                  </a:cubicBezTo>
                  <a:cubicBezTo>
                    <a:pt x="149" y="126"/>
                    <a:pt x="223" y="126"/>
                    <a:pt x="334" y="163"/>
                  </a:cubicBezTo>
                  <a:cubicBezTo>
                    <a:pt x="481" y="200"/>
                    <a:pt x="555" y="200"/>
                    <a:pt x="666" y="237"/>
                  </a:cubicBezTo>
                  <a:cubicBezTo>
                    <a:pt x="740" y="237"/>
                    <a:pt x="888" y="311"/>
                    <a:pt x="962" y="311"/>
                  </a:cubicBezTo>
                  <a:lnTo>
                    <a:pt x="1332" y="311"/>
                  </a:lnTo>
                  <a:cubicBezTo>
                    <a:pt x="1110" y="200"/>
                    <a:pt x="925" y="126"/>
                    <a:pt x="703" y="52"/>
                  </a:cubicBezTo>
                  <a:cubicBezTo>
                    <a:pt x="546" y="26"/>
                    <a:pt x="371" y="0"/>
                    <a:pt x="203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8" name="Google Shape;22628;p31"/>
            <p:cNvSpPr/>
            <p:nvPr/>
          </p:nvSpPr>
          <p:spPr>
            <a:xfrm>
              <a:off x="2195219" y="4437351"/>
              <a:ext cx="81353" cy="12572"/>
            </a:xfrm>
            <a:custGeom>
              <a:avLst/>
              <a:gdLst/>
              <a:ahLst/>
              <a:cxnLst/>
              <a:rect l="l" t="t" r="r" b="b"/>
              <a:pathLst>
                <a:path w="1443" h="223" extrusionOk="0">
                  <a:moveTo>
                    <a:pt x="1" y="1"/>
                  </a:moveTo>
                  <a:cubicBezTo>
                    <a:pt x="297" y="112"/>
                    <a:pt x="481" y="186"/>
                    <a:pt x="740" y="186"/>
                  </a:cubicBezTo>
                  <a:cubicBezTo>
                    <a:pt x="851" y="223"/>
                    <a:pt x="925" y="223"/>
                    <a:pt x="1073" y="223"/>
                  </a:cubicBezTo>
                  <a:lnTo>
                    <a:pt x="1443" y="223"/>
                  </a:lnTo>
                  <a:cubicBezTo>
                    <a:pt x="1221" y="149"/>
                    <a:pt x="999" y="112"/>
                    <a:pt x="740" y="38"/>
                  </a:cubicBezTo>
                  <a:cubicBezTo>
                    <a:pt x="481" y="1"/>
                    <a:pt x="260" y="1"/>
                    <a:pt x="1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9" name="Google Shape;22629;p31"/>
            <p:cNvSpPr/>
            <p:nvPr/>
          </p:nvSpPr>
          <p:spPr>
            <a:xfrm>
              <a:off x="2199391" y="4475405"/>
              <a:ext cx="64665" cy="12065"/>
            </a:xfrm>
            <a:custGeom>
              <a:avLst/>
              <a:gdLst/>
              <a:ahLst/>
              <a:cxnLst/>
              <a:rect l="l" t="t" r="r" b="b"/>
              <a:pathLst>
                <a:path w="1147" h="214" extrusionOk="0">
                  <a:moveTo>
                    <a:pt x="283" y="1"/>
                  </a:moveTo>
                  <a:cubicBezTo>
                    <a:pt x="186" y="1"/>
                    <a:pt x="93" y="10"/>
                    <a:pt x="1" y="28"/>
                  </a:cubicBezTo>
                  <a:cubicBezTo>
                    <a:pt x="61" y="89"/>
                    <a:pt x="146" y="149"/>
                    <a:pt x="236" y="149"/>
                  </a:cubicBezTo>
                  <a:cubicBezTo>
                    <a:pt x="256" y="149"/>
                    <a:pt x="276" y="146"/>
                    <a:pt x="296" y="139"/>
                  </a:cubicBezTo>
                  <a:cubicBezTo>
                    <a:pt x="407" y="139"/>
                    <a:pt x="481" y="213"/>
                    <a:pt x="592" y="213"/>
                  </a:cubicBezTo>
                  <a:lnTo>
                    <a:pt x="1147" y="213"/>
                  </a:lnTo>
                  <a:cubicBezTo>
                    <a:pt x="962" y="102"/>
                    <a:pt x="777" y="65"/>
                    <a:pt x="592" y="28"/>
                  </a:cubicBezTo>
                  <a:cubicBezTo>
                    <a:pt x="481" y="10"/>
                    <a:pt x="380" y="1"/>
                    <a:pt x="28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0" name="Google Shape;22630;p31"/>
            <p:cNvSpPr/>
            <p:nvPr/>
          </p:nvSpPr>
          <p:spPr>
            <a:xfrm>
              <a:off x="2203563" y="4510303"/>
              <a:ext cx="70923" cy="10486"/>
            </a:xfrm>
            <a:custGeom>
              <a:avLst/>
              <a:gdLst/>
              <a:ahLst/>
              <a:cxnLst/>
              <a:rect l="l" t="t" r="r" b="b"/>
              <a:pathLst>
                <a:path w="1258" h="186" extrusionOk="0">
                  <a:moveTo>
                    <a:pt x="1" y="1"/>
                  </a:moveTo>
                  <a:cubicBezTo>
                    <a:pt x="112" y="112"/>
                    <a:pt x="222" y="112"/>
                    <a:pt x="333" y="149"/>
                  </a:cubicBezTo>
                  <a:cubicBezTo>
                    <a:pt x="481" y="149"/>
                    <a:pt x="555" y="186"/>
                    <a:pt x="666" y="186"/>
                  </a:cubicBezTo>
                  <a:lnTo>
                    <a:pt x="1258" y="186"/>
                  </a:lnTo>
                  <a:cubicBezTo>
                    <a:pt x="1073" y="38"/>
                    <a:pt x="888" y="38"/>
                    <a:pt x="666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1" name="Google Shape;22631;p31"/>
            <p:cNvSpPr/>
            <p:nvPr/>
          </p:nvSpPr>
          <p:spPr>
            <a:xfrm>
              <a:off x="2209821" y="4550444"/>
              <a:ext cx="64665" cy="12065"/>
            </a:xfrm>
            <a:custGeom>
              <a:avLst/>
              <a:gdLst/>
              <a:ahLst/>
              <a:cxnLst/>
              <a:rect l="l" t="t" r="r" b="b"/>
              <a:pathLst>
                <a:path w="1147" h="214" extrusionOk="0">
                  <a:moveTo>
                    <a:pt x="296" y="1"/>
                  </a:moveTo>
                  <a:cubicBezTo>
                    <a:pt x="195" y="1"/>
                    <a:pt x="93" y="10"/>
                    <a:pt x="1" y="28"/>
                  </a:cubicBezTo>
                  <a:cubicBezTo>
                    <a:pt x="75" y="139"/>
                    <a:pt x="185" y="176"/>
                    <a:pt x="259" y="176"/>
                  </a:cubicBezTo>
                  <a:cubicBezTo>
                    <a:pt x="370" y="176"/>
                    <a:pt x="444" y="213"/>
                    <a:pt x="555" y="213"/>
                  </a:cubicBezTo>
                  <a:lnTo>
                    <a:pt x="1147" y="213"/>
                  </a:lnTo>
                  <a:cubicBezTo>
                    <a:pt x="999" y="139"/>
                    <a:pt x="777" y="65"/>
                    <a:pt x="592" y="28"/>
                  </a:cubicBezTo>
                  <a:cubicBezTo>
                    <a:pt x="500" y="10"/>
                    <a:pt x="398" y="1"/>
                    <a:pt x="296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2" name="Google Shape;22632;p31"/>
            <p:cNvSpPr/>
            <p:nvPr/>
          </p:nvSpPr>
          <p:spPr>
            <a:xfrm>
              <a:off x="2213993" y="4595771"/>
              <a:ext cx="62579" cy="14658"/>
            </a:xfrm>
            <a:custGeom>
              <a:avLst/>
              <a:gdLst/>
              <a:ahLst/>
              <a:cxnLst/>
              <a:rect l="l" t="t" r="r" b="b"/>
              <a:pathLst>
                <a:path w="1110" h="260" extrusionOk="0">
                  <a:moveTo>
                    <a:pt x="555" y="1"/>
                  </a:moveTo>
                  <a:cubicBezTo>
                    <a:pt x="370" y="75"/>
                    <a:pt x="185" y="75"/>
                    <a:pt x="1" y="112"/>
                  </a:cubicBezTo>
                  <a:cubicBezTo>
                    <a:pt x="111" y="149"/>
                    <a:pt x="185" y="186"/>
                    <a:pt x="333" y="259"/>
                  </a:cubicBezTo>
                  <a:lnTo>
                    <a:pt x="592" y="259"/>
                  </a:lnTo>
                  <a:cubicBezTo>
                    <a:pt x="666" y="186"/>
                    <a:pt x="740" y="186"/>
                    <a:pt x="851" y="186"/>
                  </a:cubicBezTo>
                  <a:cubicBezTo>
                    <a:pt x="925" y="149"/>
                    <a:pt x="1036" y="149"/>
                    <a:pt x="1110" y="112"/>
                  </a:cubicBezTo>
                  <a:cubicBezTo>
                    <a:pt x="925" y="1"/>
                    <a:pt x="740" y="1"/>
                    <a:pt x="555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3" name="Google Shape;22633;p31"/>
            <p:cNvSpPr/>
            <p:nvPr/>
          </p:nvSpPr>
          <p:spPr>
            <a:xfrm>
              <a:off x="2220251" y="4645778"/>
              <a:ext cx="39633" cy="10486"/>
            </a:xfrm>
            <a:custGeom>
              <a:avLst/>
              <a:gdLst/>
              <a:ahLst/>
              <a:cxnLst/>
              <a:rect l="l" t="t" r="r" b="b"/>
              <a:pathLst>
                <a:path w="703" h="186" extrusionOk="0">
                  <a:moveTo>
                    <a:pt x="333" y="1"/>
                  </a:moveTo>
                  <a:cubicBezTo>
                    <a:pt x="222" y="1"/>
                    <a:pt x="74" y="38"/>
                    <a:pt x="0" y="112"/>
                  </a:cubicBezTo>
                  <a:cubicBezTo>
                    <a:pt x="74" y="149"/>
                    <a:pt x="111" y="149"/>
                    <a:pt x="222" y="149"/>
                  </a:cubicBezTo>
                  <a:cubicBezTo>
                    <a:pt x="259" y="186"/>
                    <a:pt x="296" y="186"/>
                    <a:pt x="333" y="186"/>
                  </a:cubicBezTo>
                  <a:lnTo>
                    <a:pt x="518" y="186"/>
                  </a:lnTo>
                  <a:cubicBezTo>
                    <a:pt x="592" y="149"/>
                    <a:pt x="629" y="149"/>
                    <a:pt x="703" y="112"/>
                  </a:cubicBezTo>
                  <a:cubicBezTo>
                    <a:pt x="629" y="38"/>
                    <a:pt x="481" y="1"/>
                    <a:pt x="333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4" name="Google Shape;22634;p31"/>
            <p:cNvSpPr/>
            <p:nvPr/>
          </p:nvSpPr>
          <p:spPr>
            <a:xfrm>
              <a:off x="2224423" y="4679154"/>
              <a:ext cx="41719" cy="9246"/>
            </a:xfrm>
            <a:custGeom>
              <a:avLst/>
              <a:gdLst/>
              <a:ahLst/>
              <a:cxnLst/>
              <a:rect l="l" t="t" r="r" b="b"/>
              <a:pathLst>
                <a:path w="740" h="164" extrusionOk="0">
                  <a:moveTo>
                    <a:pt x="370" y="1"/>
                  </a:moveTo>
                  <a:cubicBezTo>
                    <a:pt x="222" y="1"/>
                    <a:pt x="148" y="74"/>
                    <a:pt x="0" y="111"/>
                  </a:cubicBezTo>
                  <a:cubicBezTo>
                    <a:pt x="79" y="138"/>
                    <a:pt x="120" y="164"/>
                    <a:pt x="138" y="164"/>
                  </a:cubicBezTo>
                  <a:cubicBezTo>
                    <a:pt x="145" y="164"/>
                    <a:pt x="148" y="159"/>
                    <a:pt x="148" y="148"/>
                  </a:cubicBezTo>
                  <a:lnTo>
                    <a:pt x="518" y="148"/>
                  </a:lnTo>
                  <a:cubicBezTo>
                    <a:pt x="592" y="148"/>
                    <a:pt x="629" y="148"/>
                    <a:pt x="740" y="111"/>
                  </a:cubicBezTo>
                  <a:cubicBezTo>
                    <a:pt x="629" y="74"/>
                    <a:pt x="518" y="1"/>
                    <a:pt x="370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5" name="Google Shape;22635;p31"/>
            <p:cNvSpPr/>
            <p:nvPr/>
          </p:nvSpPr>
          <p:spPr>
            <a:xfrm>
              <a:off x="2230681" y="4714615"/>
              <a:ext cx="35461" cy="10430"/>
            </a:xfrm>
            <a:custGeom>
              <a:avLst/>
              <a:gdLst/>
              <a:ahLst/>
              <a:cxnLst/>
              <a:rect l="l" t="t" r="r" b="b"/>
              <a:pathLst>
                <a:path w="629" h="185" extrusionOk="0">
                  <a:moveTo>
                    <a:pt x="296" y="0"/>
                  </a:moveTo>
                  <a:cubicBezTo>
                    <a:pt x="222" y="37"/>
                    <a:pt x="74" y="37"/>
                    <a:pt x="0" y="74"/>
                  </a:cubicBezTo>
                  <a:cubicBezTo>
                    <a:pt x="74" y="185"/>
                    <a:pt x="111" y="185"/>
                    <a:pt x="185" y="185"/>
                  </a:cubicBezTo>
                  <a:lnTo>
                    <a:pt x="370" y="185"/>
                  </a:lnTo>
                  <a:cubicBezTo>
                    <a:pt x="407" y="185"/>
                    <a:pt x="444" y="185"/>
                    <a:pt x="481" y="111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6" name="Google Shape;22636;p31"/>
            <p:cNvSpPr/>
            <p:nvPr/>
          </p:nvSpPr>
          <p:spPr>
            <a:xfrm>
              <a:off x="2236939" y="4745848"/>
              <a:ext cx="35461" cy="20916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1"/>
                  </a:moveTo>
                  <a:cubicBezTo>
                    <a:pt x="518" y="75"/>
                    <a:pt x="444" y="111"/>
                    <a:pt x="333" y="185"/>
                  </a:cubicBezTo>
                  <a:cubicBezTo>
                    <a:pt x="259" y="222"/>
                    <a:pt x="111" y="259"/>
                    <a:pt x="0" y="259"/>
                  </a:cubicBezTo>
                  <a:cubicBezTo>
                    <a:pt x="111" y="296"/>
                    <a:pt x="148" y="370"/>
                    <a:pt x="185" y="370"/>
                  </a:cubicBezTo>
                  <a:cubicBezTo>
                    <a:pt x="259" y="370"/>
                    <a:pt x="333" y="296"/>
                    <a:pt x="370" y="296"/>
                  </a:cubicBezTo>
                  <a:lnTo>
                    <a:pt x="518" y="185"/>
                  </a:lnTo>
                  <a:cubicBezTo>
                    <a:pt x="555" y="111"/>
                    <a:pt x="629" y="75"/>
                    <a:pt x="629" y="1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7" name="Google Shape;22637;p31"/>
            <p:cNvSpPr/>
            <p:nvPr/>
          </p:nvSpPr>
          <p:spPr>
            <a:xfrm>
              <a:off x="2261914" y="4768794"/>
              <a:ext cx="37604" cy="30049"/>
            </a:xfrm>
            <a:custGeom>
              <a:avLst/>
              <a:gdLst/>
              <a:ahLst/>
              <a:cxnLst/>
              <a:rect l="l" t="t" r="r" b="b"/>
              <a:pathLst>
                <a:path w="667" h="533" extrusionOk="0">
                  <a:moveTo>
                    <a:pt x="629" y="0"/>
                  </a:moveTo>
                  <a:lnTo>
                    <a:pt x="629" y="0"/>
                  </a:lnTo>
                  <a:cubicBezTo>
                    <a:pt x="592" y="74"/>
                    <a:pt x="444" y="185"/>
                    <a:pt x="371" y="259"/>
                  </a:cubicBezTo>
                  <a:cubicBezTo>
                    <a:pt x="223" y="333"/>
                    <a:pt x="112" y="407"/>
                    <a:pt x="1" y="444"/>
                  </a:cubicBezTo>
                  <a:cubicBezTo>
                    <a:pt x="42" y="505"/>
                    <a:pt x="93" y="532"/>
                    <a:pt x="144" y="532"/>
                  </a:cubicBezTo>
                  <a:cubicBezTo>
                    <a:pt x="186" y="532"/>
                    <a:pt x="226" y="514"/>
                    <a:pt x="260" y="481"/>
                  </a:cubicBezTo>
                  <a:cubicBezTo>
                    <a:pt x="297" y="481"/>
                    <a:pt x="408" y="444"/>
                    <a:pt x="444" y="407"/>
                  </a:cubicBezTo>
                  <a:cubicBezTo>
                    <a:pt x="481" y="370"/>
                    <a:pt x="555" y="333"/>
                    <a:pt x="592" y="222"/>
                  </a:cubicBezTo>
                  <a:cubicBezTo>
                    <a:pt x="629" y="185"/>
                    <a:pt x="666" y="74"/>
                    <a:pt x="629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8" name="Google Shape;22638;p31"/>
            <p:cNvSpPr/>
            <p:nvPr/>
          </p:nvSpPr>
          <p:spPr>
            <a:xfrm>
              <a:off x="2318235" y="4770880"/>
              <a:ext cx="20860" cy="39633"/>
            </a:xfrm>
            <a:custGeom>
              <a:avLst/>
              <a:gdLst/>
              <a:ahLst/>
              <a:cxnLst/>
              <a:rect l="l" t="t" r="r" b="b"/>
              <a:pathLst>
                <a:path w="370" h="703" extrusionOk="0">
                  <a:moveTo>
                    <a:pt x="296" y="0"/>
                  </a:moveTo>
                  <a:cubicBezTo>
                    <a:pt x="222" y="148"/>
                    <a:pt x="222" y="296"/>
                    <a:pt x="185" y="370"/>
                  </a:cubicBezTo>
                  <a:cubicBezTo>
                    <a:pt x="148" y="518"/>
                    <a:pt x="111" y="592"/>
                    <a:pt x="0" y="703"/>
                  </a:cubicBezTo>
                  <a:cubicBezTo>
                    <a:pt x="111" y="703"/>
                    <a:pt x="185" y="666"/>
                    <a:pt x="222" y="592"/>
                  </a:cubicBezTo>
                  <a:cubicBezTo>
                    <a:pt x="333" y="555"/>
                    <a:pt x="333" y="481"/>
                    <a:pt x="370" y="407"/>
                  </a:cubicBezTo>
                  <a:lnTo>
                    <a:pt x="370" y="185"/>
                  </a:lnTo>
                  <a:cubicBezTo>
                    <a:pt x="370" y="148"/>
                    <a:pt x="333" y="37"/>
                    <a:pt x="296" y="0"/>
                  </a:cubicBezTo>
                  <a:close/>
                </a:path>
              </a:pathLst>
            </a:custGeom>
            <a:solidFill>
              <a:srgbClr val="6A6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9" name="Google Shape;22639;p31"/>
            <p:cNvSpPr/>
            <p:nvPr/>
          </p:nvSpPr>
          <p:spPr>
            <a:xfrm>
              <a:off x="2220251" y="3999692"/>
              <a:ext cx="110500" cy="123016"/>
            </a:xfrm>
            <a:custGeom>
              <a:avLst/>
              <a:gdLst/>
              <a:ahLst/>
              <a:cxnLst/>
              <a:rect l="l" t="t" r="r" b="b"/>
              <a:pathLst>
                <a:path w="1960" h="2182" extrusionOk="0">
                  <a:moveTo>
                    <a:pt x="0" y="0"/>
                  </a:moveTo>
                  <a:cubicBezTo>
                    <a:pt x="259" y="111"/>
                    <a:pt x="481" y="185"/>
                    <a:pt x="666" y="333"/>
                  </a:cubicBezTo>
                  <a:cubicBezTo>
                    <a:pt x="851" y="481"/>
                    <a:pt x="1036" y="666"/>
                    <a:pt x="1220" y="850"/>
                  </a:cubicBezTo>
                  <a:cubicBezTo>
                    <a:pt x="1580" y="1174"/>
                    <a:pt x="1835" y="1673"/>
                    <a:pt x="1951" y="2142"/>
                  </a:cubicBezTo>
                  <a:lnTo>
                    <a:pt x="1951" y="2142"/>
                  </a:lnTo>
                  <a:cubicBezTo>
                    <a:pt x="1923" y="2019"/>
                    <a:pt x="1919" y="1946"/>
                    <a:pt x="1886" y="1812"/>
                  </a:cubicBezTo>
                  <a:cubicBezTo>
                    <a:pt x="1849" y="1664"/>
                    <a:pt x="1775" y="1590"/>
                    <a:pt x="1738" y="1442"/>
                  </a:cubicBezTo>
                  <a:cubicBezTo>
                    <a:pt x="1627" y="1183"/>
                    <a:pt x="1516" y="961"/>
                    <a:pt x="1331" y="776"/>
                  </a:cubicBezTo>
                  <a:cubicBezTo>
                    <a:pt x="1147" y="592"/>
                    <a:pt x="962" y="407"/>
                    <a:pt x="703" y="259"/>
                  </a:cubicBezTo>
                  <a:cubicBezTo>
                    <a:pt x="592" y="185"/>
                    <a:pt x="481" y="148"/>
                    <a:pt x="333" y="111"/>
                  </a:cubicBezTo>
                  <a:cubicBezTo>
                    <a:pt x="259" y="37"/>
                    <a:pt x="111" y="0"/>
                    <a:pt x="0" y="0"/>
                  </a:cubicBezTo>
                  <a:close/>
                  <a:moveTo>
                    <a:pt x="1951" y="2142"/>
                  </a:moveTo>
                  <a:cubicBezTo>
                    <a:pt x="1953" y="2155"/>
                    <a:pt x="1956" y="2168"/>
                    <a:pt x="1960" y="2181"/>
                  </a:cubicBezTo>
                  <a:cubicBezTo>
                    <a:pt x="1957" y="2168"/>
                    <a:pt x="1954" y="2155"/>
                    <a:pt x="1951" y="2142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0" name="Google Shape;22640;p31"/>
            <p:cNvSpPr/>
            <p:nvPr/>
          </p:nvSpPr>
          <p:spPr>
            <a:xfrm>
              <a:off x="2203563" y="4060129"/>
              <a:ext cx="91783" cy="60493"/>
            </a:xfrm>
            <a:custGeom>
              <a:avLst/>
              <a:gdLst/>
              <a:ahLst/>
              <a:cxnLst/>
              <a:rect l="l" t="t" r="r" b="b"/>
              <a:pathLst>
                <a:path w="1628" h="1073" extrusionOk="0">
                  <a:moveTo>
                    <a:pt x="555" y="0"/>
                  </a:moveTo>
                  <a:cubicBezTo>
                    <a:pt x="370" y="0"/>
                    <a:pt x="186" y="0"/>
                    <a:pt x="1" y="37"/>
                  </a:cubicBezTo>
                  <a:cubicBezTo>
                    <a:pt x="64" y="31"/>
                    <a:pt x="128" y="28"/>
                    <a:pt x="190" y="28"/>
                  </a:cubicBezTo>
                  <a:cubicBezTo>
                    <a:pt x="493" y="28"/>
                    <a:pt x="778" y="100"/>
                    <a:pt x="962" y="222"/>
                  </a:cubicBezTo>
                  <a:cubicBezTo>
                    <a:pt x="1295" y="444"/>
                    <a:pt x="1479" y="740"/>
                    <a:pt x="1627" y="1072"/>
                  </a:cubicBezTo>
                  <a:cubicBezTo>
                    <a:pt x="1627" y="888"/>
                    <a:pt x="1516" y="703"/>
                    <a:pt x="1443" y="555"/>
                  </a:cubicBezTo>
                  <a:cubicBezTo>
                    <a:pt x="1332" y="407"/>
                    <a:pt x="1221" y="259"/>
                    <a:pt x="1073" y="185"/>
                  </a:cubicBezTo>
                  <a:cubicBezTo>
                    <a:pt x="925" y="74"/>
                    <a:pt x="740" y="37"/>
                    <a:pt x="555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31"/>
            <p:cNvSpPr/>
            <p:nvPr/>
          </p:nvSpPr>
          <p:spPr>
            <a:xfrm>
              <a:off x="2199391" y="4100946"/>
              <a:ext cx="98040" cy="65511"/>
            </a:xfrm>
            <a:custGeom>
              <a:avLst/>
              <a:gdLst/>
              <a:ahLst/>
              <a:cxnLst/>
              <a:rect l="l" t="t" r="r" b="b"/>
              <a:pathLst>
                <a:path w="1739" h="1162" extrusionOk="0">
                  <a:moveTo>
                    <a:pt x="393" y="0"/>
                  </a:moveTo>
                  <a:cubicBezTo>
                    <a:pt x="262" y="0"/>
                    <a:pt x="131" y="26"/>
                    <a:pt x="1" y="53"/>
                  </a:cubicBezTo>
                  <a:cubicBezTo>
                    <a:pt x="62" y="46"/>
                    <a:pt x="123" y="43"/>
                    <a:pt x="183" y="43"/>
                  </a:cubicBezTo>
                  <a:cubicBezTo>
                    <a:pt x="481" y="43"/>
                    <a:pt x="759" y="120"/>
                    <a:pt x="1036" y="274"/>
                  </a:cubicBezTo>
                  <a:cubicBezTo>
                    <a:pt x="1369" y="533"/>
                    <a:pt x="1590" y="829"/>
                    <a:pt x="1738" y="1162"/>
                  </a:cubicBezTo>
                  <a:cubicBezTo>
                    <a:pt x="1701" y="977"/>
                    <a:pt x="1590" y="829"/>
                    <a:pt x="1517" y="644"/>
                  </a:cubicBezTo>
                  <a:lnTo>
                    <a:pt x="1110" y="237"/>
                  </a:lnTo>
                  <a:cubicBezTo>
                    <a:pt x="925" y="90"/>
                    <a:pt x="740" y="53"/>
                    <a:pt x="555" y="16"/>
                  </a:cubicBezTo>
                  <a:cubicBezTo>
                    <a:pt x="501" y="5"/>
                    <a:pt x="447" y="0"/>
                    <a:pt x="393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2" name="Google Shape;22642;p31"/>
            <p:cNvSpPr/>
            <p:nvPr/>
          </p:nvSpPr>
          <p:spPr>
            <a:xfrm>
              <a:off x="2191048" y="4168486"/>
              <a:ext cx="83439" cy="37604"/>
            </a:xfrm>
            <a:custGeom>
              <a:avLst/>
              <a:gdLst/>
              <a:ahLst/>
              <a:cxnLst/>
              <a:rect l="l" t="t" r="r" b="b"/>
              <a:pathLst>
                <a:path w="1480" h="667" extrusionOk="0">
                  <a:moveTo>
                    <a:pt x="408" y="1"/>
                  </a:moveTo>
                  <a:cubicBezTo>
                    <a:pt x="260" y="1"/>
                    <a:pt x="149" y="38"/>
                    <a:pt x="1" y="112"/>
                  </a:cubicBezTo>
                  <a:cubicBezTo>
                    <a:pt x="96" y="98"/>
                    <a:pt x="195" y="89"/>
                    <a:pt x="294" y="89"/>
                  </a:cubicBezTo>
                  <a:cubicBezTo>
                    <a:pt x="466" y="89"/>
                    <a:pt x="637" y="115"/>
                    <a:pt x="777" y="186"/>
                  </a:cubicBezTo>
                  <a:cubicBezTo>
                    <a:pt x="1073" y="296"/>
                    <a:pt x="1295" y="481"/>
                    <a:pt x="1480" y="666"/>
                  </a:cubicBezTo>
                  <a:cubicBezTo>
                    <a:pt x="1443" y="518"/>
                    <a:pt x="1295" y="444"/>
                    <a:pt x="1184" y="333"/>
                  </a:cubicBezTo>
                  <a:cubicBezTo>
                    <a:pt x="1110" y="259"/>
                    <a:pt x="962" y="149"/>
                    <a:pt x="814" y="112"/>
                  </a:cubicBezTo>
                  <a:cubicBezTo>
                    <a:pt x="703" y="75"/>
                    <a:pt x="555" y="1"/>
                    <a:pt x="408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3" name="Google Shape;22643;p31"/>
            <p:cNvSpPr/>
            <p:nvPr/>
          </p:nvSpPr>
          <p:spPr>
            <a:xfrm>
              <a:off x="2186876" y="4235181"/>
              <a:ext cx="110556" cy="33432"/>
            </a:xfrm>
            <a:custGeom>
              <a:avLst/>
              <a:gdLst/>
              <a:ahLst/>
              <a:cxnLst/>
              <a:rect l="l" t="t" r="r" b="b"/>
              <a:pathLst>
                <a:path w="1961" h="593" extrusionOk="0">
                  <a:moveTo>
                    <a:pt x="518" y="1"/>
                  </a:moveTo>
                  <a:cubicBezTo>
                    <a:pt x="334" y="1"/>
                    <a:pt x="223" y="1"/>
                    <a:pt x="1" y="38"/>
                  </a:cubicBezTo>
                  <a:cubicBezTo>
                    <a:pt x="79" y="29"/>
                    <a:pt x="158" y="24"/>
                    <a:pt x="237" y="24"/>
                  </a:cubicBezTo>
                  <a:cubicBezTo>
                    <a:pt x="493" y="24"/>
                    <a:pt x="754" y="73"/>
                    <a:pt x="1036" y="186"/>
                  </a:cubicBezTo>
                  <a:cubicBezTo>
                    <a:pt x="1369" y="260"/>
                    <a:pt x="1665" y="407"/>
                    <a:pt x="1960" y="592"/>
                  </a:cubicBezTo>
                  <a:cubicBezTo>
                    <a:pt x="1812" y="444"/>
                    <a:pt x="1665" y="333"/>
                    <a:pt x="1554" y="260"/>
                  </a:cubicBezTo>
                  <a:cubicBezTo>
                    <a:pt x="1369" y="186"/>
                    <a:pt x="1221" y="112"/>
                    <a:pt x="1036" y="75"/>
                  </a:cubicBezTo>
                  <a:cubicBezTo>
                    <a:pt x="888" y="38"/>
                    <a:pt x="703" y="1"/>
                    <a:pt x="518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4" name="Google Shape;22644;p31"/>
            <p:cNvSpPr/>
            <p:nvPr/>
          </p:nvSpPr>
          <p:spPr>
            <a:xfrm>
              <a:off x="2186876" y="4283158"/>
              <a:ext cx="70923" cy="14602"/>
            </a:xfrm>
            <a:custGeom>
              <a:avLst/>
              <a:gdLst/>
              <a:ahLst/>
              <a:cxnLst/>
              <a:rect l="l" t="t" r="r" b="b"/>
              <a:pathLst>
                <a:path w="1258" h="259" extrusionOk="0">
                  <a:moveTo>
                    <a:pt x="334" y="0"/>
                  </a:moveTo>
                  <a:cubicBezTo>
                    <a:pt x="223" y="74"/>
                    <a:pt x="112" y="74"/>
                    <a:pt x="1" y="111"/>
                  </a:cubicBezTo>
                  <a:lnTo>
                    <a:pt x="666" y="111"/>
                  </a:lnTo>
                  <a:cubicBezTo>
                    <a:pt x="872" y="111"/>
                    <a:pt x="1046" y="143"/>
                    <a:pt x="1218" y="236"/>
                  </a:cubicBezTo>
                  <a:lnTo>
                    <a:pt x="1218" y="236"/>
                  </a:lnTo>
                  <a:lnTo>
                    <a:pt x="999" y="111"/>
                  </a:lnTo>
                  <a:cubicBezTo>
                    <a:pt x="851" y="74"/>
                    <a:pt x="777" y="0"/>
                    <a:pt x="666" y="0"/>
                  </a:cubicBezTo>
                  <a:close/>
                  <a:moveTo>
                    <a:pt x="1218" y="236"/>
                  </a:moveTo>
                  <a:lnTo>
                    <a:pt x="1258" y="259"/>
                  </a:lnTo>
                  <a:cubicBezTo>
                    <a:pt x="1245" y="251"/>
                    <a:pt x="1231" y="243"/>
                    <a:pt x="1218" y="236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5" name="Google Shape;22645;p31"/>
            <p:cNvSpPr/>
            <p:nvPr/>
          </p:nvSpPr>
          <p:spPr>
            <a:xfrm>
              <a:off x="2193134" y="4391516"/>
              <a:ext cx="73009" cy="20916"/>
            </a:xfrm>
            <a:custGeom>
              <a:avLst/>
              <a:gdLst/>
              <a:ahLst/>
              <a:cxnLst/>
              <a:rect l="l" t="t" r="r" b="b"/>
              <a:pathLst>
                <a:path w="1295" h="371" extrusionOk="0">
                  <a:moveTo>
                    <a:pt x="334" y="1"/>
                  </a:moveTo>
                  <a:cubicBezTo>
                    <a:pt x="223" y="1"/>
                    <a:pt x="112" y="38"/>
                    <a:pt x="1" y="74"/>
                  </a:cubicBezTo>
                  <a:cubicBezTo>
                    <a:pt x="223" y="74"/>
                    <a:pt x="481" y="74"/>
                    <a:pt x="629" y="111"/>
                  </a:cubicBezTo>
                  <a:cubicBezTo>
                    <a:pt x="888" y="185"/>
                    <a:pt x="1110" y="259"/>
                    <a:pt x="1295" y="370"/>
                  </a:cubicBezTo>
                  <a:cubicBezTo>
                    <a:pt x="1221" y="259"/>
                    <a:pt x="1110" y="222"/>
                    <a:pt x="1036" y="185"/>
                  </a:cubicBezTo>
                  <a:cubicBezTo>
                    <a:pt x="925" y="74"/>
                    <a:pt x="777" y="74"/>
                    <a:pt x="703" y="38"/>
                  </a:cubicBezTo>
                  <a:cubicBezTo>
                    <a:pt x="555" y="1"/>
                    <a:pt x="481" y="1"/>
                    <a:pt x="334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6" name="Google Shape;22646;p31"/>
            <p:cNvSpPr/>
            <p:nvPr/>
          </p:nvSpPr>
          <p:spPr>
            <a:xfrm>
              <a:off x="2195219" y="4435265"/>
              <a:ext cx="81353" cy="18830"/>
            </a:xfrm>
            <a:custGeom>
              <a:avLst/>
              <a:gdLst/>
              <a:ahLst/>
              <a:cxnLst/>
              <a:rect l="l" t="t" r="r" b="b"/>
              <a:pathLst>
                <a:path w="1443" h="334" extrusionOk="0">
                  <a:moveTo>
                    <a:pt x="370" y="1"/>
                  </a:moveTo>
                  <a:cubicBezTo>
                    <a:pt x="260" y="1"/>
                    <a:pt x="149" y="1"/>
                    <a:pt x="1" y="38"/>
                  </a:cubicBezTo>
                  <a:cubicBezTo>
                    <a:pt x="260" y="38"/>
                    <a:pt x="518" y="38"/>
                    <a:pt x="740" y="149"/>
                  </a:cubicBezTo>
                  <a:cubicBezTo>
                    <a:pt x="999" y="186"/>
                    <a:pt x="1221" y="223"/>
                    <a:pt x="1443" y="334"/>
                  </a:cubicBezTo>
                  <a:cubicBezTo>
                    <a:pt x="1369" y="223"/>
                    <a:pt x="1221" y="186"/>
                    <a:pt x="1110" y="149"/>
                  </a:cubicBezTo>
                  <a:cubicBezTo>
                    <a:pt x="999" y="75"/>
                    <a:pt x="888" y="75"/>
                    <a:pt x="740" y="38"/>
                  </a:cubicBezTo>
                  <a:cubicBezTo>
                    <a:pt x="629" y="1"/>
                    <a:pt x="518" y="1"/>
                    <a:pt x="370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7" name="Google Shape;22647;p31"/>
            <p:cNvSpPr/>
            <p:nvPr/>
          </p:nvSpPr>
          <p:spPr>
            <a:xfrm>
              <a:off x="2199391" y="4470726"/>
              <a:ext cx="58407" cy="16744"/>
            </a:xfrm>
            <a:custGeom>
              <a:avLst/>
              <a:gdLst/>
              <a:ahLst/>
              <a:cxnLst/>
              <a:rect l="l" t="t" r="r" b="b"/>
              <a:pathLst>
                <a:path w="1036" h="297" extrusionOk="0">
                  <a:moveTo>
                    <a:pt x="260" y="0"/>
                  </a:moveTo>
                  <a:cubicBezTo>
                    <a:pt x="186" y="74"/>
                    <a:pt x="75" y="74"/>
                    <a:pt x="1" y="111"/>
                  </a:cubicBezTo>
                  <a:lnTo>
                    <a:pt x="481" y="111"/>
                  </a:lnTo>
                  <a:cubicBezTo>
                    <a:pt x="666" y="148"/>
                    <a:pt x="851" y="185"/>
                    <a:pt x="1036" y="296"/>
                  </a:cubicBezTo>
                  <a:cubicBezTo>
                    <a:pt x="999" y="185"/>
                    <a:pt x="888" y="148"/>
                    <a:pt x="814" y="111"/>
                  </a:cubicBezTo>
                  <a:cubicBezTo>
                    <a:pt x="703" y="74"/>
                    <a:pt x="629" y="0"/>
                    <a:pt x="518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8" name="Google Shape;22648;p31"/>
            <p:cNvSpPr/>
            <p:nvPr/>
          </p:nvSpPr>
          <p:spPr>
            <a:xfrm>
              <a:off x="2203563" y="4506131"/>
              <a:ext cx="70923" cy="14658"/>
            </a:xfrm>
            <a:custGeom>
              <a:avLst/>
              <a:gdLst/>
              <a:ahLst/>
              <a:cxnLst/>
              <a:rect l="l" t="t" r="r" b="b"/>
              <a:pathLst>
                <a:path w="1258" h="260" extrusionOk="0">
                  <a:moveTo>
                    <a:pt x="333" y="1"/>
                  </a:moveTo>
                  <a:cubicBezTo>
                    <a:pt x="222" y="38"/>
                    <a:pt x="112" y="38"/>
                    <a:pt x="1" y="75"/>
                  </a:cubicBezTo>
                  <a:lnTo>
                    <a:pt x="666" y="75"/>
                  </a:lnTo>
                  <a:cubicBezTo>
                    <a:pt x="831" y="108"/>
                    <a:pt x="1025" y="111"/>
                    <a:pt x="1196" y="216"/>
                  </a:cubicBezTo>
                  <a:lnTo>
                    <a:pt x="1196" y="216"/>
                  </a:lnTo>
                  <a:cubicBezTo>
                    <a:pt x="1116" y="158"/>
                    <a:pt x="1051" y="105"/>
                    <a:pt x="962" y="75"/>
                  </a:cubicBezTo>
                  <a:cubicBezTo>
                    <a:pt x="888" y="38"/>
                    <a:pt x="740" y="1"/>
                    <a:pt x="666" y="1"/>
                  </a:cubicBezTo>
                  <a:close/>
                  <a:moveTo>
                    <a:pt x="1196" y="216"/>
                  </a:moveTo>
                  <a:lnTo>
                    <a:pt x="1196" y="216"/>
                  </a:lnTo>
                  <a:cubicBezTo>
                    <a:pt x="1215" y="231"/>
                    <a:pt x="1236" y="245"/>
                    <a:pt x="1258" y="260"/>
                  </a:cubicBezTo>
                  <a:cubicBezTo>
                    <a:pt x="1237" y="244"/>
                    <a:pt x="1217" y="229"/>
                    <a:pt x="1196" y="216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9" name="Google Shape;22649;p31"/>
            <p:cNvSpPr/>
            <p:nvPr/>
          </p:nvSpPr>
          <p:spPr>
            <a:xfrm>
              <a:off x="2209821" y="4547851"/>
              <a:ext cx="64665" cy="14658"/>
            </a:xfrm>
            <a:custGeom>
              <a:avLst/>
              <a:gdLst/>
              <a:ahLst/>
              <a:cxnLst/>
              <a:rect l="l" t="t" r="r" b="b"/>
              <a:pathLst>
                <a:path w="1147" h="260" extrusionOk="0">
                  <a:moveTo>
                    <a:pt x="259" y="0"/>
                  </a:moveTo>
                  <a:cubicBezTo>
                    <a:pt x="185" y="37"/>
                    <a:pt x="75" y="37"/>
                    <a:pt x="1" y="74"/>
                  </a:cubicBezTo>
                  <a:cubicBezTo>
                    <a:pt x="185" y="74"/>
                    <a:pt x="370" y="74"/>
                    <a:pt x="592" y="111"/>
                  </a:cubicBezTo>
                  <a:cubicBezTo>
                    <a:pt x="777" y="111"/>
                    <a:pt x="962" y="185"/>
                    <a:pt x="1147" y="259"/>
                  </a:cubicBezTo>
                  <a:cubicBezTo>
                    <a:pt x="1036" y="185"/>
                    <a:pt x="962" y="111"/>
                    <a:pt x="851" y="74"/>
                  </a:cubicBezTo>
                  <a:cubicBezTo>
                    <a:pt x="777" y="37"/>
                    <a:pt x="666" y="0"/>
                    <a:pt x="592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0" name="Google Shape;22650;p31"/>
            <p:cNvSpPr/>
            <p:nvPr/>
          </p:nvSpPr>
          <p:spPr>
            <a:xfrm>
              <a:off x="2213993" y="4593685"/>
              <a:ext cx="62579" cy="8400"/>
            </a:xfrm>
            <a:custGeom>
              <a:avLst/>
              <a:gdLst/>
              <a:ahLst/>
              <a:cxnLst/>
              <a:rect l="l" t="t" r="r" b="b"/>
              <a:pathLst>
                <a:path w="1110" h="149" extrusionOk="0">
                  <a:moveTo>
                    <a:pt x="555" y="1"/>
                  </a:moveTo>
                  <a:cubicBezTo>
                    <a:pt x="444" y="1"/>
                    <a:pt x="370" y="1"/>
                    <a:pt x="259" y="38"/>
                  </a:cubicBezTo>
                  <a:cubicBezTo>
                    <a:pt x="185" y="38"/>
                    <a:pt x="111" y="112"/>
                    <a:pt x="1" y="149"/>
                  </a:cubicBezTo>
                  <a:cubicBezTo>
                    <a:pt x="185" y="112"/>
                    <a:pt x="333" y="112"/>
                    <a:pt x="592" y="112"/>
                  </a:cubicBezTo>
                  <a:cubicBezTo>
                    <a:pt x="740" y="112"/>
                    <a:pt x="925" y="112"/>
                    <a:pt x="1110" y="149"/>
                  </a:cubicBezTo>
                  <a:cubicBezTo>
                    <a:pt x="999" y="112"/>
                    <a:pt x="925" y="38"/>
                    <a:pt x="814" y="38"/>
                  </a:cubicBezTo>
                  <a:cubicBezTo>
                    <a:pt x="740" y="1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1" name="Google Shape;22651;p31"/>
            <p:cNvSpPr/>
            <p:nvPr/>
          </p:nvSpPr>
          <p:spPr>
            <a:xfrm>
              <a:off x="2220251" y="4639577"/>
              <a:ext cx="41719" cy="12516"/>
            </a:xfrm>
            <a:custGeom>
              <a:avLst/>
              <a:gdLst/>
              <a:ahLst/>
              <a:cxnLst/>
              <a:rect l="l" t="t" r="r" b="b"/>
              <a:pathLst>
                <a:path w="740" h="222" extrusionOk="0">
                  <a:moveTo>
                    <a:pt x="370" y="0"/>
                  </a:moveTo>
                  <a:cubicBezTo>
                    <a:pt x="296" y="0"/>
                    <a:pt x="222" y="0"/>
                    <a:pt x="185" y="74"/>
                  </a:cubicBezTo>
                  <a:cubicBezTo>
                    <a:pt x="74" y="111"/>
                    <a:pt x="37" y="148"/>
                    <a:pt x="0" y="222"/>
                  </a:cubicBezTo>
                  <a:cubicBezTo>
                    <a:pt x="111" y="148"/>
                    <a:pt x="222" y="148"/>
                    <a:pt x="370" y="111"/>
                  </a:cubicBezTo>
                  <a:cubicBezTo>
                    <a:pt x="481" y="111"/>
                    <a:pt x="592" y="111"/>
                    <a:pt x="740" y="148"/>
                  </a:cubicBezTo>
                  <a:cubicBezTo>
                    <a:pt x="666" y="111"/>
                    <a:pt x="592" y="111"/>
                    <a:pt x="555" y="74"/>
                  </a:cubicBezTo>
                  <a:cubicBezTo>
                    <a:pt x="481" y="0"/>
                    <a:pt x="407" y="0"/>
                    <a:pt x="370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2" name="Google Shape;22652;p31"/>
            <p:cNvSpPr/>
            <p:nvPr/>
          </p:nvSpPr>
          <p:spPr>
            <a:xfrm>
              <a:off x="2224423" y="4674982"/>
              <a:ext cx="41719" cy="10486"/>
            </a:xfrm>
            <a:custGeom>
              <a:avLst/>
              <a:gdLst/>
              <a:ahLst/>
              <a:cxnLst/>
              <a:rect l="l" t="t" r="r" b="b"/>
              <a:pathLst>
                <a:path w="740" h="186" extrusionOk="0">
                  <a:moveTo>
                    <a:pt x="370" y="1"/>
                  </a:moveTo>
                  <a:cubicBezTo>
                    <a:pt x="333" y="1"/>
                    <a:pt x="222" y="1"/>
                    <a:pt x="185" y="38"/>
                  </a:cubicBezTo>
                  <a:cubicBezTo>
                    <a:pt x="111" y="75"/>
                    <a:pt x="37" y="148"/>
                    <a:pt x="0" y="185"/>
                  </a:cubicBezTo>
                  <a:cubicBezTo>
                    <a:pt x="148" y="148"/>
                    <a:pt x="222" y="148"/>
                    <a:pt x="370" y="75"/>
                  </a:cubicBezTo>
                  <a:cubicBezTo>
                    <a:pt x="518" y="75"/>
                    <a:pt x="592" y="148"/>
                    <a:pt x="740" y="185"/>
                  </a:cubicBezTo>
                  <a:cubicBezTo>
                    <a:pt x="703" y="75"/>
                    <a:pt x="592" y="75"/>
                    <a:pt x="555" y="38"/>
                  </a:cubicBezTo>
                  <a:cubicBezTo>
                    <a:pt x="518" y="1"/>
                    <a:pt x="481" y="1"/>
                    <a:pt x="370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3" name="Google Shape;22653;p31"/>
            <p:cNvSpPr/>
            <p:nvPr/>
          </p:nvSpPr>
          <p:spPr>
            <a:xfrm>
              <a:off x="2230681" y="4710443"/>
              <a:ext cx="37547" cy="8344"/>
            </a:xfrm>
            <a:custGeom>
              <a:avLst/>
              <a:gdLst/>
              <a:ahLst/>
              <a:cxnLst/>
              <a:rect l="l" t="t" r="r" b="b"/>
              <a:pathLst>
                <a:path w="666" h="148" extrusionOk="0">
                  <a:moveTo>
                    <a:pt x="296" y="0"/>
                  </a:moveTo>
                  <a:cubicBezTo>
                    <a:pt x="222" y="0"/>
                    <a:pt x="148" y="0"/>
                    <a:pt x="111" y="74"/>
                  </a:cubicBezTo>
                  <a:cubicBezTo>
                    <a:pt x="74" y="74"/>
                    <a:pt x="37" y="111"/>
                    <a:pt x="0" y="148"/>
                  </a:cubicBezTo>
                  <a:cubicBezTo>
                    <a:pt x="74" y="148"/>
                    <a:pt x="222" y="111"/>
                    <a:pt x="370" y="111"/>
                  </a:cubicBezTo>
                  <a:cubicBezTo>
                    <a:pt x="444" y="74"/>
                    <a:pt x="592" y="74"/>
                    <a:pt x="666" y="74"/>
                  </a:cubicBezTo>
                  <a:cubicBezTo>
                    <a:pt x="629" y="0"/>
                    <a:pt x="555" y="0"/>
                    <a:pt x="481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4" name="Google Shape;22654;p31"/>
            <p:cNvSpPr/>
            <p:nvPr/>
          </p:nvSpPr>
          <p:spPr>
            <a:xfrm>
              <a:off x="2236939" y="4743762"/>
              <a:ext cx="35461" cy="16744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629" y="1"/>
                  </a:moveTo>
                  <a:cubicBezTo>
                    <a:pt x="518" y="1"/>
                    <a:pt x="481" y="75"/>
                    <a:pt x="407" y="75"/>
                  </a:cubicBezTo>
                  <a:cubicBezTo>
                    <a:pt x="370" y="75"/>
                    <a:pt x="333" y="112"/>
                    <a:pt x="296" y="112"/>
                  </a:cubicBezTo>
                  <a:cubicBezTo>
                    <a:pt x="259" y="148"/>
                    <a:pt x="185" y="148"/>
                    <a:pt x="148" y="222"/>
                  </a:cubicBezTo>
                  <a:cubicBezTo>
                    <a:pt x="111" y="222"/>
                    <a:pt x="37" y="259"/>
                    <a:pt x="0" y="296"/>
                  </a:cubicBezTo>
                  <a:cubicBezTo>
                    <a:pt x="259" y="259"/>
                    <a:pt x="481" y="148"/>
                    <a:pt x="629" y="1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5" name="Google Shape;22655;p31"/>
            <p:cNvSpPr/>
            <p:nvPr/>
          </p:nvSpPr>
          <p:spPr>
            <a:xfrm>
              <a:off x="2261914" y="4768794"/>
              <a:ext cx="29260" cy="29204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0"/>
                  </a:moveTo>
                  <a:lnTo>
                    <a:pt x="408" y="148"/>
                  </a:lnTo>
                  <a:cubicBezTo>
                    <a:pt x="371" y="148"/>
                    <a:pt x="297" y="185"/>
                    <a:pt x="260" y="222"/>
                  </a:cubicBezTo>
                  <a:lnTo>
                    <a:pt x="112" y="370"/>
                  </a:lnTo>
                  <a:lnTo>
                    <a:pt x="1" y="518"/>
                  </a:lnTo>
                  <a:cubicBezTo>
                    <a:pt x="112" y="444"/>
                    <a:pt x="260" y="370"/>
                    <a:pt x="260" y="333"/>
                  </a:cubicBezTo>
                  <a:cubicBezTo>
                    <a:pt x="408" y="222"/>
                    <a:pt x="481" y="148"/>
                    <a:pt x="518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6" name="Google Shape;22656;p31"/>
            <p:cNvSpPr/>
            <p:nvPr/>
          </p:nvSpPr>
          <p:spPr>
            <a:xfrm>
              <a:off x="2318235" y="4772966"/>
              <a:ext cx="12516" cy="37547"/>
            </a:xfrm>
            <a:custGeom>
              <a:avLst/>
              <a:gdLst/>
              <a:ahLst/>
              <a:cxnLst/>
              <a:rect l="l" t="t" r="r" b="b"/>
              <a:pathLst>
                <a:path w="222" h="666" extrusionOk="0">
                  <a:moveTo>
                    <a:pt x="222" y="0"/>
                  </a:moveTo>
                  <a:cubicBezTo>
                    <a:pt x="185" y="111"/>
                    <a:pt x="185" y="148"/>
                    <a:pt x="148" y="185"/>
                  </a:cubicBezTo>
                  <a:cubicBezTo>
                    <a:pt x="148" y="259"/>
                    <a:pt x="148" y="296"/>
                    <a:pt x="74" y="333"/>
                  </a:cubicBezTo>
                  <a:cubicBezTo>
                    <a:pt x="74" y="370"/>
                    <a:pt x="37" y="444"/>
                    <a:pt x="37" y="481"/>
                  </a:cubicBezTo>
                  <a:cubicBezTo>
                    <a:pt x="37" y="518"/>
                    <a:pt x="0" y="629"/>
                    <a:pt x="0" y="666"/>
                  </a:cubicBezTo>
                  <a:cubicBezTo>
                    <a:pt x="148" y="481"/>
                    <a:pt x="222" y="259"/>
                    <a:pt x="222" y="0"/>
                  </a:cubicBezTo>
                  <a:close/>
                </a:path>
              </a:pathLst>
            </a:custGeom>
            <a:solidFill>
              <a:srgbClr val="999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7" name="Google Shape;22657;p31"/>
            <p:cNvSpPr/>
            <p:nvPr/>
          </p:nvSpPr>
          <p:spPr>
            <a:xfrm>
              <a:off x="2880995" y="4372742"/>
              <a:ext cx="471090" cy="154305"/>
            </a:xfrm>
            <a:custGeom>
              <a:avLst/>
              <a:gdLst/>
              <a:ahLst/>
              <a:cxnLst/>
              <a:rect l="l" t="t" r="r" b="b"/>
              <a:pathLst>
                <a:path w="8356" h="2737" extrusionOk="0">
                  <a:moveTo>
                    <a:pt x="0" y="1"/>
                  </a:moveTo>
                  <a:cubicBezTo>
                    <a:pt x="148" y="75"/>
                    <a:pt x="333" y="223"/>
                    <a:pt x="407" y="407"/>
                  </a:cubicBezTo>
                  <a:lnTo>
                    <a:pt x="850" y="814"/>
                  </a:lnTo>
                  <a:cubicBezTo>
                    <a:pt x="1109" y="1110"/>
                    <a:pt x="1405" y="1369"/>
                    <a:pt x="1664" y="1628"/>
                  </a:cubicBezTo>
                  <a:cubicBezTo>
                    <a:pt x="1997" y="1849"/>
                    <a:pt x="2329" y="2071"/>
                    <a:pt x="2625" y="2256"/>
                  </a:cubicBezTo>
                  <a:cubicBezTo>
                    <a:pt x="2810" y="2367"/>
                    <a:pt x="2995" y="2441"/>
                    <a:pt x="3180" y="2478"/>
                  </a:cubicBezTo>
                  <a:cubicBezTo>
                    <a:pt x="3364" y="2552"/>
                    <a:pt x="3549" y="2552"/>
                    <a:pt x="3734" y="2589"/>
                  </a:cubicBezTo>
                  <a:cubicBezTo>
                    <a:pt x="4548" y="2663"/>
                    <a:pt x="5287" y="2737"/>
                    <a:pt x="6063" y="2737"/>
                  </a:cubicBezTo>
                  <a:cubicBezTo>
                    <a:pt x="6840" y="2737"/>
                    <a:pt x="7616" y="2663"/>
                    <a:pt x="8356" y="2478"/>
                  </a:cubicBezTo>
                  <a:lnTo>
                    <a:pt x="8356" y="2441"/>
                  </a:lnTo>
                  <a:lnTo>
                    <a:pt x="7209" y="2441"/>
                  </a:lnTo>
                  <a:cubicBezTo>
                    <a:pt x="6803" y="2441"/>
                    <a:pt x="6433" y="2404"/>
                    <a:pt x="6063" y="2404"/>
                  </a:cubicBezTo>
                  <a:cubicBezTo>
                    <a:pt x="5694" y="2367"/>
                    <a:pt x="5324" y="2367"/>
                    <a:pt x="4954" y="2293"/>
                  </a:cubicBezTo>
                  <a:lnTo>
                    <a:pt x="3845" y="2182"/>
                  </a:lnTo>
                  <a:cubicBezTo>
                    <a:pt x="3660" y="2108"/>
                    <a:pt x="3475" y="2108"/>
                    <a:pt x="3291" y="2071"/>
                  </a:cubicBezTo>
                  <a:cubicBezTo>
                    <a:pt x="3143" y="2034"/>
                    <a:pt x="2958" y="1997"/>
                    <a:pt x="2810" y="1886"/>
                  </a:cubicBezTo>
                  <a:cubicBezTo>
                    <a:pt x="2514" y="1738"/>
                    <a:pt x="2218" y="1554"/>
                    <a:pt x="1886" y="1332"/>
                  </a:cubicBezTo>
                  <a:cubicBezTo>
                    <a:pt x="1627" y="1147"/>
                    <a:pt x="1294" y="888"/>
                    <a:pt x="1035" y="629"/>
                  </a:cubicBezTo>
                  <a:cubicBezTo>
                    <a:pt x="887" y="518"/>
                    <a:pt x="703" y="407"/>
                    <a:pt x="555" y="260"/>
                  </a:cubicBezTo>
                  <a:cubicBezTo>
                    <a:pt x="370" y="186"/>
                    <a:pt x="185" y="38"/>
                    <a:pt x="0" y="1"/>
                  </a:cubicBezTo>
                  <a:close/>
                </a:path>
              </a:pathLst>
            </a:custGeom>
            <a:solidFill>
              <a:srgbClr val="6A5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8" name="Google Shape;22658;p31"/>
            <p:cNvSpPr/>
            <p:nvPr/>
          </p:nvSpPr>
          <p:spPr>
            <a:xfrm>
              <a:off x="2745520" y="4365639"/>
              <a:ext cx="141789" cy="453219"/>
            </a:xfrm>
            <a:custGeom>
              <a:avLst/>
              <a:gdLst/>
              <a:ahLst/>
              <a:cxnLst/>
              <a:rect l="l" t="t" r="r" b="b"/>
              <a:pathLst>
                <a:path w="2515" h="8039" extrusionOk="0">
                  <a:moveTo>
                    <a:pt x="2410" y="1"/>
                  </a:moveTo>
                  <a:cubicBezTo>
                    <a:pt x="2323" y="1"/>
                    <a:pt x="2234" y="27"/>
                    <a:pt x="2181" y="53"/>
                  </a:cubicBezTo>
                  <a:cubicBezTo>
                    <a:pt x="2070" y="164"/>
                    <a:pt x="1996" y="201"/>
                    <a:pt x="1960" y="312"/>
                  </a:cubicBezTo>
                  <a:cubicBezTo>
                    <a:pt x="1812" y="497"/>
                    <a:pt x="1701" y="644"/>
                    <a:pt x="1627" y="792"/>
                  </a:cubicBezTo>
                  <a:cubicBezTo>
                    <a:pt x="1479" y="1125"/>
                    <a:pt x="1331" y="1495"/>
                    <a:pt x="1257" y="1864"/>
                  </a:cubicBezTo>
                  <a:cubicBezTo>
                    <a:pt x="1257" y="1975"/>
                    <a:pt x="1220" y="2049"/>
                    <a:pt x="1220" y="2197"/>
                  </a:cubicBezTo>
                  <a:lnTo>
                    <a:pt x="1035" y="2382"/>
                  </a:lnTo>
                  <a:cubicBezTo>
                    <a:pt x="961" y="2456"/>
                    <a:pt x="887" y="2530"/>
                    <a:pt x="850" y="2604"/>
                  </a:cubicBezTo>
                  <a:cubicBezTo>
                    <a:pt x="555" y="2937"/>
                    <a:pt x="370" y="3306"/>
                    <a:pt x="222" y="3676"/>
                  </a:cubicBezTo>
                  <a:cubicBezTo>
                    <a:pt x="185" y="3787"/>
                    <a:pt x="148" y="3861"/>
                    <a:pt x="148" y="3935"/>
                  </a:cubicBezTo>
                  <a:cubicBezTo>
                    <a:pt x="148" y="4046"/>
                    <a:pt x="111" y="4157"/>
                    <a:pt x="111" y="4231"/>
                  </a:cubicBezTo>
                  <a:cubicBezTo>
                    <a:pt x="111" y="4452"/>
                    <a:pt x="37" y="4637"/>
                    <a:pt x="37" y="4822"/>
                  </a:cubicBezTo>
                  <a:cubicBezTo>
                    <a:pt x="0" y="5192"/>
                    <a:pt x="37" y="5562"/>
                    <a:pt x="111" y="5931"/>
                  </a:cubicBezTo>
                  <a:cubicBezTo>
                    <a:pt x="148" y="6301"/>
                    <a:pt x="222" y="6634"/>
                    <a:pt x="333" y="7003"/>
                  </a:cubicBezTo>
                  <a:cubicBezTo>
                    <a:pt x="370" y="7188"/>
                    <a:pt x="407" y="7336"/>
                    <a:pt x="518" y="7521"/>
                  </a:cubicBezTo>
                  <a:lnTo>
                    <a:pt x="666" y="7780"/>
                  </a:lnTo>
                  <a:cubicBezTo>
                    <a:pt x="702" y="7891"/>
                    <a:pt x="739" y="7928"/>
                    <a:pt x="776" y="8039"/>
                  </a:cubicBezTo>
                  <a:lnTo>
                    <a:pt x="924" y="7965"/>
                  </a:lnTo>
                  <a:cubicBezTo>
                    <a:pt x="924" y="7891"/>
                    <a:pt x="924" y="7780"/>
                    <a:pt x="887" y="7706"/>
                  </a:cubicBezTo>
                  <a:cubicBezTo>
                    <a:pt x="850" y="7632"/>
                    <a:pt x="776" y="7558"/>
                    <a:pt x="776" y="7484"/>
                  </a:cubicBezTo>
                  <a:cubicBezTo>
                    <a:pt x="739" y="7336"/>
                    <a:pt x="739" y="7151"/>
                    <a:pt x="702" y="6966"/>
                  </a:cubicBezTo>
                  <a:cubicBezTo>
                    <a:pt x="666" y="6597"/>
                    <a:pt x="592" y="6264"/>
                    <a:pt x="592" y="5894"/>
                  </a:cubicBezTo>
                  <a:cubicBezTo>
                    <a:pt x="555" y="5192"/>
                    <a:pt x="592" y="4452"/>
                    <a:pt x="850" y="3824"/>
                  </a:cubicBezTo>
                  <a:cubicBezTo>
                    <a:pt x="924" y="3491"/>
                    <a:pt x="1109" y="3158"/>
                    <a:pt x="1294" y="2900"/>
                  </a:cubicBezTo>
                  <a:cubicBezTo>
                    <a:pt x="1405" y="2752"/>
                    <a:pt x="1516" y="2604"/>
                    <a:pt x="1627" y="2493"/>
                  </a:cubicBezTo>
                  <a:cubicBezTo>
                    <a:pt x="1664" y="2419"/>
                    <a:pt x="1701" y="2382"/>
                    <a:pt x="1701" y="2345"/>
                  </a:cubicBezTo>
                  <a:lnTo>
                    <a:pt x="1701" y="2234"/>
                  </a:lnTo>
                  <a:lnTo>
                    <a:pt x="1701" y="2197"/>
                  </a:lnTo>
                  <a:cubicBezTo>
                    <a:pt x="1775" y="2086"/>
                    <a:pt x="1775" y="2012"/>
                    <a:pt x="1775" y="1901"/>
                  </a:cubicBezTo>
                  <a:cubicBezTo>
                    <a:pt x="1812" y="1606"/>
                    <a:pt x="1886" y="1236"/>
                    <a:pt x="1996" y="903"/>
                  </a:cubicBezTo>
                  <a:cubicBezTo>
                    <a:pt x="2033" y="718"/>
                    <a:pt x="2070" y="533"/>
                    <a:pt x="2181" y="386"/>
                  </a:cubicBezTo>
                  <a:cubicBezTo>
                    <a:pt x="2218" y="312"/>
                    <a:pt x="2255" y="201"/>
                    <a:pt x="2329" y="164"/>
                  </a:cubicBezTo>
                  <a:cubicBezTo>
                    <a:pt x="2366" y="127"/>
                    <a:pt x="2403" y="53"/>
                    <a:pt x="2514" y="53"/>
                  </a:cubicBezTo>
                  <a:lnTo>
                    <a:pt x="2514" y="16"/>
                  </a:lnTo>
                  <a:cubicBezTo>
                    <a:pt x="2482" y="5"/>
                    <a:pt x="2446" y="1"/>
                    <a:pt x="2410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9" name="Google Shape;22659;p31"/>
            <p:cNvSpPr/>
            <p:nvPr/>
          </p:nvSpPr>
          <p:spPr>
            <a:xfrm>
              <a:off x="2618333" y="4818801"/>
              <a:ext cx="170993" cy="47977"/>
            </a:xfrm>
            <a:custGeom>
              <a:avLst/>
              <a:gdLst/>
              <a:ahLst/>
              <a:cxnLst/>
              <a:rect l="l" t="t" r="r" b="b"/>
              <a:pathLst>
                <a:path w="3033" h="851" extrusionOk="0">
                  <a:moveTo>
                    <a:pt x="3032" y="1"/>
                  </a:moveTo>
                  <a:cubicBezTo>
                    <a:pt x="3032" y="74"/>
                    <a:pt x="2958" y="185"/>
                    <a:pt x="2848" y="222"/>
                  </a:cubicBezTo>
                  <a:cubicBezTo>
                    <a:pt x="2811" y="222"/>
                    <a:pt x="2774" y="259"/>
                    <a:pt x="2737" y="259"/>
                  </a:cubicBezTo>
                  <a:cubicBezTo>
                    <a:pt x="2663" y="296"/>
                    <a:pt x="2626" y="296"/>
                    <a:pt x="2589" y="370"/>
                  </a:cubicBezTo>
                  <a:cubicBezTo>
                    <a:pt x="2441" y="444"/>
                    <a:pt x="2219" y="555"/>
                    <a:pt x="2034" y="592"/>
                  </a:cubicBezTo>
                  <a:cubicBezTo>
                    <a:pt x="1890" y="644"/>
                    <a:pt x="1741" y="669"/>
                    <a:pt x="1593" y="669"/>
                  </a:cubicBezTo>
                  <a:cubicBezTo>
                    <a:pt x="1323" y="669"/>
                    <a:pt x="1053" y="587"/>
                    <a:pt x="814" y="444"/>
                  </a:cubicBezTo>
                  <a:cubicBezTo>
                    <a:pt x="759" y="463"/>
                    <a:pt x="685" y="472"/>
                    <a:pt x="606" y="472"/>
                  </a:cubicBezTo>
                  <a:cubicBezTo>
                    <a:pt x="528" y="472"/>
                    <a:pt x="444" y="463"/>
                    <a:pt x="371" y="444"/>
                  </a:cubicBezTo>
                  <a:cubicBezTo>
                    <a:pt x="223" y="444"/>
                    <a:pt x="75" y="296"/>
                    <a:pt x="38" y="185"/>
                  </a:cubicBezTo>
                  <a:lnTo>
                    <a:pt x="38" y="185"/>
                  </a:lnTo>
                  <a:cubicBezTo>
                    <a:pt x="1" y="259"/>
                    <a:pt x="38" y="370"/>
                    <a:pt x="75" y="444"/>
                  </a:cubicBezTo>
                  <a:cubicBezTo>
                    <a:pt x="186" y="481"/>
                    <a:pt x="223" y="518"/>
                    <a:pt x="334" y="592"/>
                  </a:cubicBezTo>
                  <a:cubicBezTo>
                    <a:pt x="518" y="629"/>
                    <a:pt x="629" y="629"/>
                    <a:pt x="814" y="629"/>
                  </a:cubicBezTo>
                  <a:lnTo>
                    <a:pt x="740" y="629"/>
                  </a:lnTo>
                  <a:cubicBezTo>
                    <a:pt x="925" y="777"/>
                    <a:pt x="1147" y="814"/>
                    <a:pt x="1369" y="851"/>
                  </a:cubicBezTo>
                  <a:cubicBezTo>
                    <a:pt x="1628" y="851"/>
                    <a:pt x="1849" y="851"/>
                    <a:pt x="2071" y="777"/>
                  </a:cubicBezTo>
                  <a:cubicBezTo>
                    <a:pt x="2293" y="666"/>
                    <a:pt x="2478" y="592"/>
                    <a:pt x="2663" y="444"/>
                  </a:cubicBezTo>
                  <a:cubicBezTo>
                    <a:pt x="2774" y="407"/>
                    <a:pt x="2774" y="370"/>
                    <a:pt x="2922" y="296"/>
                  </a:cubicBezTo>
                  <a:lnTo>
                    <a:pt x="3032" y="185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4D4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0" name="Google Shape;22660;p31"/>
            <p:cNvSpPr/>
            <p:nvPr/>
          </p:nvSpPr>
          <p:spPr>
            <a:xfrm>
              <a:off x="2620419" y="4289360"/>
              <a:ext cx="54292" cy="535755"/>
            </a:xfrm>
            <a:custGeom>
              <a:avLst/>
              <a:gdLst/>
              <a:ahLst/>
              <a:cxnLst/>
              <a:rect l="l" t="t" r="r" b="b"/>
              <a:pathLst>
                <a:path w="963" h="9503" extrusionOk="0">
                  <a:moveTo>
                    <a:pt x="925" y="1"/>
                  </a:moveTo>
                  <a:cubicBezTo>
                    <a:pt x="703" y="1628"/>
                    <a:pt x="555" y="3291"/>
                    <a:pt x="666" y="4844"/>
                  </a:cubicBezTo>
                  <a:cubicBezTo>
                    <a:pt x="666" y="5694"/>
                    <a:pt x="703" y="6471"/>
                    <a:pt x="740" y="7284"/>
                  </a:cubicBezTo>
                  <a:lnTo>
                    <a:pt x="740" y="7913"/>
                  </a:lnTo>
                  <a:cubicBezTo>
                    <a:pt x="703" y="8135"/>
                    <a:pt x="740" y="8319"/>
                    <a:pt x="666" y="8504"/>
                  </a:cubicBezTo>
                  <a:cubicBezTo>
                    <a:pt x="555" y="8689"/>
                    <a:pt x="371" y="8763"/>
                    <a:pt x="223" y="8948"/>
                  </a:cubicBezTo>
                  <a:cubicBezTo>
                    <a:pt x="112" y="9096"/>
                    <a:pt x="1" y="9281"/>
                    <a:pt x="1" y="9502"/>
                  </a:cubicBezTo>
                  <a:lnTo>
                    <a:pt x="38" y="9502"/>
                  </a:lnTo>
                  <a:cubicBezTo>
                    <a:pt x="112" y="9281"/>
                    <a:pt x="186" y="9133"/>
                    <a:pt x="334" y="9022"/>
                  </a:cubicBezTo>
                  <a:cubicBezTo>
                    <a:pt x="407" y="8948"/>
                    <a:pt x="481" y="8874"/>
                    <a:pt x="555" y="8837"/>
                  </a:cubicBezTo>
                  <a:cubicBezTo>
                    <a:pt x="666" y="8763"/>
                    <a:pt x="740" y="8726"/>
                    <a:pt x="851" y="8578"/>
                  </a:cubicBezTo>
                  <a:cubicBezTo>
                    <a:pt x="888" y="8467"/>
                    <a:pt x="925" y="8319"/>
                    <a:pt x="925" y="8208"/>
                  </a:cubicBezTo>
                  <a:cubicBezTo>
                    <a:pt x="962" y="8135"/>
                    <a:pt x="962" y="7987"/>
                    <a:pt x="962" y="7913"/>
                  </a:cubicBezTo>
                  <a:lnTo>
                    <a:pt x="962" y="7284"/>
                  </a:lnTo>
                  <a:lnTo>
                    <a:pt x="962" y="4844"/>
                  </a:lnTo>
                  <a:lnTo>
                    <a:pt x="962" y="3661"/>
                  </a:lnTo>
                  <a:lnTo>
                    <a:pt x="962" y="2441"/>
                  </a:lnTo>
                  <a:lnTo>
                    <a:pt x="962" y="1258"/>
                  </a:lnTo>
                  <a:cubicBezTo>
                    <a:pt x="962" y="814"/>
                    <a:pt x="962" y="408"/>
                    <a:pt x="925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1" name="Google Shape;22661;p31"/>
            <p:cNvSpPr/>
            <p:nvPr/>
          </p:nvSpPr>
          <p:spPr>
            <a:xfrm>
              <a:off x="3349943" y="4339423"/>
              <a:ext cx="116758" cy="504466"/>
            </a:xfrm>
            <a:custGeom>
              <a:avLst/>
              <a:gdLst/>
              <a:ahLst/>
              <a:cxnLst/>
              <a:rect l="l" t="t" r="r" b="b"/>
              <a:pathLst>
                <a:path w="2071" h="8948" extrusionOk="0">
                  <a:moveTo>
                    <a:pt x="1405" y="0"/>
                  </a:moveTo>
                  <a:cubicBezTo>
                    <a:pt x="1110" y="370"/>
                    <a:pt x="925" y="666"/>
                    <a:pt x="703" y="1035"/>
                  </a:cubicBezTo>
                  <a:cubicBezTo>
                    <a:pt x="481" y="1405"/>
                    <a:pt x="296" y="1775"/>
                    <a:pt x="148" y="2219"/>
                  </a:cubicBezTo>
                  <a:cubicBezTo>
                    <a:pt x="38" y="2403"/>
                    <a:pt x="1" y="2588"/>
                    <a:pt x="1" y="2810"/>
                  </a:cubicBezTo>
                  <a:cubicBezTo>
                    <a:pt x="1" y="3032"/>
                    <a:pt x="1" y="3217"/>
                    <a:pt x="38" y="3439"/>
                  </a:cubicBezTo>
                  <a:cubicBezTo>
                    <a:pt x="148" y="3808"/>
                    <a:pt x="333" y="4252"/>
                    <a:pt x="518" y="4622"/>
                  </a:cubicBezTo>
                  <a:cubicBezTo>
                    <a:pt x="703" y="4991"/>
                    <a:pt x="962" y="5361"/>
                    <a:pt x="1221" y="5657"/>
                  </a:cubicBezTo>
                  <a:cubicBezTo>
                    <a:pt x="1442" y="5990"/>
                    <a:pt x="1516" y="6396"/>
                    <a:pt x="1479" y="6840"/>
                  </a:cubicBezTo>
                  <a:cubicBezTo>
                    <a:pt x="1479" y="7025"/>
                    <a:pt x="1442" y="7247"/>
                    <a:pt x="1405" y="7431"/>
                  </a:cubicBezTo>
                  <a:cubicBezTo>
                    <a:pt x="1332" y="7653"/>
                    <a:pt x="1295" y="7838"/>
                    <a:pt x="1221" y="8023"/>
                  </a:cubicBezTo>
                  <a:cubicBezTo>
                    <a:pt x="1147" y="8134"/>
                    <a:pt x="1110" y="8208"/>
                    <a:pt x="1036" y="8245"/>
                  </a:cubicBezTo>
                  <a:lnTo>
                    <a:pt x="740" y="8393"/>
                  </a:lnTo>
                  <a:cubicBezTo>
                    <a:pt x="666" y="8430"/>
                    <a:pt x="555" y="8541"/>
                    <a:pt x="518" y="8614"/>
                  </a:cubicBezTo>
                  <a:cubicBezTo>
                    <a:pt x="407" y="8725"/>
                    <a:pt x="370" y="8799"/>
                    <a:pt x="370" y="8947"/>
                  </a:cubicBezTo>
                  <a:lnTo>
                    <a:pt x="555" y="8947"/>
                  </a:lnTo>
                  <a:cubicBezTo>
                    <a:pt x="592" y="8873"/>
                    <a:pt x="666" y="8762"/>
                    <a:pt x="740" y="8725"/>
                  </a:cubicBezTo>
                  <a:cubicBezTo>
                    <a:pt x="851" y="8651"/>
                    <a:pt x="888" y="8614"/>
                    <a:pt x="962" y="8577"/>
                  </a:cubicBezTo>
                  <a:cubicBezTo>
                    <a:pt x="1036" y="8577"/>
                    <a:pt x="1110" y="8541"/>
                    <a:pt x="1258" y="8504"/>
                  </a:cubicBezTo>
                  <a:cubicBezTo>
                    <a:pt x="1405" y="8393"/>
                    <a:pt x="1516" y="8245"/>
                    <a:pt x="1590" y="8171"/>
                  </a:cubicBezTo>
                  <a:cubicBezTo>
                    <a:pt x="1627" y="8060"/>
                    <a:pt x="1664" y="7949"/>
                    <a:pt x="1701" y="7838"/>
                  </a:cubicBezTo>
                  <a:cubicBezTo>
                    <a:pt x="1701" y="7690"/>
                    <a:pt x="1775" y="7616"/>
                    <a:pt x="1812" y="7505"/>
                  </a:cubicBezTo>
                  <a:cubicBezTo>
                    <a:pt x="1886" y="7320"/>
                    <a:pt x="1960" y="7099"/>
                    <a:pt x="1997" y="6877"/>
                  </a:cubicBezTo>
                  <a:cubicBezTo>
                    <a:pt x="2071" y="6396"/>
                    <a:pt x="1997" y="5842"/>
                    <a:pt x="1701" y="5398"/>
                  </a:cubicBezTo>
                  <a:cubicBezTo>
                    <a:pt x="1701" y="5287"/>
                    <a:pt x="1664" y="5250"/>
                    <a:pt x="1627" y="5213"/>
                  </a:cubicBezTo>
                  <a:lnTo>
                    <a:pt x="1516" y="5065"/>
                  </a:lnTo>
                  <a:cubicBezTo>
                    <a:pt x="1442" y="5028"/>
                    <a:pt x="1405" y="4917"/>
                    <a:pt x="1332" y="4843"/>
                  </a:cubicBezTo>
                  <a:cubicBezTo>
                    <a:pt x="1258" y="4659"/>
                    <a:pt x="1147" y="4511"/>
                    <a:pt x="1073" y="4326"/>
                  </a:cubicBezTo>
                  <a:cubicBezTo>
                    <a:pt x="888" y="3993"/>
                    <a:pt x="740" y="3623"/>
                    <a:pt x="666" y="3328"/>
                  </a:cubicBezTo>
                  <a:cubicBezTo>
                    <a:pt x="592" y="3143"/>
                    <a:pt x="555" y="2958"/>
                    <a:pt x="555" y="2810"/>
                  </a:cubicBezTo>
                  <a:cubicBezTo>
                    <a:pt x="555" y="2662"/>
                    <a:pt x="555" y="2477"/>
                    <a:pt x="592" y="2292"/>
                  </a:cubicBezTo>
                  <a:cubicBezTo>
                    <a:pt x="703" y="1960"/>
                    <a:pt x="851" y="1553"/>
                    <a:pt x="962" y="1183"/>
                  </a:cubicBezTo>
                  <a:cubicBezTo>
                    <a:pt x="1110" y="814"/>
                    <a:pt x="1295" y="444"/>
                    <a:pt x="1442" y="37"/>
                  </a:cubicBezTo>
                  <a:lnTo>
                    <a:pt x="1405" y="0"/>
                  </a:ln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2" name="Google Shape;22662;p31"/>
            <p:cNvSpPr/>
            <p:nvPr/>
          </p:nvSpPr>
          <p:spPr>
            <a:xfrm>
              <a:off x="3372889" y="4845918"/>
              <a:ext cx="150133" cy="37547"/>
            </a:xfrm>
            <a:custGeom>
              <a:avLst/>
              <a:gdLst/>
              <a:ahLst/>
              <a:cxnLst/>
              <a:rect l="l" t="t" r="r" b="b"/>
              <a:pathLst>
                <a:path w="2663" h="666" extrusionOk="0">
                  <a:moveTo>
                    <a:pt x="0" y="0"/>
                  </a:moveTo>
                  <a:cubicBezTo>
                    <a:pt x="0" y="33"/>
                    <a:pt x="7" y="58"/>
                    <a:pt x="22" y="80"/>
                  </a:cubicBezTo>
                  <a:lnTo>
                    <a:pt x="22" y="80"/>
                  </a:lnTo>
                  <a:cubicBezTo>
                    <a:pt x="7" y="47"/>
                    <a:pt x="0" y="17"/>
                    <a:pt x="0" y="0"/>
                  </a:cubicBezTo>
                  <a:close/>
                  <a:moveTo>
                    <a:pt x="22" y="80"/>
                  </a:moveTo>
                  <a:cubicBezTo>
                    <a:pt x="40" y="121"/>
                    <a:pt x="70" y="164"/>
                    <a:pt x="111" y="185"/>
                  </a:cubicBezTo>
                  <a:cubicBezTo>
                    <a:pt x="148" y="222"/>
                    <a:pt x="222" y="222"/>
                    <a:pt x="296" y="296"/>
                  </a:cubicBezTo>
                  <a:cubicBezTo>
                    <a:pt x="333" y="296"/>
                    <a:pt x="407" y="333"/>
                    <a:pt x="481" y="333"/>
                  </a:cubicBezTo>
                  <a:cubicBezTo>
                    <a:pt x="507" y="346"/>
                    <a:pt x="529" y="354"/>
                    <a:pt x="550" y="360"/>
                  </a:cubicBezTo>
                  <a:lnTo>
                    <a:pt x="550" y="360"/>
                  </a:lnTo>
                  <a:cubicBezTo>
                    <a:pt x="561" y="394"/>
                    <a:pt x="576" y="434"/>
                    <a:pt x="592" y="481"/>
                  </a:cubicBezTo>
                  <a:cubicBezTo>
                    <a:pt x="666" y="518"/>
                    <a:pt x="740" y="555"/>
                    <a:pt x="777" y="629"/>
                  </a:cubicBezTo>
                  <a:cubicBezTo>
                    <a:pt x="925" y="666"/>
                    <a:pt x="1072" y="666"/>
                    <a:pt x="1146" y="666"/>
                  </a:cubicBezTo>
                  <a:cubicBezTo>
                    <a:pt x="1405" y="666"/>
                    <a:pt x="1590" y="629"/>
                    <a:pt x="1812" y="555"/>
                  </a:cubicBezTo>
                  <a:lnTo>
                    <a:pt x="2218" y="555"/>
                  </a:lnTo>
                  <a:cubicBezTo>
                    <a:pt x="2329" y="555"/>
                    <a:pt x="2366" y="518"/>
                    <a:pt x="2477" y="518"/>
                  </a:cubicBezTo>
                  <a:cubicBezTo>
                    <a:pt x="2514" y="518"/>
                    <a:pt x="2588" y="481"/>
                    <a:pt x="2662" y="444"/>
                  </a:cubicBezTo>
                  <a:cubicBezTo>
                    <a:pt x="2514" y="444"/>
                    <a:pt x="2366" y="444"/>
                    <a:pt x="2145" y="481"/>
                  </a:cubicBezTo>
                  <a:cubicBezTo>
                    <a:pt x="1997" y="481"/>
                    <a:pt x="1849" y="481"/>
                    <a:pt x="1701" y="444"/>
                  </a:cubicBezTo>
                  <a:cubicBezTo>
                    <a:pt x="1516" y="481"/>
                    <a:pt x="1294" y="518"/>
                    <a:pt x="1109" y="518"/>
                  </a:cubicBezTo>
                  <a:cubicBezTo>
                    <a:pt x="1035" y="518"/>
                    <a:pt x="925" y="518"/>
                    <a:pt x="851" y="481"/>
                  </a:cubicBezTo>
                  <a:cubicBezTo>
                    <a:pt x="740" y="444"/>
                    <a:pt x="703" y="333"/>
                    <a:pt x="703" y="259"/>
                  </a:cubicBezTo>
                  <a:cubicBezTo>
                    <a:pt x="555" y="259"/>
                    <a:pt x="407" y="259"/>
                    <a:pt x="296" y="185"/>
                  </a:cubicBezTo>
                  <a:cubicBezTo>
                    <a:pt x="222" y="185"/>
                    <a:pt x="148" y="185"/>
                    <a:pt x="111" y="148"/>
                  </a:cubicBezTo>
                  <a:cubicBezTo>
                    <a:pt x="70" y="127"/>
                    <a:pt x="40" y="107"/>
                    <a:pt x="22" y="80"/>
                  </a:cubicBezTo>
                  <a:close/>
                </a:path>
              </a:pathLst>
            </a:custGeom>
            <a:solidFill>
              <a:srgbClr val="4D4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3" name="Google Shape;22663;p31"/>
            <p:cNvSpPr/>
            <p:nvPr/>
          </p:nvSpPr>
          <p:spPr>
            <a:xfrm>
              <a:off x="3518794" y="4337337"/>
              <a:ext cx="135532" cy="531527"/>
            </a:xfrm>
            <a:custGeom>
              <a:avLst/>
              <a:gdLst/>
              <a:ahLst/>
              <a:cxnLst/>
              <a:rect l="l" t="t" r="r" b="b"/>
              <a:pathLst>
                <a:path w="2404" h="9428" extrusionOk="0">
                  <a:moveTo>
                    <a:pt x="2329" y="0"/>
                  </a:moveTo>
                  <a:cubicBezTo>
                    <a:pt x="2218" y="814"/>
                    <a:pt x="1960" y="1442"/>
                    <a:pt x="1627" y="2108"/>
                  </a:cubicBezTo>
                  <a:cubicBezTo>
                    <a:pt x="1553" y="2293"/>
                    <a:pt x="1442" y="2403"/>
                    <a:pt x="1368" y="2588"/>
                  </a:cubicBezTo>
                  <a:cubicBezTo>
                    <a:pt x="1257" y="2773"/>
                    <a:pt x="1183" y="2958"/>
                    <a:pt x="1072" y="3106"/>
                  </a:cubicBezTo>
                  <a:cubicBezTo>
                    <a:pt x="851" y="3402"/>
                    <a:pt x="703" y="3771"/>
                    <a:pt x="518" y="4141"/>
                  </a:cubicBezTo>
                  <a:cubicBezTo>
                    <a:pt x="333" y="4511"/>
                    <a:pt x="259" y="4917"/>
                    <a:pt x="148" y="5324"/>
                  </a:cubicBezTo>
                  <a:cubicBezTo>
                    <a:pt x="111" y="5546"/>
                    <a:pt x="111" y="5731"/>
                    <a:pt x="111" y="5990"/>
                  </a:cubicBezTo>
                  <a:lnTo>
                    <a:pt x="111" y="6285"/>
                  </a:lnTo>
                  <a:lnTo>
                    <a:pt x="111" y="6544"/>
                  </a:lnTo>
                  <a:cubicBezTo>
                    <a:pt x="111" y="7284"/>
                    <a:pt x="0" y="8023"/>
                    <a:pt x="0" y="8799"/>
                  </a:cubicBezTo>
                  <a:lnTo>
                    <a:pt x="0" y="8873"/>
                  </a:lnTo>
                  <a:cubicBezTo>
                    <a:pt x="0" y="8947"/>
                    <a:pt x="74" y="8984"/>
                    <a:pt x="74" y="9021"/>
                  </a:cubicBezTo>
                  <a:cubicBezTo>
                    <a:pt x="111" y="9058"/>
                    <a:pt x="111" y="9132"/>
                    <a:pt x="111" y="9169"/>
                  </a:cubicBezTo>
                  <a:cubicBezTo>
                    <a:pt x="148" y="9243"/>
                    <a:pt x="148" y="9354"/>
                    <a:pt x="74" y="9391"/>
                  </a:cubicBezTo>
                  <a:lnTo>
                    <a:pt x="74" y="9428"/>
                  </a:lnTo>
                  <a:lnTo>
                    <a:pt x="185" y="9317"/>
                  </a:lnTo>
                  <a:cubicBezTo>
                    <a:pt x="259" y="9243"/>
                    <a:pt x="259" y="9169"/>
                    <a:pt x="259" y="9132"/>
                  </a:cubicBezTo>
                  <a:cubicBezTo>
                    <a:pt x="259" y="9021"/>
                    <a:pt x="259" y="8873"/>
                    <a:pt x="185" y="8799"/>
                  </a:cubicBezTo>
                  <a:cubicBezTo>
                    <a:pt x="333" y="8060"/>
                    <a:pt x="481" y="7284"/>
                    <a:pt x="555" y="6544"/>
                  </a:cubicBezTo>
                  <a:cubicBezTo>
                    <a:pt x="629" y="6359"/>
                    <a:pt x="629" y="6174"/>
                    <a:pt x="629" y="5990"/>
                  </a:cubicBezTo>
                  <a:cubicBezTo>
                    <a:pt x="629" y="5805"/>
                    <a:pt x="629" y="5620"/>
                    <a:pt x="666" y="5435"/>
                  </a:cubicBezTo>
                  <a:cubicBezTo>
                    <a:pt x="740" y="5065"/>
                    <a:pt x="887" y="4733"/>
                    <a:pt x="1035" y="4363"/>
                  </a:cubicBezTo>
                  <a:cubicBezTo>
                    <a:pt x="1183" y="4030"/>
                    <a:pt x="1294" y="3660"/>
                    <a:pt x="1479" y="3365"/>
                  </a:cubicBezTo>
                  <a:cubicBezTo>
                    <a:pt x="1664" y="2995"/>
                    <a:pt x="1812" y="2662"/>
                    <a:pt x="1960" y="2293"/>
                  </a:cubicBezTo>
                  <a:cubicBezTo>
                    <a:pt x="2218" y="1553"/>
                    <a:pt x="2403" y="814"/>
                    <a:pt x="2329" y="37"/>
                  </a:cubicBezTo>
                  <a:lnTo>
                    <a:pt x="2329" y="0"/>
                  </a:ln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4" name="Google Shape;22664;p31"/>
            <p:cNvSpPr/>
            <p:nvPr/>
          </p:nvSpPr>
          <p:spPr>
            <a:xfrm>
              <a:off x="2918486" y="3757889"/>
              <a:ext cx="742097" cy="581590"/>
            </a:xfrm>
            <a:custGeom>
              <a:avLst/>
              <a:gdLst/>
              <a:ahLst/>
              <a:cxnLst/>
              <a:rect l="l" t="t" r="r" b="b"/>
              <a:pathLst>
                <a:path w="13163" h="10316" extrusionOk="0">
                  <a:moveTo>
                    <a:pt x="75" y="0"/>
                  </a:moveTo>
                  <a:lnTo>
                    <a:pt x="1" y="37"/>
                  </a:lnTo>
                  <a:cubicBezTo>
                    <a:pt x="407" y="74"/>
                    <a:pt x="777" y="148"/>
                    <a:pt x="1147" y="259"/>
                  </a:cubicBezTo>
                  <a:cubicBezTo>
                    <a:pt x="1516" y="407"/>
                    <a:pt x="1886" y="592"/>
                    <a:pt x="2219" y="777"/>
                  </a:cubicBezTo>
                  <a:lnTo>
                    <a:pt x="3328" y="1331"/>
                  </a:lnTo>
                  <a:cubicBezTo>
                    <a:pt x="3735" y="1516"/>
                    <a:pt x="4141" y="1627"/>
                    <a:pt x="4548" y="1701"/>
                  </a:cubicBezTo>
                  <a:cubicBezTo>
                    <a:pt x="6212" y="1886"/>
                    <a:pt x="7801" y="1812"/>
                    <a:pt x="8948" y="2662"/>
                  </a:cubicBezTo>
                  <a:cubicBezTo>
                    <a:pt x="9243" y="2847"/>
                    <a:pt x="9539" y="3106"/>
                    <a:pt x="9835" y="3365"/>
                  </a:cubicBezTo>
                  <a:cubicBezTo>
                    <a:pt x="10168" y="3587"/>
                    <a:pt x="10426" y="3882"/>
                    <a:pt x="10648" y="4141"/>
                  </a:cubicBezTo>
                  <a:cubicBezTo>
                    <a:pt x="10907" y="4400"/>
                    <a:pt x="11129" y="4696"/>
                    <a:pt x="11351" y="5028"/>
                  </a:cubicBezTo>
                  <a:cubicBezTo>
                    <a:pt x="11572" y="5361"/>
                    <a:pt x="11868" y="5694"/>
                    <a:pt x="12127" y="5953"/>
                  </a:cubicBezTo>
                  <a:cubicBezTo>
                    <a:pt x="12275" y="6101"/>
                    <a:pt x="12423" y="6249"/>
                    <a:pt x="12497" y="6359"/>
                  </a:cubicBezTo>
                  <a:cubicBezTo>
                    <a:pt x="12608" y="6507"/>
                    <a:pt x="12645" y="6655"/>
                    <a:pt x="12682" y="6803"/>
                  </a:cubicBezTo>
                  <a:cubicBezTo>
                    <a:pt x="12792" y="7099"/>
                    <a:pt x="12756" y="7469"/>
                    <a:pt x="12756" y="7912"/>
                  </a:cubicBezTo>
                  <a:lnTo>
                    <a:pt x="12756" y="9095"/>
                  </a:lnTo>
                  <a:cubicBezTo>
                    <a:pt x="12756" y="9280"/>
                    <a:pt x="12756" y="9502"/>
                    <a:pt x="12792" y="9687"/>
                  </a:cubicBezTo>
                  <a:cubicBezTo>
                    <a:pt x="12829" y="9872"/>
                    <a:pt x="12866" y="10130"/>
                    <a:pt x="12940" y="10315"/>
                  </a:cubicBezTo>
                  <a:lnTo>
                    <a:pt x="12977" y="10315"/>
                  </a:lnTo>
                  <a:cubicBezTo>
                    <a:pt x="12940" y="9872"/>
                    <a:pt x="12866" y="9502"/>
                    <a:pt x="12940" y="9095"/>
                  </a:cubicBezTo>
                  <a:cubicBezTo>
                    <a:pt x="12977" y="8689"/>
                    <a:pt x="13014" y="8319"/>
                    <a:pt x="13051" y="7912"/>
                  </a:cubicBezTo>
                  <a:cubicBezTo>
                    <a:pt x="13088" y="7469"/>
                    <a:pt x="13162" y="7099"/>
                    <a:pt x="13088" y="6692"/>
                  </a:cubicBezTo>
                  <a:cubicBezTo>
                    <a:pt x="13051" y="6507"/>
                    <a:pt x="12977" y="6322"/>
                    <a:pt x="12866" y="6138"/>
                  </a:cubicBezTo>
                  <a:cubicBezTo>
                    <a:pt x="12792" y="5990"/>
                    <a:pt x="12645" y="5805"/>
                    <a:pt x="12497" y="5694"/>
                  </a:cubicBezTo>
                  <a:cubicBezTo>
                    <a:pt x="12238" y="5398"/>
                    <a:pt x="12016" y="5065"/>
                    <a:pt x="11757" y="4770"/>
                  </a:cubicBezTo>
                  <a:cubicBezTo>
                    <a:pt x="11535" y="4437"/>
                    <a:pt x="11314" y="4104"/>
                    <a:pt x="11018" y="3771"/>
                  </a:cubicBezTo>
                  <a:cubicBezTo>
                    <a:pt x="10796" y="3513"/>
                    <a:pt x="10463" y="3217"/>
                    <a:pt x="10205" y="2958"/>
                  </a:cubicBezTo>
                  <a:cubicBezTo>
                    <a:pt x="9909" y="2662"/>
                    <a:pt x="9613" y="2441"/>
                    <a:pt x="9280" y="2219"/>
                  </a:cubicBezTo>
                  <a:cubicBezTo>
                    <a:pt x="8948" y="1997"/>
                    <a:pt x="8578" y="1812"/>
                    <a:pt x="8208" y="1664"/>
                  </a:cubicBezTo>
                  <a:cubicBezTo>
                    <a:pt x="7838" y="1516"/>
                    <a:pt x="7469" y="1442"/>
                    <a:pt x="7062" y="1368"/>
                  </a:cubicBezTo>
                  <a:cubicBezTo>
                    <a:pt x="6212" y="1294"/>
                    <a:pt x="5435" y="1331"/>
                    <a:pt x="4659" y="1257"/>
                  </a:cubicBezTo>
                  <a:cubicBezTo>
                    <a:pt x="4252" y="1184"/>
                    <a:pt x="3883" y="1110"/>
                    <a:pt x="3513" y="962"/>
                  </a:cubicBezTo>
                  <a:cubicBezTo>
                    <a:pt x="3143" y="814"/>
                    <a:pt x="2773" y="629"/>
                    <a:pt x="2404" y="481"/>
                  </a:cubicBezTo>
                  <a:cubicBezTo>
                    <a:pt x="2071" y="333"/>
                    <a:pt x="1627" y="185"/>
                    <a:pt x="1295" y="74"/>
                  </a:cubicBezTo>
                  <a:cubicBezTo>
                    <a:pt x="851" y="0"/>
                    <a:pt x="481" y="0"/>
                    <a:pt x="75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5" name="Google Shape;22665;p31"/>
            <p:cNvSpPr/>
            <p:nvPr/>
          </p:nvSpPr>
          <p:spPr>
            <a:xfrm>
              <a:off x="3391606" y="4808371"/>
              <a:ext cx="37604" cy="48034"/>
            </a:xfrm>
            <a:custGeom>
              <a:avLst/>
              <a:gdLst/>
              <a:ahLst/>
              <a:cxnLst/>
              <a:rect l="l" t="t" r="r" b="b"/>
              <a:pathLst>
                <a:path w="667" h="852" extrusionOk="0">
                  <a:moveTo>
                    <a:pt x="334" y="1"/>
                  </a:moveTo>
                  <a:cubicBezTo>
                    <a:pt x="186" y="1"/>
                    <a:pt x="112" y="1"/>
                    <a:pt x="1" y="75"/>
                  </a:cubicBezTo>
                  <a:cubicBezTo>
                    <a:pt x="112" y="112"/>
                    <a:pt x="186" y="112"/>
                    <a:pt x="223" y="186"/>
                  </a:cubicBezTo>
                  <a:cubicBezTo>
                    <a:pt x="334" y="223"/>
                    <a:pt x="408" y="259"/>
                    <a:pt x="408" y="333"/>
                  </a:cubicBezTo>
                  <a:cubicBezTo>
                    <a:pt x="482" y="481"/>
                    <a:pt x="371" y="666"/>
                    <a:pt x="334" y="851"/>
                  </a:cubicBezTo>
                  <a:cubicBezTo>
                    <a:pt x="482" y="814"/>
                    <a:pt x="519" y="703"/>
                    <a:pt x="556" y="629"/>
                  </a:cubicBezTo>
                  <a:cubicBezTo>
                    <a:pt x="593" y="481"/>
                    <a:pt x="666" y="407"/>
                    <a:pt x="593" y="259"/>
                  </a:cubicBezTo>
                  <a:cubicBezTo>
                    <a:pt x="593" y="223"/>
                    <a:pt x="556" y="112"/>
                    <a:pt x="519" y="75"/>
                  </a:cubicBezTo>
                  <a:cubicBezTo>
                    <a:pt x="482" y="38"/>
                    <a:pt x="371" y="1"/>
                    <a:pt x="334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6" name="Google Shape;22666;p31"/>
            <p:cNvSpPr/>
            <p:nvPr/>
          </p:nvSpPr>
          <p:spPr>
            <a:xfrm>
              <a:off x="3412466" y="4825059"/>
              <a:ext cx="64665" cy="41719"/>
            </a:xfrm>
            <a:custGeom>
              <a:avLst/>
              <a:gdLst/>
              <a:ahLst/>
              <a:cxnLst/>
              <a:rect l="l" t="t" r="r" b="b"/>
              <a:pathLst>
                <a:path w="1147" h="740" extrusionOk="0">
                  <a:moveTo>
                    <a:pt x="592" y="0"/>
                  </a:moveTo>
                  <a:cubicBezTo>
                    <a:pt x="407" y="74"/>
                    <a:pt x="296" y="185"/>
                    <a:pt x="186" y="296"/>
                  </a:cubicBezTo>
                  <a:cubicBezTo>
                    <a:pt x="112" y="407"/>
                    <a:pt x="38" y="555"/>
                    <a:pt x="1" y="703"/>
                  </a:cubicBezTo>
                  <a:cubicBezTo>
                    <a:pt x="149" y="629"/>
                    <a:pt x="223" y="481"/>
                    <a:pt x="333" y="370"/>
                  </a:cubicBezTo>
                  <a:cubicBezTo>
                    <a:pt x="481" y="296"/>
                    <a:pt x="555" y="259"/>
                    <a:pt x="703" y="185"/>
                  </a:cubicBezTo>
                  <a:cubicBezTo>
                    <a:pt x="722" y="167"/>
                    <a:pt x="759" y="158"/>
                    <a:pt x="796" y="158"/>
                  </a:cubicBezTo>
                  <a:cubicBezTo>
                    <a:pt x="833" y="158"/>
                    <a:pt x="869" y="167"/>
                    <a:pt x="888" y="185"/>
                  </a:cubicBezTo>
                  <a:lnTo>
                    <a:pt x="1036" y="333"/>
                  </a:lnTo>
                  <a:cubicBezTo>
                    <a:pt x="1073" y="481"/>
                    <a:pt x="1110" y="629"/>
                    <a:pt x="1110" y="740"/>
                  </a:cubicBezTo>
                  <a:cubicBezTo>
                    <a:pt x="1147" y="629"/>
                    <a:pt x="1147" y="481"/>
                    <a:pt x="1110" y="296"/>
                  </a:cubicBezTo>
                  <a:cubicBezTo>
                    <a:pt x="1073" y="185"/>
                    <a:pt x="1036" y="111"/>
                    <a:pt x="925" y="74"/>
                  </a:cubicBezTo>
                  <a:cubicBezTo>
                    <a:pt x="851" y="0"/>
                    <a:pt x="703" y="0"/>
                    <a:pt x="592" y="0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7" name="Google Shape;22667;p31"/>
            <p:cNvSpPr/>
            <p:nvPr/>
          </p:nvSpPr>
          <p:spPr>
            <a:xfrm>
              <a:off x="3391606" y="4812543"/>
              <a:ext cx="29260" cy="43862"/>
            </a:xfrm>
            <a:custGeom>
              <a:avLst/>
              <a:gdLst/>
              <a:ahLst/>
              <a:cxnLst/>
              <a:rect l="l" t="t" r="r" b="b"/>
              <a:pathLst>
                <a:path w="519" h="778" extrusionOk="0">
                  <a:moveTo>
                    <a:pt x="1" y="1"/>
                  </a:moveTo>
                  <a:cubicBezTo>
                    <a:pt x="112" y="38"/>
                    <a:pt x="186" y="112"/>
                    <a:pt x="223" y="149"/>
                  </a:cubicBezTo>
                  <a:cubicBezTo>
                    <a:pt x="297" y="185"/>
                    <a:pt x="334" y="222"/>
                    <a:pt x="334" y="259"/>
                  </a:cubicBezTo>
                  <a:cubicBezTo>
                    <a:pt x="371" y="407"/>
                    <a:pt x="371" y="592"/>
                    <a:pt x="371" y="777"/>
                  </a:cubicBezTo>
                  <a:cubicBezTo>
                    <a:pt x="408" y="592"/>
                    <a:pt x="519" y="407"/>
                    <a:pt x="482" y="222"/>
                  </a:cubicBezTo>
                  <a:cubicBezTo>
                    <a:pt x="482" y="149"/>
                    <a:pt x="371" y="112"/>
                    <a:pt x="297" y="38"/>
                  </a:cubicBezTo>
                  <a:cubicBezTo>
                    <a:pt x="186" y="1"/>
                    <a:pt x="112" y="1"/>
                    <a:pt x="1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8" name="Google Shape;22668;p31"/>
            <p:cNvSpPr/>
            <p:nvPr/>
          </p:nvSpPr>
          <p:spPr>
            <a:xfrm>
              <a:off x="3412466" y="4833403"/>
              <a:ext cx="62579" cy="37547"/>
            </a:xfrm>
            <a:custGeom>
              <a:avLst/>
              <a:gdLst/>
              <a:ahLst/>
              <a:cxnLst/>
              <a:rect l="l" t="t" r="r" b="b"/>
              <a:pathLst>
                <a:path w="1110" h="666" extrusionOk="0">
                  <a:moveTo>
                    <a:pt x="629" y="0"/>
                  </a:moveTo>
                  <a:cubicBezTo>
                    <a:pt x="518" y="37"/>
                    <a:pt x="370" y="148"/>
                    <a:pt x="259" y="222"/>
                  </a:cubicBezTo>
                  <a:cubicBezTo>
                    <a:pt x="186" y="333"/>
                    <a:pt x="112" y="481"/>
                    <a:pt x="1" y="555"/>
                  </a:cubicBezTo>
                  <a:cubicBezTo>
                    <a:pt x="149" y="481"/>
                    <a:pt x="296" y="370"/>
                    <a:pt x="407" y="333"/>
                  </a:cubicBezTo>
                  <a:cubicBezTo>
                    <a:pt x="555" y="259"/>
                    <a:pt x="629" y="185"/>
                    <a:pt x="740" y="185"/>
                  </a:cubicBezTo>
                  <a:lnTo>
                    <a:pt x="814" y="185"/>
                  </a:lnTo>
                  <a:cubicBezTo>
                    <a:pt x="888" y="185"/>
                    <a:pt x="888" y="222"/>
                    <a:pt x="925" y="259"/>
                  </a:cubicBezTo>
                  <a:cubicBezTo>
                    <a:pt x="962" y="370"/>
                    <a:pt x="1073" y="518"/>
                    <a:pt x="1110" y="666"/>
                  </a:cubicBezTo>
                  <a:cubicBezTo>
                    <a:pt x="1110" y="518"/>
                    <a:pt x="1073" y="370"/>
                    <a:pt x="999" y="222"/>
                  </a:cubicBezTo>
                  <a:cubicBezTo>
                    <a:pt x="962" y="148"/>
                    <a:pt x="925" y="111"/>
                    <a:pt x="888" y="37"/>
                  </a:cubicBezTo>
                  <a:cubicBezTo>
                    <a:pt x="777" y="0"/>
                    <a:pt x="703" y="0"/>
                    <a:pt x="629" y="0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9" name="Google Shape;22669;p31"/>
            <p:cNvSpPr/>
            <p:nvPr/>
          </p:nvSpPr>
          <p:spPr>
            <a:xfrm>
              <a:off x="2628762" y="4789597"/>
              <a:ext cx="41776" cy="56378"/>
            </a:xfrm>
            <a:custGeom>
              <a:avLst/>
              <a:gdLst/>
              <a:ahLst/>
              <a:cxnLst/>
              <a:rect l="l" t="t" r="r" b="b"/>
              <a:pathLst>
                <a:path w="741" h="1000" extrusionOk="0">
                  <a:moveTo>
                    <a:pt x="333" y="1"/>
                  </a:moveTo>
                  <a:cubicBezTo>
                    <a:pt x="186" y="1"/>
                    <a:pt x="38" y="149"/>
                    <a:pt x="1" y="223"/>
                  </a:cubicBezTo>
                  <a:cubicBezTo>
                    <a:pt x="75" y="186"/>
                    <a:pt x="186" y="149"/>
                    <a:pt x="296" y="149"/>
                  </a:cubicBezTo>
                  <a:cubicBezTo>
                    <a:pt x="444" y="186"/>
                    <a:pt x="518" y="260"/>
                    <a:pt x="555" y="371"/>
                  </a:cubicBezTo>
                  <a:cubicBezTo>
                    <a:pt x="629" y="556"/>
                    <a:pt x="629" y="777"/>
                    <a:pt x="629" y="999"/>
                  </a:cubicBezTo>
                  <a:cubicBezTo>
                    <a:pt x="703" y="888"/>
                    <a:pt x="740" y="777"/>
                    <a:pt x="740" y="629"/>
                  </a:cubicBezTo>
                  <a:cubicBezTo>
                    <a:pt x="740" y="519"/>
                    <a:pt x="740" y="408"/>
                    <a:pt x="703" y="260"/>
                  </a:cubicBezTo>
                  <a:cubicBezTo>
                    <a:pt x="629" y="223"/>
                    <a:pt x="592" y="149"/>
                    <a:pt x="555" y="75"/>
                  </a:cubicBezTo>
                  <a:cubicBezTo>
                    <a:pt x="518" y="38"/>
                    <a:pt x="407" y="1"/>
                    <a:pt x="333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0" name="Google Shape;22670;p31"/>
            <p:cNvSpPr/>
            <p:nvPr/>
          </p:nvSpPr>
          <p:spPr>
            <a:xfrm>
              <a:off x="2670482" y="4810457"/>
              <a:ext cx="62579" cy="43862"/>
            </a:xfrm>
            <a:custGeom>
              <a:avLst/>
              <a:gdLst/>
              <a:ahLst/>
              <a:cxnLst/>
              <a:rect l="l" t="t" r="r" b="b"/>
              <a:pathLst>
                <a:path w="1110" h="778" extrusionOk="0">
                  <a:moveTo>
                    <a:pt x="592" y="1"/>
                  </a:moveTo>
                  <a:cubicBezTo>
                    <a:pt x="370" y="1"/>
                    <a:pt x="222" y="149"/>
                    <a:pt x="148" y="259"/>
                  </a:cubicBezTo>
                  <a:cubicBezTo>
                    <a:pt x="37" y="370"/>
                    <a:pt x="0" y="555"/>
                    <a:pt x="0" y="703"/>
                  </a:cubicBezTo>
                  <a:cubicBezTo>
                    <a:pt x="74" y="555"/>
                    <a:pt x="148" y="444"/>
                    <a:pt x="222" y="370"/>
                  </a:cubicBezTo>
                  <a:cubicBezTo>
                    <a:pt x="296" y="259"/>
                    <a:pt x="444" y="186"/>
                    <a:pt x="592" y="186"/>
                  </a:cubicBezTo>
                  <a:cubicBezTo>
                    <a:pt x="740" y="186"/>
                    <a:pt x="813" y="333"/>
                    <a:pt x="924" y="407"/>
                  </a:cubicBezTo>
                  <a:cubicBezTo>
                    <a:pt x="961" y="518"/>
                    <a:pt x="998" y="629"/>
                    <a:pt x="1035" y="777"/>
                  </a:cubicBezTo>
                  <a:cubicBezTo>
                    <a:pt x="1109" y="629"/>
                    <a:pt x="1035" y="444"/>
                    <a:pt x="998" y="333"/>
                  </a:cubicBezTo>
                  <a:cubicBezTo>
                    <a:pt x="998" y="222"/>
                    <a:pt x="924" y="149"/>
                    <a:pt x="850" y="75"/>
                  </a:cubicBezTo>
                  <a:cubicBezTo>
                    <a:pt x="776" y="38"/>
                    <a:pt x="703" y="1"/>
                    <a:pt x="592" y="1"/>
                  </a:cubicBezTo>
                  <a:close/>
                </a:path>
              </a:pathLst>
            </a:custGeom>
            <a:solidFill>
              <a:srgbClr val="51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1" name="Google Shape;22671;p31"/>
            <p:cNvSpPr/>
            <p:nvPr/>
          </p:nvSpPr>
          <p:spPr>
            <a:xfrm>
              <a:off x="2628762" y="4797941"/>
              <a:ext cx="35518" cy="48034"/>
            </a:xfrm>
            <a:custGeom>
              <a:avLst/>
              <a:gdLst/>
              <a:ahLst/>
              <a:cxnLst/>
              <a:rect l="l" t="t" r="r" b="b"/>
              <a:pathLst>
                <a:path w="630" h="852" extrusionOk="0">
                  <a:moveTo>
                    <a:pt x="333" y="1"/>
                  </a:moveTo>
                  <a:cubicBezTo>
                    <a:pt x="186" y="1"/>
                    <a:pt x="75" y="38"/>
                    <a:pt x="1" y="75"/>
                  </a:cubicBezTo>
                  <a:cubicBezTo>
                    <a:pt x="31" y="59"/>
                    <a:pt x="75" y="51"/>
                    <a:pt x="123" y="51"/>
                  </a:cubicBezTo>
                  <a:cubicBezTo>
                    <a:pt x="191" y="51"/>
                    <a:pt x="268" y="68"/>
                    <a:pt x="333" y="112"/>
                  </a:cubicBezTo>
                  <a:cubicBezTo>
                    <a:pt x="370" y="112"/>
                    <a:pt x="407" y="112"/>
                    <a:pt x="407" y="186"/>
                  </a:cubicBezTo>
                  <a:cubicBezTo>
                    <a:pt x="407" y="186"/>
                    <a:pt x="444" y="223"/>
                    <a:pt x="444" y="260"/>
                  </a:cubicBezTo>
                  <a:cubicBezTo>
                    <a:pt x="518" y="371"/>
                    <a:pt x="518" y="444"/>
                    <a:pt x="555" y="555"/>
                  </a:cubicBezTo>
                  <a:cubicBezTo>
                    <a:pt x="555" y="629"/>
                    <a:pt x="592" y="777"/>
                    <a:pt x="629" y="851"/>
                  </a:cubicBezTo>
                  <a:cubicBezTo>
                    <a:pt x="629" y="666"/>
                    <a:pt x="629" y="444"/>
                    <a:pt x="555" y="223"/>
                  </a:cubicBezTo>
                  <a:cubicBezTo>
                    <a:pt x="518" y="112"/>
                    <a:pt x="444" y="1"/>
                    <a:pt x="333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2" name="Google Shape;22672;p31"/>
            <p:cNvSpPr/>
            <p:nvPr/>
          </p:nvSpPr>
          <p:spPr>
            <a:xfrm>
              <a:off x="2670482" y="4818801"/>
              <a:ext cx="60493" cy="33432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592" y="1"/>
                  </a:moveTo>
                  <a:cubicBezTo>
                    <a:pt x="444" y="1"/>
                    <a:pt x="333" y="74"/>
                    <a:pt x="222" y="185"/>
                  </a:cubicBezTo>
                  <a:cubicBezTo>
                    <a:pt x="148" y="296"/>
                    <a:pt x="37" y="407"/>
                    <a:pt x="0" y="555"/>
                  </a:cubicBezTo>
                  <a:cubicBezTo>
                    <a:pt x="148" y="444"/>
                    <a:pt x="222" y="370"/>
                    <a:pt x="333" y="259"/>
                  </a:cubicBezTo>
                  <a:cubicBezTo>
                    <a:pt x="407" y="185"/>
                    <a:pt x="481" y="111"/>
                    <a:pt x="592" y="111"/>
                  </a:cubicBezTo>
                  <a:cubicBezTo>
                    <a:pt x="629" y="111"/>
                    <a:pt x="740" y="185"/>
                    <a:pt x="813" y="259"/>
                  </a:cubicBezTo>
                  <a:cubicBezTo>
                    <a:pt x="924" y="370"/>
                    <a:pt x="961" y="444"/>
                    <a:pt x="1072" y="592"/>
                  </a:cubicBezTo>
                  <a:cubicBezTo>
                    <a:pt x="1072" y="444"/>
                    <a:pt x="998" y="370"/>
                    <a:pt x="924" y="222"/>
                  </a:cubicBezTo>
                  <a:cubicBezTo>
                    <a:pt x="850" y="111"/>
                    <a:pt x="740" y="1"/>
                    <a:pt x="592" y="1"/>
                  </a:cubicBezTo>
                  <a:close/>
                </a:path>
              </a:pathLst>
            </a:custGeom>
            <a:solidFill>
              <a:srgbClr val="9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3" name="Google Shape;22673;p31"/>
            <p:cNvSpPr/>
            <p:nvPr/>
          </p:nvSpPr>
          <p:spPr>
            <a:xfrm>
              <a:off x="3422896" y="4072645"/>
              <a:ext cx="52149" cy="143819"/>
            </a:xfrm>
            <a:custGeom>
              <a:avLst/>
              <a:gdLst/>
              <a:ahLst/>
              <a:cxnLst/>
              <a:rect l="l" t="t" r="r" b="b"/>
              <a:pathLst>
                <a:path w="925" h="2551" extrusionOk="0">
                  <a:moveTo>
                    <a:pt x="851" y="0"/>
                  </a:moveTo>
                  <a:cubicBezTo>
                    <a:pt x="777" y="222"/>
                    <a:pt x="740" y="481"/>
                    <a:pt x="666" y="666"/>
                  </a:cubicBezTo>
                  <a:cubicBezTo>
                    <a:pt x="592" y="850"/>
                    <a:pt x="518" y="1072"/>
                    <a:pt x="407" y="1257"/>
                  </a:cubicBezTo>
                  <a:cubicBezTo>
                    <a:pt x="333" y="1442"/>
                    <a:pt x="185" y="1627"/>
                    <a:pt x="148" y="1849"/>
                  </a:cubicBezTo>
                  <a:cubicBezTo>
                    <a:pt x="111" y="2070"/>
                    <a:pt x="1" y="2329"/>
                    <a:pt x="1" y="2551"/>
                  </a:cubicBezTo>
                  <a:cubicBezTo>
                    <a:pt x="296" y="2403"/>
                    <a:pt x="407" y="2218"/>
                    <a:pt x="518" y="2033"/>
                  </a:cubicBezTo>
                  <a:cubicBezTo>
                    <a:pt x="666" y="1849"/>
                    <a:pt x="703" y="1627"/>
                    <a:pt x="740" y="1405"/>
                  </a:cubicBezTo>
                  <a:lnTo>
                    <a:pt x="888" y="702"/>
                  </a:lnTo>
                  <a:cubicBezTo>
                    <a:pt x="888" y="481"/>
                    <a:pt x="925" y="222"/>
                    <a:pt x="888" y="0"/>
                  </a:cubicBezTo>
                  <a:close/>
                </a:path>
              </a:pathLst>
            </a:custGeom>
            <a:solidFill>
              <a:srgbClr val="483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74" name="Google Shape;22674;p31"/>
          <p:cNvSpPr/>
          <p:nvPr/>
        </p:nvSpPr>
        <p:spPr>
          <a:xfrm>
            <a:off x="733117" y="1158795"/>
            <a:ext cx="946296" cy="512810"/>
          </a:xfrm>
          <a:custGeom>
            <a:avLst/>
            <a:gdLst/>
            <a:ahLst/>
            <a:cxnLst/>
            <a:rect l="l" t="t" r="r" b="b"/>
            <a:pathLst>
              <a:path w="16785" h="9096" extrusionOk="0">
                <a:moveTo>
                  <a:pt x="8873" y="1"/>
                </a:moveTo>
                <a:cubicBezTo>
                  <a:pt x="7764" y="1"/>
                  <a:pt x="6803" y="629"/>
                  <a:pt x="6359" y="1590"/>
                </a:cubicBezTo>
                <a:cubicBezTo>
                  <a:pt x="6174" y="1516"/>
                  <a:pt x="5952" y="1516"/>
                  <a:pt x="5731" y="1516"/>
                </a:cubicBezTo>
                <a:cubicBezTo>
                  <a:pt x="4621" y="1516"/>
                  <a:pt x="3734" y="2367"/>
                  <a:pt x="3734" y="3513"/>
                </a:cubicBezTo>
                <a:lnTo>
                  <a:pt x="3734" y="3587"/>
                </a:lnTo>
                <a:cubicBezTo>
                  <a:pt x="3475" y="3513"/>
                  <a:pt x="3143" y="3439"/>
                  <a:pt x="2810" y="3439"/>
                </a:cubicBezTo>
                <a:cubicBezTo>
                  <a:pt x="1257" y="3439"/>
                  <a:pt x="0" y="4696"/>
                  <a:pt x="0" y="6286"/>
                </a:cubicBezTo>
                <a:cubicBezTo>
                  <a:pt x="0" y="7838"/>
                  <a:pt x="1257" y="9095"/>
                  <a:pt x="2810" y="9095"/>
                </a:cubicBezTo>
                <a:lnTo>
                  <a:pt x="15010" y="9095"/>
                </a:lnTo>
                <a:cubicBezTo>
                  <a:pt x="15935" y="9095"/>
                  <a:pt x="16674" y="8356"/>
                  <a:pt x="16674" y="7432"/>
                </a:cubicBezTo>
                <a:cubicBezTo>
                  <a:pt x="16785" y="6544"/>
                  <a:pt x="16045" y="5768"/>
                  <a:pt x="15121" y="5768"/>
                </a:cubicBezTo>
                <a:cubicBezTo>
                  <a:pt x="15010" y="4104"/>
                  <a:pt x="13642" y="2773"/>
                  <a:pt x="11905" y="2773"/>
                </a:cubicBezTo>
                <a:lnTo>
                  <a:pt x="11535" y="2773"/>
                </a:lnTo>
                <a:lnTo>
                  <a:pt x="11535" y="2663"/>
                </a:lnTo>
                <a:cubicBezTo>
                  <a:pt x="11535" y="1184"/>
                  <a:pt x="10352" y="1"/>
                  <a:pt x="887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5" name="Google Shape;22675;p31"/>
          <p:cNvSpPr/>
          <p:nvPr/>
        </p:nvSpPr>
        <p:spPr>
          <a:xfrm>
            <a:off x="1312117" y="2120046"/>
            <a:ext cx="519857" cy="275066"/>
          </a:xfrm>
          <a:custGeom>
            <a:avLst/>
            <a:gdLst/>
            <a:ahLst/>
            <a:cxnLst/>
            <a:rect l="l" t="t" r="r" b="b"/>
            <a:pathLst>
              <a:path w="9221" h="4879" extrusionOk="0">
                <a:moveTo>
                  <a:pt x="4624" y="0"/>
                </a:moveTo>
                <a:cubicBezTo>
                  <a:pt x="2591" y="111"/>
                  <a:pt x="2184" y="2219"/>
                  <a:pt x="2184" y="2219"/>
                </a:cubicBezTo>
                <a:cubicBezTo>
                  <a:pt x="2184" y="2219"/>
                  <a:pt x="1820" y="2120"/>
                  <a:pt x="1402" y="2120"/>
                </a:cubicBezTo>
                <a:cubicBezTo>
                  <a:pt x="764" y="2120"/>
                  <a:pt x="1" y="2350"/>
                  <a:pt x="224" y="3513"/>
                </a:cubicBezTo>
                <a:cubicBezTo>
                  <a:pt x="407" y="4411"/>
                  <a:pt x="1212" y="4658"/>
                  <a:pt x="2041" y="4658"/>
                </a:cubicBezTo>
                <a:cubicBezTo>
                  <a:pt x="3055" y="4658"/>
                  <a:pt x="4106" y="4289"/>
                  <a:pt x="4106" y="4289"/>
                </a:cubicBezTo>
                <a:cubicBezTo>
                  <a:pt x="4439" y="4729"/>
                  <a:pt x="4895" y="4878"/>
                  <a:pt x="5360" y="4878"/>
                </a:cubicBezTo>
                <a:cubicBezTo>
                  <a:pt x="6339" y="4878"/>
                  <a:pt x="7360" y="4215"/>
                  <a:pt x="7360" y="4215"/>
                </a:cubicBezTo>
                <a:cubicBezTo>
                  <a:pt x="7538" y="4286"/>
                  <a:pt x="7711" y="4315"/>
                  <a:pt x="7876" y="4315"/>
                </a:cubicBezTo>
                <a:cubicBezTo>
                  <a:pt x="8567" y="4315"/>
                  <a:pt x="9097" y="3808"/>
                  <a:pt x="9097" y="3808"/>
                </a:cubicBezTo>
                <a:cubicBezTo>
                  <a:pt x="9220" y="1996"/>
                  <a:pt x="7760" y="1843"/>
                  <a:pt x="7263" y="1843"/>
                </a:cubicBezTo>
                <a:cubicBezTo>
                  <a:pt x="7162" y="1843"/>
                  <a:pt x="7101" y="1849"/>
                  <a:pt x="7101" y="1849"/>
                </a:cubicBezTo>
                <a:cubicBezTo>
                  <a:pt x="7101" y="1849"/>
                  <a:pt x="6657" y="0"/>
                  <a:pt x="462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6" name="Google Shape;22676;p31"/>
          <p:cNvSpPr/>
          <p:nvPr/>
        </p:nvSpPr>
        <p:spPr>
          <a:xfrm>
            <a:off x="3073860" y="1064504"/>
            <a:ext cx="512641" cy="267173"/>
          </a:xfrm>
          <a:custGeom>
            <a:avLst/>
            <a:gdLst/>
            <a:ahLst/>
            <a:cxnLst/>
            <a:rect l="l" t="t" r="r" b="b"/>
            <a:pathLst>
              <a:path w="9093" h="4739" extrusionOk="0">
                <a:moveTo>
                  <a:pt x="4731" y="0"/>
                </a:moveTo>
                <a:cubicBezTo>
                  <a:pt x="4657" y="0"/>
                  <a:pt x="4581" y="3"/>
                  <a:pt x="4503" y="9"/>
                </a:cubicBezTo>
                <a:cubicBezTo>
                  <a:pt x="2506" y="82"/>
                  <a:pt x="2100" y="2190"/>
                  <a:pt x="2100" y="2190"/>
                </a:cubicBezTo>
                <a:cubicBezTo>
                  <a:pt x="2100" y="2190"/>
                  <a:pt x="1698" y="2065"/>
                  <a:pt x="1261" y="2065"/>
                </a:cubicBezTo>
                <a:cubicBezTo>
                  <a:pt x="663" y="2065"/>
                  <a:pt x="1" y="2299"/>
                  <a:pt x="214" y="3410"/>
                </a:cubicBezTo>
                <a:cubicBezTo>
                  <a:pt x="397" y="4272"/>
                  <a:pt x="1188" y="4509"/>
                  <a:pt x="2006" y="4509"/>
                </a:cubicBezTo>
                <a:cubicBezTo>
                  <a:pt x="3013" y="4509"/>
                  <a:pt x="4059" y="4149"/>
                  <a:pt x="4059" y="4149"/>
                </a:cubicBezTo>
                <a:cubicBezTo>
                  <a:pt x="4368" y="4589"/>
                  <a:pt x="4808" y="4739"/>
                  <a:pt x="5262" y="4739"/>
                </a:cubicBezTo>
                <a:cubicBezTo>
                  <a:pt x="6218" y="4739"/>
                  <a:pt x="7239" y="4075"/>
                  <a:pt x="7239" y="4075"/>
                </a:cubicBezTo>
                <a:cubicBezTo>
                  <a:pt x="7402" y="4136"/>
                  <a:pt x="7562" y="4161"/>
                  <a:pt x="7716" y="4161"/>
                </a:cubicBezTo>
                <a:cubicBezTo>
                  <a:pt x="8397" y="4161"/>
                  <a:pt x="8939" y="3669"/>
                  <a:pt x="8939" y="3669"/>
                </a:cubicBezTo>
                <a:cubicBezTo>
                  <a:pt x="9093" y="1856"/>
                  <a:pt x="7664" y="1703"/>
                  <a:pt x="7176" y="1703"/>
                </a:cubicBezTo>
                <a:cubicBezTo>
                  <a:pt x="7077" y="1703"/>
                  <a:pt x="7017" y="1709"/>
                  <a:pt x="7017" y="1709"/>
                </a:cubicBezTo>
                <a:cubicBezTo>
                  <a:pt x="7017" y="1709"/>
                  <a:pt x="6573" y="0"/>
                  <a:pt x="473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7" name="Google Shape;22677;p31"/>
          <p:cNvSpPr txBox="1">
            <a:spLocks noGrp="1"/>
          </p:cNvSpPr>
          <p:nvPr>
            <p:ph type="ctrTitle"/>
          </p:nvPr>
        </p:nvSpPr>
        <p:spPr>
          <a:xfrm>
            <a:off x="4280200" y="1477202"/>
            <a:ext cx="4086000" cy="16934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1"/>
                </a:solidFill>
              </a:rPr>
              <a:t>Namíbia </a:t>
            </a:r>
            <a:br>
              <a:rPr lang="en" dirty="0" smtClean="0">
                <a:solidFill>
                  <a:schemeClr val="dk1"/>
                </a:solidFill>
              </a:rPr>
            </a:br>
            <a:r>
              <a:rPr lang="en" sz="2400" dirty="0" smtClean="0">
                <a:solidFill>
                  <a:schemeClr val="dk2"/>
                </a:solidFill>
              </a:rPr>
              <a:t>panorama aduaneiro (setembro/2024)</a:t>
            </a:r>
            <a:endParaRPr sz="2400" dirty="0">
              <a:solidFill>
                <a:schemeClr val="dk2"/>
              </a:solidFill>
            </a:endParaRPr>
          </a:p>
        </p:txBody>
      </p:sp>
      <p:sp>
        <p:nvSpPr>
          <p:cNvPr id="22678" name="Google Shape;22678;p31"/>
          <p:cNvSpPr txBox="1">
            <a:spLocks noGrp="1"/>
          </p:cNvSpPr>
          <p:nvPr>
            <p:ph type="subTitle" idx="1"/>
          </p:nvPr>
        </p:nvSpPr>
        <p:spPr>
          <a:xfrm>
            <a:off x="4461550" y="3623061"/>
            <a:ext cx="3723300" cy="4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s</a:t>
            </a:r>
            <a:r>
              <a:rPr lang="en" dirty="0" smtClean="0"/>
              <a:t>ecom.windhoek@itamaraty.gov.br</a:t>
            </a:r>
            <a:endParaRPr dirty="0"/>
          </a:p>
        </p:txBody>
      </p:sp>
      <p:pic>
        <p:nvPicPr>
          <p:cNvPr id="2" name="spotifydown.com - Kagala namib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267200" y="226695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3" name="Google Shape;24203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Código</a:t>
            </a:r>
            <a:r>
              <a:rPr lang="en" dirty="0" smtClean="0"/>
              <a:t> HS/Descrição/Taxação</a:t>
            </a:r>
            <a:endParaRPr dirty="0"/>
          </a:p>
        </p:txBody>
      </p:sp>
      <p:graphicFrame>
        <p:nvGraphicFramePr>
          <p:cNvPr id="24204" name="Google Shape;24204;p47"/>
          <p:cNvGraphicFramePr/>
          <p:nvPr>
            <p:extLst>
              <p:ext uri="{D42A27DB-BD31-4B8C-83A1-F6EECF244321}">
                <p14:modId xmlns:p14="http://schemas.microsoft.com/office/powerpoint/2010/main" val="3019766141"/>
              </p:ext>
            </p:extLst>
          </p:nvPr>
        </p:nvGraphicFramePr>
        <p:xfrm>
          <a:off x="720000" y="1254828"/>
          <a:ext cx="7704000" cy="2737840"/>
        </p:xfrm>
        <a:graphic>
          <a:graphicData uri="http://schemas.openxmlformats.org/drawingml/2006/table">
            <a:tbl>
              <a:tblPr>
                <a:noFill/>
                <a:tableStyleId>{121666B5-0444-4683-B849-859B5F59DB7C}</a:tableStyleId>
              </a:tblPr>
              <a:tblGrid>
                <a:gridCol w="1916600"/>
                <a:gridCol w="2898175"/>
                <a:gridCol w="2889225"/>
              </a:tblGrid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3305.10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Shampoos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UE/EFTA/UK/SADC: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AfCFTA: 12%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MERCOSUL: 18%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20%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4408.10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Wood: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coniferous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UE/EFTA/UK/SADC: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AfCFTA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: 6%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10%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2403.19.30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Cigarette:</a:t>
                      </a: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tobacco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UE/UK/SADC: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AfCFTA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: 24%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40%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341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3" name="Google Shape;24203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Código</a:t>
            </a:r>
            <a:r>
              <a:rPr lang="en" dirty="0" smtClean="0"/>
              <a:t> HS/Descrição/Taxação</a:t>
            </a:r>
            <a:endParaRPr dirty="0"/>
          </a:p>
        </p:txBody>
      </p:sp>
      <p:graphicFrame>
        <p:nvGraphicFramePr>
          <p:cNvPr id="24204" name="Google Shape;24204;p47"/>
          <p:cNvGraphicFramePr/>
          <p:nvPr>
            <p:extLst>
              <p:ext uri="{D42A27DB-BD31-4B8C-83A1-F6EECF244321}">
                <p14:modId xmlns:p14="http://schemas.microsoft.com/office/powerpoint/2010/main" val="2227127670"/>
              </p:ext>
            </p:extLst>
          </p:nvPr>
        </p:nvGraphicFramePr>
        <p:xfrm>
          <a:off x="720000" y="1254828"/>
          <a:ext cx="7704000" cy="2737840"/>
        </p:xfrm>
        <a:graphic>
          <a:graphicData uri="http://schemas.openxmlformats.org/drawingml/2006/table">
            <a:tbl>
              <a:tblPr>
                <a:noFill/>
                <a:tableStyleId>{121666B5-0444-4683-B849-859B5F59DB7C}</a:tableStyleId>
              </a:tblPr>
              <a:tblGrid>
                <a:gridCol w="1916600"/>
                <a:gridCol w="2898175"/>
                <a:gridCol w="2889225"/>
              </a:tblGrid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6103.32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Jackets and blazers: of cotton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EFTA: 20%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EU/UK: 27%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45%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6201.20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Men's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or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boys‘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articles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: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of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wool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or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fine animal </a:t>
                      </a: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hair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EFTA: 20%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EU/UK: 27%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 45%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9401.31.90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Seats: of wood/others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MERCOSUL: 18%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20%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4364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3" name="Google Shape;24203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Código</a:t>
            </a:r>
            <a:r>
              <a:rPr lang="en" dirty="0" smtClean="0"/>
              <a:t> HS/Descrição/Taxação</a:t>
            </a:r>
            <a:endParaRPr dirty="0"/>
          </a:p>
        </p:txBody>
      </p:sp>
      <p:graphicFrame>
        <p:nvGraphicFramePr>
          <p:cNvPr id="24204" name="Google Shape;24204;p47"/>
          <p:cNvGraphicFramePr/>
          <p:nvPr>
            <p:extLst>
              <p:ext uri="{D42A27DB-BD31-4B8C-83A1-F6EECF244321}">
                <p14:modId xmlns:p14="http://schemas.microsoft.com/office/powerpoint/2010/main" val="1482690562"/>
              </p:ext>
            </p:extLst>
          </p:nvPr>
        </p:nvGraphicFramePr>
        <p:xfrm>
          <a:off x="720000" y="1254828"/>
          <a:ext cx="7704000" cy="2620875"/>
        </p:xfrm>
        <a:graphic>
          <a:graphicData uri="http://schemas.openxmlformats.org/drawingml/2006/table">
            <a:tbl>
              <a:tblPr>
                <a:noFill/>
                <a:tableStyleId>{121666B5-0444-4683-B849-859B5F59DB7C}</a:tableStyleId>
              </a:tblPr>
              <a:tblGrid>
                <a:gridCol w="1916600"/>
                <a:gridCol w="2898175"/>
                <a:gridCol w="2889225"/>
              </a:tblGrid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1005.10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Maize: seed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Todos os países: isentos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1006.10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Rice in the husk (paddy or rough)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Todos os países: isentos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0207.14.11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Cuts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and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offal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,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frozen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,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boneless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cuts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(</a:t>
                      </a:r>
                      <a:r>
                        <a:rPr lang="pt-BR" i="1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Gallus</a:t>
                      </a:r>
                      <a:r>
                        <a:rPr lang="pt-BR" i="1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i="1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domesticus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): </a:t>
                      </a: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breasts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EU/UK/SADC: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42%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6977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3" name="Google Shape;24203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Código</a:t>
            </a:r>
            <a:r>
              <a:rPr lang="en" dirty="0" smtClean="0"/>
              <a:t> HS/Descrição/Taxação</a:t>
            </a:r>
            <a:endParaRPr dirty="0"/>
          </a:p>
        </p:txBody>
      </p:sp>
      <p:graphicFrame>
        <p:nvGraphicFramePr>
          <p:cNvPr id="24204" name="Google Shape;24204;p47"/>
          <p:cNvGraphicFramePr/>
          <p:nvPr>
            <p:extLst>
              <p:ext uri="{D42A27DB-BD31-4B8C-83A1-F6EECF244321}">
                <p14:modId xmlns:p14="http://schemas.microsoft.com/office/powerpoint/2010/main" val="1566078595"/>
              </p:ext>
            </p:extLst>
          </p:nvPr>
        </p:nvGraphicFramePr>
        <p:xfrm>
          <a:off x="720000" y="1254828"/>
          <a:ext cx="7704000" cy="2854805"/>
        </p:xfrm>
        <a:graphic>
          <a:graphicData uri="http://schemas.openxmlformats.org/drawingml/2006/table">
            <a:tbl>
              <a:tblPr>
                <a:noFill/>
                <a:tableStyleId>{121666B5-0444-4683-B849-859B5F59DB7C}</a:tableStyleId>
              </a:tblPr>
              <a:tblGrid>
                <a:gridCol w="1916600"/>
                <a:gridCol w="2898175"/>
                <a:gridCol w="2889225"/>
              </a:tblGrid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8433.11.10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Harvesting or threshing machinery: having a cutting width not exceeding 470 mm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EU/UK/SADC: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AfCFTA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: 12%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MERCOSUL: 18%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20%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8636.21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Poultry incubators and brooders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Todos os países: isentos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9018.32.20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Hypodermic needles, including dental injection needles, with hubs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EU/UK/EFTA/SADC: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AfCFTA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: 9%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MERCOSUL: 13,5%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15%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7235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4" name="Google Shape;22714;p34"/>
          <p:cNvSpPr/>
          <p:nvPr/>
        </p:nvSpPr>
        <p:spPr>
          <a:xfrm>
            <a:off x="6943150" y="864325"/>
            <a:ext cx="1291281" cy="1290324"/>
          </a:xfrm>
          <a:custGeom>
            <a:avLst/>
            <a:gdLst/>
            <a:ahLst/>
            <a:cxnLst/>
            <a:rect l="l" t="t" r="r" b="b"/>
            <a:pathLst>
              <a:path w="49948" h="49911" extrusionOk="0">
                <a:moveTo>
                  <a:pt x="24956" y="0"/>
                </a:moveTo>
                <a:cubicBezTo>
                  <a:pt x="11203" y="0"/>
                  <a:pt x="0" y="11166"/>
                  <a:pt x="0" y="24956"/>
                </a:cubicBezTo>
                <a:cubicBezTo>
                  <a:pt x="0" y="38709"/>
                  <a:pt x="11203" y="49911"/>
                  <a:pt x="24956" y="49911"/>
                </a:cubicBezTo>
                <a:cubicBezTo>
                  <a:pt x="38746" y="49911"/>
                  <a:pt x="49948" y="38709"/>
                  <a:pt x="49948" y="24956"/>
                </a:cubicBezTo>
                <a:cubicBezTo>
                  <a:pt x="49948" y="11166"/>
                  <a:pt x="38746" y="0"/>
                  <a:pt x="249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15" name="Google Shape;22715;p34"/>
          <p:cNvGrpSpPr/>
          <p:nvPr/>
        </p:nvGrpSpPr>
        <p:grpSpPr>
          <a:xfrm>
            <a:off x="5938735" y="1673937"/>
            <a:ext cx="2490174" cy="925690"/>
            <a:chOff x="-3356950" y="1940208"/>
            <a:chExt cx="1081321" cy="401967"/>
          </a:xfrm>
        </p:grpSpPr>
        <p:sp>
          <p:nvSpPr>
            <p:cNvPr id="22716" name="Google Shape;22716;p34"/>
            <p:cNvSpPr/>
            <p:nvPr/>
          </p:nvSpPr>
          <p:spPr>
            <a:xfrm>
              <a:off x="-2696204" y="1940208"/>
              <a:ext cx="420575" cy="227400"/>
            </a:xfrm>
            <a:custGeom>
              <a:avLst/>
              <a:gdLst/>
              <a:ahLst/>
              <a:cxnLst/>
              <a:rect l="l" t="t" r="r" b="b"/>
              <a:pathLst>
                <a:path w="16823" h="9096" extrusionOk="0">
                  <a:moveTo>
                    <a:pt x="8874" y="0"/>
                  </a:moveTo>
                  <a:cubicBezTo>
                    <a:pt x="7765" y="0"/>
                    <a:pt x="6804" y="629"/>
                    <a:pt x="6360" y="1627"/>
                  </a:cubicBezTo>
                  <a:cubicBezTo>
                    <a:pt x="6175" y="1516"/>
                    <a:pt x="5953" y="1516"/>
                    <a:pt x="5731" y="1516"/>
                  </a:cubicBezTo>
                  <a:cubicBezTo>
                    <a:pt x="4622" y="1516"/>
                    <a:pt x="3735" y="2403"/>
                    <a:pt x="3735" y="3512"/>
                  </a:cubicBezTo>
                  <a:lnTo>
                    <a:pt x="3735" y="3586"/>
                  </a:lnTo>
                  <a:cubicBezTo>
                    <a:pt x="3476" y="3512"/>
                    <a:pt x="3143" y="3475"/>
                    <a:pt x="2811" y="3475"/>
                  </a:cubicBezTo>
                  <a:cubicBezTo>
                    <a:pt x="1258" y="3475"/>
                    <a:pt x="1" y="4695"/>
                    <a:pt x="1" y="6285"/>
                  </a:cubicBezTo>
                  <a:cubicBezTo>
                    <a:pt x="1" y="7838"/>
                    <a:pt x="1258" y="9095"/>
                    <a:pt x="2811" y="9095"/>
                  </a:cubicBezTo>
                  <a:lnTo>
                    <a:pt x="15011" y="9095"/>
                  </a:lnTo>
                  <a:cubicBezTo>
                    <a:pt x="15935" y="9095"/>
                    <a:pt x="16675" y="8356"/>
                    <a:pt x="16675" y="7431"/>
                  </a:cubicBezTo>
                  <a:cubicBezTo>
                    <a:pt x="16823" y="6507"/>
                    <a:pt x="16046" y="5768"/>
                    <a:pt x="15122" y="5768"/>
                  </a:cubicBezTo>
                  <a:cubicBezTo>
                    <a:pt x="15011" y="4104"/>
                    <a:pt x="13643" y="2773"/>
                    <a:pt x="11906" y="2773"/>
                  </a:cubicBezTo>
                  <a:lnTo>
                    <a:pt x="11536" y="2773"/>
                  </a:lnTo>
                  <a:lnTo>
                    <a:pt x="11536" y="2662"/>
                  </a:lnTo>
                  <a:cubicBezTo>
                    <a:pt x="11536" y="1183"/>
                    <a:pt x="10353" y="0"/>
                    <a:pt x="8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34"/>
            <p:cNvSpPr/>
            <p:nvPr/>
          </p:nvSpPr>
          <p:spPr>
            <a:xfrm>
              <a:off x="-3356950" y="2224100"/>
              <a:ext cx="228350" cy="118075"/>
            </a:xfrm>
            <a:custGeom>
              <a:avLst/>
              <a:gdLst/>
              <a:ahLst/>
              <a:cxnLst/>
              <a:rect l="l" t="t" r="r" b="b"/>
              <a:pathLst>
                <a:path w="9134" h="4723" extrusionOk="0">
                  <a:moveTo>
                    <a:pt x="4768" y="1"/>
                  </a:moveTo>
                  <a:cubicBezTo>
                    <a:pt x="4696" y="1"/>
                    <a:pt x="4621" y="4"/>
                    <a:pt x="4544" y="9"/>
                  </a:cubicBezTo>
                  <a:cubicBezTo>
                    <a:pt x="2548" y="83"/>
                    <a:pt x="2141" y="2154"/>
                    <a:pt x="2141" y="2154"/>
                  </a:cubicBezTo>
                  <a:cubicBezTo>
                    <a:pt x="2141" y="2154"/>
                    <a:pt x="1757" y="2042"/>
                    <a:pt x="1329" y="2042"/>
                  </a:cubicBezTo>
                  <a:cubicBezTo>
                    <a:pt x="711" y="2042"/>
                    <a:pt x="0" y="2275"/>
                    <a:pt x="219" y="3411"/>
                  </a:cubicBezTo>
                  <a:cubicBezTo>
                    <a:pt x="419" y="4262"/>
                    <a:pt x="1222" y="4495"/>
                    <a:pt x="2042" y="4495"/>
                  </a:cubicBezTo>
                  <a:cubicBezTo>
                    <a:pt x="3040" y="4495"/>
                    <a:pt x="4064" y="4150"/>
                    <a:pt x="4064" y="4150"/>
                  </a:cubicBezTo>
                  <a:cubicBezTo>
                    <a:pt x="4384" y="4578"/>
                    <a:pt x="4831" y="4723"/>
                    <a:pt x="5290" y="4723"/>
                  </a:cubicBezTo>
                  <a:cubicBezTo>
                    <a:pt x="6259" y="4723"/>
                    <a:pt x="7280" y="4076"/>
                    <a:pt x="7280" y="4076"/>
                  </a:cubicBezTo>
                  <a:cubicBezTo>
                    <a:pt x="7422" y="4125"/>
                    <a:pt x="7563" y="4146"/>
                    <a:pt x="7701" y="4146"/>
                  </a:cubicBezTo>
                  <a:cubicBezTo>
                    <a:pt x="8390" y="4146"/>
                    <a:pt x="8981" y="3632"/>
                    <a:pt x="8981" y="3632"/>
                  </a:cubicBezTo>
                  <a:cubicBezTo>
                    <a:pt x="9134" y="1856"/>
                    <a:pt x="7688" y="1703"/>
                    <a:pt x="7188" y="1703"/>
                  </a:cubicBezTo>
                  <a:cubicBezTo>
                    <a:pt x="7084" y="1703"/>
                    <a:pt x="7021" y="1710"/>
                    <a:pt x="7021" y="1710"/>
                  </a:cubicBezTo>
                  <a:cubicBezTo>
                    <a:pt x="7021" y="1710"/>
                    <a:pt x="6577" y="1"/>
                    <a:pt x="4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8" name="Google Shape;22718;p34"/>
          <p:cNvGrpSpPr/>
          <p:nvPr/>
        </p:nvGrpSpPr>
        <p:grpSpPr>
          <a:xfrm flipH="1">
            <a:off x="5772943" y="2255140"/>
            <a:ext cx="3276947" cy="2308089"/>
            <a:chOff x="2804375" y="3957375"/>
            <a:chExt cx="1831925" cy="1290300"/>
          </a:xfrm>
        </p:grpSpPr>
        <p:sp>
          <p:nvSpPr>
            <p:cNvPr id="22719" name="Google Shape;22719;p34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rgbClr val="759B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34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rgbClr val="3F2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34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403B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34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34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34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34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34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34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34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34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34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34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34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34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34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34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34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34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34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34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34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34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34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34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34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34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34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34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rgbClr val="74A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34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34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34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34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34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34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34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34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34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34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34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rgbClr val="5A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34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34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34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rgbClr val="4C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34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34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34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34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34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34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34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34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34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34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34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34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34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34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34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34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34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34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34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81" name="Google Shape;22781;p34"/>
          <p:cNvSpPr/>
          <p:nvPr/>
        </p:nvSpPr>
        <p:spPr>
          <a:xfrm rot="10800000">
            <a:off x="2255550" y="1133314"/>
            <a:ext cx="1400549" cy="1400623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2" name="Google Shape;22782;p34"/>
          <p:cNvSpPr txBox="1">
            <a:spLocks noGrp="1"/>
          </p:cNvSpPr>
          <p:nvPr>
            <p:ph type="subTitle" idx="1"/>
          </p:nvPr>
        </p:nvSpPr>
        <p:spPr>
          <a:xfrm>
            <a:off x="775700" y="3541938"/>
            <a:ext cx="4360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Adensamento institucional</a:t>
            </a:r>
            <a:endParaRPr dirty="0"/>
          </a:p>
        </p:txBody>
      </p:sp>
      <p:sp>
        <p:nvSpPr>
          <p:cNvPr id="22783" name="Google Shape;22783;p34"/>
          <p:cNvSpPr txBox="1">
            <a:spLocks noGrp="1"/>
          </p:cNvSpPr>
          <p:nvPr>
            <p:ph type="title"/>
          </p:nvPr>
        </p:nvSpPr>
        <p:spPr>
          <a:xfrm>
            <a:off x="775675" y="2589388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/>
              <a:t>NamRA</a:t>
            </a:r>
            <a:endParaRPr sz="3600" dirty="0"/>
          </a:p>
        </p:txBody>
      </p:sp>
      <p:sp>
        <p:nvSpPr>
          <p:cNvPr id="22784" name="Google Shape;22784;p34"/>
          <p:cNvSpPr txBox="1">
            <a:spLocks noGrp="1"/>
          </p:cNvSpPr>
          <p:nvPr>
            <p:ph type="title" idx="2"/>
          </p:nvPr>
        </p:nvSpPr>
        <p:spPr>
          <a:xfrm>
            <a:off x="2271675" y="1188463"/>
            <a:ext cx="1368300" cy="12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03</a:t>
            </a:r>
            <a:endParaRPr dirty="0"/>
          </a:p>
        </p:txBody>
      </p:sp>
      <p:sp>
        <p:nvSpPr>
          <p:cNvPr id="22785" name="Google Shape;22785;p34"/>
          <p:cNvSpPr/>
          <p:nvPr/>
        </p:nvSpPr>
        <p:spPr>
          <a:xfrm>
            <a:off x="270930" y="8643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6" name="Google Shape;22786;p34"/>
          <p:cNvSpPr/>
          <p:nvPr/>
        </p:nvSpPr>
        <p:spPr>
          <a:xfrm>
            <a:off x="1239485" y="77966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7" name="Google Shape;22787;p34"/>
          <p:cNvSpPr/>
          <p:nvPr/>
        </p:nvSpPr>
        <p:spPr>
          <a:xfrm flipH="1">
            <a:off x="5207892" y="15879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8" name="Google Shape;22788;p34"/>
          <p:cNvSpPr/>
          <p:nvPr/>
        </p:nvSpPr>
        <p:spPr>
          <a:xfrm>
            <a:off x="5651125" y="4684600"/>
            <a:ext cx="2892845" cy="170345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9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89" name="Google Shape;22789;p34"/>
          <p:cNvGrpSpPr/>
          <p:nvPr/>
        </p:nvGrpSpPr>
        <p:grpSpPr>
          <a:xfrm>
            <a:off x="5651136" y="3388172"/>
            <a:ext cx="2777758" cy="1381452"/>
            <a:chOff x="-3481825" y="2549650"/>
            <a:chExt cx="1206200" cy="599875"/>
          </a:xfrm>
        </p:grpSpPr>
        <p:sp>
          <p:nvSpPr>
            <p:cNvPr id="22790" name="Google Shape;22790;p34"/>
            <p:cNvSpPr/>
            <p:nvPr/>
          </p:nvSpPr>
          <p:spPr>
            <a:xfrm>
              <a:off x="-2817275" y="2716375"/>
              <a:ext cx="47175" cy="49600"/>
            </a:xfrm>
            <a:custGeom>
              <a:avLst/>
              <a:gdLst/>
              <a:ahLst/>
              <a:cxnLst/>
              <a:rect l="l" t="t" r="r" b="b"/>
              <a:pathLst>
                <a:path w="1887" h="1984" extrusionOk="0">
                  <a:moveTo>
                    <a:pt x="1459" y="0"/>
                  </a:moveTo>
                  <a:cubicBezTo>
                    <a:pt x="1162" y="0"/>
                    <a:pt x="704" y="512"/>
                    <a:pt x="1" y="1983"/>
                  </a:cubicBezTo>
                  <a:lnTo>
                    <a:pt x="1147" y="1983"/>
                  </a:lnTo>
                  <a:lnTo>
                    <a:pt x="1147" y="1318"/>
                  </a:lnTo>
                  <a:cubicBezTo>
                    <a:pt x="1147" y="948"/>
                    <a:pt x="1295" y="652"/>
                    <a:pt x="1516" y="652"/>
                  </a:cubicBezTo>
                  <a:lnTo>
                    <a:pt x="1886" y="652"/>
                  </a:lnTo>
                  <a:cubicBezTo>
                    <a:pt x="1808" y="276"/>
                    <a:pt x="1677" y="0"/>
                    <a:pt x="145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34"/>
            <p:cNvSpPr/>
            <p:nvPr/>
          </p:nvSpPr>
          <p:spPr>
            <a:xfrm>
              <a:off x="-2927250" y="2605125"/>
              <a:ext cx="240325" cy="160850"/>
            </a:xfrm>
            <a:custGeom>
              <a:avLst/>
              <a:gdLst/>
              <a:ahLst/>
              <a:cxnLst/>
              <a:rect l="l" t="t" r="r" b="b"/>
              <a:pathLst>
                <a:path w="9613" h="6434" extrusionOk="0">
                  <a:moveTo>
                    <a:pt x="555" y="0"/>
                  </a:moveTo>
                  <a:cubicBezTo>
                    <a:pt x="296" y="0"/>
                    <a:pt x="0" y="222"/>
                    <a:pt x="0" y="555"/>
                  </a:cubicBezTo>
                  <a:lnTo>
                    <a:pt x="0" y="2588"/>
                  </a:lnTo>
                  <a:cubicBezTo>
                    <a:pt x="780" y="1061"/>
                    <a:pt x="1246" y="540"/>
                    <a:pt x="1495" y="540"/>
                  </a:cubicBezTo>
                  <a:cubicBezTo>
                    <a:pt x="1812" y="540"/>
                    <a:pt x="1776" y="1387"/>
                    <a:pt x="1590" y="2071"/>
                  </a:cubicBezTo>
                  <a:cubicBezTo>
                    <a:pt x="1279" y="3245"/>
                    <a:pt x="1033" y="3742"/>
                    <a:pt x="188" y="3742"/>
                  </a:cubicBezTo>
                  <a:cubicBezTo>
                    <a:pt x="128" y="3742"/>
                    <a:pt x="66" y="3739"/>
                    <a:pt x="0" y="3734"/>
                  </a:cubicBezTo>
                  <a:lnTo>
                    <a:pt x="0" y="4474"/>
                  </a:lnTo>
                  <a:cubicBezTo>
                    <a:pt x="75" y="4469"/>
                    <a:pt x="147" y="4465"/>
                    <a:pt x="216" y="4465"/>
                  </a:cubicBezTo>
                  <a:cubicBezTo>
                    <a:pt x="720" y="4465"/>
                    <a:pt x="1069" y="4676"/>
                    <a:pt x="1590" y="6433"/>
                  </a:cubicBezTo>
                  <a:lnTo>
                    <a:pt x="3808" y="6433"/>
                  </a:lnTo>
                  <a:cubicBezTo>
                    <a:pt x="4599" y="4507"/>
                    <a:pt x="5367" y="3749"/>
                    <a:pt x="5936" y="3749"/>
                  </a:cubicBezTo>
                  <a:cubicBezTo>
                    <a:pt x="6406" y="3749"/>
                    <a:pt x="6740" y="4264"/>
                    <a:pt x="6840" y="5065"/>
                  </a:cubicBezTo>
                  <a:lnTo>
                    <a:pt x="9539" y="5065"/>
                  </a:lnTo>
                  <a:lnTo>
                    <a:pt x="9613" y="5028"/>
                  </a:lnTo>
                  <a:lnTo>
                    <a:pt x="7099" y="740"/>
                  </a:lnTo>
                  <a:cubicBezTo>
                    <a:pt x="6840" y="333"/>
                    <a:pt x="6248" y="0"/>
                    <a:pt x="573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34"/>
            <p:cNvSpPr/>
            <p:nvPr/>
          </p:nvSpPr>
          <p:spPr>
            <a:xfrm>
              <a:off x="-3114875" y="2605125"/>
              <a:ext cx="117400" cy="159925"/>
            </a:xfrm>
            <a:custGeom>
              <a:avLst/>
              <a:gdLst/>
              <a:ahLst/>
              <a:cxnLst/>
              <a:rect l="l" t="t" r="r" b="b"/>
              <a:pathLst>
                <a:path w="4696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4141" y="6396"/>
                  </a:lnTo>
                  <a:cubicBezTo>
                    <a:pt x="4437" y="6396"/>
                    <a:pt x="4695" y="6137"/>
                    <a:pt x="4695" y="5842"/>
                  </a:cubicBezTo>
                  <a:lnTo>
                    <a:pt x="4695" y="555"/>
                  </a:lnTo>
                  <a:cubicBezTo>
                    <a:pt x="4695" y="222"/>
                    <a:pt x="4474" y="0"/>
                    <a:pt x="414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34"/>
            <p:cNvSpPr/>
            <p:nvPr/>
          </p:nvSpPr>
          <p:spPr>
            <a:xfrm>
              <a:off x="-2347750" y="2938775"/>
              <a:ext cx="71200" cy="69350"/>
            </a:xfrm>
            <a:custGeom>
              <a:avLst/>
              <a:gdLst/>
              <a:ahLst/>
              <a:cxnLst/>
              <a:rect l="l" t="t" r="r" b="b"/>
              <a:pathLst>
                <a:path w="2848" h="2774" extrusionOk="0">
                  <a:moveTo>
                    <a:pt x="1" y="1"/>
                  </a:moveTo>
                  <a:lnTo>
                    <a:pt x="851" y="2773"/>
                  </a:lnTo>
                  <a:lnTo>
                    <a:pt x="2293" y="2773"/>
                  </a:lnTo>
                  <a:cubicBezTo>
                    <a:pt x="2552" y="2773"/>
                    <a:pt x="2848" y="2552"/>
                    <a:pt x="2848" y="2219"/>
                  </a:cubicBezTo>
                  <a:lnTo>
                    <a:pt x="2848" y="629"/>
                  </a:lnTo>
                  <a:cubicBezTo>
                    <a:pt x="2848" y="296"/>
                    <a:pt x="2589" y="75"/>
                    <a:pt x="22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34"/>
            <p:cNvSpPr/>
            <p:nvPr/>
          </p:nvSpPr>
          <p:spPr>
            <a:xfrm>
              <a:off x="-2340350" y="2940625"/>
              <a:ext cx="55475" cy="68425"/>
            </a:xfrm>
            <a:custGeom>
              <a:avLst/>
              <a:gdLst/>
              <a:ahLst/>
              <a:cxnLst/>
              <a:rect l="l" t="t" r="r" b="b"/>
              <a:pathLst>
                <a:path w="2219" h="2737" extrusionOk="0">
                  <a:moveTo>
                    <a:pt x="703" y="1"/>
                  </a:moveTo>
                  <a:cubicBezTo>
                    <a:pt x="481" y="296"/>
                    <a:pt x="222" y="666"/>
                    <a:pt x="1" y="1036"/>
                  </a:cubicBezTo>
                  <a:lnTo>
                    <a:pt x="555" y="2736"/>
                  </a:lnTo>
                  <a:lnTo>
                    <a:pt x="851" y="2736"/>
                  </a:lnTo>
                  <a:cubicBezTo>
                    <a:pt x="1221" y="1775"/>
                    <a:pt x="1664" y="888"/>
                    <a:pt x="2219" y="37"/>
                  </a:cubicBezTo>
                  <a:cubicBezTo>
                    <a:pt x="2145" y="1"/>
                    <a:pt x="2034" y="1"/>
                    <a:pt x="1997" y="1"/>
                  </a:cubicBezTo>
                  <a:close/>
                </a:path>
              </a:pathLst>
            </a:custGeom>
            <a:solidFill>
              <a:srgbClr val="D1D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34"/>
            <p:cNvSpPr/>
            <p:nvPr/>
          </p:nvSpPr>
          <p:spPr>
            <a:xfrm>
              <a:off x="-2308925" y="2823225"/>
              <a:ext cx="20350" cy="105775"/>
            </a:xfrm>
            <a:custGeom>
              <a:avLst/>
              <a:gdLst/>
              <a:ahLst/>
              <a:cxnLst/>
              <a:rect l="l" t="t" r="r" b="b"/>
              <a:pathLst>
                <a:path w="814" h="4231" extrusionOk="0">
                  <a:moveTo>
                    <a:pt x="30" y="0"/>
                  </a:moveTo>
                  <a:cubicBezTo>
                    <a:pt x="21" y="0"/>
                    <a:pt x="11" y="1"/>
                    <a:pt x="1" y="1"/>
                  </a:cubicBezTo>
                  <a:cubicBezTo>
                    <a:pt x="185" y="1332"/>
                    <a:pt x="222" y="3329"/>
                    <a:pt x="222" y="4216"/>
                  </a:cubicBezTo>
                  <a:cubicBezTo>
                    <a:pt x="256" y="4225"/>
                    <a:pt x="287" y="4230"/>
                    <a:pt x="317" y="4230"/>
                  </a:cubicBezTo>
                  <a:cubicBezTo>
                    <a:pt x="749" y="4230"/>
                    <a:pt x="814" y="3264"/>
                    <a:pt x="814" y="2330"/>
                  </a:cubicBezTo>
                  <a:cubicBezTo>
                    <a:pt x="814" y="1309"/>
                    <a:pt x="742" y="0"/>
                    <a:pt x="3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34"/>
            <p:cNvSpPr/>
            <p:nvPr/>
          </p:nvSpPr>
          <p:spPr>
            <a:xfrm>
              <a:off x="-2960525" y="2788125"/>
              <a:ext cx="657175" cy="195050"/>
            </a:xfrm>
            <a:custGeom>
              <a:avLst/>
              <a:gdLst/>
              <a:ahLst/>
              <a:cxnLst/>
              <a:rect l="l" t="t" r="r" b="b"/>
              <a:pathLst>
                <a:path w="26287" h="7802" extrusionOk="0">
                  <a:moveTo>
                    <a:pt x="5176" y="1109"/>
                  </a:moveTo>
                  <a:cubicBezTo>
                    <a:pt x="5509" y="1109"/>
                    <a:pt x="5731" y="1331"/>
                    <a:pt x="5731" y="1664"/>
                  </a:cubicBezTo>
                  <a:lnTo>
                    <a:pt x="5731" y="1738"/>
                  </a:lnTo>
                  <a:cubicBezTo>
                    <a:pt x="5731" y="1775"/>
                    <a:pt x="5694" y="1886"/>
                    <a:pt x="5768" y="1923"/>
                  </a:cubicBezTo>
                  <a:cubicBezTo>
                    <a:pt x="5694" y="2145"/>
                    <a:pt x="5509" y="2330"/>
                    <a:pt x="5213" y="2330"/>
                  </a:cubicBezTo>
                  <a:lnTo>
                    <a:pt x="2218" y="2330"/>
                  </a:lnTo>
                  <a:cubicBezTo>
                    <a:pt x="1960" y="2330"/>
                    <a:pt x="1775" y="2145"/>
                    <a:pt x="1664" y="1923"/>
                  </a:cubicBezTo>
                  <a:cubicBezTo>
                    <a:pt x="1627" y="1886"/>
                    <a:pt x="1627" y="1775"/>
                    <a:pt x="1627" y="1738"/>
                  </a:cubicBezTo>
                  <a:lnTo>
                    <a:pt x="1627" y="1664"/>
                  </a:lnTo>
                  <a:cubicBezTo>
                    <a:pt x="1627" y="1331"/>
                    <a:pt x="1849" y="1109"/>
                    <a:pt x="2181" y="1109"/>
                  </a:cubicBezTo>
                  <a:close/>
                  <a:moveTo>
                    <a:pt x="0" y="0"/>
                  </a:moveTo>
                  <a:lnTo>
                    <a:pt x="0" y="7801"/>
                  </a:lnTo>
                  <a:lnTo>
                    <a:pt x="11831" y="7801"/>
                  </a:lnTo>
                  <a:lnTo>
                    <a:pt x="12792" y="4696"/>
                  </a:lnTo>
                  <a:cubicBezTo>
                    <a:pt x="13162" y="3513"/>
                    <a:pt x="14419" y="2588"/>
                    <a:pt x="15713" y="2588"/>
                  </a:cubicBezTo>
                  <a:lnTo>
                    <a:pt x="21111" y="2588"/>
                  </a:lnTo>
                  <a:cubicBezTo>
                    <a:pt x="22368" y="2588"/>
                    <a:pt x="23661" y="3439"/>
                    <a:pt x="24031" y="4696"/>
                  </a:cubicBezTo>
                  <a:lnTo>
                    <a:pt x="24438" y="6027"/>
                  </a:lnTo>
                  <a:lnTo>
                    <a:pt x="26286" y="6027"/>
                  </a:lnTo>
                  <a:lnTo>
                    <a:pt x="26286" y="5620"/>
                  </a:lnTo>
                  <a:cubicBezTo>
                    <a:pt x="26286" y="4733"/>
                    <a:pt x="26249" y="2773"/>
                    <a:pt x="26065" y="1405"/>
                  </a:cubicBezTo>
                  <a:cubicBezTo>
                    <a:pt x="26065" y="1331"/>
                    <a:pt x="26065" y="1183"/>
                    <a:pt x="26028" y="1109"/>
                  </a:cubicBezTo>
                  <a:cubicBezTo>
                    <a:pt x="25510" y="407"/>
                    <a:pt x="17783" y="0"/>
                    <a:pt x="11276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34"/>
            <p:cNvSpPr/>
            <p:nvPr/>
          </p:nvSpPr>
          <p:spPr>
            <a:xfrm>
              <a:off x="-2961450" y="2816775"/>
              <a:ext cx="305950" cy="166400"/>
            </a:xfrm>
            <a:custGeom>
              <a:avLst/>
              <a:gdLst/>
              <a:ahLst/>
              <a:cxnLst/>
              <a:rect l="l" t="t" r="r" b="b"/>
              <a:pathLst>
                <a:path w="12238" h="6656" extrusionOk="0">
                  <a:moveTo>
                    <a:pt x="12238" y="0"/>
                  </a:moveTo>
                  <a:cubicBezTo>
                    <a:pt x="10574" y="0"/>
                    <a:pt x="8873" y="0"/>
                    <a:pt x="7173" y="74"/>
                  </a:cubicBezTo>
                  <a:cubicBezTo>
                    <a:pt x="4843" y="1701"/>
                    <a:pt x="2477" y="3143"/>
                    <a:pt x="0" y="4585"/>
                  </a:cubicBezTo>
                  <a:lnTo>
                    <a:pt x="0" y="6655"/>
                  </a:lnTo>
                  <a:lnTo>
                    <a:pt x="4954" y="6655"/>
                  </a:lnTo>
                  <a:cubicBezTo>
                    <a:pt x="7173" y="4215"/>
                    <a:pt x="9613" y="2034"/>
                    <a:pt x="12238" y="0"/>
                  </a:cubicBezTo>
                  <a:close/>
                </a:path>
              </a:pathLst>
            </a:custGeom>
            <a:solidFill>
              <a:srgbClr val="9C9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34"/>
            <p:cNvSpPr/>
            <p:nvPr/>
          </p:nvSpPr>
          <p:spPr>
            <a:xfrm>
              <a:off x="-2723925" y="2862975"/>
              <a:ext cx="118325" cy="120200"/>
            </a:xfrm>
            <a:custGeom>
              <a:avLst/>
              <a:gdLst/>
              <a:ahLst/>
              <a:cxnLst/>
              <a:rect l="l" t="t" r="r" b="b"/>
              <a:pathLst>
                <a:path w="4733" h="4808" extrusionOk="0">
                  <a:moveTo>
                    <a:pt x="4733" y="1"/>
                  </a:moveTo>
                  <a:lnTo>
                    <a:pt x="4733" y="1"/>
                  </a:lnTo>
                  <a:cubicBezTo>
                    <a:pt x="2663" y="445"/>
                    <a:pt x="1110" y="2552"/>
                    <a:pt x="1" y="4807"/>
                  </a:cubicBezTo>
                  <a:lnTo>
                    <a:pt x="2330" y="4807"/>
                  </a:lnTo>
                  <a:lnTo>
                    <a:pt x="3291" y="1702"/>
                  </a:lnTo>
                  <a:cubicBezTo>
                    <a:pt x="3513" y="962"/>
                    <a:pt x="4031" y="371"/>
                    <a:pt x="4733" y="1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34"/>
            <p:cNvSpPr/>
            <p:nvPr/>
          </p:nvSpPr>
          <p:spPr>
            <a:xfrm>
              <a:off x="-2960525" y="2788125"/>
              <a:ext cx="654400" cy="61025"/>
            </a:xfrm>
            <a:custGeom>
              <a:avLst/>
              <a:gdLst/>
              <a:ahLst/>
              <a:cxnLst/>
              <a:rect l="l" t="t" r="r" b="b"/>
              <a:pathLst>
                <a:path w="26176" h="2441" extrusionOk="0">
                  <a:moveTo>
                    <a:pt x="0" y="0"/>
                  </a:moveTo>
                  <a:lnTo>
                    <a:pt x="0" y="1701"/>
                  </a:lnTo>
                  <a:cubicBezTo>
                    <a:pt x="518" y="1664"/>
                    <a:pt x="1072" y="1590"/>
                    <a:pt x="1590" y="1553"/>
                  </a:cubicBezTo>
                  <a:cubicBezTo>
                    <a:pt x="1627" y="1294"/>
                    <a:pt x="1849" y="1109"/>
                    <a:pt x="2145" y="1109"/>
                  </a:cubicBezTo>
                  <a:lnTo>
                    <a:pt x="5139" y="1109"/>
                  </a:lnTo>
                  <a:cubicBezTo>
                    <a:pt x="5324" y="1109"/>
                    <a:pt x="5472" y="1183"/>
                    <a:pt x="5546" y="1294"/>
                  </a:cubicBezTo>
                  <a:cubicBezTo>
                    <a:pt x="7496" y="1191"/>
                    <a:pt x="9440" y="1133"/>
                    <a:pt x="11378" y="1133"/>
                  </a:cubicBezTo>
                  <a:cubicBezTo>
                    <a:pt x="16349" y="1133"/>
                    <a:pt x="21281" y="1509"/>
                    <a:pt x="26175" y="2440"/>
                  </a:cubicBezTo>
                  <a:cubicBezTo>
                    <a:pt x="26102" y="2071"/>
                    <a:pt x="26102" y="1738"/>
                    <a:pt x="26065" y="1405"/>
                  </a:cubicBezTo>
                  <a:cubicBezTo>
                    <a:pt x="26065" y="1294"/>
                    <a:pt x="26028" y="1183"/>
                    <a:pt x="26028" y="1109"/>
                  </a:cubicBezTo>
                  <a:cubicBezTo>
                    <a:pt x="25510" y="407"/>
                    <a:pt x="17746" y="0"/>
                    <a:pt x="11276" y="0"/>
                  </a:cubicBez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34"/>
            <p:cNvSpPr/>
            <p:nvPr/>
          </p:nvSpPr>
          <p:spPr>
            <a:xfrm>
              <a:off x="-3382000" y="2579225"/>
              <a:ext cx="1073100" cy="236650"/>
            </a:xfrm>
            <a:custGeom>
              <a:avLst/>
              <a:gdLst/>
              <a:ahLst/>
              <a:cxnLst/>
              <a:rect l="l" t="t" r="r" b="b"/>
              <a:pathLst>
                <a:path w="42924" h="9466" extrusionOk="0">
                  <a:moveTo>
                    <a:pt x="23921" y="999"/>
                  </a:moveTo>
                  <a:cubicBezTo>
                    <a:pt x="24401" y="999"/>
                    <a:pt x="24993" y="1332"/>
                    <a:pt x="25215" y="1739"/>
                  </a:cubicBezTo>
                  <a:lnTo>
                    <a:pt x="27766" y="6027"/>
                  </a:lnTo>
                  <a:lnTo>
                    <a:pt x="28320" y="6951"/>
                  </a:lnTo>
                  <a:cubicBezTo>
                    <a:pt x="28468" y="7247"/>
                    <a:pt x="28357" y="7469"/>
                    <a:pt x="28061" y="7469"/>
                  </a:cubicBezTo>
                  <a:lnTo>
                    <a:pt x="28061" y="7432"/>
                  </a:lnTo>
                  <a:lnTo>
                    <a:pt x="18745" y="7432"/>
                  </a:lnTo>
                  <a:cubicBezTo>
                    <a:pt x="18486" y="7432"/>
                    <a:pt x="18190" y="7173"/>
                    <a:pt x="18190" y="6878"/>
                  </a:cubicBezTo>
                  <a:lnTo>
                    <a:pt x="18190" y="5473"/>
                  </a:lnTo>
                  <a:lnTo>
                    <a:pt x="18190" y="4733"/>
                  </a:lnTo>
                  <a:lnTo>
                    <a:pt x="18190" y="3587"/>
                  </a:lnTo>
                  <a:lnTo>
                    <a:pt x="18190" y="1554"/>
                  </a:lnTo>
                  <a:cubicBezTo>
                    <a:pt x="18190" y="1258"/>
                    <a:pt x="18449" y="999"/>
                    <a:pt x="18745" y="999"/>
                  </a:cubicBezTo>
                  <a:close/>
                  <a:moveTo>
                    <a:pt x="2404" y="1"/>
                  </a:moveTo>
                  <a:cubicBezTo>
                    <a:pt x="2071" y="1"/>
                    <a:pt x="1775" y="260"/>
                    <a:pt x="1701" y="556"/>
                  </a:cubicBezTo>
                  <a:lnTo>
                    <a:pt x="1" y="7469"/>
                  </a:lnTo>
                  <a:lnTo>
                    <a:pt x="1" y="8393"/>
                  </a:lnTo>
                  <a:lnTo>
                    <a:pt x="1295" y="8393"/>
                  </a:lnTo>
                  <a:lnTo>
                    <a:pt x="1738" y="5953"/>
                  </a:lnTo>
                  <a:lnTo>
                    <a:pt x="3143" y="5953"/>
                  </a:lnTo>
                  <a:lnTo>
                    <a:pt x="4030" y="1886"/>
                  </a:lnTo>
                  <a:cubicBezTo>
                    <a:pt x="4104" y="1406"/>
                    <a:pt x="4585" y="1036"/>
                    <a:pt x="5029" y="1036"/>
                  </a:cubicBezTo>
                  <a:lnTo>
                    <a:pt x="14863" y="1036"/>
                  </a:lnTo>
                  <a:cubicBezTo>
                    <a:pt x="15159" y="1036"/>
                    <a:pt x="15417" y="1258"/>
                    <a:pt x="15417" y="1591"/>
                  </a:cubicBezTo>
                  <a:lnTo>
                    <a:pt x="15417" y="6878"/>
                  </a:lnTo>
                  <a:cubicBezTo>
                    <a:pt x="15417" y="7173"/>
                    <a:pt x="15196" y="7432"/>
                    <a:pt x="14863" y="7432"/>
                  </a:cubicBezTo>
                  <a:lnTo>
                    <a:pt x="4215" y="7432"/>
                  </a:lnTo>
                  <a:lnTo>
                    <a:pt x="4030" y="8356"/>
                  </a:lnTo>
                  <a:lnTo>
                    <a:pt x="28172" y="8356"/>
                  </a:lnTo>
                  <a:cubicBezTo>
                    <a:pt x="34642" y="8356"/>
                    <a:pt x="42406" y="8763"/>
                    <a:pt x="42924" y="9465"/>
                  </a:cubicBezTo>
                  <a:cubicBezTo>
                    <a:pt x="42850" y="8948"/>
                    <a:pt x="42702" y="8615"/>
                    <a:pt x="42554" y="8541"/>
                  </a:cubicBezTo>
                  <a:cubicBezTo>
                    <a:pt x="41888" y="8208"/>
                    <a:pt x="30095" y="7469"/>
                    <a:pt x="30169" y="7395"/>
                  </a:cubicBezTo>
                  <a:lnTo>
                    <a:pt x="26065" y="482"/>
                  </a:lnTo>
                  <a:cubicBezTo>
                    <a:pt x="25917" y="260"/>
                    <a:pt x="25547" y="75"/>
                    <a:pt x="25252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34"/>
            <p:cNvSpPr/>
            <p:nvPr/>
          </p:nvSpPr>
          <p:spPr>
            <a:xfrm>
              <a:off x="-3283100" y="2765950"/>
              <a:ext cx="126650" cy="23125"/>
            </a:xfrm>
            <a:custGeom>
              <a:avLst/>
              <a:gdLst/>
              <a:ahLst/>
              <a:cxnLst/>
              <a:rect l="l" t="t" r="r" b="b"/>
              <a:pathLst>
                <a:path w="5066" h="925" extrusionOk="0">
                  <a:moveTo>
                    <a:pt x="185" y="0"/>
                  </a:moveTo>
                  <a:lnTo>
                    <a:pt x="0" y="924"/>
                  </a:lnTo>
                  <a:lnTo>
                    <a:pt x="4400" y="924"/>
                  </a:lnTo>
                  <a:cubicBezTo>
                    <a:pt x="4622" y="592"/>
                    <a:pt x="4881" y="333"/>
                    <a:pt x="5065" y="0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34"/>
            <p:cNvSpPr/>
            <p:nvPr/>
          </p:nvSpPr>
          <p:spPr>
            <a:xfrm>
              <a:off x="-3384775" y="2580150"/>
              <a:ext cx="364200" cy="208925"/>
            </a:xfrm>
            <a:custGeom>
              <a:avLst/>
              <a:gdLst/>
              <a:ahLst/>
              <a:cxnLst/>
              <a:rect l="l" t="t" r="r" b="b"/>
              <a:pathLst>
                <a:path w="14568" h="8357" extrusionOk="0">
                  <a:moveTo>
                    <a:pt x="2404" y="1"/>
                  </a:moveTo>
                  <a:cubicBezTo>
                    <a:pt x="2108" y="1"/>
                    <a:pt x="1775" y="223"/>
                    <a:pt x="1738" y="556"/>
                  </a:cubicBezTo>
                  <a:lnTo>
                    <a:pt x="1" y="7432"/>
                  </a:lnTo>
                  <a:lnTo>
                    <a:pt x="1" y="8356"/>
                  </a:lnTo>
                  <a:lnTo>
                    <a:pt x="1295" y="8356"/>
                  </a:lnTo>
                  <a:lnTo>
                    <a:pt x="1775" y="5916"/>
                  </a:lnTo>
                  <a:lnTo>
                    <a:pt x="3143" y="5916"/>
                  </a:lnTo>
                  <a:lnTo>
                    <a:pt x="4030" y="1849"/>
                  </a:lnTo>
                  <a:cubicBezTo>
                    <a:pt x="4141" y="1369"/>
                    <a:pt x="4585" y="999"/>
                    <a:pt x="5066" y="999"/>
                  </a:cubicBezTo>
                  <a:lnTo>
                    <a:pt x="13754" y="999"/>
                  </a:lnTo>
                  <a:cubicBezTo>
                    <a:pt x="14050" y="629"/>
                    <a:pt x="14308" y="297"/>
                    <a:pt x="14567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34"/>
            <p:cNvSpPr/>
            <p:nvPr/>
          </p:nvSpPr>
          <p:spPr>
            <a:xfrm>
              <a:off x="-2945750" y="2580150"/>
              <a:ext cx="635925" cy="235725"/>
            </a:xfrm>
            <a:custGeom>
              <a:avLst/>
              <a:gdLst/>
              <a:ahLst/>
              <a:cxnLst/>
              <a:rect l="l" t="t" r="r" b="b"/>
              <a:pathLst>
                <a:path w="25437" h="9429" extrusionOk="0">
                  <a:moveTo>
                    <a:pt x="5620" y="1"/>
                  </a:moveTo>
                  <a:cubicBezTo>
                    <a:pt x="5362" y="297"/>
                    <a:pt x="5103" y="666"/>
                    <a:pt x="4881" y="999"/>
                  </a:cubicBezTo>
                  <a:lnTo>
                    <a:pt x="6582" y="999"/>
                  </a:lnTo>
                  <a:cubicBezTo>
                    <a:pt x="7025" y="999"/>
                    <a:pt x="7654" y="1332"/>
                    <a:pt x="7876" y="1739"/>
                  </a:cubicBezTo>
                  <a:lnTo>
                    <a:pt x="10426" y="6027"/>
                  </a:lnTo>
                  <a:lnTo>
                    <a:pt x="10981" y="6951"/>
                  </a:lnTo>
                  <a:cubicBezTo>
                    <a:pt x="11092" y="7247"/>
                    <a:pt x="11018" y="7469"/>
                    <a:pt x="10685" y="7469"/>
                  </a:cubicBezTo>
                  <a:lnTo>
                    <a:pt x="1369" y="7469"/>
                  </a:lnTo>
                  <a:cubicBezTo>
                    <a:pt x="1110" y="7469"/>
                    <a:pt x="888" y="7321"/>
                    <a:pt x="851" y="7099"/>
                  </a:cubicBezTo>
                  <a:cubicBezTo>
                    <a:pt x="555" y="7506"/>
                    <a:pt x="297" y="7913"/>
                    <a:pt x="1" y="8393"/>
                  </a:cubicBezTo>
                  <a:lnTo>
                    <a:pt x="10685" y="8393"/>
                  </a:lnTo>
                  <a:cubicBezTo>
                    <a:pt x="11191" y="8388"/>
                    <a:pt x="11704" y="8385"/>
                    <a:pt x="12221" y="8385"/>
                  </a:cubicBezTo>
                  <a:cubicBezTo>
                    <a:pt x="18324" y="8385"/>
                    <a:pt x="24959" y="8781"/>
                    <a:pt x="25437" y="9428"/>
                  </a:cubicBezTo>
                  <a:cubicBezTo>
                    <a:pt x="25326" y="8911"/>
                    <a:pt x="25252" y="8541"/>
                    <a:pt x="25067" y="8504"/>
                  </a:cubicBezTo>
                  <a:cubicBezTo>
                    <a:pt x="24401" y="8171"/>
                    <a:pt x="12645" y="7432"/>
                    <a:pt x="12645" y="7432"/>
                  </a:cubicBezTo>
                  <a:lnTo>
                    <a:pt x="8578" y="445"/>
                  </a:lnTo>
                  <a:cubicBezTo>
                    <a:pt x="8430" y="223"/>
                    <a:pt x="8060" y="1"/>
                    <a:pt x="7765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34"/>
            <p:cNvSpPr/>
            <p:nvPr/>
          </p:nvSpPr>
          <p:spPr>
            <a:xfrm>
              <a:off x="-3173125" y="2578300"/>
              <a:ext cx="366975" cy="208000"/>
            </a:xfrm>
            <a:custGeom>
              <a:avLst/>
              <a:gdLst/>
              <a:ahLst/>
              <a:cxnLst/>
              <a:rect l="l" t="t" r="r" b="b"/>
              <a:pathLst>
                <a:path w="14679" h="8320" extrusionOk="0">
                  <a:moveTo>
                    <a:pt x="6101" y="1"/>
                  </a:moveTo>
                  <a:cubicBezTo>
                    <a:pt x="5842" y="334"/>
                    <a:pt x="5584" y="703"/>
                    <a:pt x="5325" y="1036"/>
                  </a:cubicBezTo>
                  <a:lnTo>
                    <a:pt x="6471" y="1036"/>
                  </a:lnTo>
                  <a:cubicBezTo>
                    <a:pt x="6804" y="1036"/>
                    <a:pt x="7025" y="1295"/>
                    <a:pt x="7025" y="1591"/>
                  </a:cubicBezTo>
                  <a:lnTo>
                    <a:pt x="7025" y="6841"/>
                  </a:lnTo>
                  <a:cubicBezTo>
                    <a:pt x="7025" y="7173"/>
                    <a:pt x="6767" y="7395"/>
                    <a:pt x="6471" y="7395"/>
                  </a:cubicBezTo>
                  <a:lnTo>
                    <a:pt x="666" y="7395"/>
                  </a:lnTo>
                  <a:cubicBezTo>
                    <a:pt x="408" y="7728"/>
                    <a:pt x="223" y="8024"/>
                    <a:pt x="1" y="8319"/>
                  </a:cubicBezTo>
                  <a:lnTo>
                    <a:pt x="9096" y="8319"/>
                  </a:lnTo>
                  <a:cubicBezTo>
                    <a:pt x="9392" y="7913"/>
                    <a:pt x="9650" y="7506"/>
                    <a:pt x="9946" y="7025"/>
                  </a:cubicBezTo>
                  <a:cubicBezTo>
                    <a:pt x="9909" y="7025"/>
                    <a:pt x="9909" y="6988"/>
                    <a:pt x="9909" y="6915"/>
                  </a:cubicBezTo>
                  <a:lnTo>
                    <a:pt x="9909" y="5510"/>
                  </a:lnTo>
                  <a:lnTo>
                    <a:pt x="9909" y="4770"/>
                  </a:lnTo>
                  <a:lnTo>
                    <a:pt x="9909" y="3624"/>
                  </a:lnTo>
                  <a:lnTo>
                    <a:pt x="9909" y="1591"/>
                  </a:lnTo>
                  <a:cubicBezTo>
                    <a:pt x="9909" y="1258"/>
                    <a:pt x="10168" y="1036"/>
                    <a:pt x="10427" y="1036"/>
                  </a:cubicBezTo>
                  <a:lnTo>
                    <a:pt x="13939" y="1036"/>
                  </a:lnTo>
                  <a:cubicBezTo>
                    <a:pt x="14198" y="703"/>
                    <a:pt x="14457" y="334"/>
                    <a:pt x="14678" y="1"/>
                  </a:cubicBezTo>
                  <a:close/>
                </a:path>
              </a:pathLst>
            </a:custGeom>
            <a:solidFill>
              <a:srgbClr val="827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34"/>
            <p:cNvSpPr/>
            <p:nvPr/>
          </p:nvSpPr>
          <p:spPr>
            <a:xfrm>
              <a:off x="-2689725" y="2852825"/>
              <a:ext cx="361425" cy="204275"/>
            </a:xfrm>
            <a:custGeom>
              <a:avLst/>
              <a:gdLst/>
              <a:ahLst/>
              <a:cxnLst/>
              <a:rect l="l" t="t" r="r" b="b"/>
              <a:pathLst>
                <a:path w="14457" h="8171" extrusionOk="0">
                  <a:moveTo>
                    <a:pt x="4844" y="0"/>
                  </a:moveTo>
                  <a:cubicBezTo>
                    <a:pt x="3587" y="0"/>
                    <a:pt x="2293" y="851"/>
                    <a:pt x="1923" y="2108"/>
                  </a:cubicBezTo>
                  <a:lnTo>
                    <a:pt x="962" y="5213"/>
                  </a:lnTo>
                  <a:lnTo>
                    <a:pt x="370" y="7136"/>
                  </a:lnTo>
                  <a:lnTo>
                    <a:pt x="1" y="8171"/>
                  </a:lnTo>
                  <a:lnTo>
                    <a:pt x="1184" y="8171"/>
                  </a:lnTo>
                  <a:lnTo>
                    <a:pt x="1516" y="7136"/>
                  </a:lnTo>
                  <a:lnTo>
                    <a:pt x="2995" y="2477"/>
                  </a:lnTo>
                  <a:cubicBezTo>
                    <a:pt x="3217" y="1738"/>
                    <a:pt x="4030" y="1146"/>
                    <a:pt x="4844" y="1146"/>
                  </a:cubicBezTo>
                  <a:lnTo>
                    <a:pt x="10205" y="1146"/>
                  </a:lnTo>
                  <a:cubicBezTo>
                    <a:pt x="10981" y="1146"/>
                    <a:pt x="11831" y="1738"/>
                    <a:pt x="12053" y="2477"/>
                  </a:cubicBezTo>
                  <a:lnTo>
                    <a:pt x="13051" y="5620"/>
                  </a:lnTo>
                  <a:lnTo>
                    <a:pt x="13236" y="6211"/>
                  </a:lnTo>
                  <a:lnTo>
                    <a:pt x="14456" y="6211"/>
                  </a:lnTo>
                  <a:lnTo>
                    <a:pt x="13569" y="3439"/>
                  </a:lnTo>
                  <a:lnTo>
                    <a:pt x="13162" y="2108"/>
                  </a:lnTo>
                  <a:cubicBezTo>
                    <a:pt x="12793" y="925"/>
                    <a:pt x="11536" y="0"/>
                    <a:pt x="10242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34"/>
            <p:cNvSpPr/>
            <p:nvPr/>
          </p:nvSpPr>
          <p:spPr>
            <a:xfrm>
              <a:off x="-2650900" y="2881475"/>
              <a:ext cx="290250" cy="149750"/>
            </a:xfrm>
            <a:custGeom>
              <a:avLst/>
              <a:gdLst/>
              <a:ahLst/>
              <a:cxnLst/>
              <a:rect l="l" t="t" r="r" b="b"/>
              <a:pathLst>
                <a:path w="11610" h="5990" extrusionOk="0">
                  <a:moveTo>
                    <a:pt x="3328" y="0"/>
                  </a:moveTo>
                  <a:cubicBezTo>
                    <a:pt x="2551" y="0"/>
                    <a:pt x="1701" y="592"/>
                    <a:pt x="1479" y="1331"/>
                  </a:cubicBezTo>
                  <a:lnTo>
                    <a:pt x="0" y="5990"/>
                  </a:lnTo>
                  <a:lnTo>
                    <a:pt x="1147" y="5990"/>
                  </a:lnTo>
                  <a:lnTo>
                    <a:pt x="1147" y="5731"/>
                  </a:lnTo>
                  <a:cubicBezTo>
                    <a:pt x="1147" y="3032"/>
                    <a:pt x="3328" y="814"/>
                    <a:pt x="6064" y="814"/>
                  </a:cubicBezTo>
                  <a:cubicBezTo>
                    <a:pt x="8356" y="814"/>
                    <a:pt x="10278" y="2367"/>
                    <a:pt x="10796" y="4474"/>
                  </a:cubicBezTo>
                  <a:lnTo>
                    <a:pt x="11609" y="4474"/>
                  </a:lnTo>
                  <a:lnTo>
                    <a:pt x="10574" y="1331"/>
                  </a:lnTo>
                  <a:cubicBezTo>
                    <a:pt x="10315" y="592"/>
                    <a:pt x="9539" y="0"/>
                    <a:pt x="8689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34"/>
            <p:cNvSpPr/>
            <p:nvPr/>
          </p:nvSpPr>
          <p:spPr>
            <a:xfrm>
              <a:off x="-26231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8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8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8" y="1443"/>
                  </a:cubicBezTo>
                  <a:close/>
                  <a:moveTo>
                    <a:pt x="4918" y="1"/>
                  </a:moveTo>
                  <a:cubicBezTo>
                    <a:pt x="2219" y="1"/>
                    <a:pt x="1" y="2182"/>
                    <a:pt x="1" y="4918"/>
                  </a:cubicBezTo>
                  <a:lnTo>
                    <a:pt x="1" y="5177"/>
                  </a:lnTo>
                  <a:cubicBezTo>
                    <a:pt x="148" y="7765"/>
                    <a:pt x="2256" y="9835"/>
                    <a:pt x="4918" y="9835"/>
                  </a:cubicBezTo>
                  <a:cubicBezTo>
                    <a:pt x="7580" y="9835"/>
                    <a:pt x="9798" y="7691"/>
                    <a:pt x="9798" y="4955"/>
                  </a:cubicBezTo>
                  <a:cubicBezTo>
                    <a:pt x="9798" y="4548"/>
                    <a:pt x="9761" y="4141"/>
                    <a:pt x="9650" y="3698"/>
                  </a:cubicBezTo>
                  <a:cubicBezTo>
                    <a:pt x="9095" y="1590"/>
                    <a:pt x="7210" y="1"/>
                    <a:pt x="4918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34"/>
            <p:cNvSpPr/>
            <p:nvPr/>
          </p:nvSpPr>
          <p:spPr>
            <a:xfrm>
              <a:off x="-2475300" y="3000700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886" y="1664"/>
                    <a:pt x="1923" y="1332"/>
                    <a:pt x="1923" y="999"/>
                  </a:cubicBezTo>
                  <a:cubicBezTo>
                    <a:pt x="1923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34"/>
            <p:cNvSpPr/>
            <p:nvPr/>
          </p:nvSpPr>
          <p:spPr>
            <a:xfrm>
              <a:off x="-2486375" y="3025650"/>
              <a:ext cx="55475" cy="41625"/>
            </a:xfrm>
            <a:custGeom>
              <a:avLst/>
              <a:gdLst/>
              <a:ahLst/>
              <a:cxnLst/>
              <a:rect l="l" t="t" r="r" b="b"/>
              <a:pathLst>
                <a:path w="2219" h="1665" extrusionOk="0">
                  <a:moveTo>
                    <a:pt x="407" y="1"/>
                  </a:moveTo>
                  <a:cubicBezTo>
                    <a:pt x="407" y="38"/>
                    <a:pt x="407" y="112"/>
                    <a:pt x="296" y="149"/>
                  </a:cubicBezTo>
                  <a:lnTo>
                    <a:pt x="296" y="223"/>
                  </a:lnTo>
                  <a:cubicBezTo>
                    <a:pt x="259" y="297"/>
                    <a:pt x="259" y="297"/>
                    <a:pt x="259" y="334"/>
                  </a:cubicBezTo>
                  <a:cubicBezTo>
                    <a:pt x="259" y="371"/>
                    <a:pt x="222" y="371"/>
                    <a:pt x="222" y="408"/>
                  </a:cubicBezTo>
                  <a:lnTo>
                    <a:pt x="222" y="481"/>
                  </a:lnTo>
                  <a:cubicBezTo>
                    <a:pt x="222" y="518"/>
                    <a:pt x="185" y="555"/>
                    <a:pt x="111" y="592"/>
                  </a:cubicBezTo>
                  <a:cubicBezTo>
                    <a:pt x="111" y="592"/>
                    <a:pt x="111" y="666"/>
                    <a:pt x="74" y="666"/>
                  </a:cubicBezTo>
                  <a:cubicBezTo>
                    <a:pt x="37" y="703"/>
                    <a:pt x="37" y="740"/>
                    <a:pt x="0" y="740"/>
                  </a:cubicBezTo>
                  <a:lnTo>
                    <a:pt x="1849" y="1665"/>
                  </a:lnTo>
                  <a:cubicBezTo>
                    <a:pt x="1960" y="1443"/>
                    <a:pt x="2108" y="1184"/>
                    <a:pt x="2218" y="92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34"/>
            <p:cNvSpPr/>
            <p:nvPr/>
          </p:nvSpPr>
          <p:spPr>
            <a:xfrm>
              <a:off x="-2486375" y="2978525"/>
              <a:ext cx="53625" cy="44375"/>
            </a:xfrm>
            <a:custGeom>
              <a:avLst/>
              <a:gdLst/>
              <a:ahLst/>
              <a:cxnLst/>
              <a:rect l="l" t="t" r="r" b="b"/>
              <a:pathLst>
                <a:path w="2145" h="1775" extrusionOk="0">
                  <a:moveTo>
                    <a:pt x="1738" y="0"/>
                  </a:moveTo>
                  <a:lnTo>
                    <a:pt x="0" y="999"/>
                  </a:lnTo>
                  <a:cubicBezTo>
                    <a:pt x="37" y="999"/>
                    <a:pt x="37" y="1072"/>
                    <a:pt x="74" y="1072"/>
                  </a:cubicBezTo>
                  <a:cubicBezTo>
                    <a:pt x="111" y="1109"/>
                    <a:pt x="148" y="1109"/>
                    <a:pt x="148" y="1146"/>
                  </a:cubicBezTo>
                  <a:cubicBezTo>
                    <a:pt x="148" y="1183"/>
                    <a:pt x="222" y="1183"/>
                    <a:pt x="222" y="1220"/>
                  </a:cubicBezTo>
                  <a:cubicBezTo>
                    <a:pt x="222" y="1294"/>
                    <a:pt x="259" y="1294"/>
                    <a:pt x="259" y="1331"/>
                  </a:cubicBezTo>
                  <a:lnTo>
                    <a:pt x="259" y="1368"/>
                  </a:lnTo>
                  <a:cubicBezTo>
                    <a:pt x="296" y="1516"/>
                    <a:pt x="370" y="1664"/>
                    <a:pt x="370" y="1775"/>
                  </a:cubicBezTo>
                  <a:lnTo>
                    <a:pt x="2145" y="777"/>
                  </a:lnTo>
                  <a:cubicBezTo>
                    <a:pt x="2071" y="555"/>
                    <a:pt x="1923" y="259"/>
                    <a:pt x="173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34"/>
            <p:cNvSpPr/>
            <p:nvPr/>
          </p:nvSpPr>
          <p:spPr>
            <a:xfrm>
              <a:off x="-2587125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3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59" y="703"/>
                    <a:pt x="5324" y="1110"/>
                    <a:pt x="5768" y="1664"/>
                  </a:cubicBezTo>
                  <a:cubicBezTo>
                    <a:pt x="5953" y="1886"/>
                    <a:pt x="6101" y="2182"/>
                    <a:pt x="6248" y="2404"/>
                  </a:cubicBezTo>
                  <a:cubicBezTo>
                    <a:pt x="6322" y="2736"/>
                    <a:pt x="6396" y="3106"/>
                    <a:pt x="6396" y="3476"/>
                  </a:cubicBezTo>
                  <a:cubicBezTo>
                    <a:pt x="6396" y="3846"/>
                    <a:pt x="6359" y="4178"/>
                    <a:pt x="6285" y="4437"/>
                  </a:cubicBezTo>
                  <a:cubicBezTo>
                    <a:pt x="6175" y="4733"/>
                    <a:pt x="6101" y="4955"/>
                    <a:pt x="5916" y="5177"/>
                  </a:cubicBezTo>
                  <a:cubicBezTo>
                    <a:pt x="5435" y="5842"/>
                    <a:pt x="4733" y="6286"/>
                    <a:pt x="3956" y="6397"/>
                  </a:cubicBezTo>
                  <a:cubicBezTo>
                    <a:pt x="3845" y="6434"/>
                    <a:pt x="3697" y="6434"/>
                    <a:pt x="3550" y="6434"/>
                  </a:cubicBezTo>
                  <a:cubicBezTo>
                    <a:pt x="3402" y="6434"/>
                    <a:pt x="3291" y="6397"/>
                    <a:pt x="3143" y="6397"/>
                  </a:cubicBezTo>
                  <a:cubicBezTo>
                    <a:pt x="2367" y="6286"/>
                    <a:pt x="1701" y="5879"/>
                    <a:pt x="1257" y="5324"/>
                  </a:cubicBezTo>
                  <a:cubicBezTo>
                    <a:pt x="1073" y="5103"/>
                    <a:pt x="925" y="4844"/>
                    <a:pt x="814" y="4585"/>
                  </a:cubicBezTo>
                  <a:cubicBezTo>
                    <a:pt x="666" y="4252"/>
                    <a:pt x="592" y="3883"/>
                    <a:pt x="592" y="3513"/>
                  </a:cubicBezTo>
                  <a:cubicBezTo>
                    <a:pt x="592" y="3180"/>
                    <a:pt x="629" y="2847"/>
                    <a:pt x="740" y="2552"/>
                  </a:cubicBezTo>
                  <a:cubicBezTo>
                    <a:pt x="888" y="2256"/>
                    <a:pt x="962" y="2034"/>
                    <a:pt x="1146" y="1812"/>
                  </a:cubicBezTo>
                  <a:cubicBezTo>
                    <a:pt x="1627" y="1147"/>
                    <a:pt x="2293" y="740"/>
                    <a:pt x="3106" y="592"/>
                  </a:cubicBezTo>
                  <a:cubicBezTo>
                    <a:pt x="3217" y="555"/>
                    <a:pt x="3365" y="555"/>
                    <a:pt x="3513" y="555"/>
                  </a:cubicBezTo>
                  <a:close/>
                  <a:moveTo>
                    <a:pt x="3513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3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3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34"/>
            <p:cNvSpPr/>
            <p:nvPr/>
          </p:nvSpPr>
          <p:spPr>
            <a:xfrm>
              <a:off x="-24891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37" y="2034"/>
                    <a:pt x="37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40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34"/>
            <p:cNvSpPr/>
            <p:nvPr/>
          </p:nvSpPr>
          <p:spPr>
            <a:xfrm>
              <a:off x="-2518725" y="3003475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666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lnTo>
                    <a:pt x="259" y="296"/>
                  </a:lnTo>
                  <a:lnTo>
                    <a:pt x="111" y="407"/>
                  </a:lnTo>
                  <a:cubicBezTo>
                    <a:pt x="74" y="481"/>
                    <a:pt x="74" y="555"/>
                    <a:pt x="37" y="592"/>
                  </a:cubicBezTo>
                  <a:cubicBezTo>
                    <a:pt x="0" y="592"/>
                    <a:pt x="0" y="666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0" y="1147"/>
                    <a:pt x="74" y="1405"/>
                    <a:pt x="222" y="1516"/>
                  </a:cubicBezTo>
                  <a:cubicBezTo>
                    <a:pt x="259" y="1590"/>
                    <a:pt x="370" y="1627"/>
                    <a:pt x="407" y="1664"/>
                  </a:cubicBezTo>
                  <a:cubicBezTo>
                    <a:pt x="444" y="1664"/>
                    <a:pt x="444" y="1701"/>
                    <a:pt x="481" y="1701"/>
                  </a:cubicBezTo>
                  <a:cubicBezTo>
                    <a:pt x="555" y="1775"/>
                    <a:pt x="592" y="1812"/>
                    <a:pt x="666" y="1812"/>
                  </a:cubicBezTo>
                  <a:lnTo>
                    <a:pt x="1035" y="1812"/>
                  </a:lnTo>
                  <a:cubicBezTo>
                    <a:pt x="1072" y="1775"/>
                    <a:pt x="1183" y="1775"/>
                    <a:pt x="1220" y="1701"/>
                  </a:cubicBezTo>
                  <a:cubicBezTo>
                    <a:pt x="1294" y="1664"/>
                    <a:pt x="1331" y="1664"/>
                    <a:pt x="1368" y="1627"/>
                  </a:cubicBezTo>
                  <a:lnTo>
                    <a:pt x="1442" y="1516"/>
                  </a:lnTo>
                  <a:lnTo>
                    <a:pt x="1516" y="1479"/>
                  </a:lnTo>
                  <a:cubicBezTo>
                    <a:pt x="1553" y="1442"/>
                    <a:pt x="1553" y="1405"/>
                    <a:pt x="1590" y="1331"/>
                  </a:cubicBezTo>
                  <a:lnTo>
                    <a:pt x="1590" y="1295"/>
                  </a:lnTo>
                  <a:cubicBezTo>
                    <a:pt x="1664" y="1258"/>
                    <a:pt x="1664" y="1258"/>
                    <a:pt x="1664" y="1221"/>
                  </a:cubicBezTo>
                  <a:cubicBezTo>
                    <a:pt x="1701" y="1147"/>
                    <a:pt x="1701" y="1147"/>
                    <a:pt x="1701" y="1110"/>
                  </a:cubicBezTo>
                  <a:lnTo>
                    <a:pt x="1701" y="1036"/>
                  </a:lnTo>
                  <a:lnTo>
                    <a:pt x="1701" y="888"/>
                  </a:lnTo>
                  <a:lnTo>
                    <a:pt x="1701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42" y="222"/>
                    <a:pt x="1442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34"/>
            <p:cNvSpPr/>
            <p:nvPr/>
          </p:nvSpPr>
          <p:spPr>
            <a:xfrm>
              <a:off x="-2509500" y="3046925"/>
              <a:ext cx="20375" cy="52700"/>
            </a:xfrm>
            <a:custGeom>
              <a:avLst/>
              <a:gdLst/>
              <a:ahLst/>
              <a:cxnLst/>
              <a:rect l="l" t="t" r="r" b="b"/>
              <a:pathLst>
                <a:path w="815" h="2108" extrusionOk="0">
                  <a:moveTo>
                    <a:pt x="814" y="0"/>
                  </a:moveTo>
                  <a:cubicBezTo>
                    <a:pt x="740" y="37"/>
                    <a:pt x="666" y="37"/>
                    <a:pt x="519" y="111"/>
                  </a:cubicBezTo>
                  <a:lnTo>
                    <a:pt x="186" y="111"/>
                  </a:lnTo>
                  <a:cubicBezTo>
                    <a:pt x="112" y="74"/>
                    <a:pt x="38" y="74"/>
                    <a:pt x="1" y="37"/>
                  </a:cubicBezTo>
                  <a:lnTo>
                    <a:pt x="1" y="2071"/>
                  </a:lnTo>
                  <a:cubicBezTo>
                    <a:pt x="112" y="2107"/>
                    <a:pt x="260" y="2107"/>
                    <a:pt x="408" y="2107"/>
                  </a:cubicBezTo>
                  <a:cubicBezTo>
                    <a:pt x="555" y="2107"/>
                    <a:pt x="666" y="2071"/>
                    <a:pt x="814" y="2071"/>
                  </a:cubicBezTo>
                  <a:lnTo>
                    <a:pt x="81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34"/>
            <p:cNvSpPr/>
            <p:nvPr/>
          </p:nvSpPr>
          <p:spPr>
            <a:xfrm>
              <a:off x="-2507650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8" y="0"/>
                  </a:moveTo>
                  <a:cubicBezTo>
                    <a:pt x="297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555" y="0"/>
                    <a:pt x="40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34"/>
            <p:cNvSpPr/>
            <p:nvPr/>
          </p:nvSpPr>
          <p:spPr>
            <a:xfrm>
              <a:off x="-2559400" y="2952650"/>
              <a:ext cx="48075" cy="53625"/>
            </a:xfrm>
            <a:custGeom>
              <a:avLst/>
              <a:gdLst/>
              <a:ahLst/>
              <a:cxnLst/>
              <a:rect l="l" t="t" r="r" b="b"/>
              <a:pathLst>
                <a:path w="1923" h="2145" extrusionOk="0">
                  <a:moveTo>
                    <a:pt x="1923" y="0"/>
                  </a:moveTo>
                  <a:cubicBezTo>
                    <a:pt x="1147" y="148"/>
                    <a:pt x="444" y="555"/>
                    <a:pt x="1" y="1220"/>
                  </a:cubicBezTo>
                  <a:lnTo>
                    <a:pt x="1812" y="2144"/>
                  </a:lnTo>
                  <a:cubicBezTo>
                    <a:pt x="1849" y="2071"/>
                    <a:pt x="1886" y="2034"/>
                    <a:pt x="1923" y="2034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34"/>
            <p:cNvSpPr/>
            <p:nvPr/>
          </p:nvSpPr>
          <p:spPr>
            <a:xfrm>
              <a:off x="-2567725" y="3026575"/>
              <a:ext cx="55500" cy="44400"/>
            </a:xfrm>
            <a:custGeom>
              <a:avLst/>
              <a:gdLst/>
              <a:ahLst/>
              <a:cxnLst/>
              <a:rect l="l" t="t" r="r" b="b"/>
              <a:pathLst>
                <a:path w="2220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2" y="1295"/>
                    <a:pt x="223" y="1554"/>
                    <a:pt x="407" y="1775"/>
                  </a:cubicBezTo>
                  <a:lnTo>
                    <a:pt x="2219" y="740"/>
                  </a:lnTo>
                  <a:cubicBezTo>
                    <a:pt x="2145" y="703"/>
                    <a:pt x="2071" y="666"/>
                    <a:pt x="2034" y="629"/>
                  </a:cubicBezTo>
                  <a:cubicBezTo>
                    <a:pt x="1849" y="444"/>
                    <a:pt x="1775" y="223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34"/>
            <p:cNvSpPr/>
            <p:nvPr/>
          </p:nvSpPr>
          <p:spPr>
            <a:xfrm>
              <a:off x="-2567725" y="2981300"/>
              <a:ext cx="54575" cy="41600"/>
            </a:xfrm>
            <a:custGeom>
              <a:avLst/>
              <a:gdLst/>
              <a:ahLst/>
              <a:cxnLst/>
              <a:rect l="l" t="t" r="r" b="b"/>
              <a:pathLst>
                <a:path w="2183" h="1664" extrusionOk="0">
                  <a:moveTo>
                    <a:pt x="407" y="0"/>
                  </a:moveTo>
                  <a:cubicBezTo>
                    <a:pt x="223" y="259"/>
                    <a:pt x="112" y="481"/>
                    <a:pt x="1" y="740"/>
                  </a:cubicBezTo>
                  <a:lnTo>
                    <a:pt x="1812" y="1664"/>
                  </a:lnTo>
                  <a:lnTo>
                    <a:pt x="1812" y="1590"/>
                  </a:lnTo>
                  <a:lnTo>
                    <a:pt x="1812" y="1516"/>
                  </a:lnTo>
                  <a:cubicBezTo>
                    <a:pt x="1812" y="1442"/>
                    <a:pt x="1849" y="1442"/>
                    <a:pt x="1849" y="1405"/>
                  </a:cubicBezTo>
                  <a:cubicBezTo>
                    <a:pt x="1849" y="1368"/>
                    <a:pt x="1886" y="1257"/>
                    <a:pt x="1960" y="1220"/>
                  </a:cubicBezTo>
                  <a:lnTo>
                    <a:pt x="2071" y="1072"/>
                  </a:lnTo>
                  <a:cubicBezTo>
                    <a:pt x="2145" y="1035"/>
                    <a:pt x="2145" y="998"/>
                    <a:pt x="2182" y="998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34"/>
            <p:cNvSpPr/>
            <p:nvPr/>
          </p:nvSpPr>
          <p:spPr>
            <a:xfrm>
              <a:off x="-25732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49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75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34"/>
            <p:cNvSpPr/>
            <p:nvPr/>
          </p:nvSpPr>
          <p:spPr>
            <a:xfrm>
              <a:off x="-2960525" y="2983150"/>
              <a:ext cx="294850" cy="61025"/>
            </a:xfrm>
            <a:custGeom>
              <a:avLst/>
              <a:gdLst/>
              <a:ahLst/>
              <a:cxnLst/>
              <a:rect l="l" t="t" r="r" b="b"/>
              <a:pathLst>
                <a:path w="11794" h="2441" extrusionOk="0">
                  <a:moveTo>
                    <a:pt x="0" y="0"/>
                  </a:moveTo>
                  <a:lnTo>
                    <a:pt x="0" y="1923"/>
                  </a:lnTo>
                  <a:lnTo>
                    <a:pt x="1997" y="1923"/>
                  </a:lnTo>
                  <a:lnTo>
                    <a:pt x="2255" y="2440"/>
                  </a:lnTo>
                  <a:lnTo>
                    <a:pt x="8467" y="2440"/>
                  </a:lnTo>
                  <a:lnTo>
                    <a:pt x="8725" y="1923"/>
                  </a:lnTo>
                  <a:lnTo>
                    <a:pt x="11202" y="1923"/>
                  </a:lnTo>
                  <a:lnTo>
                    <a:pt x="11794" y="37"/>
                  </a:lnTo>
                  <a:lnTo>
                    <a:pt x="11794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34"/>
            <p:cNvSpPr/>
            <p:nvPr/>
          </p:nvSpPr>
          <p:spPr>
            <a:xfrm>
              <a:off x="-2756275" y="2730825"/>
              <a:ext cx="86900" cy="35150"/>
            </a:xfrm>
            <a:custGeom>
              <a:avLst/>
              <a:gdLst/>
              <a:ahLst/>
              <a:cxnLst/>
              <a:rect l="l" t="t" r="r" b="b"/>
              <a:pathLst>
                <a:path w="3476" h="1406" extrusionOk="0">
                  <a:moveTo>
                    <a:pt x="2774" y="0"/>
                  </a:moveTo>
                  <a:lnTo>
                    <a:pt x="2700" y="37"/>
                  </a:lnTo>
                  <a:lnTo>
                    <a:pt x="1" y="37"/>
                  </a:lnTo>
                  <a:cubicBezTo>
                    <a:pt x="112" y="444"/>
                    <a:pt x="75" y="887"/>
                    <a:pt x="1" y="1405"/>
                  </a:cubicBezTo>
                  <a:lnTo>
                    <a:pt x="3069" y="1405"/>
                  </a:lnTo>
                  <a:cubicBezTo>
                    <a:pt x="3402" y="1405"/>
                    <a:pt x="3476" y="1183"/>
                    <a:pt x="3328" y="887"/>
                  </a:cubicBezTo>
                  <a:lnTo>
                    <a:pt x="2774" y="0"/>
                  </a:ln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34"/>
            <p:cNvSpPr/>
            <p:nvPr/>
          </p:nvSpPr>
          <p:spPr>
            <a:xfrm>
              <a:off x="-2974400" y="3031200"/>
              <a:ext cx="293950" cy="25900"/>
            </a:xfrm>
            <a:custGeom>
              <a:avLst/>
              <a:gdLst/>
              <a:ahLst/>
              <a:cxnLst/>
              <a:rect l="l" t="t" r="r" b="b"/>
              <a:pathLst>
                <a:path w="11758" h="1036" extrusionOk="0">
                  <a:moveTo>
                    <a:pt x="1" y="1"/>
                  </a:moveTo>
                  <a:lnTo>
                    <a:pt x="370" y="1036"/>
                  </a:lnTo>
                  <a:lnTo>
                    <a:pt x="11425" y="1036"/>
                  </a:lnTo>
                  <a:lnTo>
                    <a:pt x="11757" y="1"/>
                  </a:lnTo>
                  <a:lnTo>
                    <a:pt x="9280" y="1"/>
                  </a:lnTo>
                  <a:lnTo>
                    <a:pt x="9022" y="518"/>
                  </a:lnTo>
                  <a:lnTo>
                    <a:pt x="2810" y="518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34"/>
            <p:cNvSpPr/>
            <p:nvPr/>
          </p:nvSpPr>
          <p:spPr>
            <a:xfrm>
              <a:off x="-3322850" y="2552425"/>
              <a:ext cx="571225" cy="27750"/>
            </a:xfrm>
            <a:custGeom>
              <a:avLst/>
              <a:gdLst/>
              <a:ahLst/>
              <a:cxnLst/>
              <a:rect l="l" t="t" r="r" b="b"/>
              <a:pathLst>
                <a:path w="22849" h="1110" extrusionOk="0">
                  <a:moveTo>
                    <a:pt x="1184" y="1"/>
                  </a:moveTo>
                  <a:cubicBezTo>
                    <a:pt x="740" y="1"/>
                    <a:pt x="260" y="223"/>
                    <a:pt x="186" y="555"/>
                  </a:cubicBezTo>
                  <a:lnTo>
                    <a:pt x="1" y="1110"/>
                  </a:lnTo>
                  <a:lnTo>
                    <a:pt x="22849" y="1110"/>
                  </a:lnTo>
                  <a:cubicBezTo>
                    <a:pt x="22849" y="1110"/>
                    <a:pt x="22664" y="814"/>
                    <a:pt x="22553" y="555"/>
                  </a:cubicBezTo>
                  <a:cubicBezTo>
                    <a:pt x="22368" y="223"/>
                    <a:pt x="21813" y="1"/>
                    <a:pt x="21333" y="1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34"/>
            <p:cNvSpPr/>
            <p:nvPr/>
          </p:nvSpPr>
          <p:spPr>
            <a:xfrm>
              <a:off x="-2831125" y="2698975"/>
              <a:ext cx="77650" cy="67000"/>
            </a:xfrm>
            <a:custGeom>
              <a:avLst/>
              <a:gdLst/>
              <a:ahLst/>
              <a:cxnLst/>
              <a:rect l="l" t="t" r="r" b="b"/>
              <a:pathLst>
                <a:path w="3106" h="2680" extrusionOk="0">
                  <a:moveTo>
                    <a:pt x="2128" y="1"/>
                  </a:moveTo>
                  <a:cubicBezTo>
                    <a:pt x="1553" y="1"/>
                    <a:pt x="788" y="761"/>
                    <a:pt x="0" y="2679"/>
                  </a:cubicBezTo>
                  <a:lnTo>
                    <a:pt x="555" y="2679"/>
                  </a:lnTo>
                  <a:cubicBezTo>
                    <a:pt x="1260" y="1225"/>
                    <a:pt x="1719" y="723"/>
                    <a:pt x="2015" y="723"/>
                  </a:cubicBezTo>
                  <a:cubicBezTo>
                    <a:pt x="2232" y="723"/>
                    <a:pt x="2362" y="990"/>
                    <a:pt x="2440" y="1348"/>
                  </a:cubicBezTo>
                  <a:cubicBezTo>
                    <a:pt x="2551" y="1718"/>
                    <a:pt x="2551" y="2272"/>
                    <a:pt x="2551" y="2679"/>
                  </a:cubicBezTo>
                  <a:lnTo>
                    <a:pt x="3069" y="2679"/>
                  </a:lnTo>
                  <a:cubicBezTo>
                    <a:pt x="3106" y="2161"/>
                    <a:pt x="3106" y="1718"/>
                    <a:pt x="3069" y="1348"/>
                  </a:cubicBezTo>
                  <a:cubicBezTo>
                    <a:pt x="2951" y="526"/>
                    <a:pt x="2605" y="1"/>
                    <a:pt x="2128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34"/>
            <p:cNvSpPr/>
            <p:nvPr/>
          </p:nvSpPr>
          <p:spPr>
            <a:xfrm>
              <a:off x="-2789550" y="2732675"/>
              <a:ext cx="22225" cy="33300"/>
            </a:xfrm>
            <a:custGeom>
              <a:avLst/>
              <a:gdLst/>
              <a:ahLst/>
              <a:cxnLst/>
              <a:rect l="l" t="t" r="r" b="b"/>
              <a:pathLst>
                <a:path w="889" h="1332" extrusionOk="0">
                  <a:moveTo>
                    <a:pt x="371" y="0"/>
                  </a:moveTo>
                  <a:cubicBezTo>
                    <a:pt x="186" y="0"/>
                    <a:pt x="1" y="296"/>
                    <a:pt x="1" y="666"/>
                  </a:cubicBezTo>
                  <a:lnTo>
                    <a:pt x="1" y="1331"/>
                  </a:lnTo>
                  <a:lnTo>
                    <a:pt x="851" y="1331"/>
                  </a:lnTo>
                  <a:cubicBezTo>
                    <a:pt x="888" y="924"/>
                    <a:pt x="888" y="407"/>
                    <a:pt x="777" y="0"/>
                  </a:cubicBez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34"/>
            <p:cNvSpPr/>
            <p:nvPr/>
          </p:nvSpPr>
          <p:spPr>
            <a:xfrm>
              <a:off x="-2922625" y="2815850"/>
              <a:ext cx="105375" cy="20350"/>
            </a:xfrm>
            <a:custGeom>
              <a:avLst/>
              <a:gdLst/>
              <a:ahLst/>
              <a:cxnLst/>
              <a:rect l="l" t="t" r="r" b="b"/>
              <a:pathLst>
                <a:path w="4215" h="814" extrusionOk="0">
                  <a:moveTo>
                    <a:pt x="555" y="0"/>
                  </a:moveTo>
                  <a:cubicBezTo>
                    <a:pt x="259" y="0"/>
                    <a:pt x="0" y="222"/>
                    <a:pt x="0" y="555"/>
                  </a:cubicBezTo>
                  <a:lnTo>
                    <a:pt x="0" y="629"/>
                  </a:lnTo>
                  <a:cubicBezTo>
                    <a:pt x="0" y="740"/>
                    <a:pt x="74" y="777"/>
                    <a:pt x="74" y="814"/>
                  </a:cubicBezTo>
                  <a:lnTo>
                    <a:pt x="4178" y="814"/>
                  </a:lnTo>
                  <a:cubicBezTo>
                    <a:pt x="4215" y="777"/>
                    <a:pt x="4215" y="666"/>
                    <a:pt x="4215" y="629"/>
                  </a:cubicBezTo>
                  <a:lnTo>
                    <a:pt x="4215" y="555"/>
                  </a:lnTo>
                  <a:cubicBezTo>
                    <a:pt x="4215" y="222"/>
                    <a:pt x="3956" y="0"/>
                    <a:pt x="358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34"/>
            <p:cNvSpPr/>
            <p:nvPr/>
          </p:nvSpPr>
          <p:spPr>
            <a:xfrm>
              <a:off x="-2920800" y="2836175"/>
              <a:ext cx="102625" cy="10200"/>
            </a:xfrm>
            <a:custGeom>
              <a:avLst/>
              <a:gdLst/>
              <a:ahLst/>
              <a:cxnLst/>
              <a:rect l="l" t="t" r="r" b="b"/>
              <a:pathLst>
                <a:path w="4105" h="408" extrusionOk="0">
                  <a:moveTo>
                    <a:pt x="1" y="1"/>
                  </a:moveTo>
                  <a:cubicBezTo>
                    <a:pt x="75" y="223"/>
                    <a:pt x="260" y="408"/>
                    <a:pt x="556" y="408"/>
                  </a:cubicBezTo>
                  <a:lnTo>
                    <a:pt x="3550" y="408"/>
                  </a:lnTo>
                  <a:cubicBezTo>
                    <a:pt x="3809" y="408"/>
                    <a:pt x="3994" y="223"/>
                    <a:pt x="4105" y="1"/>
                  </a:cubicBez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34"/>
            <p:cNvSpPr/>
            <p:nvPr/>
          </p:nvSpPr>
          <p:spPr>
            <a:xfrm>
              <a:off x="-2925400" y="2618625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1464" y="0"/>
                  </a:moveTo>
                  <a:cubicBezTo>
                    <a:pt x="1220" y="0"/>
                    <a:pt x="764" y="521"/>
                    <a:pt x="0" y="2048"/>
                  </a:cubicBezTo>
                  <a:lnTo>
                    <a:pt x="0" y="3194"/>
                  </a:lnTo>
                  <a:cubicBezTo>
                    <a:pt x="66" y="3199"/>
                    <a:pt x="128" y="3202"/>
                    <a:pt x="187" y="3202"/>
                  </a:cubicBezTo>
                  <a:cubicBezTo>
                    <a:pt x="1028" y="3202"/>
                    <a:pt x="1242" y="2705"/>
                    <a:pt x="1553" y="1531"/>
                  </a:cubicBezTo>
                  <a:cubicBezTo>
                    <a:pt x="1739" y="847"/>
                    <a:pt x="1775" y="0"/>
                    <a:pt x="1464" y="0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34"/>
            <p:cNvSpPr/>
            <p:nvPr/>
          </p:nvSpPr>
          <p:spPr>
            <a:xfrm>
              <a:off x="-2925400" y="2716700"/>
              <a:ext cx="37900" cy="49275"/>
            </a:xfrm>
            <a:custGeom>
              <a:avLst/>
              <a:gdLst/>
              <a:ahLst/>
              <a:cxnLst/>
              <a:rect l="l" t="t" r="r" b="b"/>
              <a:pathLst>
                <a:path w="1516" h="1971" extrusionOk="0">
                  <a:moveTo>
                    <a:pt x="213" y="1"/>
                  </a:moveTo>
                  <a:cubicBezTo>
                    <a:pt x="145" y="1"/>
                    <a:pt x="74" y="6"/>
                    <a:pt x="0" y="11"/>
                  </a:cubicBezTo>
                  <a:lnTo>
                    <a:pt x="0" y="1415"/>
                  </a:lnTo>
                  <a:cubicBezTo>
                    <a:pt x="0" y="1748"/>
                    <a:pt x="222" y="1970"/>
                    <a:pt x="555" y="1970"/>
                  </a:cubicBezTo>
                  <a:lnTo>
                    <a:pt x="1516" y="1970"/>
                  </a:lnTo>
                  <a:cubicBezTo>
                    <a:pt x="1003" y="208"/>
                    <a:pt x="657" y="1"/>
                    <a:pt x="213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34"/>
            <p:cNvSpPr/>
            <p:nvPr/>
          </p:nvSpPr>
          <p:spPr>
            <a:xfrm>
              <a:off x="-2989175" y="2983150"/>
              <a:ext cx="28675" cy="48075"/>
            </a:xfrm>
            <a:custGeom>
              <a:avLst/>
              <a:gdLst/>
              <a:ahLst/>
              <a:cxnLst/>
              <a:rect l="l" t="t" r="r" b="b"/>
              <a:pathLst>
                <a:path w="1147" h="1923" extrusionOk="0">
                  <a:moveTo>
                    <a:pt x="0" y="0"/>
                  </a:moveTo>
                  <a:lnTo>
                    <a:pt x="592" y="1923"/>
                  </a:lnTo>
                  <a:lnTo>
                    <a:pt x="1146" y="1923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34"/>
            <p:cNvSpPr/>
            <p:nvPr/>
          </p:nvSpPr>
          <p:spPr>
            <a:xfrm>
              <a:off x="-3382925" y="2788125"/>
              <a:ext cx="422425" cy="195050"/>
            </a:xfrm>
            <a:custGeom>
              <a:avLst/>
              <a:gdLst/>
              <a:ahLst/>
              <a:cxnLst/>
              <a:rect l="l" t="t" r="r" b="b"/>
              <a:pathLst>
                <a:path w="16897" h="7802" extrusionOk="0">
                  <a:moveTo>
                    <a:pt x="1" y="0"/>
                  </a:moveTo>
                  <a:lnTo>
                    <a:pt x="1" y="2625"/>
                  </a:lnTo>
                  <a:lnTo>
                    <a:pt x="11831" y="2625"/>
                  </a:lnTo>
                  <a:cubicBezTo>
                    <a:pt x="13051" y="2625"/>
                    <a:pt x="14345" y="3513"/>
                    <a:pt x="14715" y="4733"/>
                  </a:cubicBezTo>
                  <a:lnTo>
                    <a:pt x="15750" y="7801"/>
                  </a:lnTo>
                  <a:lnTo>
                    <a:pt x="16896" y="7801"/>
                  </a:lnTo>
                  <a:lnTo>
                    <a:pt x="16896" y="0"/>
                  </a:ln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34"/>
            <p:cNvSpPr/>
            <p:nvPr/>
          </p:nvSpPr>
          <p:spPr>
            <a:xfrm>
              <a:off x="-3383850" y="2788125"/>
              <a:ext cx="423350" cy="42550"/>
            </a:xfrm>
            <a:custGeom>
              <a:avLst/>
              <a:gdLst/>
              <a:ahLst/>
              <a:cxnLst/>
              <a:rect l="l" t="t" r="r" b="b"/>
              <a:pathLst>
                <a:path w="16934" h="1702" extrusionOk="0">
                  <a:moveTo>
                    <a:pt x="1" y="0"/>
                  </a:moveTo>
                  <a:lnTo>
                    <a:pt x="1" y="1701"/>
                  </a:lnTo>
                  <a:cubicBezTo>
                    <a:pt x="4110" y="1402"/>
                    <a:pt x="8259" y="1223"/>
                    <a:pt x="12434" y="1223"/>
                  </a:cubicBezTo>
                  <a:cubicBezTo>
                    <a:pt x="13930" y="1223"/>
                    <a:pt x="15431" y="1246"/>
                    <a:pt x="16933" y="1294"/>
                  </a:cubicBezTo>
                  <a:lnTo>
                    <a:pt x="16933" y="0"/>
                  </a:ln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34"/>
            <p:cNvSpPr/>
            <p:nvPr/>
          </p:nvSpPr>
          <p:spPr>
            <a:xfrm>
              <a:off x="-3384775" y="2818700"/>
              <a:ext cx="423350" cy="164475"/>
            </a:xfrm>
            <a:custGeom>
              <a:avLst/>
              <a:gdLst/>
              <a:ahLst/>
              <a:cxnLst/>
              <a:rect l="l" t="t" r="r" b="b"/>
              <a:pathLst>
                <a:path w="16934" h="6579" extrusionOk="0">
                  <a:moveTo>
                    <a:pt x="12519" y="0"/>
                  </a:moveTo>
                  <a:cubicBezTo>
                    <a:pt x="8336" y="0"/>
                    <a:pt x="4158" y="187"/>
                    <a:pt x="1" y="515"/>
                  </a:cubicBezTo>
                  <a:lnTo>
                    <a:pt x="1" y="1402"/>
                  </a:lnTo>
                  <a:lnTo>
                    <a:pt x="11831" y="1402"/>
                  </a:lnTo>
                  <a:cubicBezTo>
                    <a:pt x="13125" y="1402"/>
                    <a:pt x="14382" y="2327"/>
                    <a:pt x="14752" y="3510"/>
                  </a:cubicBezTo>
                  <a:lnTo>
                    <a:pt x="15787" y="6578"/>
                  </a:lnTo>
                  <a:lnTo>
                    <a:pt x="16933" y="6578"/>
                  </a:lnTo>
                  <a:lnTo>
                    <a:pt x="16933" y="71"/>
                  </a:lnTo>
                  <a:cubicBezTo>
                    <a:pt x="15462" y="23"/>
                    <a:pt x="13990" y="0"/>
                    <a:pt x="12519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34"/>
            <p:cNvSpPr/>
            <p:nvPr/>
          </p:nvSpPr>
          <p:spPr>
            <a:xfrm>
              <a:off x="-3384775" y="2852825"/>
              <a:ext cx="418725" cy="204275"/>
            </a:xfrm>
            <a:custGeom>
              <a:avLst/>
              <a:gdLst/>
              <a:ahLst/>
              <a:cxnLst/>
              <a:rect l="l" t="t" r="r" b="b"/>
              <a:pathLst>
                <a:path w="16749" h="8171" extrusionOk="0">
                  <a:moveTo>
                    <a:pt x="1" y="0"/>
                  </a:moveTo>
                  <a:lnTo>
                    <a:pt x="1" y="5213"/>
                  </a:lnTo>
                  <a:lnTo>
                    <a:pt x="3772" y="5213"/>
                  </a:ln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11831" y="1146"/>
                  </a:lnTo>
                  <a:cubicBezTo>
                    <a:pt x="12645" y="1146"/>
                    <a:pt x="13458" y="1738"/>
                    <a:pt x="13680" y="2477"/>
                  </a:cubicBezTo>
                  <a:lnTo>
                    <a:pt x="15159" y="7136"/>
                  </a:lnTo>
                  <a:lnTo>
                    <a:pt x="15491" y="8171"/>
                  </a:lnTo>
                  <a:lnTo>
                    <a:pt x="16748" y="8171"/>
                  </a:lnTo>
                  <a:lnTo>
                    <a:pt x="16416" y="7136"/>
                  </a:lnTo>
                  <a:lnTo>
                    <a:pt x="15787" y="5176"/>
                  </a:lnTo>
                  <a:lnTo>
                    <a:pt x="14752" y="2108"/>
                  </a:lnTo>
                  <a:cubicBezTo>
                    <a:pt x="14382" y="925"/>
                    <a:pt x="13125" y="0"/>
                    <a:pt x="11831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34"/>
            <p:cNvSpPr/>
            <p:nvPr/>
          </p:nvSpPr>
          <p:spPr>
            <a:xfrm>
              <a:off x="-3294200" y="2979450"/>
              <a:ext cx="4650" cy="372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86" y="0"/>
                  </a:moveTo>
                  <a:cubicBezTo>
                    <a:pt x="149" y="37"/>
                    <a:pt x="38" y="111"/>
                    <a:pt x="1" y="148"/>
                  </a:cubicBezTo>
                  <a:lnTo>
                    <a:pt x="149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34"/>
            <p:cNvSpPr/>
            <p:nvPr/>
          </p:nvSpPr>
          <p:spPr>
            <a:xfrm>
              <a:off x="-3384775" y="2852825"/>
              <a:ext cx="267150" cy="130350"/>
            </a:xfrm>
            <a:custGeom>
              <a:avLst/>
              <a:gdLst/>
              <a:ahLst/>
              <a:cxnLst/>
              <a:rect l="l" t="t" r="r" b="b"/>
              <a:pathLst>
                <a:path w="10686" h="5214" extrusionOk="0">
                  <a:moveTo>
                    <a:pt x="5842" y="0"/>
                  </a:moveTo>
                  <a:lnTo>
                    <a:pt x="5842" y="37"/>
                  </a:lnTo>
                  <a:lnTo>
                    <a:pt x="1" y="4733"/>
                  </a:lnTo>
                  <a:lnTo>
                    <a:pt x="1" y="5213"/>
                  </a:lnTo>
                  <a:lnTo>
                    <a:pt x="3624" y="5213"/>
                  </a:lnTo>
                  <a:cubicBezTo>
                    <a:pt x="3661" y="5176"/>
                    <a:pt x="3772" y="5102"/>
                    <a:pt x="3809" y="5065"/>
                  </a:cubicBez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9206" y="1146"/>
                  </a:lnTo>
                  <a:cubicBezTo>
                    <a:pt x="9724" y="777"/>
                    <a:pt x="10168" y="407"/>
                    <a:pt x="10685" y="0"/>
                  </a:cubicBezTo>
                  <a:close/>
                </a:path>
              </a:pathLst>
            </a:custGeom>
            <a:solidFill>
              <a:srgbClr val="C3B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34"/>
            <p:cNvSpPr/>
            <p:nvPr/>
          </p:nvSpPr>
          <p:spPr>
            <a:xfrm>
              <a:off x="-3305275" y="2881475"/>
              <a:ext cx="299475" cy="149750"/>
            </a:xfrm>
            <a:custGeom>
              <a:avLst/>
              <a:gdLst/>
              <a:ahLst/>
              <a:cxnLst/>
              <a:rect l="l" t="t" r="r" b="b"/>
              <a:pathLst>
                <a:path w="11979" h="5990" extrusionOk="0">
                  <a:moveTo>
                    <a:pt x="3364" y="0"/>
                  </a:moveTo>
                  <a:cubicBezTo>
                    <a:pt x="2551" y="0"/>
                    <a:pt x="1738" y="592"/>
                    <a:pt x="1516" y="1331"/>
                  </a:cubicBezTo>
                  <a:lnTo>
                    <a:pt x="629" y="4067"/>
                  </a:lnTo>
                  <a:lnTo>
                    <a:pt x="0" y="5990"/>
                  </a:lnTo>
                  <a:lnTo>
                    <a:pt x="1072" y="5990"/>
                  </a:lnTo>
                  <a:lnTo>
                    <a:pt x="1072" y="5731"/>
                  </a:lnTo>
                  <a:cubicBezTo>
                    <a:pt x="1072" y="3032"/>
                    <a:pt x="3254" y="814"/>
                    <a:pt x="5989" y="814"/>
                  </a:cubicBezTo>
                  <a:cubicBezTo>
                    <a:pt x="8651" y="814"/>
                    <a:pt x="10870" y="2995"/>
                    <a:pt x="10870" y="5731"/>
                  </a:cubicBezTo>
                  <a:lnTo>
                    <a:pt x="10870" y="5990"/>
                  </a:lnTo>
                  <a:lnTo>
                    <a:pt x="11979" y="5990"/>
                  </a:lnTo>
                  <a:lnTo>
                    <a:pt x="10500" y="1331"/>
                  </a:lnTo>
                  <a:cubicBezTo>
                    <a:pt x="10278" y="592"/>
                    <a:pt x="9465" y="0"/>
                    <a:pt x="8725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34"/>
            <p:cNvSpPr/>
            <p:nvPr/>
          </p:nvSpPr>
          <p:spPr>
            <a:xfrm>
              <a:off x="-32784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7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7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7" y="1443"/>
                  </a:cubicBezTo>
                  <a:close/>
                  <a:moveTo>
                    <a:pt x="4917" y="1"/>
                  </a:moveTo>
                  <a:cubicBezTo>
                    <a:pt x="2219" y="1"/>
                    <a:pt x="0" y="2182"/>
                    <a:pt x="0" y="4918"/>
                  </a:cubicBezTo>
                  <a:lnTo>
                    <a:pt x="0" y="5177"/>
                  </a:lnTo>
                  <a:cubicBezTo>
                    <a:pt x="148" y="7839"/>
                    <a:pt x="2292" y="9835"/>
                    <a:pt x="4917" y="9835"/>
                  </a:cubicBezTo>
                  <a:cubicBezTo>
                    <a:pt x="7542" y="9835"/>
                    <a:pt x="9650" y="7765"/>
                    <a:pt x="9798" y="5177"/>
                  </a:cubicBezTo>
                  <a:lnTo>
                    <a:pt x="9798" y="4918"/>
                  </a:lnTo>
                  <a:cubicBezTo>
                    <a:pt x="9798" y="2219"/>
                    <a:pt x="7653" y="1"/>
                    <a:pt x="4917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34"/>
            <p:cNvSpPr/>
            <p:nvPr/>
          </p:nvSpPr>
          <p:spPr>
            <a:xfrm>
              <a:off x="-3130600" y="3000700"/>
              <a:ext cx="49025" cy="49025"/>
            </a:xfrm>
            <a:custGeom>
              <a:avLst/>
              <a:gdLst/>
              <a:ahLst/>
              <a:cxnLst/>
              <a:rect l="l" t="t" r="r" b="b"/>
              <a:pathLst>
                <a:path w="1961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923" y="1664"/>
                    <a:pt x="1960" y="1332"/>
                    <a:pt x="1960" y="999"/>
                  </a:cubicBezTo>
                  <a:cubicBezTo>
                    <a:pt x="1960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34"/>
            <p:cNvSpPr/>
            <p:nvPr/>
          </p:nvSpPr>
          <p:spPr>
            <a:xfrm>
              <a:off x="-3141700" y="3025650"/>
              <a:ext cx="55500" cy="41625"/>
            </a:xfrm>
            <a:custGeom>
              <a:avLst/>
              <a:gdLst/>
              <a:ahLst/>
              <a:cxnLst/>
              <a:rect l="l" t="t" r="r" b="b"/>
              <a:pathLst>
                <a:path w="2220" h="1665" extrusionOk="0">
                  <a:moveTo>
                    <a:pt x="408" y="1"/>
                  </a:moveTo>
                  <a:cubicBezTo>
                    <a:pt x="408" y="38"/>
                    <a:pt x="408" y="38"/>
                    <a:pt x="297" y="112"/>
                  </a:cubicBezTo>
                  <a:lnTo>
                    <a:pt x="297" y="149"/>
                  </a:lnTo>
                  <a:lnTo>
                    <a:pt x="297" y="223"/>
                  </a:lnTo>
                  <a:cubicBezTo>
                    <a:pt x="260" y="297"/>
                    <a:pt x="260" y="297"/>
                    <a:pt x="260" y="334"/>
                  </a:cubicBezTo>
                  <a:cubicBezTo>
                    <a:pt x="260" y="371"/>
                    <a:pt x="223" y="371"/>
                    <a:pt x="223" y="408"/>
                  </a:cubicBezTo>
                  <a:lnTo>
                    <a:pt x="223" y="481"/>
                  </a:lnTo>
                  <a:cubicBezTo>
                    <a:pt x="223" y="518"/>
                    <a:pt x="186" y="555"/>
                    <a:pt x="149" y="592"/>
                  </a:cubicBezTo>
                  <a:cubicBezTo>
                    <a:pt x="149" y="592"/>
                    <a:pt x="149" y="666"/>
                    <a:pt x="75" y="666"/>
                  </a:cubicBezTo>
                  <a:cubicBezTo>
                    <a:pt x="38" y="703"/>
                    <a:pt x="38" y="740"/>
                    <a:pt x="1" y="740"/>
                  </a:cubicBezTo>
                  <a:lnTo>
                    <a:pt x="1850" y="1665"/>
                  </a:lnTo>
                  <a:cubicBezTo>
                    <a:pt x="1997" y="1443"/>
                    <a:pt x="2108" y="1184"/>
                    <a:pt x="2219" y="925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34"/>
            <p:cNvSpPr/>
            <p:nvPr/>
          </p:nvSpPr>
          <p:spPr>
            <a:xfrm>
              <a:off x="-3141700" y="2978525"/>
              <a:ext cx="54575" cy="44375"/>
            </a:xfrm>
            <a:custGeom>
              <a:avLst/>
              <a:gdLst/>
              <a:ahLst/>
              <a:cxnLst/>
              <a:rect l="l" t="t" r="r" b="b"/>
              <a:pathLst>
                <a:path w="2183" h="1775" extrusionOk="0">
                  <a:moveTo>
                    <a:pt x="1739" y="0"/>
                  </a:moveTo>
                  <a:lnTo>
                    <a:pt x="1" y="999"/>
                  </a:lnTo>
                  <a:cubicBezTo>
                    <a:pt x="38" y="999"/>
                    <a:pt x="38" y="1072"/>
                    <a:pt x="75" y="1072"/>
                  </a:cubicBezTo>
                  <a:cubicBezTo>
                    <a:pt x="149" y="1109"/>
                    <a:pt x="186" y="1109"/>
                    <a:pt x="186" y="1146"/>
                  </a:cubicBezTo>
                  <a:cubicBezTo>
                    <a:pt x="186" y="1183"/>
                    <a:pt x="223" y="1183"/>
                    <a:pt x="223" y="1220"/>
                  </a:cubicBezTo>
                  <a:cubicBezTo>
                    <a:pt x="223" y="1294"/>
                    <a:pt x="260" y="1294"/>
                    <a:pt x="260" y="1331"/>
                  </a:cubicBezTo>
                  <a:lnTo>
                    <a:pt x="260" y="1368"/>
                  </a:lnTo>
                  <a:cubicBezTo>
                    <a:pt x="334" y="1516"/>
                    <a:pt x="371" y="1664"/>
                    <a:pt x="371" y="1775"/>
                  </a:cubicBezTo>
                  <a:lnTo>
                    <a:pt x="2182" y="777"/>
                  </a:lnTo>
                  <a:cubicBezTo>
                    <a:pt x="2071" y="555"/>
                    <a:pt x="1923" y="259"/>
                    <a:pt x="173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34"/>
            <p:cNvSpPr/>
            <p:nvPr/>
          </p:nvSpPr>
          <p:spPr>
            <a:xfrm>
              <a:off x="-3243350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2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95" y="703"/>
                    <a:pt x="5361" y="1110"/>
                    <a:pt x="5768" y="1664"/>
                  </a:cubicBezTo>
                  <a:cubicBezTo>
                    <a:pt x="5952" y="1886"/>
                    <a:pt x="6100" y="2145"/>
                    <a:pt x="6174" y="2404"/>
                  </a:cubicBezTo>
                  <a:cubicBezTo>
                    <a:pt x="6285" y="2736"/>
                    <a:pt x="6359" y="3106"/>
                    <a:pt x="6359" y="3476"/>
                  </a:cubicBezTo>
                  <a:cubicBezTo>
                    <a:pt x="6359" y="3846"/>
                    <a:pt x="6322" y="4178"/>
                    <a:pt x="6248" y="4437"/>
                  </a:cubicBezTo>
                  <a:cubicBezTo>
                    <a:pt x="6137" y="4733"/>
                    <a:pt x="6063" y="4955"/>
                    <a:pt x="5842" y="5177"/>
                  </a:cubicBezTo>
                  <a:cubicBezTo>
                    <a:pt x="5398" y="5842"/>
                    <a:pt x="4695" y="6286"/>
                    <a:pt x="3919" y="6397"/>
                  </a:cubicBezTo>
                  <a:cubicBezTo>
                    <a:pt x="3771" y="6434"/>
                    <a:pt x="3660" y="6434"/>
                    <a:pt x="3512" y="6434"/>
                  </a:cubicBezTo>
                  <a:cubicBezTo>
                    <a:pt x="3365" y="6434"/>
                    <a:pt x="3217" y="6397"/>
                    <a:pt x="3069" y="6397"/>
                  </a:cubicBezTo>
                  <a:cubicBezTo>
                    <a:pt x="2292" y="6286"/>
                    <a:pt x="1664" y="5879"/>
                    <a:pt x="1183" y="5324"/>
                  </a:cubicBezTo>
                  <a:cubicBezTo>
                    <a:pt x="998" y="5103"/>
                    <a:pt x="851" y="4844"/>
                    <a:pt x="777" y="4585"/>
                  </a:cubicBezTo>
                  <a:cubicBezTo>
                    <a:pt x="629" y="4252"/>
                    <a:pt x="555" y="3883"/>
                    <a:pt x="555" y="3513"/>
                  </a:cubicBezTo>
                  <a:cubicBezTo>
                    <a:pt x="555" y="3180"/>
                    <a:pt x="629" y="2847"/>
                    <a:pt x="740" y="2552"/>
                  </a:cubicBezTo>
                  <a:cubicBezTo>
                    <a:pt x="814" y="2256"/>
                    <a:pt x="961" y="2034"/>
                    <a:pt x="1146" y="1812"/>
                  </a:cubicBezTo>
                  <a:cubicBezTo>
                    <a:pt x="1627" y="1147"/>
                    <a:pt x="2292" y="740"/>
                    <a:pt x="3069" y="592"/>
                  </a:cubicBezTo>
                  <a:cubicBezTo>
                    <a:pt x="3217" y="555"/>
                    <a:pt x="3365" y="555"/>
                    <a:pt x="3512" y="555"/>
                  </a:cubicBezTo>
                  <a:close/>
                  <a:moveTo>
                    <a:pt x="3512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2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2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34"/>
            <p:cNvSpPr/>
            <p:nvPr/>
          </p:nvSpPr>
          <p:spPr>
            <a:xfrm>
              <a:off x="-31444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74" y="2034"/>
                    <a:pt x="74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39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34"/>
            <p:cNvSpPr/>
            <p:nvPr/>
          </p:nvSpPr>
          <p:spPr>
            <a:xfrm>
              <a:off x="-3311750" y="2605125"/>
              <a:ext cx="196900" cy="160850"/>
            </a:xfrm>
            <a:custGeom>
              <a:avLst/>
              <a:gdLst/>
              <a:ahLst/>
              <a:cxnLst/>
              <a:rect l="l" t="t" r="r" b="b"/>
              <a:pathLst>
                <a:path w="7876" h="6434" extrusionOk="0">
                  <a:moveTo>
                    <a:pt x="6840" y="2958"/>
                  </a:moveTo>
                  <a:cubicBezTo>
                    <a:pt x="6951" y="2958"/>
                    <a:pt x="7025" y="3069"/>
                    <a:pt x="7025" y="3143"/>
                  </a:cubicBezTo>
                  <a:lnTo>
                    <a:pt x="7025" y="3808"/>
                  </a:lnTo>
                  <a:cubicBezTo>
                    <a:pt x="7025" y="3882"/>
                    <a:pt x="6951" y="3993"/>
                    <a:pt x="6840" y="3993"/>
                  </a:cubicBezTo>
                  <a:cubicBezTo>
                    <a:pt x="6729" y="3993"/>
                    <a:pt x="6655" y="3882"/>
                    <a:pt x="6655" y="3808"/>
                  </a:cubicBezTo>
                  <a:lnTo>
                    <a:pt x="6655" y="3143"/>
                  </a:lnTo>
                  <a:cubicBezTo>
                    <a:pt x="6655" y="3069"/>
                    <a:pt x="6729" y="2958"/>
                    <a:pt x="6840" y="2958"/>
                  </a:cubicBezTo>
                  <a:close/>
                  <a:moveTo>
                    <a:pt x="2182" y="0"/>
                  </a:moveTo>
                  <a:cubicBezTo>
                    <a:pt x="1701" y="0"/>
                    <a:pt x="1257" y="370"/>
                    <a:pt x="1146" y="850"/>
                  </a:cubicBezTo>
                  <a:lnTo>
                    <a:pt x="296" y="4917"/>
                  </a:ln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7875" y="6433"/>
                  </a:lnTo>
                  <a:lnTo>
                    <a:pt x="7875" y="0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34"/>
            <p:cNvSpPr/>
            <p:nvPr/>
          </p:nvSpPr>
          <p:spPr>
            <a:xfrm>
              <a:off x="-3311750" y="2605125"/>
              <a:ext cx="197825" cy="160850"/>
            </a:xfrm>
            <a:custGeom>
              <a:avLst/>
              <a:gdLst/>
              <a:ahLst/>
              <a:cxnLst/>
              <a:rect l="l" t="t" r="r" b="b"/>
              <a:pathLst>
                <a:path w="7913" h="6434" extrusionOk="0">
                  <a:moveTo>
                    <a:pt x="4844" y="0"/>
                  </a:moveTo>
                  <a:cubicBezTo>
                    <a:pt x="3291" y="1960"/>
                    <a:pt x="1701" y="3845"/>
                    <a:pt x="111" y="5694"/>
                  </a:cubicBez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4067" y="6433"/>
                  </a:lnTo>
                  <a:cubicBezTo>
                    <a:pt x="4991" y="5361"/>
                    <a:pt x="5842" y="4252"/>
                    <a:pt x="6692" y="3143"/>
                  </a:cubicBezTo>
                  <a:cubicBezTo>
                    <a:pt x="6692" y="3106"/>
                    <a:pt x="6766" y="2995"/>
                    <a:pt x="6803" y="2995"/>
                  </a:cubicBezTo>
                  <a:cubicBezTo>
                    <a:pt x="7173" y="2551"/>
                    <a:pt x="7542" y="2034"/>
                    <a:pt x="7912" y="1590"/>
                  </a:cubicBezTo>
                  <a:lnTo>
                    <a:pt x="7912" y="0"/>
                  </a:lnTo>
                  <a:close/>
                </a:path>
              </a:pathLst>
            </a:custGeom>
            <a:solidFill>
              <a:srgbClr val="4D4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34"/>
            <p:cNvSpPr/>
            <p:nvPr/>
          </p:nvSpPr>
          <p:spPr>
            <a:xfrm>
              <a:off x="-3174950" y="3003475"/>
              <a:ext cx="43450" cy="45325"/>
            </a:xfrm>
            <a:custGeom>
              <a:avLst/>
              <a:gdLst/>
              <a:ahLst/>
              <a:cxnLst/>
              <a:rect l="l" t="t" r="r" b="b"/>
              <a:pathLst>
                <a:path w="1738" h="1813" extrusionOk="0">
                  <a:moveTo>
                    <a:pt x="665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cubicBezTo>
                    <a:pt x="296" y="185"/>
                    <a:pt x="296" y="222"/>
                    <a:pt x="259" y="222"/>
                  </a:cubicBezTo>
                  <a:cubicBezTo>
                    <a:pt x="111" y="370"/>
                    <a:pt x="37" y="518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37" y="1147"/>
                    <a:pt x="111" y="1405"/>
                    <a:pt x="259" y="1516"/>
                  </a:cubicBezTo>
                  <a:cubicBezTo>
                    <a:pt x="296" y="1590"/>
                    <a:pt x="296" y="1627"/>
                    <a:pt x="370" y="1627"/>
                  </a:cubicBezTo>
                  <a:cubicBezTo>
                    <a:pt x="407" y="1627"/>
                    <a:pt x="407" y="1664"/>
                    <a:pt x="444" y="1664"/>
                  </a:cubicBezTo>
                  <a:cubicBezTo>
                    <a:pt x="481" y="1664"/>
                    <a:pt x="481" y="1701"/>
                    <a:pt x="555" y="1701"/>
                  </a:cubicBezTo>
                  <a:cubicBezTo>
                    <a:pt x="592" y="1775"/>
                    <a:pt x="629" y="1812"/>
                    <a:pt x="739" y="1812"/>
                  </a:cubicBezTo>
                  <a:lnTo>
                    <a:pt x="1109" y="1812"/>
                  </a:lnTo>
                  <a:cubicBezTo>
                    <a:pt x="1146" y="1775"/>
                    <a:pt x="1220" y="1775"/>
                    <a:pt x="1294" y="1701"/>
                  </a:cubicBezTo>
                  <a:cubicBezTo>
                    <a:pt x="1331" y="1664"/>
                    <a:pt x="1368" y="1664"/>
                    <a:pt x="1405" y="1627"/>
                  </a:cubicBezTo>
                  <a:lnTo>
                    <a:pt x="1516" y="1516"/>
                  </a:lnTo>
                  <a:lnTo>
                    <a:pt x="1553" y="1479"/>
                  </a:lnTo>
                  <a:cubicBezTo>
                    <a:pt x="1590" y="1442"/>
                    <a:pt x="1590" y="1405"/>
                    <a:pt x="1664" y="1331"/>
                  </a:cubicBezTo>
                  <a:lnTo>
                    <a:pt x="1664" y="1295"/>
                  </a:lnTo>
                  <a:cubicBezTo>
                    <a:pt x="1701" y="1258"/>
                    <a:pt x="1701" y="1258"/>
                    <a:pt x="1701" y="1221"/>
                  </a:cubicBezTo>
                  <a:cubicBezTo>
                    <a:pt x="1738" y="1147"/>
                    <a:pt x="1738" y="1147"/>
                    <a:pt x="1738" y="1110"/>
                  </a:cubicBezTo>
                  <a:lnTo>
                    <a:pt x="1738" y="1036"/>
                  </a:lnTo>
                  <a:lnTo>
                    <a:pt x="1738" y="962"/>
                  </a:lnTo>
                  <a:lnTo>
                    <a:pt x="1738" y="888"/>
                  </a:lnTo>
                  <a:lnTo>
                    <a:pt x="1738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79" y="222"/>
                    <a:pt x="1479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34"/>
            <p:cNvSpPr/>
            <p:nvPr/>
          </p:nvSpPr>
          <p:spPr>
            <a:xfrm>
              <a:off x="-3145375" y="2679050"/>
              <a:ext cx="9250" cy="25900"/>
            </a:xfrm>
            <a:custGeom>
              <a:avLst/>
              <a:gdLst/>
              <a:ahLst/>
              <a:cxnLst/>
              <a:rect l="l" t="t" r="r" b="b"/>
              <a:pathLst>
                <a:path w="370" h="1036" extrusionOk="0">
                  <a:moveTo>
                    <a:pt x="185" y="1"/>
                  </a:moveTo>
                  <a:cubicBezTo>
                    <a:pt x="74" y="1"/>
                    <a:pt x="0" y="112"/>
                    <a:pt x="0" y="186"/>
                  </a:cubicBezTo>
                  <a:lnTo>
                    <a:pt x="0" y="851"/>
                  </a:lnTo>
                  <a:cubicBezTo>
                    <a:pt x="0" y="925"/>
                    <a:pt x="74" y="1036"/>
                    <a:pt x="185" y="1036"/>
                  </a:cubicBezTo>
                  <a:cubicBezTo>
                    <a:pt x="296" y="1036"/>
                    <a:pt x="370" y="925"/>
                    <a:pt x="370" y="851"/>
                  </a:cubicBezTo>
                  <a:lnTo>
                    <a:pt x="370" y="186"/>
                  </a:lnTo>
                  <a:cubicBezTo>
                    <a:pt x="370" y="112"/>
                    <a:pt x="296" y="1"/>
                    <a:pt x="185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34"/>
            <p:cNvSpPr/>
            <p:nvPr/>
          </p:nvSpPr>
          <p:spPr>
            <a:xfrm>
              <a:off x="-3166650" y="3046925"/>
              <a:ext cx="21300" cy="52700"/>
            </a:xfrm>
            <a:custGeom>
              <a:avLst/>
              <a:gdLst/>
              <a:ahLst/>
              <a:cxnLst/>
              <a:rect l="l" t="t" r="r" b="b"/>
              <a:pathLst>
                <a:path w="852" h="2108" extrusionOk="0">
                  <a:moveTo>
                    <a:pt x="851" y="0"/>
                  </a:moveTo>
                  <a:cubicBezTo>
                    <a:pt x="814" y="37"/>
                    <a:pt x="703" y="37"/>
                    <a:pt x="555" y="111"/>
                  </a:cubicBezTo>
                  <a:lnTo>
                    <a:pt x="223" y="111"/>
                  </a:lnTo>
                  <a:cubicBezTo>
                    <a:pt x="149" y="74"/>
                    <a:pt x="75" y="74"/>
                    <a:pt x="1" y="37"/>
                  </a:cubicBezTo>
                  <a:lnTo>
                    <a:pt x="1" y="2071"/>
                  </a:lnTo>
                  <a:cubicBezTo>
                    <a:pt x="149" y="2107"/>
                    <a:pt x="297" y="2107"/>
                    <a:pt x="444" y="2107"/>
                  </a:cubicBezTo>
                  <a:cubicBezTo>
                    <a:pt x="592" y="2107"/>
                    <a:pt x="703" y="2071"/>
                    <a:pt x="851" y="2071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34"/>
            <p:cNvSpPr/>
            <p:nvPr/>
          </p:nvSpPr>
          <p:spPr>
            <a:xfrm>
              <a:off x="-3163875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7" y="0"/>
                  </a:moveTo>
                  <a:cubicBezTo>
                    <a:pt x="296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34"/>
            <p:cNvSpPr/>
            <p:nvPr/>
          </p:nvSpPr>
          <p:spPr>
            <a:xfrm>
              <a:off x="-3215625" y="2952650"/>
              <a:ext cx="49925" cy="53625"/>
            </a:xfrm>
            <a:custGeom>
              <a:avLst/>
              <a:gdLst/>
              <a:ahLst/>
              <a:cxnLst/>
              <a:rect l="l" t="t" r="r" b="b"/>
              <a:pathLst>
                <a:path w="1997" h="2145" extrusionOk="0">
                  <a:moveTo>
                    <a:pt x="1997" y="0"/>
                  </a:moveTo>
                  <a:cubicBezTo>
                    <a:pt x="1183" y="148"/>
                    <a:pt x="518" y="555"/>
                    <a:pt x="0" y="1146"/>
                  </a:cubicBezTo>
                  <a:lnTo>
                    <a:pt x="1849" y="2144"/>
                  </a:lnTo>
                  <a:cubicBezTo>
                    <a:pt x="1886" y="2071"/>
                    <a:pt x="1923" y="2034"/>
                    <a:pt x="1997" y="2034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34"/>
            <p:cNvSpPr/>
            <p:nvPr/>
          </p:nvSpPr>
          <p:spPr>
            <a:xfrm>
              <a:off x="-3223950" y="3026575"/>
              <a:ext cx="55475" cy="44400"/>
            </a:xfrm>
            <a:custGeom>
              <a:avLst/>
              <a:gdLst/>
              <a:ahLst/>
              <a:cxnLst/>
              <a:rect l="l" t="t" r="r" b="b"/>
              <a:pathLst>
                <a:path w="2219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1" y="1295"/>
                    <a:pt x="222" y="1554"/>
                    <a:pt x="407" y="1775"/>
                  </a:cubicBezTo>
                  <a:lnTo>
                    <a:pt x="2219" y="740"/>
                  </a:lnTo>
                  <a:cubicBezTo>
                    <a:pt x="2182" y="703"/>
                    <a:pt x="2182" y="703"/>
                    <a:pt x="2108" y="703"/>
                  </a:cubicBezTo>
                  <a:cubicBezTo>
                    <a:pt x="2071" y="666"/>
                    <a:pt x="2034" y="666"/>
                    <a:pt x="2034" y="629"/>
                  </a:cubicBezTo>
                  <a:cubicBezTo>
                    <a:pt x="1849" y="481"/>
                    <a:pt x="1775" y="260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34"/>
            <p:cNvSpPr/>
            <p:nvPr/>
          </p:nvSpPr>
          <p:spPr>
            <a:xfrm>
              <a:off x="-3223025" y="2983150"/>
              <a:ext cx="54550" cy="41600"/>
            </a:xfrm>
            <a:custGeom>
              <a:avLst/>
              <a:gdLst/>
              <a:ahLst/>
              <a:cxnLst/>
              <a:rect l="l" t="t" r="r" b="b"/>
              <a:pathLst>
                <a:path w="2182" h="1664" extrusionOk="0">
                  <a:moveTo>
                    <a:pt x="333" y="0"/>
                  </a:moveTo>
                  <a:cubicBezTo>
                    <a:pt x="148" y="222"/>
                    <a:pt x="1" y="444"/>
                    <a:pt x="1" y="740"/>
                  </a:cubicBezTo>
                  <a:lnTo>
                    <a:pt x="1812" y="1664"/>
                  </a:lnTo>
                  <a:lnTo>
                    <a:pt x="1812" y="1553"/>
                  </a:lnTo>
                  <a:lnTo>
                    <a:pt x="1812" y="1479"/>
                  </a:lnTo>
                  <a:cubicBezTo>
                    <a:pt x="1849" y="1294"/>
                    <a:pt x="1960" y="1146"/>
                    <a:pt x="2108" y="998"/>
                  </a:cubicBezTo>
                  <a:cubicBezTo>
                    <a:pt x="2145" y="998"/>
                    <a:pt x="2145" y="961"/>
                    <a:pt x="2182" y="961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34"/>
            <p:cNvSpPr/>
            <p:nvPr/>
          </p:nvSpPr>
          <p:spPr>
            <a:xfrm>
              <a:off x="-32285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86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112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34"/>
            <p:cNvSpPr/>
            <p:nvPr/>
          </p:nvSpPr>
          <p:spPr>
            <a:xfrm>
              <a:off x="-3351500" y="2728050"/>
              <a:ext cx="73050" cy="61025"/>
            </a:xfrm>
            <a:custGeom>
              <a:avLst/>
              <a:gdLst/>
              <a:ahLst/>
              <a:cxnLst/>
              <a:rect l="l" t="t" r="r" b="b"/>
              <a:pathLst>
                <a:path w="2922" h="2441" extrusionOk="0">
                  <a:moveTo>
                    <a:pt x="481" y="0"/>
                  </a:moveTo>
                  <a:lnTo>
                    <a:pt x="1" y="2440"/>
                  </a:lnTo>
                  <a:lnTo>
                    <a:pt x="2736" y="2440"/>
                  </a:lnTo>
                  <a:lnTo>
                    <a:pt x="2921" y="1516"/>
                  </a:lnTo>
                  <a:lnTo>
                    <a:pt x="2108" y="1516"/>
                  </a:lnTo>
                  <a:cubicBezTo>
                    <a:pt x="1775" y="1516"/>
                    <a:pt x="1590" y="1294"/>
                    <a:pt x="1627" y="961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34"/>
            <p:cNvSpPr/>
            <p:nvPr/>
          </p:nvSpPr>
          <p:spPr>
            <a:xfrm>
              <a:off x="-3413425" y="2984075"/>
              <a:ext cx="122950" cy="73950"/>
            </a:xfrm>
            <a:custGeom>
              <a:avLst/>
              <a:gdLst/>
              <a:ahLst/>
              <a:cxnLst/>
              <a:rect l="l" t="t" r="r" b="b"/>
              <a:pathLst>
                <a:path w="4918" h="2958" extrusionOk="0">
                  <a:moveTo>
                    <a:pt x="555" y="0"/>
                  </a:moveTo>
                  <a:cubicBezTo>
                    <a:pt x="296" y="0"/>
                    <a:pt x="1" y="222"/>
                    <a:pt x="1" y="555"/>
                  </a:cubicBezTo>
                  <a:lnTo>
                    <a:pt x="1" y="1960"/>
                  </a:lnTo>
                  <a:lnTo>
                    <a:pt x="1" y="2034"/>
                  </a:lnTo>
                  <a:lnTo>
                    <a:pt x="1" y="2403"/>
                  </a:lnTo>
                  <a:cubicBezTo>
                    <a:pt x="1" y="2736"/>
                    <a:pt x="222" y="2958"/>
                    <a:pt x="555" y="2958"/>
                  </a:cubicBezTo>
                  <a:lnTo>
                    <a:pt x="3993" y="2958"/>
                  </a:lnTo>
                  <a:lnTo>
                    <a:pt x="4289" y="1960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34"/>
            <p:cNvSpPr/>
            <p:nvPr/>
          </p:nvSpPr>
          <p:spPr>
            <a:xfrm>
              <a:off x="-3413425" y="2706775"/>
              <a:ext cx="30525" cy="290250"/>
            </a:xfrm>
            <a:custGeom>
              <a:avLst/>
              <a:gdLst/>
              <a:ahLst/>
              <a:cxnLst/>
              <a:rect l="l" t="t" r="r" b="b"/>
              <a:pathLst>
                <a:path w="1221" h="11610" extrusionOk="0">
                  <a:moveTo>
                    <a:pt x="38" y="1"/>
                  </a:moveTo>
                  <a:lnTo>
                    <a:pt x="1" y="75"/>
                  </a:lnTo>
                  <a:lnTo>
                    <a:pt x="1" y="11610"/>
                  </a:lnTo>
                  <a:cubicBezTo>
                    <a:pt x="1" y="11277"/>
                    <a:pt x="222" y="11055"/>
                    <a:pt x="555" y="11055"/>
                  </a:cubicBezTo>
                  <a:lnTo>
                    <a:pt x="1221" y="11055"/>
                  </a:lnTo>
                  <a:lnTo>
                    <a:pt x="1221" y="5768"/>
                  </a:lnTo>
                  <a:lnTo>
                    <a:pt x="1221" y="3180"/>
                  </a:lnTo>
                  <a:lnTo>
                    <a:pt x="1221" y="2256"/>
                  </a:lnTo>
                  <a:lnTo>
                    <a:pt x="1221" y="1665"/>
                  </a:lnTo>
                  <a:cubicBezTo>
                    <a:pt x="1221" y="1147"/>
                    <a:pt x="962" y="703"/>
                    <a:pt x="666" y="371"/>
                  </a:cubicBezTo>
                  <a:cubicBezTo>
                    <a:pt x="481" y="223"/>
                    <a:pt x="296" y="75"/>
                    <a:pt x="38" y="1"/>
                  </a:cubicBez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34"/>
            <p:cNvSpPr/>
            <p:nvPr/>
          </p:nvSpPr>
          <p:spPr>
            <a:xfrm>
              <a:off x="-3452250" y="2704025"/>
              <a:ext cx="39775" cy="334600"/>
            </a:xfrm>
            <a:custGeom>
              <a:avLst/>
              <a:gdLst/>
              <a:ahLst/>
              <a:cxnLst/>
              <a:rect l="l" t="t" r="r" b="b"/>
              <a:pathLst>
                <a:path w="1591" h="13384" extrusionOk="0">
                  <a:moveTo>
                    <a:pt x="851" y="0"/>
                  </a:moveTo>
                  <a:cubicBezTo>
                    <a:pt x="555" y="0"/>
                    <a:pt x="260" y="111"/>
                    <a:pt x="1" y="259"/>
                  </a:cubicBezTo>
                  <a:lnTo>
                    <a:pt x="1" y="13125"/>
                  </a:lnTo>
                  <a:cubicBezTo>
                    <a:pt x="223" y="13273"/>
                    <a:pt x="555" y="13383"/>
                    <a:pt x="851" y="13383"/>
                  </a:cubicBezTo>
                  <a:cubicBezTo>
                    <a:pt x="1147" y="13383"/>
                    <a:pt x="1332" y="13309"/>
                    <a:pt x="1554" y="13236"/>
                  </a:cubicBezTo>
                  <a:lnTo>
                    <a:pt x="1554" y="13125"/>
                  </a:lnTo>
                  <a:lnTo>
                    <a:pt x="1554" y="11757"/>
                  </a:lnTo>
                  <a:lnTo>
                    <a:pt x="1554" y="259"/>
                  </a:lnTo>
                  <a:lnTo>
                    <a:pt x="1591" y="148"/>
                  </a:lnTo>
                  <a:cubicBezTo>
                    <a:pt x="1369" y="74"/>
                    <a:pt x="1147" y="37"/>
                    <a:pt x="851" y="0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34"/>
            <p:cNvSpPr/>
            <p:nvPr/>
          </p:nvSpPr>
          <p:spPr>
            <a:xfrm>
              <a:off x="-3477200" y="2710475"/>
              <a:ext cx="24975" cy="321675"/>
            </a:xfrm>
            <a:custGeom>
              <a:avLst/>
              <a:gdLst/>
              <a:ahLst/>
              <a:cxnLst/>
              <a:rect l="l" t="t" r="r" b="b"/>
              <a:pathLst>
                <a:path w="999" h="12867" extrusionOk="0">
                  <a:moveTo>
                    <a:pt x="999" y="1"/>
                  </a:moveTo>
                  <a:cubicBezTo>
                    <a:pt x="444" y="260"/>
                    <a:pt x="75" y="888"/>
                    <a:pt x="1" y="1554"/>
                  </a:cubicBezTo>
                  <a:lnTo>
                    <a:pt x="1" y="11277"/>
                  </a:lnTo>
                  <a:cubicBezTo>
                    <a:pt x="1" y="11794"/>
                    <a:pt x="259" y="12238"/>
                    <a:pt x="555" y="12571"/>
                  </a:cubicBezTo>
                  <a:cubicBezTo>
                    <a:pt x="703" y="12682"/>
                    <a:pt x="851" y="12793"/>
                    <a:pt x="999" y="12867"/>
                  </a:cubicBezTo>
                  <a:lnTo>
                    <a:pt x="999" y="1"/>
                  </a:ln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34"/>
            <p:cNvSpPr/>
            <p:nvPr/>
          </p:nvSpPr>
          <p:spPr>
            <a:xfrm>
              <a:off x="-2920800" y="2834325"/>
              <a:ext cx="102625" cy="2800"/>
            </a:xfrm>
            <a:custGeom>
              <a:avLst/>
              <a:gdLst/>
              <a:ahLst/>
              <a:cxnLst/>
              <a:rect l="l" t="t" r="r" b="b"/>
              <a:pathLst>
                <a:path w="4105" h="112" extrusionOk="0">
                  <a:moveTo>
                    <a:pt x="1" y="1"/>
                  </a:moveTo>
                  <a:lnTo>
                    <a:pt x="1" y="112"/>
                  </a:lnTo>
                  <a:lnTo>
                    <a:pt x="4105" y="112"/>
                  </a:lnTo>
                  <a:lnTo>
                    <a:pt x="4105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34"/>
            <p:cNvSpPr/>
            <p:nvPr/>
          </p:nvSpPr>
          <p:spPr>
            <a:xfrm>
              <a:off x="-3118575" y="2604200"/>
              <a:ext cx="6500" cy="159925"/>
            </a:xfrm>
            <a:custGeom>
              <a:avLst/>
              <a:gdLst/>
              <a:ahLst/>
              <a:cxnLst/>
              <a:rect l="l" t="t" r="r" b="b"/>
              <a:pathLst>
                <a:path w="260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259" y="63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16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34"/>
            <p:cNvSpPr/>
            <p:nvPr/>
          </p:nvSpPr>
          <p:spPr>
            <a:xfrm>
              <a:off x="-2561250" y="29785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1" y="0"/>
                  </a:moveTo>
                  <a:lnTo>
                    <a:pt x="1" y="222"/>
                  </a:lnTo>
                  <a:lnTo>
                    <a:pt x="1849" y="1183"/>
                  </a:lnTo>
                  <a:lnTo>
                    <a:pt x="1960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34"/>
            <p:cNvSpPr/>
            <p:nvPr/>
          </p:nvSpPr>
          <p:spPr>
            <a:xfrm>
              <a:off x="-2571425" y="29979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2" y="1"/>
                  </a:moveTo>
                  <a:lnTo>
                    <a:pt x="1" y="223"/>
                  </a:lnTo>
                  <a:lnTo>
                    <a:pt x="1849" y="1184"/>
                  </a:lnTo>
                  <a:lnTo>
                    <a:pt x="1960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34"/>
            <p:cNvSpPr/>
            <p:nvPr/>
          </p:nvSpPr>
          <p:spPr>
            <a:xfrm>
              <a:off x="-2479000" y="2994225"/>
              <a:ext cx="49950" cy="32375"/>
            </a:xfrm>
            <a:custGeom>
              <a:avLst/>
              <a:gdLst/>
              <a:ahLst/>
              <a:cxnLst/>
              <a:rect l="l" t="t" r="r" b="b"/>
              <a:pathLst>
                <a:path w="1998" h="1295" extrusionOk="0">
                  <a:moveTo>
                    <a:pt x="1813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97" y="260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34"/>
            <p:cNvSpPr/>
            <p:nvPr/>
          </p:nvSpPr>
          <p:spPr>
            <a:xfrm>
              <a:off x="-2489150" y="2975750"/>
              <a:ext cx="49000" cy="32375"/>
            </a:xfrm>
            <a:custGeom>
              <a:avLst/>
              <a:gdLst/>
              <a:ahLst/>
              <a:cxnLst/>
              <a:rect l="l" t="t" r="r" b="b"/>
              <a:pathLst>
                <a:path w="1960" h="1295" extrusionOk="0">
                  <a:moveTo>
                    <a:pt x="1812" y="0"/>
                  </a:moveTo>
                  <a:lnTo>
                    <a:pt x="0" y="1073"/>
                  </a:lnTo>
                  <a:lnTo>
                    <a:pt x="148" y="1294"/>
                  </a:lnTo>
                  <a:lnTo>
                    <a:pt x="1960" y="259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34"/>
            <p:cNvSpPr/>
            <p:nvPr/>
          </p:nvSpPr>
          <p:spPr>
            <a:xfrm>
              <a:off x="-2492850" y="2951725"/>
              <a:ext cx="7425" cy="51775"/>
            </a:xfrm>
            <a:custGeom>
              <a:avLst/>
              <a:gdLst/>
              <a:ahLst/>
              <a:cxnLst/>
              <a:rect l="l" t="t" r="r" b="b"/>
              <a:pathLst>
                <a:path w="297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34"/>
            <p:cNvSpPr/>
            <p:nvPr/>
          </p:nvSpPr>
          <p:spPr>
            <a:xfrm>
              <a:off x="-2514100" y="2951725"/>
              <a:ext cx="6475" cy="51775"/>
            </a:xfrm>
            <a:custGeom>
              <a:avLst/>
              <a:gdLst/>
              <a:ahLst/>
              <a:cxnLst/>
              <a:rect l="l" t="t" r="r" b="b"/>
              <a:pathLst>
                <a:path w="259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59" y="207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34"/>
            <p:cNvSpPr/>
            <p:nvPr/>
          </p:nvSpPr>
          <p:spPr>
            <a:xfrm>
              <a:off x="-2570500" y="3023800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95"/>
                  </a:lnTo>
                  <a:lnTo>
                    <a:pt x="1960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34"/>
            <p:cNvSpPr/>
            <p:nvPr/>
          </p:nvSpPr>
          <p:spPr>
            <a:xfrm>
              <a:off x="-25594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1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34"/>
            <p:cNvSpPr/>
            <p:nvPr/>
          </p:nvSpPr>
          <p:spPr>
            <a:xfrm>
              <a:off x="-24882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34"/>
            <p:cNvSpPr/>
            <p:nvPr/>
          </p:nvSpPr>
          <p:spPr>
            <a:xfrm>
              <a:off x="-2479000" y="3021950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50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34"/>
            <p:cNvSpPr/>
            <p:nvPr/>
          </p:nvSpPr>
          <p:spPr>
            <a:xfrm>
              <a:off x="-2514100" y="3046000"/>
              <a:ext cx="6475" cy="52700"/>
            </a:xfrm>
            <a:custGeom>
              <a:avLst/>
              <a:gdLst/>
              <a:ahLst/>
              <a:cxnLst/>
              <a:rect l="l" t="t" r="r" b="b"/>
              <a:pathLst>
                <a:path w="259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59" y="210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34"/>
            <p:cNvSpPr/>
            <p:nvPr/>
          </p:nvSpPr>
          <p:spPr>
            <a:xfrm>
              <a:off x="-2492850" y="3046000"/>
              <a:ext cx="7425" cy="52700"/>
            </a:xfrm>
            <a:custGeom>
              <a:avLst/>
              <a:gdLst/>
              <a:ahLst/>
              <a:cxnLst/>
              <a:rect l="l" t="t" r="r" b="b"/>
              <a:pathLst>
                <a:path w="297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34"/>
            <p:cNvSpPr/>
            <p:nvPr/>
          </p:nvSpPr>
          <p:spPr>
            <a:xfrm>
              <a:off x="-3217475" y="297852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34"/>
            <p:cNvSpPr/>
            <p:nvPr/>
          </p:nvSpPr>
          <p:spPr>
            <a:xfrm>
              <a:off x="-3226725" y="2997000"/>
              <a:ext cx="49025" cy="30525"/>
            </a:xfrm>
            <a:custGeom>
              <a:avLst/>
              <a:gdLst/>
              <a:ahLst/>
              <a:cxnLst/>
              <a:rect l="l" t="t" r="r" b="b"/>
              <a:pathLst>
                <a:path w="1961" h="1221" extrusionOk="0">
                  <a:moveTo>
                    <a:pt x="112" y="1"/>
                  </a:moveTo>
                  <a:lnTo>
                    <a:pt x="1" y="260"/>
                  </a:lnTo>
                  <a:lnTo>
                    <a:pt x="1812" y="1221"/>
                  </a:lnTo>
                  <a:lnTo>
                    <a:pt x="1960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34"/>
            <p:cNvSpPr/>
            <p:nvPr/>
          </p:nvSpPr>
          <p:spPr>
            <a:xfrm>
              <a:off x="-3134300" y="2995150"/>
              <a:ext cx="48100" cy="31450"/>
            </a:xfrm>
            <a:custGeom>
              <a:avLst/>
              <a:gdLst/>
              <a:ahLst/>
              <a:cxnLst/>
              <a:rect l="l" t="t" r="r" b="b"/>
              <a:pathLst>
                <a:path w="1924" h="1258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58"/>
                  </a:lnTo>
                  <a:lnTo>
                    <a:pt x="1923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34"/>
            <p:cNvSpPr/>
            <p:nvPr/>
          </p:nvSpPr>
          <p:spPr>
            <a:xfrm>
              <a:off x="-3144450" y="2976675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6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34"/>
            <p:cNvSpPr/>
            <p:nvPr/>
          </p:nvSpPr>
          <p:spPr>
            <a:xfrm>
              <a:off x="-3149075" y="2951725"/>
              <a:ext cx="7400" cy="51775"/>
            </a:xfrm>
            <a:custGeom>
              <a:avLst/>
              <a:gdLst/>
              <a:ahLst/>
              <a:cxnLst/>
              <a:rect l="l" t="t" r="r" b="b"/>
              <a:pathLst>
                <a:path w="296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34"/>
            <p:cNvSpPr/>
            <p:nvPr/>
          </p:nvSpPr>
          <p:spPr>
            <a:xfrm>
              <a:off x="-3169425" y="2951725"/>
              <a:ext cx="6500" cy="51775"/>
            </a:xfrm>
            <a:custGeom>
              <a:avLst/>
              <a:gdLst/>
              <a:ahLst/>
              <a:cxnLst/>
              <a:rect l="l" t="t" r="r" b="b"/>
              <a:pathLst>
                <a:path w="260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260" y="207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34"/>
            <p:cNvSpPr/>
            <p:nvPr/>
          </p:nvSpPr>
          <p:spPr>
            <a:xfrm>
              <a:off x="-3225800" y="3022875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60" y="260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34"/>
            <p:cNvSpPr/>
            <p:nvPr/>
          </p:nvSpPr>
          <p:spPr>
            <a:xfrm>
              <a:off x="-32147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34"/>
            <p:cNvSpPr/>
            <p:nvPr/>
          </p:nvSpPr>
          <p:spPr>
            <a:xfrm>
              <a:off x="-31435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6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34"/>
            <p:cNvSpPr/>
            <p:nvPr/>
          </p:nvSpPr>
          <p:spPr>
            <a:xfrm>
              <a:off x="-3134300" y="3021025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49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34"/>
            <p:cNvSpPr/>
            <p:nvPr/>
          </p:nvSpPr>
          <p:spPr>
            <a:xfrm>
              <a:off x="-3169425" y="3046000"/>
              <a:ext cx="6500" cy="52700"/>
            </a:xfrm>
            <a:custGeom>
              <a:avLst/>
              <a:gdLst/>
              <a:ahLst/>
              <a:cxnLst/>
              <a:rect l="l" t="t" r="r" b="b"/>
              <a:pathLst>
                <a:path w="260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260" y="2108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34"/>
            <p:cNvSpPr/>
            <p:nvPr/>
          </p:nvSpPr>
          <p:spPr>
            <a:xfrm>
              <a:off x="-3149075" y="3046000"/>
              <a:ext cx="7400" cy="52700"/>
            </a:xfrm>
            <a:custGeom>
              <a:avLst/>
              <a:gdLst/>
              <a:ahLst/>
              <a:cxnLst/>
              <a:rect l="l" t="t" r="r" b="b"/>
              <a:pathLst>
                <a:path w="296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34"/>
            <p:cNvSpPr/>
            <p:nvPr/>
          </p:nvSpPr>
          <p:spPr>
            <a:xfrm>
              <a:off x="-3286800" y="2764100"/>
              <a:ext cx="12050" cy="24050"/>
            </a:xfrm>
            <a:custGeom>
              <a:avLst/>
              <a:gdLst/>
              <a:ahLst/>
              <a:cxnLst/>
              <a:rect l="l" t="t" r="r" b="b"/>
              <a:pathLst>
                <a:path w="482" h="962" extrusionOk="0">
                  <a:moveTo>
                    <a:pt x="185" y="0"/>
                  </a:moveTo>
                  <a:lnTo>
                    <a:pt x="1" y="887"/>
                  </a:lnTo>
                  <a:lnTo>
                    <a:pt x="296" y="961"/>
                  </a:lnTo>
                  <a:lnTo>
                    <a:pt x="481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34"/>
            <p:cNvSpPr/>
            <p:nvPr/>
          </p:nvSpPr>
          <p:spPr>
            <a:xfrm>
              <a:off x="-3355200" y="2723425"/>
              <a:ext cx="49025" cy="64725"/>
            </a:xfrm>
            <a:custGeom>
              <a:avLst/>
              <a:gdLst/>
              <a:ahLst/>
              <a:cxnLst/>
              <a:rect l="l" t="t" r="r" b="b"/>
              <a:pathLst>
                <a:path w="1961" h="2589" extrusionOk="0">
                  <a:moveTo>
                    <a:pt x="481" y="0"/>
                  </a:moveTo>
                  <a:lnTo>
                    <a:pt x="1" y="2514"/>
                  </a:lnTo>
                  <a:lnTo>
                    <a:pt x="260" y="2588"/>
                  </a:lnTo>
                  <a:lnTo>
                    <a:pt x="740" y="259"/>
                  </a:lnTo>
                  <a:lnTo>
                    <a:pt x="1960" y="25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34"/>
            <p:cNvSpPr/>
            <p:nvPr/>
          </p:nvSpPr>
          <p:spPr>
            <a:xfrm>
              <a:off x="-3455950" y="2708625"/>
              <a:ext cx="6500" cy="322600"/>
            </a:xfrm>
            <a:custGeom>
              <a:avLst/>
              <a:gdLst/>
              <a:ahLst/>
              <a:cxnLst/>
              <a:rect l="l" t="t" r="r" b="b"/>
              <a:pathLst>
                <a:path w="260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60" y="12904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34"/>
            <p:cNvSpPr/>
            <p:nvPr/>
          </p:nvSpPr>
          <p:spPr>
            <a:xfrm>
              <a:off x="-3417125" y="2708625"/>
              <a:ext cx="7425" cy="322600"/>
            </a:xfrm>
            <a:custGeom>
              <a:avLst/>
              <a:gdLst/>
              <a:ahLst/>
              <a:cxnLst/>
              <a:rect l="l" t="t" r="r" b="b"/>
              <a:pathLst>
                <a:path w="297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96" y="1290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34"/>
            <p:cNvSpPr/>
            <p:nvPr/>
          </p:nvSpPr>
          <p:spPr>
            <a:xfrm>
              <a:off x="-2989175" y="2975750"/>
              <a:ext cx="323500" cy="7425"/>
            </a:xfrm>
            <a:custGeom>
              <a:avLst/>
              <a:gdLst/>
              <a:ahLst/>
              <a:cxnLst/>
              <a:rect l="l" t="t" r="r" b="b"/>
              <a:pathLst>
                <a:path w="12940" h="297" extrusionOk="0">
                  <a:moveTo>
                    <a:pt x="6470" y="0"/>
                  </a:moveTo>
                  <a:cubicBezTo>
                    <a:pt x="5398" y="0"/>
                    <a:pt x="4289" y="0"/>
                    <a:pt x="3217" y="74"/>
                  </a:cubicBezTo>
                  <a:lnTo>
                    <a:pt x="1627" y="111"/>
                  </a:lnTo>
                  <a:cubicBezTo>
                    <a:pt x="1072" y="148"/>
                    <a:pt x="555" y="185"/>
                    <a:pt x="0" y="259"/>
                  </a:cubicBezTo>
                  <a:lnTo>
                    <a:pt x="0" y="296"/>
                  </a:lnTo>
                  <a:lnTo>
                    <a:pt x="12940" y="296"/>
                  </a:lnTo>
                  <a:cubicBezTo>
                    <a:pt x="12385" y="185"/>
                    <a:pt x="11831" y="185"/>
                    <a:pt x="11313" y="111"/>
                  </a:cubicBezTo>
                  <a:lnTo>
                    <a:pt x="9686" y="74"/>
                  </a:lnTo>
                  <a:cubicBezTo>
                    <a:pt x="8614" y="0"/>
                    <a:pt x="7542" y="0"/>
                    <a:pt x="6470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34"/>
            <p:cNvSpPr/>
            <p:nvPr/>
          </p:nvSpPr>
          <p:spPr>
            <a:xfrm>
              <a:off x="-2989175" y="2982225"/>
              <a:ext cx="323500" cy="6475"/>
            </a:xfrm>
            <a:custGeom>
              <a:avLst/>
              <a:gdLst/>
              <a:ahLst/>
              <a:cxnLst/>
              <a:rect l="l" t="t" r="r" b="b"/>
              <a:pathLst>
                <a:path w="12940" h="259" extrusionOk="0">
                  <a:moveTo>
                    <a:pt x="0" y="0"/>
                  </a:moveTo>
                  <a:lnTo>
                    <a:pt x="0" y="37"/>
                  </a:lnTo>
                  <a:cubicBezTo>
                    <a:pt x="555" y="111"/>
                    <a:pt x="1072" y="111"/>
                    <a:pt x="1627" y="185"/>
                  </a:cubicBezTo>
                  <a:lnTo>
                    <a:pt x="3217" y="222"/>
                  </a:lnTo>
                  <a:cubicBezTo>
                    <a:pt x="4289" y="259"/>
                    <a:pt x="5398" y="259"/>
                    <a:pt x="6470" y="259"/>
                  </a:cubicBezTo>
                  <a:cubicBezTo>
                    <a:pt x="7542" y="259"/>
                    <a:pt x="8614" y="259"/>
                    <a:pt x="9686" y="222"/>
                  </a:cubicBezTo>
                  <a:lnTo>
                    <a:pt x="11313" y="185"/>
                  </a:lnTo>
                  <a:cubicBezTo>
                    <a:pt x="11868" y="111"/>
                    <a:pt x="12385" y="74"/>
                    <a:pt x="12940" y="37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34"/>
            <p:cNvSpPr/>
            <p:nvPr/>
          </p:nvSpPr>
          <p:spPr>
            <a:xfrm>
              <a:off x="-2961450" y="2788125"/>
              <a:ext cx="6500" cy="242175"/>
            </a:xfrm>
            <a:custGeom>
              <a:avLst/>
              <a:gdLst/>
              <a:ahLst/>
              <a:cxnLst/>
              <a:rect l="l" t="t" r="r" b="b"/>
              <a:pathLst>
                <a:path w="260" h="9687" extrusionOk="0">
                  <a:moveTo>
                    <a:pt x="37" y="0"/>
                  </a:moveTo>
                  <a:lnTo>
                    <a:pt x="0" y="4770"/>
                  </a:lnTo>
                  <a:lnTo>
                    <a:pt x="0" y="9687"/>
                  </a:lnTo>
                  <a:lnTo>
                    <a:pt x="37" y="9687"/>
                  </a:lnTo>
                  <a:cubicBezTo>
                    <a:pt x="148" y="9317"/>
                    <a:pt x="148" y="8910"/>
                    <a:pt x="185" y="8467"/>
                  </a:cubicBezTo>
                  <a:lnTo>
                    <a:pt x="222" y="7284"/>
                  </a:lnTo>
                  <a:cubicBezTo>
                    <a:pt x="259" y="6433"/>
                    <a:pt x="259" y="5657"/>
                    <a:pt x="259" y="4844"/>
                  </a:cubicBezTo>
                  <a:cubicBezTo>
                    <a:pt x="259" y="3993"/>
                    <a:pt x="259" y="3217"/>
                    <a:pt x="222" y="2366"/>
                  </a:cubicBezTo>
                  <a:lnTo>
                    <a:pt x="185" y="1183"/>
                  </a:lnTo>
                  <a:cubicBezTo>
                    <a:pt x="111" y="814"/>
                    <a:pt x="74" y="407"/>
                    <a:pt x="37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34"/>
            <p:cNvSpPr/>
            <p:nvPr/>
          </p:nvSpPr>
          <p:spPr>
            <a:xfrm>
              <a:off x="-2964225" y="2788125"/>
              <a:ext cx="3725" cy="243100"/>
            </a:xfrm>
            <a:custGeom>
              <a:avLst/>
              <a:gdLst/>
              <a:ahLst/>
              <a:cxnLst/>
              <a:rect l="l" t="t" r="r" b="b"/>
              <a:pathLst>
                <a:path w="149" h="9724" extrusionOk="0">
                  <a:moveTo>
                    <a:pt x="148" y="0"/>
                  </a:moveTo>
                  <a:lnTo>
                    <a:pt x="111" y="1220"/>
                  </a:lnTo>
                  <a:lnTo>
                    <a:pt x="74" y="2440"/>
                  </a:lnTo>
                  <a:cubicBezTo>
                    <a:pt x="0" y="3254"/>
                    <a:pt x="0" y="4067"/>
                    <a:pt x="0" y="4880"/>
                  </a:cubicBezTo>
                  <a:cubicBezTo>
                    <a:pt x="74" y="5731"/>
                    <a:pt x="74" y="6507"/>
                    <a:pt x="74" y="7321"/>
                  </a:cubicBezTo>
                  <a:lnTo>
                    <a:pt x="111" y="8541"/>
                  </a:lnTo>
                  <a:lnTo>
                    <a:pt x="148" y="972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34"/>
            <p:cNvSpPr/>
            <p:nvPr/>
          </p:nvSpPr>
          <p:spPr>
            <a:xfrm>
              <a:off x="-2943900" y="2996075"/>
              <a:ext cx="251425" cy="11125"/>
            </a:xfrm>
            <a:custGeom>
              <a:avLst/>
              <a:gdLst/>
              <a:ahLst/>
              <a:cxnLst/>
              <a:rect l="l" t="t" r="r" b="b"/>
              <a:pathLst>
                <a:path w="10057" h="445" extrusionOk="0">
                  <a:moveTo>
                    <a:pt x="223" y="1"/>
                  </a:moveTo>
                  <a:cubicBezTo>
                    <a:pt x="75" y="1"/>
                    <a:pt x="1" y="75"/>
                    <a:pt x="1" y="223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297"/>
                    <a:pt x="10057" y="223"/>
                  </a:cubicBezTo>
                  <a:cubicBezTo>
                    <a:pt x="10057" y="75"/>
                    <a:pt x="9983" y="1"/>
                    <a:pt x="9835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34"/>
            <p:cNvSpPr/>
            <p:nvPr/>
          </p:nvSpPr>
          <p:spPr>
            <a:xfrm>
              <a:off x="-2943900" y="3014575"/>
              <a:ext cx="251425" cy="11100"/>
            </a:xfrm>
            <a:custGeom>
              <a:avLst/>
              <a:gdLst/>
              <a:ahLst/>
              <a:cxnLst/>
              <a:rect l="l" t="t" r="r" b="b"/>
              <a:pathLst>
                <a:path w="10057" h="444" extrusionOk="0">
                  <a:moveTo>
                    <a:pt x="223" y="0"/>
                  </a:moveTo>
                  <a:cubicBezTo>
                    <a:pt x="75" y="0"/>
                    <a:pt x="1" y="74"/>
                    <a:pt x="1" y="222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370"/>
                    <a:pt x="10057" y="222"/>
                  </a:cubicBezTo>
                  <a:cubicBezTo>
                    <a:pt x="10057" y="74"/>
                    <a:pt x="9983" y="0"/>
                    <a:pt x="9835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34"/>
            <p:cNvSpPr/>
            <p:nvPr/>
          </p:nvSpPr>
          <p:spPr>
            <a:xfrm>
              <a:off x="-2355125" y="2938550"/>
              <a:ext cx="79500" cy="72350"/>
            </a:xfrm>
            <a:custGeom>
              <a:avLst/>
              <a:gdLst/>
              <a:ahLst/>
              <a:cxnLst/>
              <a:rect l="l" t="t" r="r" b="b"/>
              <a:pathLst>
                <a:path w="3180" h="2894" extrusionOk="0">
                  <a:moveTo>
                    <a:pt x="2606" y="0"/>
                  </a:moveTo>
                  <a:cubicBezTo>
                    <a:pt x="2514" y="0"/>
                    <a:pt x="2422" y="10"/>
                    <a:pt x="2329" y="10"/>
                  </a:cubicBezTo>
                  <a:lnTo>
                    <a:pt x="222" y="10"/>
                  </a:lnTo>
                  <a:lnTo>
                    <a:pt x="222" y="194"/>
                  </a:lnTo>
                  <a:cubicBezTo>
                    <a:pt x="924" y="379"/>
                    <a:pt x="1627" y="490"/>
                    <a:pt x="2292" y="564"/>
                  </a:cubicBezTo>
                  <a:lnTo>
                    <a:pt x="2588" y="564"/>
                  </a:lnTo>
                  <a:cubicBezTo>
                    <a:pt x="2625" y="638"/>
                    <a:pt x="2625" y="638"/>
                    <a:pt x="2625" y="675"/>
                  </a:cubicBezTo>
                  <a:lnTo>
                    <a:pt x="2625" y="860"/>
                  </a:lnTo>
                  <a:lnTo>
                    <a:pt x="2625" y="1119"/>
                  </a:lnTo>
                  <a:lnTo>
                    <a:pt x="2625" y="1636"/>
                  </a:lnTo>
                  <a:lnTo>
                    <a:pt x="2625" y="2376"/>
                  </a:lnTo>
                  <a:cubicBezTo>
                    <a:pt x="2625" y="2376"/>
                    <a:pt x="2625" y="2413"/>
                    <a:pt x="2588" y="2413"/>
                  </a:cubicBezTo>
                  <a:cubicBezTo>
                    <a:pt x="2440" y="2413"/>
                    <a:pt x="2255" y="2450"/>
                    <a:pt x="2070" y="2450"/>
                  </a:cubicBezTo>
                  <a:cubicBezTo>
                    <a:pt x="1368" y="2524"/>
                    <a:pt x="702" y="2635"/>
                    <a:pt x="0" y="2819"/>
                  </a:cubicBezTo>
                  <a:lnTo>
                    <a:pt x="0" y="2893"/>
                  </a:lnTo>
                  <a:lnTo>
                    <a:pt x="2588" y="2893"/>
                  </a:lnTo>
                  <a:cubicBezTo>
                    <a:pt x="2810" y="2893"/>
                    <a:pt x="2995" y="2782"/>
                    <a:pt x="3106" y="2635"/>
                  </a:cubicBezTo>
                  <a:cubicBezTo>
                    <a:pt x="3143" y="2561"/>
                    <a:pt x="3180" y="2450"/>
                    <a:pt x="3180" y="2376"/>
                  </a:cubicBezTo>
                  <a:lnTo>
                    <a:pt x="3180" y="2117"/>
                  </a:lnTo>
                  <a:lnTo>
                    <a:pt x="3180" y="1599"/>
                  </a:lnTo>
                  <a:lnTo>
                    <a:pt x="3180" y="527"/>
                  </a:lnTo>
                  <a:cubicBezTo>
                    <a:pt x="3143" y="305"/>
                    <a:pt x="3069" y="157"/>
                    <a:pt x="2884" y="47"/>
                  </a:cubicBezTo>
                  <a:cubicBezTo>
                    <a:pt x="2791" y="10"/>
                    <a:pt x="2699" y="0"/>
                    <a:pt x="2606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34"/>
            <p:cNvSpPr/>
            <p:nvPr/>
          </p:nvSpPr>
          <p:spPr>
            <a:xfrm>
              <a:off x="-3326550" y="2549650"/>
              <a:ext cx="574000" cy="28675"/>
            </a:xfrm>
            <a:custGeom>
              <a:avLst/>
              <a:gdLst/>
              <a:ahLst/>
              <a:cxnLst/>
              <a:rect l="l" t="t" r="r" b="b"/>
              <a:pathLst>
                <a:path w="22960" h="1147" extrusionOk="0">
                  <a:moveTo>
                    <a:pt x="1628" y="1"/>
                  </a:moveTo>
                  <a:cubicBezTo>
                    <a:pt x="1369" y="1"/>
                    <a:pt x="1110" y="1"/>
                    <a:pt x="888" y="38"/>
                  </a:cubicBezTo>
                  <a:cubicBezTo>
                    <a:pt x="629" y="112"/>
                    <a:pt x="408" y="223"/>
                    <a:pt x="223" y="408"/>
                  </a:cubicBezTo>
                  <a:cubicBezTo>
                    <a:pt x="149" y="555"/>
                    <a:pt x="149" y="703"/>
                    <a:pt x="75" y="777"/>
                  </a:cubicBezTo>
                  <a:lnTo>
                    <a:pt x="1" y="1147"/>
                  </a:lnTo>
                  <a:lnTo>
                    <a:pt x="38" y="1147"/>
                  </a:lnTo>
                  <a:lnTo>
                    <a:pt x="186" y="777"/>
                  </a:lnTo>
                  <a:lnTo>
                    <a:pt x="260" y="592"/>
                  </a:lnTo>
                  <a:cubicBezTo>
                    <a:pt x="334" y="555"/>
                    <a:pt x="334" y="518"/>
                    <a:pt x="371" y="482"/>
                  </a:cubicBezTo>
                  <a:cubicBezTo>
                    <a:pt x="518" y="334"/>
                    <a:pt x="740" y="223"/>
                    <a:pt x="962" y="186"/>
                  </a:cubicBezTo>
                  <a:cubicBezTo>
                    <a:pt x="1036" y="173"/>
                    <a:pt x="1118" y="169"/>
                    <a:pt x="1203" y="169"/>
                  </a:cubicBezTo>
                  <a:cubicBezTo>
                    <a:pt x="1373" y="169"/>
                    <a:pt x="1554" y="186"/>
                    <a:pt x="1701" y="186"/>
                  </a:cubicBezTo>
                  <a:lnTo>
                    <a:pt x="2441" y="223"/>
                  </a:lnTo>
                  <a:lnTo>
                    <a:pt x="5436" y="334"/>
                  </a:lnTo>
                  <a:cubicBezTo>
                    <a:pt x="6471" y="371"/>
                    <a:pt x="7432" y="371"/>
                    <a:pt x="8467" y="371"/>
                  </a:cubicBezTo>
                  <a:lnTo>
                    <a:pt x="11462" y="408"/>
                  </a:lnTo>
                  <a:lnTo>
                    <a:pt x="14456" y="371"/>
                  </a:lnTo>
                  <a:cubicBezTo>
                    <a:pt x="15455" y="371"/>
                    <a:pt x="16453" y="371"/>
                    <a:pt x="17451" y="334"/>
                  </a:cubicBezTo>
                  <a:lnTo>
                    <a:pt x="20483" y="223"/>
                  </a:lnTo>
                  <a:lnTo>
                    <a:pt x="21185" y="186"/>
                  </a:lnTo>
                  <a:cubicBezTo>
                    <a:pt x="21444" y="186"/>
                    <a:pt x="21666" y="186"/>
                    <a:pt x="21887" y="223"/>
                  </a:cubicBezTo>
                  <a:cubicBezTo>
                    <a:pt x="22109" y="297"/>
                    <a:pt x="22368" y="408"/>
                    <a:pt x="22516" y="555"/>
                  </a:cubicBezTo>
                  <a:cubicBezTo>
                    <a:pt x="22701" y="740"/>
                    <a:pt x="22812" y="962"/>
                    <a:pt x="22960" y="1147"/>
                  </a:cubicBezTo>
                  <a:cubicBezTo>
                    <a:pt x="22886" y="925"/>
                    <a:pt x="22775" y="740"/>
                    <a:pt x="22516" y="518"/>
                  </a:cubicBezTo>
                  <a:cubicBezTo>
                    <a:pt x="22331" y="297"/>
                    <a:pt x="22072" y="186"/>
                    <a:pt x="21851" y="112"/>
                  </a:cubicBezTo>
                  <a:cubicBezTo>
                    <a:pt x="21629" y="1"/>
                    <a:pt x="21333" y="1"/>
                    <a:pt x="21111" y="1"/>
                  </a:cubicBezTo>
                  <a:close/>
                </a:path>
              </a:pathLst>
            </a:custGeom>
            <a:solidFill>
              <a:srgbClr val="AFA8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34"/>
            <p:cNvSpPr/>
            <p:nvPr/>
          </p:nvSpPr>
          <p:spPr>
            <a:xfrm>
              <a:off x="-3342250" y="2573700"/>
              <a:ext cx="609125" cy="18500"/>
            </a:xfrm>
            <a:custGeom>
              <a:avLst/>
              <a:gdLst/>
              <a:ahLst/>
              <a:cxnLst/>
              <a:rect l="l" t="t" r="r" b="b"/>
              <a:pathLst>
                <a:path w="24365" h="740" extrusionOk="0">
                  <a:moveTo>
                    <a:pt x="12164" y="0"/>
                  </a:moveTo>
                  <a:cubicBezTo>
                    <a:pt x="10093" y="0"/>
                    <a:pt x="8060" y="0"/>
                    <a:pt x="5990" y="74"/>
                  </a:cubicBezTo>
                  <a:lnTo>
                    <a:pt x="2884" y="111"/>
                  </a:lnTo>
                  <a:lnTo>
                    <a:pt x="1294" y="148"/>
                  </a:lnTo>
                  <a:lnTo>
                    <a:pt x="925" y="148"/>
                  </a:lnTo>
                  <a:cubicBezTo>
                    <a:pt x="814" y="148"/>
                    <a:pt x="666" y="148"/>
                    <a:pt x="518" y="185"/>
                  </a:cubicBezTo>
                  <a:cubicBezTo>
                    <a:pt x="296" y="296"/>
                    <a:pt x="74" y="481"/>
                    <a:pt x="0" y="740"/>
                  </a:cubicBezTo>
                  <a:lnTo>
                    <a:pt x="74" y="740"/>
                  </a:lnTo>
                  <a:cubicBezTo>
                    <a:pt x="111" y="518"/>
                    <a:pt x="333" y="333"/>
                    <a:pt x="555" y="259"/>
                  </a:cubicBezTo>
                  <a:cubicBezTo>
                    <a:pt x="666" y="185"/>
                    <a:pt x="814" y="185"/>
                    <a:pt x="925" y="185"/>
                  </a:cubicBezTo>
                  <a:lnTo>
                    <a:pt x="23403" y="185"/>
                  </a:lnTo>
                  <a:cubicBezTo>
                    <a:pt x="23551" y="185"/>
                    <a:pt x="23625" y="185"/>
                    <a:pt x="23772" y="259"/>
                  </a:cubicBezTo>
                  <a:cubicBezTo>
                    <a:pt x="23994" y="333"/>
                    <a:pt x="24253" y="481"/>
                    <a:pt x="24364" y="703"/>
                  </a:cubicBezTo>
                  <a:cubicBezTo>
                    <a:pt x="24290" y="481"/>
                    <a:pt x="24068" y="296"/>
                    <a:pt x="23809" y="185"/>
                  </a:cubicBezTo>
                  <a:cubicBezTo>
                    <a:pt x="23662" y="148"/>
                    <a:pt x="23551" y="148"/>
                    <a:pt x="23403" y="148"/>
                  </a:cubicBezTo>
                  <a:lnTo>
                    <a:pt x="23033" y="148"/>
                  </a:lnTo>
                  <a:lnTo>
                    <a:pt x="21443" y="111"/>
                  </a:lnTo>
                  <a:lnTo>
                    <a:pt x="18375" y="74"/>
                  </a:lnTo>
                  <a:cubicBezTo>
                    <a:pt x="16267" y="0"/>
                    <a:pt x="14234" y="0"/>
                    <a:pt x="12164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34"/>
            <p:cNvSpPr/>
            <p:nvPr/>
          </p:nvSpPr>
          <p:spPr>
            <a:xfrm>
              <a:off x="-3384775" y="2577400"/>
              <a:ext cx="755150" cy="187650"/>
            </a:xfrm>
            <a:custGeom>
              <a:avLst/>
              <a:gdLst/>
              <a:ahLst/>
              <a:cxnLst/>
              <a:rect l="l" t="t" r="r" b="b"/>
              <a:pathLst>
                <a:path w="30206" h="7506" extrusionOk="0">
                  <a:moveTo>
                    <a:pt x="2515" y="0"/>
                  </a:moveTo>
                  <a:cubicBezTo>
                    <a:pt x="2293" y="0"/>
                    <a:pt x="2034" y="111"/>
                    <a:pt x="1923" y="222"/>
                  </a:cubicBezTo>
                  <a:cubicBezTo>
                    <a:pt x="1812" y="333"/>
                    <a:pt x="1775" y="407"/>
                    <a:pt x="1738" y="518"/>
                  </a:cubicBezTo>
                  <a:cubicBezTo>
                    <a:pt x="1664" y="666"/>
                    <a:pt x="1664" y="739"/>
                    <a:pt x="1627" y="850"/>
                  </a:cubicBezTo>
                  <a:lnTo>
                    <a:pt x="1479" y="1442"/>
                  </a:lnTo>
                  <a:lnTo>
                    <a:pt x="1221" y="2625"/>
                  </a:lnTo>
                  <a:lnTo>
                    <a:pt x="1" y="7505"/>
                  </a:lnTo>
                  <a:lnTo>
                    <a:pt x="75" y="7505"/>
                  </a:lnTo>
                  <a:lnTo>
                    <a:pt x="1369" y="2699"/>
                  </a:lnTo>
                  <a:lnTo>
                    <a:pt x="1664" y="1479"/>
                  </a:lnTo>
                  <a:lnTo>
                    <a:pt x="1812" y="887"/>
                  </a:lnTo>
                  <a:cubicBezTo>
                    <a:pt x="1849" y="776"/>
                    <a:pt x="1849" y="666"/>
                    <a:pt x="1923" y="592"/>
                  </a:cubicBezTo>
                  <a:cubicBezTo>
                    <a:pt x="1960" y="555"/>
                    <a:pt x="1997" y="481"/>
                    <a:pt x="2034" y="407"/>
                  </a:cubicBezTo>
                  <a:cubicBezTo>
                    <a:pt x="2108" y="370"/>
                    <a:pt x="2145" y="333"/>
                    <a:pt x="2219" y="296"/>
                  </a:cubicBezTo>
                  <a:cubicBezTo>
                    <a:pt x="2219" y="222"/>
                    <a:pt x="2293" y="222"/>
                    <a:pt x="2330" y="222"/>
                  </a:cubicBezTo>
                  <a:lnTo>
                    <a:pt x="4363" y="222"/>
                  </a:lnTo>
                  <a:cubicBezTo>
                    <a:pt x="7691" y="296"/>
                    <a:pt x="11018" y="296"/>
                    <a:pt x="14345" y="296"/>
                  </a:cubicBezTo>
                  <a:cubicBezTo>
                    <a:pt x="17673" y="296"/>
                    <a:pt x="21000" y="296"/>
                    <a:pt x="24327" y="222"/>
                  </a:cubicBezTo>
                  <a:lnTo>
                    <a:pt x="25289" y="222"/>
                  </a:lnTo>
                  <a:cubicBezTo>
                    <a:pt x="25326" y="222"/>
                    <a:pt x="25437" y="222"/>
                    <a:pt x="25510" y="296"/>
                  </a:cubicBezTo>
                  <a:cubicBezTo>
                    <a:pt x="25695" y="370"/>
                    <a:pt x="25843" y="481"/>
                    <a:pt x="25954" y="592"/>
                  </a:cubicBezTo>
                  <a:lnTo>
                    <a:pt x="26250" y="1109"/>
                  </a:lnTo>
                  <a:lnTo>
                    <a:pt x="27544" y="3253"/>
                  </a:lnTo>
                  <a:lnTo>
                    <a:pt x="30206" y="7505"/>
                  </a:lnTo>
                  <a:lnTo>
                    <a:pt x="27729" y="3180"/>
                  </a:lnTo>
                  <a:lnTo>
                    <a:pt x="26509" y="1035"/>
                  </a:lnTo>
                  <a:lnTo>
                    <a:pt x="26176" y="481"/>
                  </a:lnTo>
                  <a:cubicBezTo>
                    <a:pt x="26028" y="333"/>
                    <a:pt x="25843" y="185"/>
                    <a:pt x="25658" y="111"/>
                  </a:cubicBezTo>
                  <a:cubicBezTo>
                    <a:pt x="25584" y="37"/>
                    <a:pt x="25437" y="0"/>
                    <a:pt x="25326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34"/>
            <p:cNvSpPr/>
            <p:nvPr/>
          </p:nvSpPr>
          <p:spPr>
            <a:xfrm>
              <a:off x="-3384775" y="2977600"/>
              <a:ext cx="95225" cy="6500"/>
            </a:xfrm>
            <a:custGeom>
              <a:avLst/>
              <a:gdLst/>
              <a:ahLst/>
              <a:cxnLst/>
              <a:rect l="l" t="t" r="r" b="b"/>
              <a:pathLst>
                <a:path w="3809" h="260" extrusionOk="0">
                  <a:moveTo>
                    <a:pt x="1" y="0"/>
                  </a:moveTo>
                  <a:lnTo>
                    <a:pt x="75" y="259"/>
                  </a:lnTo>
                  <a:lnTo>
                    <a:pt x="3809" y="259"/>
                  </a:lnTo>
                  <a:lnTo>
                    <a:pt x="3809" y="222"/>
                  </a:lnTo>
                  <a:cubicBezTo>
                    <a:pt x="3291" y="111"/>
                    <a:pt x="2847" y="111"/>
                    <a:pt x="2367" y="74"/>
                  </a:cubicBezTo>
                  <a:lnTo>
                    <a:pt x="925" y="37"/>
                  </a:lnTo>
                  <a:cubicBezTo>
                    <a:pt x="629" y="0"/>
                    <a:pt x="333" y="0"/>
                    <a:pt x="1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34"/>
            <p:cNvSpPr/>
            <p:nvPr/>
          </p:nvSpPr>
          <p:spPr>
            <a:xfrm>
              <a:off x="-3315450" y="2600500"/>
              <a:ext cx="321675" cy="167300"/>
            </a:xfrm>
            <a:custGeom>
              <a:avLst/>
              <a:gdLst/>
              <a:ahLst/>
              <a:cxnLst/>
              <a:rect l="l" t="t" r="r" b="b"/>
              <a:pathLst>
                <a:path w="12867" h="6692" extrusionOk="0">
                  <a:moveTo>
                    <a:pt x="2330" y="296"/>
                  </a:moveTo>
                  <a:lnTo>
                    <a:pt x="2330" y="333"/>
                  </a:lnTo>
                  <a:lnTo>
                    <a:pt x="12201" y="333"/>
                  </a:lnTo>
                  <a:cubicBezTo>
                    <a:pt x="12423" y="333"/>
                    <a:pt x="12644" y="518"/>
                    <a:pt x="12644" y="740"/>
                  </a:cubicBezTo>
                  <a:lnTo>
                    <a:pt x="12644" y="6027"/>
                  </a:lnTo>
                  <a:cubicBezTo>
                    <a:pt x="12644" y="6248"/>
                    <a:pt x="12423" y="6433"/>
                    <a:pt x="12201" y="6433"/>
                  </a:cubicBezTo>
                  <a:lnTo>
                    <a:pt x="666" y="6433"/>
                  </a:lnTo>
                  <a:cubicBezTo>
                    <a:pt x="518" y="6433"/>
                    <a:pt x="407" y="6433"/>
                    <a:pt x="370" y="6322"/>
                  </a:cubicBezTo>
                  <a:cubicBezTo>
                    <a:pt x="333" y="6248"/>
                    <a:pt x="296" y="6137"/>
                    <a:pt x="333" y="6063"/>
                  </a:cubicBezTo>
                  <a:lnTo>
                    <a:pt x="1442" y="1035"/>
                  </a:lnTo>
                  <a:cubicBezTo>
                    <a:pt x="1553" y="592"/>
                    <a:pt x="1923" y="296"/>
                    <a:pt x="2330" y="296"/>
                  </a:cubicBezTo>
                  <a:close/>
                  <a:moveTo>
                    <a:pt x="2330" y="0"/>
                  </a:moveTo>
                  <a:cubicBezTo>
                    <a:pt x="1812" y="0"/>
                    <a:pt x="1257" y="407"/>
                    <a:pt x="1184" y="925"/>
                  </a:cubicBezTo>
                  <a:lnTo>
                    <a:pt x="74" y="5953"/>
                  </a:lnTo>
                  <a:cubicBezTo>
                    <a:pt x="0" y="6137"/>
                    <a:pt x="74" y="6322"/>
                    <a:pt x="148" y="6470"/>
                  </a:cubicBezTo>
                  <a:cubicBezTo>
                    <a:pt x="259" y="6618"/>
                    <a:pt x="444" y="6692"/>
                    <a:pt x="629" y="6692"/>
                  </a:cubicBezTo>
                  <a:lnTo>
                    <a:pt x="12164" y="6692"/>
                  </a:lnTo>
                  <a:cubicBezTo>
                    <a:pt x="12534" y="6692"/>
                    <a:pt x="12866" y="6396"/>
                    <a:pt x="12866" y="5953"/>
                  </a:cubicBezTo>
                  <a:lnTo>
                    <a:pt x="12866" y="703"/>
                  </a:lnTo>
                  <a:cubicBezTo>
                    <a:pt x="12866" y="333"/>
                    <a:pt x="12534" y="0"/>
                    <a:pt x="12164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34"/>
            <p:cNvSpPr/>
            <p:nvPr/>
          </p:nvSpPr>
          <p:spPr>
            <a:xfrm>
              <a:off x="-2971625" y="3026575"/>
              <a:ext cx="293025" cy="17600"/>
            </a:xfrm>
            <a:custGeom>
              <a:avLst/>
              <a:gdLst/>
              <a:ahLst/>
              <a:cxnLst/>
              <a:rect l="l" t="t" r="r" b="b"/>
              <a:pathLst>
                <a:path w="11721" h="704" extrusionOk="0">
                  <a:moveTo>
                    <a:pt x="2478" y="1"/>
                  </a:moveTo>
                  <a:cubicBezTo>
                    <a:pt x="2071" y="1"/>
                    <a:pt x="1664" y="1"/>
                    <a:pt x="1221" y="75"/>
                  </a:cubicBezTo>
                  <a:cubicBezTo>
                    <a:pt x="814" y="112"/>
                    <a:pt x="407" y="112"/>
                    <a:pt x="1" y="149"/>
                  </a:cubicBezTo>
                  <a:lnTo>
                    <a:pt x="1" y="186"/>
                  </a:lnTo>
                  <a:lnTo>
                    <a:pt x="2478" y="186"/>
                  </a:lnTo>
                  <a:lnTo>
                    <a:pt x="2773" y="703"/>
                  </a:lnTo>
                  <a:lnTo>
                    <a:pt x="8947" y="703"/>
                  </a:lnTo>
                  <a:lnTo>
                    <a:pt x="9243" y="186"/>
                  </a:lnTo>
                  <a:lnTo>
                    <a:pt x="11720" y="186"/>
                  </a:lnTo>
                  <a:cubicBezTo>
                    <a:pt x="11314" y="149"/>
                    <a:pt x="10907" y="112"/>
                    <a:pt x="10574" y="75"/>
                  </a:cubicBezTo>
                  <a:cubicBezTo>
                    <a:pt x="10131" y="75"/>
                    <a:pt x="9724" y="1"/>
                    <a:pt x="9317" y="1"/>
                  </a:cubicBezTo>
                  <a:lnTo>
                    <a:pt x="9206" y="1"/>
                  </a:lnTo>
                  <a:lnTo>
                    <a:pt x="9169" y="112"/>
                  </a:lnTo>
                  <a:lnTo>
                    <a:pt x="8912" y="512"/>
                  </a:lnTo>
                  <a:lnTo>
                    <a:pt x="8912" y="512"/>
                  </a:lnTo>
                  <a:cubicBezTo>
                    <a:pt x="8403" y="481"/>
                    <a:pt x="7952" y="481"/>
                    <a:pt x="7469" y="481"/>
                  </a:cubicBezTo>
                  <a:lnTo>
                    <a:pt x="4326" y="481"/>
                  </a:lnTo>
                  <a:cubicBezTo>
                    <a:pt x="3813" y="481"/>
                    <a:pt x="3332" y="481"/>
                    <a:pt x="2853" y="511"/>
                  </a:cubicBezTo>
                  <a:lnTo>
                    <a:pt x="2853" y="511"/>
                  </a:lnTo>
                  <a:lnTo>
                    <a:pt x="2625" y="112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A39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34"/>
            <p:cNvSpPr/>
            <p:nvPr/>
          </p:nvSpPr>
          <p:spPr>
            <a:xfrm>
              <a:off x="-2976250" y="3030275"/>
              <a:ext cx="297650" cy="18525"/>
            </a:xfrm>
            <a:custGeom>
              <a:avLst/>
              <a:gdLst/>
              <a:ahLst/>
              <a:cxnLst/>
              <a:rect l="l" t="t" r="r" b="b"/>
              <a:pathLst>
                <a:path w="11906" h="741" extrusionOk="0">
                  <a:moveTo>
                    <a:pt x="1" y="1"/>
                  </a:moveTo>
                  <a:lnTo>
                    <a:pt x="1" y="38"/>
                  </a:lnTo>
                  <a:cubicBezTo>
                    <a:pt x="407" y="75"/>
                    <a:pt x="814" y="75"/>
                    <a:pt x="1221" y="149"/>
                  </a:cubicBezTo>
                  <a:cubicBezTo>
                    <a:pt x="1634" y="149"/>
                    <a:pt x="2014" y="181"/>
                    <a:pt x="2393" y="185"/>
                  </a:cubicBezTo>
                  <a:lnTo>
                    <a:pt x="2393" y="185"/>
                  </a:lnTo>
                  <a:lnTo>
                    <a:pt x="2626" y="592"/>
                  </a:lnTo>
                  <a:lnTo>
                    <a:pt x="2663" y="703"/>
                  </a:lnTo>
                  <a:lnTo>
                    <a:pt x="2810" y="703"/>
                  </a:lnTo>
                  <a:cubicBezTo>
                    <a:pt x="3365" y="740"/>
                    <a:pt x="3883" y="740"/>
                    <a:pt x="4363" y="740"/>
                  </a:cubicBezTo>
                  <a:lnTo>
                    <a:pt x="7506" y="740"/>
                  </a:lnTo>
                  <a:cubicBezTo>
                    <a:pt x="7783" y="722"/>
                    <a:pt x="8051" y="722"/>
                    <a:pt x="8315" y="722"/>
                  </a:cubicBezTo>
                  <a:cubicBezTo>
                    <a:pt x="8578" y="722"/>
                    <a:pt x="8837" y="722"/>
                    <a:pt x="9096" y="703"/>
                  </a:cubicBezTo>
                  <a:lnTo>
                    <a:pt x="9243" y="703"/>
                  </a:lnTo>
                  <a:lnTo>
                    <a:pt x="9280" y="592"/>
                  </a:lnTo>
                  <a:lnTo>
                    <a:pt x="9484" y="186"/>
                  </a:lnTo>
                  <a:lnTo>
                    <a:pt x="9484" y="186"/>
                  </a:lnTo>
                  <a:cubicBezTo>
                    <a:pt x="9872" y="185"/>
                    <a:pt x="10260" y="184"/>
                    <a:pt x="10648" y="149"/>
                  </a:cubicBezTo>
                  <a:cubicBezTo>
                    <a:pt x="11092" y="75"/>
                    <a:pt x="11499" y="75"/>
                    <a:pt x="11905" y="38"/>
                  </a:cubicBezTo>
                  <a:lnTo>
                    <a:pt x="9243" y="1"/>
                  </a:lnTo>
                  <a:lnTo>
                    <a:pt x="8948" y="518"/>
                  </a:lnTo>
                  <a:lnTo>
                    <a:pt x="2774" y="518"/>
                  </a:lnTo>
                  <a:lnTo>
                    <a:pt x="2478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34"/>
            <p:cNvSpPr/>
            <p:nvPr/>
          </p:nvSpPr>
          <p:spPr>
            <a:xfrm>
              <a:off x="-3385700" y="2788125"/>
              <a:ext cx="1075875" cy="27750"/>
            </a:xfrm>
            <a:custGeom>
              <a:avLst/>
              <a:gdLst/>
              <a:ahLst/>
              <a:cxnLst/>
              <a:rect l="l" t="t" r="r" b="b"/>
              <a:pathLst>
                <a:path w="43035" h="1110" extrusionOk="0">
                  <a:moveTo>
                    <a:pt x="1" y="0"/>
                  </a:moveTo>
                  <a:lnTo>
                    <a:pt x="1" y="37"/>
                  </a:lnTo>
                  <a:lnTo>
                    <a:pt x="5398" y="222"/>
                  </a:lnTo>
                  <a:lnTo>
                    <a:pt x="10833" y="296"/>
                  </a:lnTo>
                  <a:cubicBezTo>
                    <a:pt x="12608" y="370"/>
                    <a:pt x="14419" y="370"/>
                    <a:pt x="16231" y="370"/>
                  </a:cubicBezTo>
                  <a:lnTo>
                    <a:pt x="21629" y="407"/>
                  </a:lnTo>
                  <a:cubicBezTo>
                    <a:pt x="24128" y="382"/>
                    <a:pt x="26593" y="338"/>
                    <a:pt x="29058" y="338"/>
                  </a:cubicBezTo>
                  <a:cubicBezTo>
                    <a:pt x="30166" y="338"/>
                    <a:pt x="31275" y="347"/>
                    <a:pt x="32387" y="370"/>
                  </a:cubicBezTo>
                  <a:cubicBezTo>
                    <a:pt x="34162" y="370"/>
                    <a:pt x="35973" y="407"/>
                    <a:pt x="37748" y="481"/>
                  </a:cubicBezTo>
                  <a:cubicBezTo>
                    <a:pt x="38635" y="555"/>
                    <a:pt x="39559" y="592"/>
                    <a:pt x="40447" y="629"/>
                  </a:cubicBezTo>
                  <a:cubicBezTo>
                    <a:pt x="40890" y="666"/>
                    <a:pt x="41334" y="740"/>
                    <a:pt x="41778" y="777"/>
                  </a:cubicBezTo>
                  <a:cubicBezTo>
                    <a:pt x="41999" y="777"/>
                    <a:pt x="42184" y="814"/>
                    <a:pt x="42443" y="851"/>
                  </a:cubicBezTo>
                  <a:cubicBezTo>
                    <a:pt x="42628" y="925"/>
                    <a:pt x="42887" y="962"/>
                    <a:pt x="43035" y="1109"/>
                  </a:cubicBezTo>
                  <a:cubicBezTo>
                    <a:pt x="42961" y="962"/>
                    <a:pt x="42850" y="925"/>
                    <a:pt x="42702" y="925"/>
                  </a:cubicBezTo>
                  <a:cubicBezTo>
                    <a:pt x="42628" y="851"/>
                    <a:pt x="42480" y="851"/>
                    <a:pt x="42369" y="814"/>
                  </a:cubicBezTo>
                  <a:cubicBezTo>
                    <a:pt x="42184" y="777"/>
                    <a:pt x="41962" y="740"/>
                    <a:pt x="41741" y="666"/>
                  </a:cubicBezTo>
                  <a:cubicBezTo>
                    <a:pt x="41260" y="592"/>
                    <a:pt x="40853" y="555"/>
                    <a:pt x="40410" y="481"/>
                  </a:cubicBezTo>
                  <a:cubicBezTo>
                    <a:pt x="39522" y="407"/>
                    <a:pt x="38598" y="296"/>
                    <a:pt x="37711" y="259"/>
                  </a:cubicBezTo>
                  <a:cubicBezTo>
                    <a:pt x="35973" y="185"/>
                    <a:pt x="34162" y="74"/>
                    <a:pt x="32350" y="37"/>
                  </a:cubicBezTo>
                  <a:cubicBezTo>
                    <a:pt x="30539" y="0"/>
                    <a:pt x="28764" y="0"/>
                    <a:pt x="26952" y="0"/>
                  </a:cubicBez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34"/>
            <p:cNvSpPr/>
            <p:nvPr/>
          </p:nvSpPr>
          <p:spPr>
            <a:xfrm>
              <a:off x="-2923550" y="2813075"/>
              <a:ext cx="107225" cy="35150"/>
            </a:xfrm>
            <a:custGeom>
              <a:avLst/>
              <a:gdLst/>
              <a:ahLst/>
              <a:cxnLst/>
              <a:rect l="l" t="t" r="r" b="b"/>
              <a:pathLst>
                <a:path w="4289" h="1406" extrusionOk="0">
                  <a:moveTo>
                    <a:pt x="3660" y="148"/>
                  </a:moveTo>
                  <a:cubicBezTo>
                    <a:pt x="3919" y="148"/>
                    <a:pt x="4178" y="370"/>
                    <a:pt x="4178" y="666"/>
                  </a:cubicBezTo>
                  <a:lnTo>
                    <a:pt x="4178" y="740"/>
                  </a:lnTo>
                  <a:cubicBezTo>
                    <a:pt x="4178" y="1036"/>
                    <a:pt x="3919" y="1258"/>
                    <a:pt x="3660" y="1258"/>
                  </a:cubicBezTo>
                  <a:lnTo>
                    <a:pt x="666" y="1258"/>
                  </a:lnTo>
                  <a:cubicBezTo>
                    <a:pt x="370" y="1258"/>
                    <a:pt x="148" y="1036"/>
                    <a:pt x="148" y="740"/>
                  </a:cubicBezTo>
                  <a:lnTo>
                    <a:pt x="148" y="666"/>
                  </a:lnTo>
                  <a:cubicBezTo>
                    <a:pt x="148" y="370"/>
                    <a:pt x="370" y="148"/>
                    <a:pt x="666" y="148"/>
                  </a:cubicBezTo>
                  <a:close/>
                  <a:moveTo>
                    <a:pt x="666" y="1"/>
                  </a:moveTo>
                  <a:cubicBezTo>
                    <a:pt x="296" y="1"/>
                    <a:pt x="0" y="296"/>
                    <a:pt x="0" y="666"/>
                  </a:cubicBezTo>
                  <a:lnTo>
                    <a:pt x="0" y="740"/>
                  </a:lnTo>
                  <a:cubicBezTo>
                    <a:pt x="0" y="1110"/>
                    <a:pt x="296" y="1405"/>
                    <a:pt x="666" y="1405"/>
                  </a:cubicBezTo>
                  <a:lnTo>
                    <a:pt x="3660" y="1405"/>
                  </a:lnTo>
                  <a:cubicBezTo>
                    <a:pt x="4030" y="1405"/>
                    <a:pt x="4289" y="1073"/>
                    <a:pt x="4289" y="740"/>
                  </a:cubicBezTo>
                  <a:lnTo>
                    <a:pt x="4289" y="666"/>
                  </a:lnTo>
                  <a:cubicBezTo>
                    <a:pt x="4289" y="259"/>
                    <a:pt x="4030" y="1"/>
                    <a:pt x="3660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34"/>
            <p:cNvSpPr/>
            <p:nvPr/>
          </p:nvSpPr>
          <p:spPr>
            <a:xfrm>
              <a:off x="-3385700" y="2735450"/>
              <a:ext cx="14825" cy="247725"/>
            </a:xfrm>
            <a:custGeom>
              <a:avLst/>
              <a:gdLst/>
              <a:ahLst/>
              <a:cxnLst/>
              <a:rect l="l" t="t" r="r" b="b"/>
              <a:pathLst>
                <a:path w="593" h="9909" extrusionOk="0">
                  <a:moveTo>
                    <a:pt x="333" y="0"/>
                  </a:moveTo>
                  <a:lnTo>
                    <a:pt x="1" y="1257"/>
                  </a:lnTo>
                  <a:lnTo>
                    <a:pt x="1" y="3808"/>
                  </a:lnTo>
                  <a:lnTo>
                    <a:pt x="38" y="9908"/>
                  </a:lnTo>
                  <a:lnTo>
                    <a:pt x="75" y="9908"/>
                  </a:lnTo>
                  <a:cubicBezTo>
                    <a:pt x="259" y="8873"/>
                    <a:pt x="370" y="7875"/>
                    <a:pt x="444" y="6840"/>
                  </a:cubicBezTo>
                  <a:cubicBezTo>
                    <a:pt x="518" y="6359"/>
                    <a:pt x="518" y="5841"/>
                    <a:pt x="555" y="5324"/>
                  </a:cubicBezTo>
                  <a:cubicBezTo>
                    <a:pt x="592" y="4806"/>
                    <a:pt x="592" y="4326"/>
                    <a:pt x="592" y="3808"/>
                  </a:cubicBezTo>
                  <a:lnTo>
                    <a:pt x="555" y="2292"/>
                  </a:lnTo>
                  <a:cubicBezTo>
                    <a:pt x="518" y="1775"/>
                    <a:pt x="518" y="1257"/>
                    <a:pt x="444" y="739"/>
                  </a:cubicBezTo>
                  <a:lnTo>
                    <a:pt x="444" y="555"/>
                  </a:lnTo>
                  <a:cubicBezTo>
                    <a:pt x="407" y="481"/>
                    <a:pt x="407" y="444"/>
                    <a:pt x="407" y="333"/>
                  </a:cubicBezTo>
                  <a:cubicBezTo>
                    <a:pt x="370" y="185"/>
                    <a:pt x="370" y="111"/>
                    <a:pt x="333" y="0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34"/>
            <p:cNvSpPr/>
            <p:nvPr/>
          </p:nvSpPr>
          <p:spPr>
            <a:xfrm>
              <a:off x="-3429125" y="2703100"/>
              <a:ext cx="47150" cy="280075"/>
            </a:xfrm>
            <a:custGeom>
              <a:avLst/>
              <a:gdLst/>
              <a:ahLst/>
              <a:cxnLst/>
              <a:rect l="l" t="t" r="r" b="b"/>
              <a:pathLst>
                <a:path w="1886" h="11203" extrusionOk="0">
                  <a:moveTo>
                    <a:pt x="0" y="0"/>
                  </a:moveTo>
                  <a:cubicBezTo>
                    <a:pt x="444" y="111"/>
                    <a:pt x="924" y="333"/>
                    <a:pt x="1220" y="739"/>
                  </a:cubicBezTo>
                  <a:cubicBezTo>
                    <a:pt x="1368" y="924"/>
                    <a:pt x="1516" y="1109"/>
                    <a:pt x="1553" y="1368"/>
                  </a:cubicBezTo>
                  <a:cubicBezTo>
                    <a:pt x="1553" y="1442"/>
                    <a:pt x="1590" y="1590"/>
                    <a:pt x="1590" y="1664"/>
                  </a:cubicBezTo>
                  <a:lnTo>
                    <a:pt x="1590" y="1849"/>
                  </a:lnTo>
                  <a:lnTo>
                    <a:pt x="1590" y="2033"/>
                  </a:lnTo>
                  <a:cubicBezTo>
                    <a:pt x="1553" y="3069"/>
                    <a:pt x="1553" y="4067"/>
                    <a:pt x="1553" y="5102"/>
                  </a:cubicBezTo>
                  <a:cubicBezTo>
                    <a:pt x="1553" y="6100"/>
                    <a:pt x="1553" y="7135"/>
                    <a:pt x="1590" y="8134"/>
                  </a:cubicBezTo>
                  <a:lnTo>
                    <a:pt x="1664" y="9686"/>
                  </a:lnTo>
                  <a:lnTo>
                    <a:pt x="1775" y="11202"/>
                  </a:lnTo>
                  <a:lnTo>
                    <a:pt x="1849" y="11202"/>
                  </a:lnTo>
                  <a:lnTo>
                    <a:pt x="1849" y="5102"/>
                  </a:lnTo>
                  <a:lnTo>
                    <a:pt x="1849" y="2033"/>
                  </a:lnTo>
                  <a:cubicBezTo>
                    <a:pt x="1886" y="1553"/>
                    <a:pt x="1738" y="998"/>
                    <a:pt x="1368" y="629"/>
                  </a:cubicBezTo>
                  <a:cubicBezTo>
                    <a:pt x="998" y="259"/>
                    <a:pt x="481" y="0"/>
                    <a:pt x="0" y="0"/>
                  </a:cubicBezTo>
                  <a:close/>
                </a:path>
              </a:pathLst>
            </a:custGeom>
            <a:solidFill>
              <a:srgbClr val="362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34"/>
            <p:cNvSpPr/>
            <p:nvPr/>
          </p:nvSpPr>
          <p:spPr>
            <a:xfrm>
              <a:off x="-3481825" y="2703025"/>
              <a:ext cx="69350" cy="336725"/>
            </a:xfrm>
            <a:custGeom>
              <a:avLst/>
              <a:gdLst/>
              <a:ahLst/>
              <a:cxnLst/>
              <a:rect l="l" t="t" r="r" b="b"/>
              <a:pathLst>
                <a:path w="2774" h="13469" extrusionOk="0">
                  <a:moveTo>
                    <a:pt x="2012" y="1"/>
                  </a:moveTo>
                  <a:cubicBezTo>
                    <a:pt x="1342" y="1"/>
                    <a:pt x="686" y="366"/>
                    <a:pt x="333" y="1001"/>
                  </a:cubicBezTo>
                  <a:cubicBezTo>
                    <a:pt x="223" y="1112"/>
                    <a:pt x="186" y="1297"/>
                    <a:pt x="149" y="1482"/>
                  </a:cubicBezTo>
                  <a:cubicBezTo>
                    <a:pt x="112" y="1593"/>
                    <a:pt x="112" y="1667"/>
                    <a:pt x="112" y="1778"/>
                  </a:cubicBezTo>
                  <a:lnTo>
                    <a:pt x="112" y="2036"/>
                  </a:lnTo>
                  <a:lnTo>
                    <a:pt x="75" y="3072"/>
                  </a:lnTo>
                  <a:cubicBezTo>
                    <a:pt x="1" y="4403"/>
                    <a:pt x="1" y="5734"/>
                    <a:pt x="1" y="7101"/>
                  </a:cubicBezTo>
                  <a:cubicBezTo>
                    <a:pt x="1" y="8432"/>
                    <a:pt x="1" y="9763"/>
                    <a:pt x="75" y="11094"/>
                  </a:cubicBezTo>
                  <a:lnTo>
                    <a:pt x="75" y="11612"/>
                  </a:lnTo>
                  <a:cubicBezTo>
                    <a:pt x="75" y="11797"/>
                    <a:pt x="112" y="11982"/>
                    <a:pt x="149" y="12166"/>
                  </a:cubicBezTo>
                  <a:cubicBezTo>
                    <a:pt x="297" y="12499"/>
                    <a:pt x="518" y="12832"/>
                    <a:pt x="814" y="13054"/>
                  </a:cubicBezTo>
                  <a:cubicBezTo>
                    <a:pt x="1150" y="13322"/>
                    <a:pt x="1581" y="13469"/>
                    <a:pt x="2000" y="13469"/>
                  </a:cubicBezTo>
                  <a:cubicBezTo>
                    <a:pt x="2272" y="13469"/>
                    <a:pt x="2540" y="13407"/>
                    <a:pt x="2774" y="13276"/>
                  </a:cubicBezTo>
                  <a:lnTo>
                    <a:pt x="2774" y="13276"/>
                  </a:lnTo>
                  <a:cubicBezTo>
                    <a:pt x="2564" y="13349"/>
                    <a:pt x="2342" y="13386"/>
                    <a:pt x="2122" y="13386"/>
                  </a:cubicBezTo>
                  <a:cubicBezTo>
                    <a:pt x="1681" y="13386"/>
                    <a:pt x="1245" y="13239"/>
                    <a:pt x="925" y="12943"/>
                  </a:cubicBezTo>
                  <a:cubicBezTo>
                    <a:pt x="666" y="12721"/>
                    <a:pt x="481" y="12462"/>
                    <a:pt x="370" y="12129"/>
                  </a:cubicBezTo>
                  <a:cubicBezTo>
                    <a:pt x="260" y="11797"/>
                    <a:pt x="297" y="11427"/>
                    <a:pt x="297" y="11094"/>
                  </a:cubicBezTo>
                  <a:lnTo>
                    <a:pt x="297" y="7101"/>
                  </a:lnTo>
                  <a:lnTo>
                    <a:pt x="297" y="3072"/>
                  </a:lnTo>
                  <a:lnTo>
                    <a:pt x="297" y="2036"/>
                  </a:lnTo>
                  <a:cubicBezTo>
                    <a:pt x="297" y="1741"/>
                    <a:pt x="333" y="1371"/>
                    <a:pt x="481" y="1075"/>
                  </a:cubicBezTo>
                  <a:cubicBezTo>
                    <a:pt x="740" y="484"/>
                    <a:pt x="1406" y="77"/>
                    <a:pt x="2108" y="77"/>
                  </a:cubicBezTo>
                  <a:lnTo>
                    <a:pt x="2108" y="3"/>
                  </a:lnTo>
                  <a:cubicBezTo>
                    <a:pt x="2076" y="1"/>
                    <a:pt x="2044" y="1"/>
                    <a:pt x="2012" y="1"/>
                  </a:cubicBezTo>
                  <a:close/>
                </a:path>
              </a:pathLst>
            </a:custGeom>
            <a:solidFill>
              <a:srgbClr val="534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34"/>
            <p:cNvSpPr/>
            <p:nvPr/>
          </p:nvSpPr>
          <p:spPr>
            <a:xfrm>
              <a:off x="-2835750" y="2694025"/>
              <a:ext cx="86900" cy="71950"/>
            </a:xfrm>
            <a:custGeom>
              <a:avLst/>
              <a:gdLst/>
              <a:ahLst/>
              <a:cxnLst/>
              <a:rect l="l" t="t" r="r" b="b"/>
              <a:pathLst>
                <a:path w="3476" h="2878" extrusionOk="0">
                  <a:moveTo>
                    <a:pt x="2238" y="1"/>
                  </a:moveTo>
                  <a:cubicBezTo>
                    <a:pt x="1537" y="1"/>
                    <a:pt x="707" y="1016"/>
                    <a:pt x="0" y="2766"/>
                  </a:cubicBezTo>
                  <a:lnTo>
                    <a:pt x="296" y="2877"/>
                  </a:lnTo>
                  <a:cubicBezTo>
                    <a:pt x="1068" y="996"/>
                    <a:pt x="1810" y="305"/>
                    <a:pt x="2272" y="305"/>
                  </a:cubicBezTo>
                  <a:cubicBezTo>
                    <a:pt x="2319" y="305"/>
                    <a:pt x="2363" y="313"/>
                    <a:pt x="2403" y="326"/>
                  </a:cubicBezTo>
                  <a:cubicBezTo>
                    <a:pt x="2810" y="400"/>
                    <a:pt x="3180" y="1324"/>
                    <a:pt x="2995" y="2803"/>
                  </a:cubicBezTo>
                  <a:lnTo>
                    <a:pt x="3291" y="2877"/>
                  </a:lnTo>
                  <a:cubicBezTo>
                    <a:pt x="3476" y="1398"/>
                    <a:pt x="3143" y="252"/>
                    <a:pt x="2440" y="30"/>
                  </a:cubicBezTo>
                  <a:cubicBezTo>
                    <a:pt x="2374" y="10"/>
                    <a:pt x="2307" y="1"/>
                    <a:pt x="2238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34"/>
            <p:cNvSpPr/>
            <p:nvPr/>
          </p:nvSpPr>
          <p:spPr>
            <a:xfrm>
              <a:off x="-2820975" y="2712200"/>
              <a:ext cx="60100" cy="54700"/>
            </a:xfrm>
            <a:custGeom>
              <a:avLst/>
              <a:gdLst/>
              <a:ahLst/>
              <a:cxnLst/>
              <a:rect l="l" t="t" r="r" b="b"/>
              <a:pathLst>
                <a:path w="2404" h="2188" extrusionOk="0">
                  <a:moveTo>
                    <a:pt x="1697" y="1"/>
                  </a:moveTo>
                  <a:cubicBezTo>
                    <a:pt x="1395" y="1"/>
                    <a:pt x="915" y="245"/>
                    <a:pt x="1" y="2039"/>
                  </a:cubicBezTo>
                  <a:lnTo>
                    <a:pt x="260" y="2187"/>
                  </a:lnTo>
                  <a:cubicBezTo>
                    <a:pt x="1221" y="302"/>
                    <a:pt x="1591" y="302"/>
                    <a:pt x="1738" y="265"/>
                  </a:cubicBezTo>
                  <a:cubicBezTo>
                    <a:pt x="1960" y="302"/>
                    <a:pt x="2108" y="1115"/>
                    <a:pt x="1997" y="2039"/>
                  </a:cubicBezTo>
                  <a:lnTo>
                    <a:pt x="2293" y="2113"/>
                  </a:lnTo>
                  <a:cubicBezTo>
                    <a:pt x="2293" y="1928"/>
                    <a:pt x="2404" y="191"/>
                    <a:pt x="1775" y="6"/>
                  </a:cubicBezTo>
                  <a:cubicBezTo>
                    <a:pt x="1750" y="3"/>
                    <a:pt x="1724" y="1"/>
                    <a:pt x="1697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34"/>
            <p:cNvSpPr/>
            <p:nvPr/>
          </p:nvSpPr>
          <p:spPr>
            <a:xfrm>
              <a:off x="-2925400" y="2715100"/>
              <a:ext cx="38825" cy="49950"/>
            </a:xfrm>
            <a:custGeom>
              <a:avLst/>
              <a:gdLst/>
              <a:ahLst/>
              <a:cxnLst/>
              <a:rect l="l" t="t" r="r" b="b"/>
              <a:pathLst>
                <a:path w="1553" h="1998" extrusionOk="0">
                  <a:moveTo>
                    <a:pt x="0" y="1"/>
                  </a:moveTo>
                  <a:cubicBezTo>
                    <a:pt x="74" y="75"/>
                    <a:pt x="222" y="149"/>
                    <a:pt x="259" y="149"/>
                  </a:cubicBezTo>
                  <a:cubicBezTo>
                    <a:pt x="370" y="149"/>
                    <a:pt x="444" y="222"/>
                    <a:pt x="481" y="259"/>
                  </a:cubicBezTo>
                  <a:cubicBezTo>
                    <a:pt x="629" y="407"/>
                    <a:pt x="740" y="592"/>
                    <a:pt x="813" y="777"/>
                  </a:cubicBezTo>
                  <a:cubicBezTo>
                    <a:pt x="961" y="962"/>
                    <a:pt x="1035" y="1184"/>
                    <a:pt x="1146" y="1369"/>
                  </a:cubicBezTo>
                  <a:cubicBezTo>
                    <a:pt x="1220" y="1627"/>
                    <a:pt x="1331" y="1812"/>
                    <a:pt x="1516" y="1997"/>
                  </a:cubicBezTo>
                  <a:lnTo>
                    <a:pt x="1553" y="1997"/>
                  </a:lnTo>
                  <a:cubicBezTo>
                    <a:pt x="1405" y="1553"/>
                    <a:pt x="1294" y="1110"/>
                    <a:pt x="1109" y="703"/>
                  </a:cubicBezTo>
                  <a:cubicBezTo>
                    <a:pt x="998" y="444"/>
                    <a:pt x="850" y="259"/>
                    <a:pt x="666" y="149"/>
                  </a:cubicBezTo>
                  <a:cubicBezTo>
                    <a:pt x="444" y="1"/>
                    <a:pt x="222" y="1"/>
                    <a:pt x="0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34"/>
            <p:cNvSpPr/>
            <p:nvPr/>
          </p:nvSpPr>
          <p:spPr>
            <a:xfrm>
              <a:off x="-2928175" y="2616875"/>
              <a:ext cx="39750" cy="52975"/>
            </a:xfrm>
            <a:custGeom>
              <a:avLst/>
              <a:gdLst/>
              <a:ahLst/>
              <a:cxnLst/>
              <a:rect l="l" t="t" r="r" b="b"/>
              <a:pathLst>
                <a:path w="1590" h="2119" extrusionOk="0">
                  <a:moveTo>
                    <a:pt x="1454" y="1"/>
                  </a:moveTo>
                  <a:cubicBezTo>
                    <a:pt x="1349" y="1"/>
                    <a:pt x="1238" y="70"/>
                    <a:pt x="1109" y="122"/>
                  </a:cubicBezTo>
                  <a:cubicBezTo>
                    <a:pt x="1035" y="233"/>
                    <a:pt x="924" y="270"/>
                    <a:pt x="851" y="380"/>
                  </a:cubicBezTo>
                  <a:cubicBezTo>
                    <a:pt x="666" y="491"/>
                    <a:pt x="555" y="676"/>
                    <a:pt x="407" y="861"/>
                  </a:cubicBezTo>
                  <a:cubicBezTo>
                    <a:pt x="333" y="1046"/>
                    <a:pt x="222" y="1231"/>
                    <a:pt x="148" y="1490"/>
                  </a:cubicBezTo>
                  <a:cubicBezTo>
                    <a:pt x="37" y="1674"/>
                    <a:pt x="0" y="1896"/>
                    <a:pt x="0" y="2118"/>
                  </a:cubicBezTo>
                  <a:lnTo>
                    <a:pt x="37" y="2118"/>
                  </a:lnTo>
                  <a:cubicBezTo>
                    <a:pt x="296" y="1711"/>
                    <a:pt x="481" y="1342"/>
                    <a:pt x="703" y="972"/>
                  </a:cubicBezTo>
                  <a:cubicBezTo>
                    <a:pt x="851" y="787"/>
                    <a:pt x="924" y="602"/>
                    <a:pt x="1072" y="417"/>
                  </a:cubicBezTo>
                  <a:lnTo>
                    <a:pt x="1294" y="196"/>
                  </a:lnTo>
                  <a:cubicBezTo>
                    <a:pt x="1405" y="85"/>
                    <a:pt x="1479" y="48"/>
                    <a:pt x="1590" y="48"/>
                  </a:cubicBezTo>
                  <a:cubicBezTo>
                    <a:pt x="1545" y="14"/>
                    <a:pt x="1500" y="1"/>
                    <a:pt x="1454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34"/>
            <p:cNvSpPr/>
            <p:nvPr/>
          </p:nvSpPr>
          <p:spPr>
            <a:xfrm>
              <a:off x="-2925400" y="2617125"/>
              <a:ext cx="41600" cy="80450"/>
            </a:xfrm>
            <a:custGeom>
              <a:avLst/>
              <a:gdLst/>
              <a:ahLst/>
              <a:cxnLst/>
              <a:rect l="l" t="t" r="r" b="b"/>
              <a:pathLst>
                <a:path w="1664" h="3218" extrusionOk="0">
                  <a:moveTo>
                    <a:pt x="1405" y="1"/>
                  </a:moveTo>
                  <a:lnTo>
                    <a:pt x="1405" y="38"/>
                  </a:lnTo>
                  <a:cubicBezTo>
                    <a:pt x="1479" y="38"/>
                    <a:pt x="1479" y="75"/>
                    <a:pt x="1479" y="112"/>
                  </a:cubicBezTo>
                  <a:lnTo>
                    <a:pt x="1479" y="223"/>
                  </a:lnTo>
                  <a:cubicBezTo>
                    <a:pt x="1479" y="297"/>
                    <a:pt x="1479" y="370"/>
                    <a:pt x="1405" y="444"/>
                  </a:cubicBezTo>
                  <a:cubicBezTo>
                    <a:pt x="1368" y="592"/>
                    <a:pt x="1331" y="777"/>
                    <a:pt x="1294" y="925"/>
                  </a:cubicBezTo>
                  <a:cubicBezTo>
                    <a:pt x="1183" y="1110"/>
                    <a:pt x="1146" y="1221"/>
                    <a:pt x="1109" y="1369"/>
                  </a:cubicBezTo>
                  <a:cubicBezTo>
                    <a:pt x="1035" y="1517"/>
                    <a:pt x="998" y="1701"/>
                    <a:pt x="961" y="1849"/>
                  </a:cubicBezTo>
                  <a:cubicBezTo>
                    <a:pt x="850" y="2145"/>
                    <a:pt x="776" y="2441"/>
                    <a:pt x="666" y="2626"/>
                  </a:cubicBezTo>
                  <a:cubicBezTo>
                    <a:pt x="629" y="2700"/>
                    <a:pt x="592" y="2811"/>
                    <a:pt x="444" y="2884"/>
                  </a:cubicBezTo>
                  <a:cubicBezTo>
                    <a:pt x="296" y="2995"/>
                    <a:pt x="185" y="3069"/>
                    <a:pt x="0" y="3180"/>
                  </a:cubicBezTo>
                  <a:lnTo>
                    <a:pt x="0" y="3217"/>
                  </a:lnTo>
                  <a:cubicBezTo>
                    <a:pt x="111" y="3217"/>
                    <a:pt x="296" y="3217"/>
                    <a:pt x="481" y="3180"/>
                  </a:cubicBezTo>
                  <a:cubicBezTo>
                    <a:pt x="666" y="3143"/>
                    <a:pt x="813" y="3032"/>
                    <a:pt x="961" y="2884"/>
                  </a:cubicBezTo>
                  <a:cubicBezTo>
                    <a:pt x="1183" y="2663"/>
                    <a:pt x="1331" y="2293"/>
                    <a:pt x="1405" y="1960"/>
                  </a:cubicBezTo>
                  <a:cubicBezTo>
                    <a:pt x="1516" y="1664"/>
                    <a:pt x="1590" y="1332"/>
                    <a:pt x="1664" y="962"/>
                  </a:cubicBezTo>
                  <a:lnTo>
                    <a:pt x="1664" y="444"/>
                  </a:lnTo>
                  <a:cubicBezTo>
                    <a:pt x="1664" y="370"/>
                    <a:pt x="1664" y="260"/>
                    <a:pt x="1590" y="186"/>
                  </a:cubicBezTo>
                  <a:cubicBezTo>
                    <a:pt x="1590" y="112"/>
                    <a:pt x="1516" y="1"/>
                    <a:pt x="1405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34"/>
            <p:cNvSpPr/>
            <p:nvPr/>
          </p:nvSpPr>
          <p:spPr>
            <a:xfrm>
              <a:off x="-3279400" y="2900850"/>
              <a:ext cx="246800" cy="123900"/>
            </a:xfrm>
            <a:custGeom>
              <a:avLst/>
              <a:gdLst/>
              <a:ahLst/>
              <a:cxnLst/>
              <a:rect l="l" t="t" r="r" b="b"/>
              <a:pathLst>
                <a:path w="9872" h="4956" extrusionOk="0">
                  <a:moveTo>
                    <a:pt x="4826" y="0"/>
                  </a:moveTo>
                  <a:cubicBezTo>
                    <a:pt x="3510" y="0"/>
                    <a:pt x="2337" y="548"/>
                    <a:pt x="1442" y="1444"/>
                  </a:cubicBezTo>
                  <a:cubicBezTo>
                    <a:pt x="518" y="2368"/>
                    <a:pt x="0" y="3662"/>
                    <a:pt x="0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3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1" y="371"/>
                    <a:pt x="4400" y="298"/>
                    <a:pt x="4991" y="298"/>
                  </a:cubicBezTo>
                  <a:cubicBezTo>
                    <a:pt x="5583" y="298"/>
                    <a:pt x="6248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5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872" y="4956"/>
                  </a:lnTo>
                  <a:cubicBezTo>
                    <a:pt x="9872" y="3662"/>
                    <a:pt x="9391" y="2368"/>
                    <a:pt x="8467" y="1444"/>
                  </a:cubicBezTo>
                  <a:cubicBezTo>
                    <a:pt x="7542" y="556"/>
                    <a:pt x="6248" y="2"/>
                    <a:pt x="4954" y="2"/>
                  </a:cubicBezTo>
                  <a:cubicBezTo>
                    <a:pt x="4911" y="1"/>
                    <a:pt x="4869" y="0"/>
                    <a:pt x="4826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34"/>
            <p:cNvSpPr/>
            <p:nvPr/>
          </p:nvSpPr>
          <p:spPr>
            <a:xfrm>
              <a:off x="-3279400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0" y="1"/>
                  </a:moveTo>
                  <a:cubicBezTo>
                    <a:pt x="0" y="1295"/>
                    <a:pt x="518" y="2589"/>
                    <a:pt x="1442" y="3513"/>
                  </a:cubicBezTo>
                  <a:cubicBezTo>
                    <a:pt x="2366" y="4437"/>
                    <a:pt x="3660" y="4992"/>
                    <a:pt x="4954" y="4992"/>
                  </a:cubicBezTo>
                  <a:cubicBezTo>
                    <a:pt x="6248" y="4992"/>
                    <a:pt x="7542" y="4437"/>
                    <a:pt x="8467" y="3513"/>
                  </a:cubicBezTo>
                  <a:cubicBezTo>
                    <a:pt x="9391" y="2589"/>
                    <a:pt x="9908" y="1295"/>
                    <a:pt x="9908" y="1"/>
                  </a:cubicBezTo>
                  <a:lnTo>
                    <a:pt x="9908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0" y="4437"/>
                    <a:pt x="4954" y="4437"/>
                  </a:cubicBezTo>
                  <a:cubicBezTo>
                    <a:pt x="4363" y="4437"/>
                    <a:pt x="3808" y="4289"/>
                    <a:pt x="3254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7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34"/>
            <p:cNvSpPr/>
            <p:nvPr/>
          </p:nvSpPr>
          <p:spPr>
            <a:xfrm>
              <a:off x="-3247050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0" y="333"/>
                  </a:moveTo>
                  <a:cubicBezTo>
                    <a:pt x="5509" y="333"/>
                    <a:pt x="7025" y="1812"/>
                    <a:pt x="7025" y="3698"/>
                  </a:cubicBezTo>
                  <a:cubicBezTo>
                    <a:pt x="7025" y="5546"/>
                    <a:pt x="5509" y="7062"/>
                    <a:pt x="3660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0" y="333"/>
                  </a:cubicBezTo>
                  <a:close/>
                  <a:moveTo>
                    <a:pt x="3660" y="1"/>
                  </a:moveTo>
                  <a:cubicBezTo>
                    <a:pt x="1627" y="1"/>
                    <a:pt x="0" y="1664"/>
                    <a:pt x="0" y="3661"/>
                  </a:cubicBezTo>
                  <a:cubicBezTo>
                    <a:pt x="0" y="5694"/>
                    <a:pt x="1664" y="7321"/>
                    <a:pt x="3660" y="7321"/>
                  </a:cubicBezTo>
                  <a:cubicBezTo>
                    <a:pt x="5694" y="7321"/>
                    <a:pt x="7321" y="5694"/>
                    <a:pt x="7321" y="3661"/>
                  </a:cubicBezTo>
                  <a:cubicBezTo>
                    <a:pt x="7321" y="1627"/>
                    <a:pt x="5657" y="1"/>
                    <a:pt x="3660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34"/>
            <p:cNvSpPr/>
            <p:nvPr/>
          </p:nvSpPr>
          <p:spPr>
            <a:xfrm>
              <a:off x="-3232275" y="2949875"/>
              <a:ext cx="154375" cy="151600"/>
            </a:xfrm>
            <a:custGeom>
              <a:avLst/>
              <a:gdLst/>
              <a:ahLst/>
              <a:cxnLst/>
              <a:rect l="l" t="t" r="r" b="b"/>
              <a:pathLst>
                <a:path w="6175" h="6064" extrusionOk="0">
                  <a:moveTo>
                    <a:pt x="3069" y="222"/>
                  </a:moveTo>
                  <a:cubicBezTo>
                    <a:pt x="4585" y="222"/>
                    <a:pt x="5842" y="1442"/>
                    <a:pt x="5842" y="2995"/>
                  </a:cubicBezTo>
                  <a:cubicBezTo>
                    <a:pt x="5842" y="4511"/>
                    <a:pt x="4585" y="5768"/>
                    <a:pt x="3069" y="5768"/>
                  </a:cubicBezTo>
                  <a:cubicBezTo>
                    <a:pt x="1554" y="5768"/>
                    <a:pt x="297" y="4511"/>
                    <a:pt x="297" y="2995"/>
                  </a:cubicBezTo>
                  <a:cubicBezTo>
                    <a:pt x="297" y="1442"/>
                    <a:pt x="1554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6" y="0"/>
                    <a:pt x="1" y="1331"/>
                    <a:pt x="1" y="3032"/>
                  </a:cubicBezTo>
                  <a:cubicBezTo>
                    <a:pt x="1" y="4696"/>
                    <a:pt x="1369" y="6063"/>
                    <a:pt x="3069" y="6063"/>
                  </a:cubicBezTo>
                  <a:cubicBezTo>
                    <a:pt x="4770" y="6063"/>
                    <a:pt x="6175" y="4696"/>
                    <a:pt x="6101" y="3032"/>
                  </a:cubicBezTo>
                  <a:cubicBezTo>
                    <a:pt x="6101" y="1368"/>
                    <a:pt x="4770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34"/>
            <p:cNvSpPr/>
            <p:nvPr/>
          </p:nvSpPr>
          <p:spPr>
            <a:xfrm>
              <a:off x="-3183275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09" y="333"/>
                  </a:moveTo>
                  <a:cubicBezTo>
                    <a:pt x="1553" y="333"/>
                    <a:pt x="1923" y="703"/>
                    <a:pt x="1886" y="1110"/>
                  </a:cubicBezTo>
                  <a:cubicBezTo>
                    <a:pt x="1886" y="1517"/>
                    <a:pt x="1553" y="1886"/>
                    <a:pt x="1109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09" y="333"/>
                  </a:cubicBezTo>
                  <a:close/>
                  <a:moveTo>
                    <a:pt x="1109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09" y="2219"/>
                  </a:cubicBezTo>
                  <a:cubicBezTo>
                    <a:pt x="1701" y="2219"/>
                    <a:pt x="2219" y="1701"/>
                    <a:pt x="2219" y="1110"/>
                  </a:cubicBezTo>
                  <a:cubicBezTo>
                    <a:pt x="2219" y="481"/>
                    <a:pt x="1701" y="1"/>
                    <a:pt x="1109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34"/>
            <p:cNvSpPr/>
            <p:nvPr/>
          </p:nvSpPr>
          <p:spPr>
            <a:xfrm>
              <a:off x="-2623175" y="2900850"/>
              <a:ext cx="247725" cy="123900"/>
            </a:xfrm>
            <a:custGeom>
              <a:avLst/>
              <a:gdLst/>
              <a:ahLst/>
              <a:cxnLst/>
              <a:rect l="l" t="t" r="r" b="b"/>
              <a:pathLst>
                <a:path w="9909" h="4956" extrusionOk="0">
                  <a:moveTo>
                    <a:pt x="4829" y="0"/>
                  </a:moveTo>
                  <a:cubicBezTo>
                    <a:pt x="3545" y="0"/>
                    <a:pt x="2338" y="548"/>
                    <a:pt x="1442" y="1444"/>
                  </a:cubicBezTo>
                  <a:cubicBezTo>
                    <a:pt x="518" y="2368"/>
                    <a:pt x="1" y="3662"/>
                    <a:pt x="1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4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2" y="371"/>
                    <a:pt x="4400" y="298"/>
                    <a:pt x="4992" y="298"/>
                  </a:cubicBezTo>
                  <a:cubicBezTo>
                    <a:pt x="5583" y="298"/>
                    <a:pt x="6249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6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909" y="4956"/>
                  </a:lnTo>
                  <a:cubicBezTo>
                    <a:pt x="9909" y="3662"/>
                    <a:pt x="9391" y="2368"/>
                    <a:pt x="8467" y="1444"/>
                  </a:cubicBezTo>
                  <a:cubicBezTo>
                    <a:pt x="7543" y="556"/>
                    <a:pt x="6249" y="2"/>
                    <a:pt x="4955" y="2"/>
                  </a:cubicBezTo>
                  <a:cubicBezTo>
                    <a:pt x="4913" y="1"/>
                    <a:pt x="4871" y="0"/>
                    <a:pt x="4829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34"/>
            <p:cNvSpPr/>
            <p:nvPr/>
          </p:nvSpPr>
          <p:spPr>
            <a:xfrm>
              <a:off x="-2623175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1" y="1"/>
                  </a:moveTo>
                  <a:cubicBezTo>
                    <a:pt x="1" y="1295"/>
                    <a:pt x="518" y="2589"/>
                    <a:pt x="1442" y="3513"/>
                  </a:cubicBezTo>
                  <a:cubicBezTo>
                    <a:pt x="2367" y="4437"/>
                    <a:pt x="3661" y="4992"/>
                    <a:pt x="4955" y="4992"/>
                  </a:cubicBezTo>
                  <a:cubicBezTo>
                    <a:pt x="6249" y="4992"/>
                    <a:pt x="7543" y="4437"/>
                    <a:pt x="8467" y="3513"/>
                  </a:cubicBezTo>
                  <a:cubicBezTo>
                    <a:pt x="9391" y="2589"/>
                    <a:pt x="9909" y="1295"/>
                    <a:pt x="9909" y="1"/>
                  </a:cubicBezTo>
                  <a:lnTo>
                    <a:pt x="9909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1" y="4437"/>
                    <a:pt x="4955" y="4437"/>
                  </a:cubicBezTo>
                  <a:cubicBezTo>
                    <a:pt x="4363" y="4437"/>
                    <a:pt x="3772" y="4289"/>
                    <a:pt x="3217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8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34"/>
            <p:cNvSpPr/>
            <p:nvPr/>
          </p:nvSpPr>
          <p:spPr>
            <a:xfrm>
              <a:off x="-2590825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1" y="333"/>
                  </a:moveTo>
                  <a:cubicBezTo>
                    <a:pt x="5509" y="333"/>
                    <a:pt x="6988" y="1812"/>
                    <a:pt x="7025" y="3698"/>
                  </a:cubicBezTo>
                  <a:cubicBezTo>
                    <a:pt x="7025" y="5546"/>
                    <a:pt x="5509" y="7062"/>
                    <a:pt x="3661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1" y="333"/>
                  </a:cubicBezTo>
                  <a:close/>
                  <a:moveTo>
                    <a:pt x="3661" y="1"/>
                  </a:moveTo>
                  <a:cubicBezTo>
                    <a:pt x="1627" y="1"/>
                    <a:pt x="1" y="1664"/>
                    <a:pt x="1" y="3661"/>
                  </a:cubicBezTo>
                  <a:cubicBezTo>
                    <a:pt x="1" y="5694"/>
                    <a:pt x="1664" y="7321"/>
                    <a:pt x="3661" y="7321"/>
                  </a:cubicBezTo>
                  <a:cubicBezTo>
                    <a:pt x="5620" y="7321"/>
                    <a:pt x="7247" y="5694"/>
                    <a:pt x="7321" y="3661"/>
                  </a:cubicBezTo>
                  <a:cubicBezTo>
                    <a:pt x="7321" y="1627"/>
                    <a:pt x="5620" y="1"/>
                    <a:pt x="3661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34"/>
            <p:cNvSpPr/>
            <p:nvPr/>
          </p:nvSpPr>
          <p:spPr>
            <a:xfrm>
              <a:off x="-2576025" y="2949875"/>
              <a:ext cx="152525" cy="151600"/>
            </a:xfrm>
            <a:custGeom>
              <a:avLst/>
              <a:gdLst/>
              <a:ahLst/>
              <a:cxnLst/>
              <a:rect l="l" t="t" r="r" b="b"/>
              <a:pathLst>
                <a:path w="6101" h="6064" extrusionOk="0">
                  <a:moveTo>
                    <a:pt x="3069" y="222"/>
                  </a:moveTo>
                  <a:cubicBezTo>
                    <a:pt x="4584" y="222"/>
                    <a:pt x="5841" y="1442"/>
                    <a:pt x="5841" y="2995"/>
                  </a:cubicBezTo>
                  <a:cubicBezTo>
                    <a:pt x="5841" y="4511"/>
                    <a:pt x="4584" y="5768"/>
                    <a:pt x="3069" y="5768"/>
                  </a:cubicBezTo>
                  <a:cubicBezTo>
                    <a:pt x="1553" y="5768"/>
                    <a:pt x="296" y="4511"/>
                    <a:pt x="296" y="2995"/>
                  </a:cubicBezTo>
                  <a:cubicBezTo>
                    <a:pt x="296" y="1442"/>
                    <a:pt x="1553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5" y="0"/>
                    <a:pt x="0" y="1331"/>
                    <a:pt x="0" y="3032"/>
                  </a:cubicBezTo>
                  <a:cubicBezTo>
                    <a:pt x="0" y="4696"/>
                    <a:pt x="1368" y="6063"/>
                    <a:pt x="3069" y="6063"/>
                  </a:cubicBezTo>
                  <a:cubicBezTo>
                    <a:pt x="4732" y="6063"/>
                    <a:pt x="6100" y="4696"/>
                    <a:pt x="6100" y="3032"/>
                  </a:cubicBezTo>
                  <a:cubicBezTo>
                    <a:pt x="6100" y="1368"/>
                    <a:pt x="4769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34"/>
            <p:cNvSpPr/>
            <p:nvPr/>
          </p:nvSpPr>
          <p:spPr>
            <a:xfrm>
              <a:off x="-2527050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10" y="333"/>
                  </a:moveTo>
                  <a:cubicBezTo>
                    <a:pt x="1516" y="333"/>
                    <a:pt x="1886" y="703"/>
                    <a:pt x="1886" y="1110"/>
                  </a:cubicBezTo>
                  <a:cubicBezTo>
                    <a:pt x="1886" y="1517"/>
                    <a:pt x="1553" y="1886"/>
                    <a:pt x="1110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10" y="333"/>
                  </a:cubicBezTo>
                  <a:close/>
                  <a:moveTo>
                    <a:pt x="1110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10" y="2219"/>
                  </a:cubicBezTo>
                  <a:cubicBezTo>
                    <a:pt x="1701" y="2219"/>
                    <a:pt x="2145" y="1701"/>
                    <a:pt x="2219" y="1110"/>
                  </a:cubicBezTo>
                  <a:cubicBezTo>
                    <a:pt x="2219" y="481"/>
                    <a:pt x="1701" y="1"/>
                    <a:pt x="1110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34"/>
            <p:cNvSpPr/>
            <p:nvPr/>
          </p:nvSpPr>
          <p:spPr>
            <a:xfrm>
              <a:off x="-2308925" y="2820475"/>
              <a:ext cx="25900" cy="111850"/>
            </a:xfrm>
            <a:custGeom>
              <a:avLst/>
              <a:gdLst/>
              <a:ahLst/>
              <a:cxnLst/>
              <a:rect l="l" t="t" r="r" b="b"/>
              <a:pathLst>
                <a:path w="1036" h="4474" extrusionOk="0">
                  <a:moveTo>
                    <a:pt x="1" y="0"/>
                  </a:moveTo>
                  <a:lnTo>
                    <a:pt x="38" y="259"/>
                  </a:lnTo>
                  <a:cubicBezTo>
                    <a:pt x="148" y="259"/>
                    <a:pt x="222" y="259"/>
                    <a:pt x="333" y="370"/>
                  </a:cubicBezTo>
                  <a:cubicBezTo>
                    <a:pt x="592" y="629"/>
                    <a:pt x="740" y="1331"/>
                    <a:pt x="740" y="2440"/>
                  </a:cubicBezTo>
                  <a:cubicBezTo>
                    <a:pt x="740" y="3771"/>
                    <a:pt x="518" y="4104"/>
                    <a:pt x="407" y="4178"/>
                  </a:cubicBezTo>
                  <a:lnTo>
                    <a:pt x="296" y="4178"/>
                  </a:lnTo>
                  <a:lnTo>
                    <a:pt x="185" y="4474"/>
                  </a:lnTo>
                  <a:lnTo>
                    <a:pt x="333" y="4474"/>
                  </a:lnTo>
                  <a:cubicBezTo>
                    <a:pt x="407" y="4474"/>
                    <a:pt x="518" y="4474"/>
                    <a:pt x="592" y="4363"/>
                  </a:cubicBezTo>
                  <a:cubicBezTo>
                    <a:pt x="777" y="4252"/>
                    <a:pt x="1036" y="3882"/>
                    <a:pt x="1036" y="2403"/>
                  </a:cubicBezTo>
                  <a:cubicBezTo>
                    <a:pt x="1036" y="1146"/>
                    <a:pt x="814" y="444"/>
                    <a:pt x="518" y="111"/>
                  </a:cubicBezTo>
                  <a:cubicBezTo>
                    <a:pt x="370" y="37"/>
                    <a:pt x="185" y="0"/>
                    <a:pt x="1" y="0"/>
                  </a:cubicBezTo>
                  <a:close/>
                </a:path>
              </a:pathLst>
            </a:custGeom>
            <a:solidFill>
              <a:srgbClr val="3E3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34"/>
            <p:cNvSpPr/>
            <p:nvPr/>
          </p:nvSpPr>
          <p:spPr>
            <a:xfrm>
              <a:off x="-3403250" y="2994225"/>
              <a:ext cx="94300" cy="13900"/>
            </a:xfrm>
            <a:custGeom>
              <a:avLst/>
              <a:gdLst/>
              <a:ahLst/>
              <a:cxnLst/>
              <a:rect l="l" t="t" r="r" b="b"/>
              <a:pathLst>
                <a:path w="3772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7"/>
                  </a:cubicBezTo>
                  <a:cubicBezTo>
                    <a:pt x="0" y="408"/>
                    <a:pt x="148" y="555"/>
                    <a:pt x="296" y="555"/>
                  </a:cubicBezTo>
                  <a:lnTo>
                    <a:pt x="3476" y="555"/>
                  </a:lnTo>
                  <a:cubicBezTo>
                    <a:pt x="3623" y="555"/>
                    <a:pt x="3771" y="444"/>
                    <a:pt x="3771" y="297"/>
                  </a:cubicBezTo>
                  <a:cubicBezTo>
                    <a:pt x="3771" y="149"/>
                    <a:pt x="3623" y="1"/>
                    <a:pt x="3476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34"/>
            <p:cNvSpPr/>
            <p:nvPr/>
          </p:nvSpPr>
          <p:spPr>
            <a:xfrm>
              <a:off x="-3401400" y="3012725"/>
              <a:ext cx="85975" cy="13875"/>
            </a:xfrm>
            <a:custGeom>
              <a:avLst/>
              <a:gdLst/>
              <a:ahLst/>
              <a:cxnLst/>
              <a:rect l="l" t="t" r="r" b="b"/>
              <a:pathLst>
                <a:path w="3439" h="555" extrusionOk="0">
                  <a:moveTo>
                    <a:pt x="259" y="0"/>
                  </a:moveTo>
                  <a:cubicBezTo>
                    <a:pt x="111" y="0"/>
                    <a:pt x="0" y="148"/>
                    <a:pt x="0" y="296"/>
                  </a:cubicBezTo>
                  <a:cubicBezTo>
                    <a:pt x="0" y="407"/>
                    <a:pt x="111" y="555"/>
                    <a:pt x="259" y="555"/>
                  </a:cubicBezTo>
                  <a:lnTo>
                    <a:pt x="3180" y="555"/>
                  </a:lnTo>
                  <a:cubicBezTo>
                    <a:pt x="3328" y="555"/>
                    <a:pt x="3438" y="407"/>
                    <a:pt x="3438" y="296"/>
                  </a:cubicBezTo>
                  <a:cubicBezTo>
                    <a:pt x="3438" y="148"/>
                    <a:pt x="3328" y="0"/>
                    <a:pt x="3180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34"/>
            <p:cNvSpPr/>
            <p:nvPr/>
          </p:nvSpPr>
          <p:spPr>
            <a:xfrm>
              <a:off x="-3403250" y="3031200"/>
              <a:ext cx="82275" cy="13900"/>
            </a:xfrm>
            <a:custGeom>
              <a:avLst/>
              <a:gdLst/>
              <a:ahLst/>
              <a:cxnLst/>
              <a:rect l="l" t="t" r="r" b="b"/>
              <a:pathLst>
                <a:path w="3291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6"/>
                  </a:cubicBezTo>
                  <a:cubicBezTo>
                    <a:pt x="0" y="444"/>
                    <a:pt x="148" y="555"/>
                    <a:pt x="296" y="555"/>
                  </a:cubicBezTo>
                  <a:lnTo>
                    <a:pt x="3032" y="555"/>
                  </a:lnTo>
                  <a:cubicBezTo>
                    <a:pt x="3217" y="555"/>
                    <a:pt x="3291" y="444"/>
                    <a:pt x="3291" y="296"/>
                  </a:cubicBezTo>
                  <a:cubicBezTo>
                    <a:pt x="3291" y="149"/>
                    <a:pt x="3143" y="1"/>
                    <a:pt x="3032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34"/>
            <p:cNvSpPr/>
            <p:nvPr/>
          </p:nvSpPr>
          <p:spPr>
            <a:xfrm>
              <a:off x="-2629650" y="2763175"/>
              <a:ext cx="330000" cy="175625"/>
            </a:xfrm>
            <a:custGeom>
              <a:avLst/>
              <a:gdLst/>
              <a:ahLst/>
              <a:cxnLst/>
              <a:rect l="l" t="t" r="r" b="b"/>
              <a:pathLst>
                <a:path w="13200" h="7025" extrusionOk="0">
                  <a:moveTo>
                    <a:pt x="1" y="0"/>
                  </a:moveTo>
                  <a:lnTo>
                    <a:pt x="1" y="37"/>
                  </a:lnTo>
                  <a:cubicBezTo>
                    <a:pt x="3069" y="296"/>
                    <a:pt x="6175" y="481"/>
                    <a:pt x="9243" y="740"/>
                  </a:cubicBezTo>
                  <a:cubicBezTo>
                    <a:pt x="10020" y="850"/>
                    <a:pt x="10759" y="887"/>
                    <a:pt x="11536" y="961"/>
                  </a:cubicBezTo>
                  <a:cubicBezTo>
                    <a:pt x="11720" y="1035"/>
                    <a:pt x="11905" y="1035"/>
                    <a:pt x="12090" y="1072"/>
                  </a:cubicBezTo>
                  <a:cubicBezTo>
                    <a:pt x="12201" y="1072"/>
                    <a:pt x="12275" y="1072"/>
                    <a:pt x="12386" y="1109"/>
                  </a:cubicBezTo>
                  <a:cubicBezTo>
                    <a:pt x="12460" y="1109"/>
                    <a:pt x="12497" y="1220"/>
                    <a:pt x="12571" y="1294"/>
                  </a:cubicBezTo>
                  <a:cubicBezTo>
                    <a:pt x="12756" y="1627"/>
                    <a:pt x="12793" y="2034"/>
                    <a:pt x="12830" y="2403"/>
                  </a:cubicBezTo>
                  <a:cubicBezTo>
                    <a:pt x="13014" y="3956"/>
                    <a:pt x="13051" y="5509"/>
                    <a:pt x="13051" y="7025"/>
                  </a:cubicBezTo>
                  <a:cubicBezTo>
                    <a:pt x="13199" y="5509"/>
                    <a:pt x="13199" y="3956"/>
                    <a:pt x="13014" y="2366"/>
                  </a:cubicBezTo>
                  <a:cubicBezTo>
                    <a:pt x="12977" y="1960"/>
                    <a:pt x="12940" y="1590"/>
                    <a:pt x="12756" y="1183"/>
                  </a:cubicBezTo>
                  <a:cubicBezTo>
                    <a:pt x="12756" y="1109"/>
                    <a:pt x="12682" y="1035"/>
                    <a:pt x="12645" y="998"/>
                  </a:cubicBezTo>
                  <a:cubicBezTo>
                    <a:pt x="12645" y="924"/>
                    <a:pt x="12608" y="924"/>
                    <a:pt x="12571" y="887"/>
                  </a:cubicBezTo>
                  <a:lnTo>
                    <a:pt x="12460" y="887"/>
                  </a:lnTo>
                  <a:cubicBezTo>
                    <a:pt x="12312" y="850"/>
                    <a:pt x="12238" y="813"/>
                    <a:pt x="12127" y="813"/>
                  </a:cubicBezTo>
                  <a:cubicBezTo>
                    <a:pt x="11905" y="740"/>
                    <a:pt x="11720" y="740"/>
                    <a:pt x="11536" y="703"/>
                  </a:cubicBezTo>
                  <a:cubicBezTo>
                    <a:pt x="10759" y="592"/>
                    <a:pt x="10020" y="555"/>
                    <a:pt x="9243" y="481"/>
                  </a:cubicBezTo>
                  <a:cubicBezTo>
                    <a:pt x="7691" y="333"/>
                    <a:pt x="6138" y="259"/>
                    <a:pt x="4622" y="148"/>
                  </a:cubicBezTo>
                  <a:lnTo>
                    <a:pt x="2293" y="37"/>
                  </a:lnTo>
                  <a:cubicBezTo>
                    <a:pt x="1517" y="0"/>
                    <a:pt x="777" y="0"/>
                    <a:pt x="1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34"/>
            <p:cNvSpPr/>
            <p:nvPr/>
          </p:nvSpPr>
          <p:spPr>
            <a:xfrm>
              <a:off x="-2690650" y="2840800"/>
              <a:ext cx="362350" cy="216300"/>
            </a:xfrm>
            <a:custGeom>
              <a:avLst/>
              <a:gdLst/>
              <a:ahLst/>
              <a:cxnLst/>
              <a:rect l="l" t="t" r="r" b="b"/>
              <a:pathLst>
                <a:path w="14494" h="8652" extrusionOk="0">
                  <a:moveTo>
                    <a:pt x="4696" y="1"/>
                  </a:moveTo>
                  <a:cubicBezTo>
                    <a:pt x="4548" y="1"/>
                    <a:pt x="4400" y="1"/>
                    <a:pt x="4289" y="38"/>
                  </a:cubicBezTo>
                  <a:cubicBezTo>
                    <a:pt x="3957" y="112"/>
                    <a:pt x="3698" y="186"/>
                    <a:pt x="3439" y="333"/>
                  </a:cubicBezTo>
                  <a:cubicBezTo>
                    <a:pt x="2921" y="555"/>
                    <a:pt x="2515" y="925"/>
                    <a:pt x="2145" y="1406"/>
                  </a:cubicBezTo>
                  <a:cubicBezTo>
                    <a:pt x="1997" y="1627"/>
                    <a:pt x="1812" y="1849"/>
                    <a:pt x="1738" y="2108"/>
                  </a:cubicBezTo>
                  <a:cubicBezTo>
                    <a:pt x="1664" y="2182"/>
                    <a:pt x="1664" y="2219"/>
                    <a:pt x="1627" y="2330"/>
                  </a:cubicBezTo>
                  <a:cubicBezTo>
                    <a:pt x="1627" y="2404"/>
                    <a:pt x="1627" y="2404"/>
                    <a:pt x="1590" y="2515"/>
                  </a:cubicBezTo>
                  <a:lnTo>
                    <a:pt x="1516" y="2884"/>
                  </a:lnTo>
                  <a:cubicBezTo>
                    <a:pt x="1221" y="3846"/>
                    <a:pt x="962" y="4770"/>
                    <a:pt x="703" y="5731"/>
                  </a:cubicBezTo>
                  <a:cubicBezTo>
                    <a:pt x="505" y="6591"/>
                    <a:pt x="277" y="7480"/>
                    <a:pt x="99" y="8346"/>
                  </a:cubicBezTo>
                  <a:lnTo>
                    <a:pt x="99" y="8346"/>
                  </a:lnTo>
                  <a:lnTo>
                    <a:pt x="1812" y="2995"/>
                  </a:lnTo>
                  <a:cubicBezTo>
                    <a:pt x="1849" y="2773"/>
                    <a:pt x="1960" y="2552"/>
                    <a:pt x="2034" y="2330"/>
                  </a:cubicBezTo>
                  <a:cubicBezTo>
                    <a:pt x="2145" y="2145"/>
                    <a:pt x="2293" y="1886"/>
                    <a:pt x="2404" y="1701"/>
                  </a:cubicBezTo>
                  <a:cubicBezTo>
                    <a:pt x="2737" y="1332"/>
                    <a:pt x="3106" y="1036"/>
                    <a:pt x="3587" y="851"/>
                  </a:cubicBezTo>
                  <a:cubicBezTo>
                    <a:pt x="4030" y="666"/>
                    <a:pt x="4511" y="555"/>
                    <a:pt x="4992" y="555"/>
                  </a:cubicBezTo>
                  <a:lnTo>
                    <a:pt x="9428" y="555"/>
                  </a:lnTo>
                  <a:cubicBezTo>
                    <a:pt x="9601" y="555"/>
                    <a:pt x="9773" y="551"/>
                    <a:pt x="9943" y="551"/>
                  </a:cubicBezTo>
                  <a:cubicBezTo>
                    <a:pt x="10283" y="551"/>
                    <a:pt x="10611" y="568"/>
                    <a:pt x="10907" y="666"/>
                  </a:cubicBezTo>
                  <a:cubicBezTo>
                    <a:pt x="11425" y="777"/>
                    <a:pt x="11831" y="1036"/>
                    <a:pt x="12201" y="1332"/>
                  </a:cubicBezTo>
                  <a:cubicBezTo>
                    <a:pt x="12571" y="1664"/>
                    <a:pt x="12866" y="2071"/>
                    <a:pt x="13051" y="2552"/>
                  </a:cubicBezTo>
                  <a:lnTo>
                    <a:pt x="13495" y="3920"/>
                  </a:lnTo>
                  <a:lnTo>
                    <a:pt x="14419" y="6729"/>
                  </a:lnTo>
                  <a:lnTo>
                    <a:pt x="14493" y="6729"/>
                  </a:lnTo>
                  <a:cubicBezTo>
                    <a:pt x="14308" y="5768"/>
                    <a:pt x="14013" y="4807"/>
                    <a:pt x="13791" y="3846"/>
                  </a:cubicBezTo>
                  <a:cubicBezTo>
                    <a:pt x="13717" y="3365"/>
                    <a:pt x="13569" y="2921"/>
                    <a:pt x="13421" y="2404"/>
                  </a:cubicBezTo>
                  <a:cubicBezTo>
                    <a:pt x="13273" y="1849"/>
                    <a:pt x="12940" y="1406"/>
                    <a:pt x="12534" y="1036"/>
                  </a:cubicBezTo>
                  <a:cubicBezTo>
                    <a:pt x="12127" y="666"/>
                    <a:pt x="11646" y="333"/>
                    <a:pt x="11092" y="186"/>
                  </a:cubicBezTo>
                  <a:cubicBezTo>
                    <a:pt x="10981" y="149"/>
                    <a:pt x="10833" y="112"/>
                    <a:pt x="10685" y="112"/>
                  </a:cubicBezTo>
                  <a:cubicBezTo>
                    <a:pt x="10574" y="38"/>
                    <a:pt x="10389" y="38"/>
                    <a:pt x="10279" y="38"/>
                  </a:cubicBezTo>
                  <a:lnTo>
                    <a:pt x="9539" y="38"/>
                  </a:lnTo>
                  <a:lnTo>
                    <a:pt x="6581" y="1"/>
                  </a:lnTo>
                  <a:close/>
                  <a:moveTo>
                    <a:pt x="99" y="8346"/>
                  </a:moveTo>
                  <a:lnTo>
                    <a:pt x="1" y="8652"/>
                  </a:lnTo>
                  <a:lnTo>
                    <a:pt x="38" y="8652"/>
                  </a:lnTo>
                  <a:cubicBezTo>
                    <a:pt x="57" y="8550"/>
                    <a:pt x="77" y="8449"/>
                    <a:pt x="99" y="8346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34"/>
            <p:cNvSpPr/>
            <p:nvPr/>
          </p:nvSpPr>
          <p:spPr>
            <a:xfrm>
              <a:off x="-2688800" y="2852250"/>
              <a:ext cx="362350" cy="204850"/>
            </a:xfrm>
            <a:custGeom>
              <a:avLst/>
              <a:gdLst/>
              <a:ahLst/>
              <a:cxnLst/>
              <a:rect l="l" t="t" r="r" b="b"/>
              <a:pathLst>
                <a:path w="14494" h="8194" extrusionOk="0">
                  <a:moveTo>
                    <a:pt x="4761" y="0"/>
                  </a:moveTo>
                  <a:cubicBezTo>
                    <a:pt x="4371" y="0"/>
                    <a:pt x="3967" y="107"/>
                    <a:pt x="3587" y="282"/>
                  </a:cubicBezTo>
                  <a:cubicBezTo>
                    <a:pt x="3180" y="504"/>
                    <a:pt x="2773" y="837"/>
                    <a:pt x="2441" y="1206"/>
                  </a:cubicBezTo>
                  <a:cubicBezTo>
                    <a:pt x="2256" y="1391"/>
                    <a:pt x="2108" y="1613"/>
                    <a:pt x="2034" y="1872"/>
                  </a:cubicBezTo>
                  <a:cubicBezTo>
                    <a:pt x="1923" y="2094"/>
                    <a:pt x="1886" y="2315"/>
                    <a:pt x="1812" y="2537"/>
                  </a:cubicBezTo>
                  <a:lnTo>
                    <a:pt x="1" y="8194"/>
                  </a:lnTo>
                  <a:cubicBezTo>
                    <a:pt x="407" y="7270"/>
                    <a:pt x="740" y="6345"/>
                    <a:pt x="962" y="5458"/>
                  </a:cubicBezTo>
                  <a:lnTo>
                    <a:pt x="1960" y="2648"/>
                  </a:lnTo>
                  <a:cubicBezTo>
                    <a:pt x="2071" y="2426"/>
                    <a:pt x="2145" y="2168"/>
                    <a:pt x="2256" y="1983"/>
                  </a:cubicBezTo>
                  <a:cubicBezTo>
                    <a:pt x="2330" y="1798"/>
                    <a:pt x="2478" y="1613"/>
                    <a:pt x="2626" y="1428"/>
                  </a:cubicBezTo>
                  <a:cubicBezTo>
                    <a:pt x="2884" y="1132"/>
                    <a:pt x="3254" y="837"/>
                    <a:pt x="3698" y="652"/>
                  </a:cubicBezTo>
                  <a:cubicBezTo>
                    <a:pt x="3920" y="578"/>
                    <a:pt x="4104" y="504"/>
                    <a:pt x="4326" y="467"/>
                  </a:cubicBezTo>
                  <a:cubicBezTo>
                    <a:pt x="4437" y="430"/>
                    <a:pt x="4548" y="430"/>
                    <a:pt x="4659" y="430"/>
                  </a:cubicBezTo>
                  <a:lnTo>
                    <a:pt x="6507" y="430"/>
                  </a:lnTo>
                  <a:lnTo>
                    <a:pt x="9465" y="393"/>
                  </a:lnTo>
                  <a:lnTo>
                    <a:pt x="10537" y="393"/>
                  </a:lnTo>
                  <a:cubicBezTo>
                    <a:pt x="10611" y="393"/>
                    <a:pt x="10759" y="393"/>
                    <a:pt x="10833" y="430"/>
                  </a:cubicBezTo>
                  <a:cubicBezTo>
                    <a:pt x="11314" y="504"/>
                    <a:pt x="11683" y="763"/>
                    <a:pt x="12053" y="1022"/>
                  </a:cubicBezTo>
                  <a:cubicBezTo>
                    <a:pt x="12423" y="1317"/>
                    <a:pt x="12682" y="1650"/>
                    <a:pt x="12866" y="2094"/>
                  </a:cubicBezTo>
                  <a:lnTo>
                    <a:pt x="13384" y="3462"/>
                  </a:lnTo>
                  <a:cubicBezTo>
                    <a:pt x="13717" y="4386"/>
                    <a:pt x="14086" y="5310"/>
                    <a:pt x="14456" y="6234"/>
                  </a:cubicBezTo>
                  <a:lnTo>
                    <a:pt x="14493" y="6234"/>
                  </a:lnTo>
                  <a:lnTo>
                    <a:pt x="13569" y="3425"/>
                  </a:lnTo>
                  <a:lnTo>
                    <a:pt x="13125" y="1983"/>
                  </a:lnTo>
                  <a:cubicBezTo>
                    <a:pt x="12977" y="1539"/>
                    <a:pt x="12645" y="1132"/>
                    <a:pt x="12275" y="800"/>
                  </a:cubicBezTo>
                  <a:cubicBezTo>
                    <a:pt x="11905" y="467"/>
                    <a:pt x="11462" y="245"/>
                    <a:pt x="10981" y="97"/>
                  </a:cubicBezTo>
                  <a:cubicBezTo>
                    <a:pt x="10759" y="23"/>
                    <a:pt x="10519" y="5"/>
                    <a:pt x="10269" y="5"/>
                  </a:cubicBezTo>
                  <a:cubicBezTo>
                    <a:pt x="10020" y="5"/>
                    <a:pt x="9761" y="23"/>
                    <a:pt x="9502" y="23"/>
                  </a:cubicBezTo>
                  <a:lnTo>
                    <a:pt x="5066" y="23"/>
                  </a:lnTo>
                  <a:cubicBezTo>
                    <a:pt x="4965" y="8"/>
                    <a:pt x="4863" y="0"/>
                    <a:pt x="4761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34"/>
            <p:cNvSpPr/>
            <p:nvPr/>
          </p:nvSpPr>
          <p:spPr>
            <a:xfrm>
              <a:off x="-2651825" y="2878300"/>
              <a:ext cx="288400" cy="152925"/>
            </a:xfrm>
            <a:custGeom>
              <a:avLst/>
              <a:gdLst/>
              <a:ahLst/>
              <a:cxnLst/>
              <a:rect l="l" t="t" r="r" b="b"/>
              <a:pathLst>
                <a:path w="11536" h="6117" extrusionOk="0">
                  <a:moveTo>
                    <a:pt x="3318" y="0"/>
                  </a:moveTo>
                  <a:cubicBezTo>
                    <a:pt x="3250" y="0"/>
                    <a:pt x="3180" y="4"/>
                    <a:pt x="3106" y="16"/>
                  </a:cubicBezTo>
                  <a:cubicBezTo>
                    <a:pt x="2921" y="16"/>
                    <a:pt x="2662" y="127"/>
                    <a:pt x="2477" y="201"/>
                  </a:cubicBezTo>
                  <a:cubicBezTo>
                    <a:pt x="2108" y="386"/>
                    <a:pt x="1812" y="719"/>
                    <a:pt x="1553" y="1089"/>
                  </a:cubicBezTo>
                  <a:cubicBezTo>
                    <a:pt x="1442" y="1273"/>
                    <a:pt x="1368" y="1495"/>
                    <a:pt x="1331" y="1680"/>
                  </a:cubicBezTo>
                  <a:lnTo>
                    <a:pt x="1147" y="2309"/>
                  </a:lnTo>
                  <a:lnTo>
                    <a:pt x="0" y="6117"/>
                  </a:lnTo>
                  <a:lnTo>
                    <a:pt x="259" y="6117"/>
                  </a:lnTo>
                  <a:cubicBezTo>
                    <a:pt x="814" y="4971"/>
                    <a:pt x="1331" y="3714"/>
                    <a:pt x="1812" y="2530"/>
                  </a:cubicBezTo>
                  <a:lnTo>
                    <a:pt x="2034" y="1902"/>
                  </a:lnTo>
                  <a:lnTo>
                    <a:pt x="2108" y="1643"/>
                  </a:lnTo>
                  <a:cubicBezTo>
                    <a:pt x="2182" y="1532"/>
                    <a:pt x="2182" y="1495"/>
                    <a:pt x="2219" y="1458"/>
                  </a:cubicBezTo>
                  <a:cubicBezTo>
                    <a:pt x="2367" y="1273"/>
                    <a:pt x="2588" y="1052"/>
                    <a:pt x="2847" y="941"/>
                  </a:cubicBezTo>
                  <a:cubicBezTo>
                    <a:pt x="2995" y="904"/>
                    <a:pt x="3106" y="867"/>
                    <a:pt x="3217" y="867"/>
                  </a:cubicBezTo>
                  <a:lnTo>
                    <a:pt x="5028" y="867"/>
                  </a:lnTo>
                  <a:cubicBezTo>
                    <a:pt x="5916" y="867"/>
                    <a:pt x="6729" y="830"/>
                    <a:pt x="7579" y="830"/>
                  </a:cubicBezTo>
                  <a:lnTo>
                    <a:pt x="8836" y="756"/>
                  </a:lnTo>
                  <a:cubicBezTo>
                    <a:pt x="9058" y="756"/>
                    <a:pt x="9391" y="867"/>
                    <a:pt x="9613" y="1052"/>
                  </a:cubicBezTo>
                  <a:cubicBezTo>
                    <a:pt x="9761" y="1126"/>
                    <a:pt x="9835" y="1237"/>
                    <a:pt x="9909" y="1384"/>
                  </a:cubicBezTo>
                  <a:cubicBezTo>
                    <a:pt x="9983" y="1421"/>
                    <a:pt x="10020" y="1495"/>
                    <a:pt x="10056" y="1569"/>
                  </a:cubicBezTo>
                  <a:cubicBezTo>
                    <a:pt x="10056" y="1569"/>
                    <a:pt x="10093" y="1680"/>
                    <a:pt x="10167" y="1791"/>
                  </a:cubicBezTo>
                  <a:lnTo>
                    <a:pt x="10685" y="2937"/>
                  </a:lnTo>
                  <a:cubicBezTo>
                    <a:pt x="10944" y="3529"/>
                    <a:pt x="11166" y="4083"/>
                    <a:pt x="11461" y="4638"/>
                  </a:cubicBezTo>
                  <a:lnTo>
                    <a:pt x="11535" y="4601"/>
                  </a:lnTo>
                  <a:lnTo>
                    <a:pt x="11055" y="2789"/>
                  </a:lnTo>
                  <a:lnTo>
                    <a:pt x="10685" y="1606"/>
                  </a:lnTo>
                  <a:cubicBezTo>
                    <a:pt x="10574" y="1200"/>
                    <a:pt x="10315" y="793"/>
                    <a:pt x="9983" y="534"/>
                  </a:cubicBezTo>
                  <a:cubicBezTo>
                    <a:pt x="9613" y="275"/>
                    <a:pt x="9243" y="53"/>
                    <a:pt x="8763" y="16"/>
                  </a:cubicBezTo>
                  <a:lnTo>
                    <a:pt x="3734" y="16"/>
                  </a:lnTo>
                  <a:cubicBezTo>
                    <a:pt x="3587" y="16"/>
                    <a:pt x="3455" y="0"/>
                    <a:pt x="33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34"/>
            <p:cNvSpPr/>
            <p:nvPr/>
          </p:nvSpPr>
          <p:spPr>
            <a:xfrm>
              <a:off x="-2659225" y="2880650"/>
              <a:ext cx="301350" cy="177375"/>
            </a:xfrm>
            <a:custGeom>
              <a:avLst/>
              <a:gdLst/>
              <a:ahLst/>
              <a:cxnLst/>
              <a:rect l="l" t="t" r="r" b="b"/>
              <a:pathLst>
                <a:path w="12054" h="7095" extrusionOk="0">
                  <a:moveTo>
                    <a:pt x="9917" y="261"/>
                  </a:moveTo>
                  <a:cubicBezTo>
                    <a:pt x="10060" y="333"/>
                    <a:pt x="10193" y="418"/>
                    <a:pt x="10316" y="514"/>
                  </a:cubicBezTo>
                  <a:cubicBezTo>
                    <a:pt x="10192" y="418"/>
                    <a:pt x="10057" y="331"/>
                    <a:pt x="9917" y="261"/>
                  </a:cubicBezTo>
                  <a:close/>
                  <a:moveTo>
                    <a:pt x="10316" y="514"/>
                  </a:moveTo>
                  <a:cubicBezTo>
                    <a:pt x="10504" y="682"/>
                    <a:pt x="10670" y="886"/>
                    <a:pt x="10797" y="1105"/>
                  </a:cubicBezTo>
                  <a:lnTo>
                    <a:pt x="10797" y="1105"/>
                  </a:lnTo>
                  <a:cubicBezTo>
                    <a:pt x="10685" y="877"/>
                    <a:pt x="10522" y="674"/>
                    <a:pt x="10316" y="514"/>
                  </a:cubicBezTo>
                  <a:close/>
                  <a:moveTo>
                    <a:pt x="10797" y="1105"/>
                  </a:moveTo>
                  <a:lnTo>
                    <a:pt x="10797" y="1105"/>
                  </a:lnTo>
                  <a:cubicBezTo>
                    <a:pt x="10866" y="1245"/>
                    <a:pt x="10916" y="1394"/>
                    <a:pt x="10944" y="1549"/>
                  </a:cubicBezTo>
                  <a:lnTo>
                    <a:pt x="11314" y="2732"/>
                  </a:lnTo>
                  <a:lnTo>
                    <a:pt x="12053" y="5135"/>
                  </a:lnTo>
                  <a:lnTo>
                    <a:pt x="11388" y="2843"/>
                  </a:lnTo>
                  <a:lnTo>
                    <a:pt x="11018" y="1623"/>
                  </a:lnTo>
                  <a:cubicBezTo>
                    <a:pt x="10970" y="1447"/>
                    <a:pt x="10895" y="1272"/>
                    <a:pt x="10797" y="1105"/>
                  </a:cubicBezTo>
                  <a:close/>
                  <a:moveTo>
                    <a:pt x="3651" y="1"/>
                  </a:moveTo>
                  <a:cubicBezTo>
                    <a:pt x="3583" y="1"/>
                    <a:pt x="3513" y="9"/>
                    <a:pt x="3439" y="33"/>
                  </a:cubicBezTo>
                  <a:cubicBezTo>
                    <a:pt x="3180" y="33"/>
                    <a:pt x="2958" y="107"/>
                    <a:pt x="2773" y="218"/>
                  </a:cubicBezTo>
                  <a:cubicBezTo>
                    <a:pt x="2404" y="403"/>
                    <a:pt x="2071" y="736"/>
                    <a:pt x="1849" y="1106"/>
                  </a:cubicBezTo>
                  <a:cubicBezTo>
                    <a:pt x="1701" y="1253"/>
                    <a:pt x="1664" y="1512"/>
                    <a:pt x="1627" y="1697"/>
                  </a:cubicBezTo>
                  <a:lnTo>
                    <a:pt x="1443" y="2289"/>
                  </a:lnTo>
                  <a:lnTo>
                    <a:pt x="703" y="4692"/>
                  </a:lnTo>
                  <a:lnTo>
                    <a:pt x="1" y="7095"/>
                  </a:lnTo>
                  <a:lnTo>
                    <a:pt x="1516" y="2289"/>
                  </a:lnTo>
                  <a:lnTo>
                    <a:pt x="1701" y="1697"/>
                  </a:lnTo>
                  <a:cubicBezTo>
                    <a:pt x="1812" y="1438"/>
                    <a:pt x="1849" y="1290"/>
                    <a:pt x="1960" y="1106"/>
                  </a:cubicBezTo>
                  <a:cubicBezTo>
                    <a:pt x="2182" y="736"/>
                    <a:pt x="2515" y="440"/>
                    <a:pt x="2884" y="255"/>
                  </a:cubicBezTo>
                  <a:cubicBezTo>
                    <a:pt x="3069" y="181"/>
                    <a:pt x="3291" y="107"/>
                    <a:pt x="3476" y="70"/>
                  </a:cubicBezTo>
                  <a:lnTo>
                    <a:pt x="9169" y="70"/>
                  </a:lnTo>
                  <a:cubicBezTo>
                    <a:pt x="9425" y="70"/>
                    <a:pt x="9680" y="143"/>
                    <a:pt x="9917" y="261"/>
                  </a:cubicBezTo>
                  <a:lnTo>
                    <a:pt x="9917" y="261"/>
                  </a:lnTo>
                  <a:cubicBezTo>
                    <a:pt x="9672" y="139"/>
                    <a:pt x="9399" y="57"/>
                    <a:pt x="9095" y="33"/>
                  </a:cubicBezTo>
                  <a:lnTo>
                    <a:pt x="4067" y="33"/>
                  </a:lnTo>
                  <a:cubicBezTo>
                    <a:pt x="3920" y="33"/>
                    <a:pt x="3788" y="1"/>
                    <a:pt x="3651" y="1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34"/>
            <p:cNvSpPr/>
            <p:nvPr/>
          </p:nvSpPr>
          <p:spPr>
            <a:xfrm>
              <a:off x="-3385700" y="2838950"/>
              <a:ext cx="421500" cy="218150"/>
            </a:xfrm>
            <a:custGeom>
              <a:avLst/>
              <a:gdLst/>
              <a:ahLst/>
              <a:cxnLst/>
              <a:rect l="l" t="t" r="r" b="b"/>
              <a:pathLst>
                <a:path w="16860" h="8726" extrusionOk="0">
                  <a:moveTo>
                    <a:pt x="11092" y="1"/>
                  </a:moveTo>
                  <a:lnTo>
                    <a:pt x="8319" y="38"/>
                  </a:lnTo>
                  <a:cubicBezTo>
                    <a:pt x="7395" y="75"/>
                    <a:pt x="6471" y="75"/>
                    <a:pt x="5546" y="112"/>
                  </a:cubicBezTo>
                  <a:lnTo>
                    <a:pt x="2774" y="260"/>
                  </a:lnTo>
                  <a:cubicBezTo>
                    <a:pt x="1849" y="370"/>
                    <a:pt x="925" y="407"/>
                    <a:pt x="1" y="481"/>
                  </a:cubicBezTo>
                  <a:lnTo>
                    <a:pt x="1" y="555"/>
                  </a:lnTo>
                  <a:lnTo>
                    <a:pt x="11055" y="592"/>
                  </a:lnTo>
                  <a:lnTo>
                    <a:pt x="11757" y="592"/>
                  </a:lnTo>
                  <a:cubicBezTo>
                    <a:pt x="11979" y="592"/>
                    <a:pt x="12201" y="592"/>
                    <a:pt x="12423" y="629"/>
                  </a:cubicBezTo>
                  <a:cubicBezTo>
                    <a:pt x="12903" y="703"/>
                    <a:pt x="13310" y="925"/>
                    <a:pt x="13680" y="1184"/>
                  </a:cubicBezTo>
                  <a:cubicBezTo>
                    <a:pt x="14050" y="1480"/>
                    <a:pt x="14345" y="1775"/>
                    <a:pt x="14567" y="2182"/>
                  </a:cubicBezTo>
                  <a:cubicBezTo>
                    <a:pt x="14715" y="2441"/>
                    <a:pt x="14752" y="2626"/>
                    <a:pt x="14826" y="2847"/>
                  </a:cubicBezTo>
                  <a:lnTo>
                    <a:pt x="15085" y="3513"/>
                  </a:lnTo>
                  <a:lnTo>
                    <a:pt x="16785" y="8726"/>
                  </a:lnTo>
                  <a:lnTo>
                    <a:pt x="16859" y="8615"/>
                  </a:lnTo>
                  <a:cubicBezTo>
                    <a:pt x="16674" y="7765"/>
                    <a:pt x="16453" y="6840"/>
                    <a:pt x="16231" y="5953"/>
                  </a:cubicBezTo>
                  <a:cubicBezTo>
                    <a:pt x="16009" y="5029"/>
                    <a:pt x="15750" y="4141"/>
                    <a:pt x="15491" y="3254"/>
                  </a:cubicBezTo>
                  <a:lnTo>
                    <a:pt x="15307" y="2626"/>
                  </a:lnTo>
                  <a:cubicBezTo>
                    <a:pt x="15270" y="2404"/>
                    <a:pt x="15159" y="2108"/>
                    <a:pt x="15011" y="1886"/>
                  </a:cubicBezTo>
                  <a:cubicBezTo>
                    <a:pt x="14789" y="1406"/>
                    <a:pt x="14419" y="999"/>
                    <a:pt x="14013" y="666"/>
                  </a:cubicBezTo>
                  <a:cubicBezTo>
                    <a:pt x="13606" y="370"/>
                    <a:pt x="13088" y="112"/>
                    <a:pt x="12571" y="38"/>
                  </a:cubicBezTo>
                  <a:cubicBezTo>
                    <a:pt x="12423" y="38"/>
                    <a:pt x="12312" y="1"/>
                    <a:pt x="12164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34"/>
            <p:cNvSpPr/>
            <p:nvPr/>
          </p:nvSpPr>
          <p:spPr>
            <a:xfrm>
              <a:off x="-3385700" y="2850975"/>
              <a:ext cx="419650" cy="206125"/>
            </a:xfrm>
            <a:custGeom>
              <a:avLst/>
              <a:gdLst/>
              <a:ahLst/>
              <a:cxnLst/>
              <a:rect l="l" t="t" r="r" b="b"/>
              <a:pathLst>
                <a:path w="16786" h="8245" extrusionOk="0">
                  <a:moveTo>
                    <a:pt x="1" y="0"/>
                  </a:moveTo>
                  <a:lnTo>
                    <a:pt x="1" y="74"/>
                  </a:lnTo>
                  <a:cubicBezTo>
                    <a:pt x="925" y="148"/>
                    <a:pt x="1849" y="185"/>
                    <a:pt x="2774" y="259"/>
                  </a:cubicBezTo>
                  <a:lnTo>
                    <a:pt x="5546" y="333"/>
                  </a:lnTo>
                  <a:cubicBezTo>
                    <a:pt x="6471" y="370"/>
                    <a:pt x="7395" y="370"/>
                    <a:pt x="8319" y="370"/>
                  </a:cubicBezTo>
                  <a:lnTo>
                    <a:pt x="11092" y="444"/>
                  </a:lnTo>
                  <a:lnTo>
                    <a:pt x="12127" y="444"/>
                  </a:lnTo>
                  <a:cubicBezTo>
                    <a:pt x="12201" y="444"/>
                    <a:pt x="12312" y="481"/>
                    <a:pt x="12386" y="481"/>
                  </a:cubicBezTo>
                  <a:cubicBezTo>
                    <a:pt x="12756" y="518"/>
                    <a:pt x="13162" y="703"/>
                    <a:pt x="13495" y="925"/>
                  </a:cubicBezTo>
                  <a:cubicBezTo>
                    <a:pt x="13828" y="1220"/>
                    <a:pt x="14160" y="1479"/>
                    <a:pt x="14345" y="1849"/>
                  </a:cubicBezTo>
                  <a:cubicBezTo>
                    <a:pt x="14419" y="2034"/>
                    <a:pt x="14456" y="2219"/>
                    <a:pt x="14567" y="2477"/>
                  </a:cubicBezTo>
                  <a:lnTo>
                    <a:pt x="14789" y="3106"/>
                  </a:lnTo>
                  <a:lnTo>
                    <a:pt x="15750" y="5694"/>
                  </a:lnTo>
                  <a:cubicBezTo>
                    <a:pt x="16083" y="6544"/>
                    <a:pt x="16416" y="7395"/>
                    <a:pt x="16785" y="8245"/>
                  </a:cubicBezTo>
                  <a:lnTo>
                    <a:pt x="15122" y="2921"/>
                  </a:lnTo>
                  <a:lnTo>
                    <a:pt x="14900" y="2293"/>
                  </a:lnTo>
                  <a:cubicBezTo>
                    <a:pt x="14789" y="2034"/>
                    <a:pt x="14715" y="1812"/>
                    <a:pt x="14604" y="1627"/>
                  </a:cubicBezTo>
                  <a:cubicBezTo>
                    <a:pt x="14382" y="1257"/>
                    <a:pt x="14050" y="888"/>
                    <a:pt x="13680" y="629"/>
                  </a:cubicBezTo>
                  <a:cubicBezTo>
                    <a:pt x="13310" y="333"/>
                    <a:pt x="12903" y="148"/>
                    <a:pt x="12423" y="74"/>
                  </a:cubicBezTo>
                  <a:cubicBezTo>
                    <a:pt x="12201" y="0"/>
                    <a:pt x="11979" y="0"/>
                    <a:pt x="11757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34"/>
            <p:cNvSpPr/>
            <p:nvPr/>
          </p:nvSpPr>
          <p:spPr>
            <a:xfrm>
              <a:off x="-3308050" y="2879625"/>
              <a:ext cx="300400" cy="151600"/>
            </a:xfrm>
            <a:custGeom>
              <a:avLst/>
              <a:gdLst/>
              <a:ahLst/>
              <a:cxnLst/>
              <a:rect l="l" t="t" r="r" b="b"/>
              <a:pathLst>
                <a:path w="12016" h="6064" extrusionOk="0">
                  <a:moveTo>
                    <a:pt x="3217" y="0"/>
                  </a:moveTo>
                  <a:cubicBezTo>
                    <a:pt x="2736" y="0"/>
                    <a:pt x="2292" y="259"/>
                    <a:pt x="1923" y="555"/>
                  </a:cubicBezTo>
                  <a:cubicBezTo>
                    <a:pt x="1812" y="703"/>
                    <a:pt x="1627" y="888"/>
                    <a:pt x="1516" y="1147"/>
                  </a:cubicBezTo>
                  <a:cubicBezTo>
                    <a:pt x="1442" y="1331"/>
                    <a:pt x="1368" y="1553"/>
                    <a:pt x="1294" y="1775"/>
                  </a:cubicBezTo>
                  <a:lnTo>
                    <a:pt x="0" y="6064"/>
                  </a:lnTo>
                  <a:lnTo>
                    <a:pt x="222" y="6064"/>
                  </a:lnTo>
                  <a:cubicBezTo>
                    <a:pt x="888" y="4733"/>
                    <a:pt x="1442" y="3328"/>
                    <a:pt x="1923" y="1960"/>
                  </a:cubicBezTo>
                  <a:lnTo>
                    <a:pt x="2071" y="1627"/>
                  </a:lnTo>
                  <a:lnTo>
                    <a:pt x="2108" y="1553"/>
                  </a:lnTo>
                  <a:lnTo>
                    <a:pt x="2108" y="1479"/>
                  </a:lnTo>
                  <a:cubicBezTo>
                    <a:pt x="2108" y="1442"/>
                    <a:pt x="2182" y="1442"/>
                    <a:pt x="2182" y="1405"/>
                  </a:cubicBezTo>
                  <a:cubicBezTo>
                    <a:pt x="2255" y="1294"/>
                    <a:pt x="2366" y="1184"/>
                    <a:pt x="2477" y="1073"/>
                  </a:cubicBezTo>
                  <a:cubicBezTo>
                    <a:pt x="2625" y="999"/>
                    <a:pt x="2773" y="888"/>
                    <a:pt x="2921" y="851"/>
                  </a:cubicBezTo>
                  <a:cubicBezTo>
                    <a:pt x="3032" y="814"/>
                    <a:pt x="3217" y="740"/>
                    <a:pt x="3328" y="740"/>
                  </a:cubicBezTo>
                  <a:lnTo>
                    <a:pt x="6100" y="814"/>
                  </a:lnTo>
                  <a:lnTo>
                    <a:pt x="8836" y="740"/>
                  </a:lnTo>
                  <a:cubicBezTo>
                    <a:pt x="9095" y="740"/>
                    <a:pt x="9428" y="888"/>
                    <a:pt x="9650" y="1073"/>
                  </a:cubicBezTo>
                  <a:cubicBezTo>
                    <a:pt x="9797" y="1184"/>
                    <a:pt x="9871" y="1257"/>
                    <a:pt x="9982" y="1405"/>
                  </a:cubicBezTo>
                  <a:cubicBezTo>
                    <a:pt x="10019" y="1479"/>
                    <a:pt x="10130" y="1775"/>
                    <a:pt x="10204" y="1960"/>
                  </a:cubicBezTo>
                  <a:cubicBezTo>
                    <a:pt x="10722" y="3328"/>
                    <a:pt x="11276" y="4733"/>
                    <a:pt x="11905" y="6064"/>
                  </a:cubicBezTo>
                  <a:lnTo>
                    <a:pt x="12016" y="6064"/>
                  </a:lnTo>
                  <a:lnTo>
                    <a:pt x="10722" y="1775"/>
                  </a:lnTo>
                  <a:cubicBezTo>
                    <a:pt x="10611" y="1590"/>
                    <a:pt x="10574" y="1368"/>
                    <a:pt x="10500" y="1147"/>
                  </a:cubicBezTo>
                  <a:cubicBezTo>
                    <a:pt x="10389" y="925"/>
                    <a:pt x="10241" y="777"/>
                    <a:pt x="10056" y="555"/>
                  </a:cubicBezTo>
                  <a:cubicBezTo>
                    <a:pt x="9687" y="296"/>
                    <a:pt x="9243" y="74"/>
                    <a:pt x="87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34"/>
            <p:cNvSpPr/>
            <p:nvPr/>
          </p:nvSpPr>
          <p:spPr>
            <a:xfrm>
              <a:off x="-3313600" y="2878700"/>
              <a:ext cx="316125" cy="178400"/>
            </a:xfrm>
            <a:custGeom>
              <a:avLst/>
              <a:gdLst/>
              <a:ahLst/>
              <a:cxnLst/>
              <a:rect l="l" t="t" r="r" b="b"/>
              <a:pathLst>
                <a:path w="12645" h="7136" extrusionOk="0">
                  <a:moveTo>
                    <a:pt x="3550" y="0"/>
                  </a:moveTo>
                  <a:cubicBezTo>
                    <a:pt x="3032" y="37"/>
                    <a:pt x="2625" y="296"/>
                    <a:pt x="2256" y="592"/>
                  </a:cubicBezTo>
                  <a:cubicBezTo>
                    <a:pt x="2108" y="740"/>
                    <a:pt x="1923" y="925"/>
                    <a:pt x="1849" y="1184"/>
                  </a:cubicBezTo>
                  <a:cubicBezTo>
                    <a:pt x="1738" y="1368"/>
                    <a:pt x="1701" y="1590"/>
                    <a:pt x="1590" y="1812"/>
                  </a:cubicBezTo>
                  <a:lnTo>
                    <a:pt x="777" y="4437"/>
                  </a:lnTo>
                  <a:lnTo>
                    <a:pt x="0" y="7136"/>
                  </a:lnTo>
                  <a:lnTo>
                    <a:pt x="1664" y="1849"/>
                  </a:lnTo>
                  <a:cubicBezTo>
                    <a:pt x="1738" y="1627"/>
                    <a:pt x="1775" y="1405"/>
                    <a:pt x="1886" y="1221"/>
                  </a:cubicBezTo>
                  <a:cubicBezTo>
                    <a:pt x="1960" y="999"/>
                    <a:pt x="2108" y="814"/>
                    <a:pt x="2293" y="666"/>
                  </a:cubicBezTo>
                  <a:cubicBezTo>
                    <a:pt x="2662" y="333"/>
                    <a:pt x="3069" y="148"/>
                    <a:pt x="3550" y="111"/>
                  </a:cubicBezTo>
                  <a:lnTo>
                    <a:pt x="9095" y="111"/>
                  </a:lnTo>
                  <a:cubicBezTo>
                    <a:pt x="9539" y="148"/>
                    <a:pt x="10019" y="333"/>
                    <a:pt x="10352" y="666"/>
                  </a:cubicBezTo>
                  <a:cubicBezTo>
                    <a:pt x="10537" y="851"/>
                    <a:pt x="10648" y="1036"/>
                    <a:pt x="10759" y="1221"/>
                  </a:cubicBezTo>
                  <a:cubicBezTo>
                    <a:pt x="10833" y="1405"/>
                    <a:pt x="10907" y="1627"/>
                    <a:pt x="10981" y="1849"/>
                  </a:cubicBezTo>
                  <a:lnTo>
                    <a:pt x="12644" y="7136"/>
                  </a:lnTo>
                  <a:lnTo>
                    <a:pt x="11868" y="4437"/>
                  </a:lnTo>
                  <a:lnTo>
                    <a:pt x="11018" y="1812"/>
                  </a:lnTo>
                  <a:cubicBezTo>
                    <a:pt x="10944" y="1627"/>
                    <a:pt x="10907" y="1405"/>
                    <a:pt x="10796" y="1184"/>
                  </a:cubicBezTo>
                  <a:cubicBezTo>
                    <a:pt x="10722" y="962"/>
                    <a:pt x="10574" y="814"/>
                    <a:pt x="10389" y="592"/>
                  </a:cubicBezTo>
                  <a:cubicBezTo>
                    <a:pt x="10056" y="296"/>
                    <a:pt x="9613" y="37"/>
                    <a:pt x="9095" y="0"/>
                  </a:cubicBezTo>
                  <a:close/>
                  <a:moveTo>
                    <a:pt x="0" y="7136"/>
                  </a:moveTo>
                  <a:lnTo>
                    <a:pt x="0" y="7136"/>
                  </a:lnTo>
                  <a:lnTo>
                    <a:pt x="0" y="7136"/>
                  </a:ln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34"/>
            <p:cNvSpPr/>
            <p:nvPr/>
          </p:nvSpPr>
          <p:spPr>
            <a:xfrm>
              <a:off x="-2997500" y="3057075"/>
              <a:ext cx="339225" cy="6500"/>
            </a:xfrm>
            <a:custGeom>
              <a:avLst/>
              <a:gdLst/>
              <a:ahLst/>
              <a:cxnLst/>
              <a:rect l="l" t="t" r="r" b="b"/>
              <a:pathLst>
                <a:path w="13569" h="260" extrusionOk="0">
                  <a:moveTo>
                    <a:pt x="0" y="1"/>
                  </a:moveTo>
                  <a:cubicBezTo>
                    <a:pt x="555" y="75"/>
                    <a:pt x="1146" y="75"/>
                    <a:pt x="1701" y="186"/>
                  </a:cubicBezTo>
                  <a:lnTo>
                    <a:pt x="3402" y="223"/>
                  </a:lnTo>
                  <a:cubicBezTo>
                    <a:pt x="4548" y="260"/>
                    <a:pt x="5694" y="260"/>
                    <a:pt x="6803" y="260"/>
                  </a:cubicBezTo>
                  <a:cubicBezTo>
                    <a:pt x="7912" y="260"/>
                    <a:pt x="9058" y="260"/>
                    <a:pt x="10167" y="223"/>
                  </a:cubicBezTo>
                  <a:lnTo>
                    <a:pt x="11868" y="186"/>
                  </a:lnTo>
                  <a:cubicBezTo>
                    <a:pt x="12460" y="149"/>
                    <a:pt x="13051" y="75"/>
                    <a:pt x="13569" y="38"/>
                  </a:cubicBezTo>
                  <a:lnTo>
                    <a:pt x="13569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34"/>
            <p:cNvSpPr/>
            <p:nvPr/>
          </p:nvSpPr>
          <p:spPr>
            <a:xfrm>
              <a:off x="-3414350" y="2980225"/>
              <a:ext cx="123875" cy="76875"/>
            </a:xfrm>
            <a:custGeom>
              <a:avLst/>
              <a:gdLst/>
              <a:ahLst/>
              <a:cxnLst/>
              <a:rect l="l" t="t" r="r" b="b"/>
              <a:pathLst>
                <a:path w="4955" h="3075" extrusionOk="0">
                  <a:moveTo>
                    <a:pt x="559" y="1"/>
                  </a:moveTo>
                  <a:cubicBezTo>
                    <a:pt x="355" y="1"/>
                    <a:pt x="137" y="140"/>
                    <a:pt x="38" y="339"/>
                  </a:cubicBezTo>
                  <a:cubicBezTo>
                    <a:pt x="1" y="487"/>
                    <a:pt x="1" y="635"/>
                    <a:pt x="1" y="709"/>
                  </a:cubicBezTo>
                  <a:lnTo>
                    <a:pt x="1" y="1078"/>
                  </a:lnTo>
                  <a:lnTo>
                    <a:pt x="1" y="2520"/>
                  </a:lnTo>
                  <a:cubicBezTo>
                    <a:pt x="38" y="2779"/>
                    <a:pt x="222" y="3001"/>
                    <a:pt x="444" y="3075"/>
                  </a:cubicBezTo>
                  <a:lnTo>
                    <a:pt x="4030" y="3075"/>
                  </a:lnTo>
                  <a:lnTo>
                    <a:pt x="4030" y="3001"/>
                  </a:lnTo>
                  <a:cubicBezTo>
                    <a:pt x="3513" y="2927"/>
                    <a:pt x="3032" y="2927"/>
                    <a:pt x="2589" y="2890"/>
                  </a:cubicBezTo>
                  <a:lnTo>
                    <a:pt x="1147" y="2816"/>
                  </a:lnTo>
                  <a:lnTo>
                    <a:pt x="444" y="2816"/>
                  </a:lnTo>
                  <a:cubicBezTo>
                    <a:pt x="333" y="2779"/>
                    <a:pt x="222" y="2668"/>
                    <a:pt x="222" y="2520"/>
                  </a:cubicBezTo>
                  <a:lnTo>
                    <a:pt x="222" y="1115"/>
                  </a:lnTo>
                  <a:lnTo>
                    <a:pt x="222" y="746"/>
                  </a:lnTo>
                  <a:lnTo>
                    <a:pt x="222" y="672"/>
                  </a:lnTo>
                  <a:lnTo>
                    <a:pt x="222" y="635"/>
                  </a:lnTo>
                  <a:cubicBezTo>
                    <a:pt x="222" y="561"/>
                    <a:pt x="259" y="561"/>
                    <a:pt x="259" y="524"/>
                  </a:cubicBezTo>
                  <a:lnTo>
                    <a:pt x="407" y="376"/>
                  </a:lnTo>
                  <a:cubicBezTo>
                    <a:pt x="444" y="339"/>
                    <a:pt x="444" y="339"/>
                    <a:pt x="518" y="339"/>
                  </a:cubicBezTo>
                  <a:lnTo>
                    <a:pt x="629" y="339"/>
                  </a:lnTo>
                  <a:cubicBezTo>
                    <a:pt x="888" y="321"/>
                    <a:pt x="1137" y="321"/>
                    <a:pt x="1378" y="321"/>
                  </a:cubicBezTo>
                  <a:cubicBezTo>
                    <a:pt x="1618" y="321"/>
                    <a:pt x="1849" y="321"/>
                    <a:pt x="2071" y="302"/>
                  </a:cubicBezTo>
                  <a:lnTo>
                    <a:pt x="3513" y="265"/>
                  </a:lnTo>
                  <a:cubicBezTo>
                    <a:pt x="4030" y="191"/>
                    <a:pt x="4474" y="154"/>
                    <a:pt x="4955" y="117"/>
                  </a:cubicBezTo>
                  <a:lnTo>
                    <a:pt x="2071" y="6"/>
                  </a:lnTo>
                  <a:lnTo>
                    <a:pt x="629" y="6"/>
                  </a:lnTo>
                  <a:cubicBezTo>
                    <a:pt x="606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34"/>
            <p:cNvSpPr/>
            <p:nvPr/>
          </p:nvSpPr>
          <p:spPr>
            <a:xfrm>
              <a:off x="-2930025" y="2601425"/>
              <a:ext cx="260650" cy="166375"/>
            </a:xfrm>
            <a:custGeom>
              <a:avLst/>
              <a:gdLst/>
              <a:ahLst/>
              <a:cxnLst/>
              <a:rect l="l" t="t" r="r" b="b"/>
              <a:pathLst>
                <a:path w="10426" h="6655" extrusionOk="0">
                  <a:moveTo>
                    <a:pt x="5953" y="259"/>
                  </a:moveTo>
                  <a:cubicBezTo>
                    <a:pt x="6359" y="259"/>
                    <a:pt x="6877" y="518"/>
                    <a:pt x="7099" y="888"/>
                  </a:cubicBezTo>
                  <a:lnTo>
                    <a:pt x="10167" y="6063"/>
                  </a:lnTo>
                  <a:cubicBezTo>
                    <a:pt x="10204" y="6100"/>
                    <a:pt x="10241" y="6211"/>
                    <a:pt x="10204" y="6248"/>
                  </a:cubicBezTo>
                  <a:cubicBezTo>
                    <a:pt x="10204" y="6285"/>
                    <a:pt x="10093" y="6359"/>
                    <a:pt x="10019" y="6359"/>
                  </a:cubicBezTo>
                  <a:lnTo>
                    <a:pt x="740" y="6359"/>
                  </a:lnTo>
                  <a:cubicBezTo>
                    <a:pt x="481" y="6359"/>
                    <a:pt x="296" y="6174"/>
                    <a:pt x="296" y="5916"/>
                  </a:cubicBezTo>
                  <a:lnTo>
                    <a:pt x="296" y="666"/>
                  </a:lnTo>
                  <a:cubicBezTo>
                    <a:pt x="296" y="444"/>
                    <a:pt x="481" y="259"/>
                    <a:pt x="740" y="259"/>
                  </a:cubicBezTo>
                  <a:close/>
                  <a:moveTo>
                    <a:pt x="666" y="0"/>
                  </a:moveTo>
                  <a:cubicBezTo>
                    <a:pt x="296" y="0"/>
                    <a:pt x="0" y="333"/>
                    <a:pt x="0" y="703"/>
                  </a:cubicBezTo>
                  <a:lnTo>
                    <a:pt x="0" y="5990"/>
                  </a:lnTo>
                  <a:cubicBezTo>
                    <a:pt x="0" y="6359"/>
                    <a:pt x="296" y="6655"/>
                    <a:pt x="666" y="6655"/>
                  </a:cubicBezTo>
                  <a:lnTo>
                    <a:pt x="9982" y="6655"/>
                  </a:lnTo>
                  <a:cubicBezTo>
                    <a:pt x="10204" y="6655"/>
                    <a:pt x="10352" y="6618"/>
                    <a:pt x="10352" y="6470"/>
                  </a:cubicBezTo>
                  <a:cubicBezTo>
                    <a:pt x="10426" y="6359"/>
                    <a:pt x="10389" y="6174"/>
                    <a:pt x="10278" y="5990"/>
                  </a:cubicBezTo>
                  <a:lnTo>
                    <a:pt x="7247" y="814"/>
                  </a:lnTo>
                  <a:cubicBezTo>
                    <a:pt x="7025" y="370"/>
                    <a:pt x="6359" y="0"/>
                    <a:pt x="5842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91139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4" name="Google Shape;24014;p44"/>
          <p:cNvSpPr/>
          <p:nvPr/>
        </p:nvSpPr>
        <p:spPr>
          <a:xfrm rot="414388">
            <a:off x="6262792" y="699609"/>
            <a:ext cx="2782639" cy="4063666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15" name="Google Shape;24015;p44"/>
          <p:cNvSpPr txBox="1">
            <a:spLocks noGrp="1"/>
          </p:cNvSpPr>
          <p:nvPr>
            <p:ph type="title"/>
          </p:nvPr>
        </p:nvSpPr>
        <p:spPr>
          <a:xfrm>
            <a:off x="1284000" y="837527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2017</a:t>
            </a:r>
            <a:endParaRPr dirty="0"/>
          </a:p>
        </p:txBody>
      </p:sp>
      <p:sp>
        <p:nvSpPr>
          <p:cNvPr id="24016" name="Google Shape;24016;p44"/>
          <p:cNvSpPr txBox="1">
            <a:spLocks noGrp="1"/>
          </p:cNvSpPr>
          <p:nvPr>
            <p:ph type="subTitle" idx="1"/>
          </p:nvPr>
        </p:nvSpPr>
        <p:spPr>
          <a:xfrm>
            <a:off x="1213299" y="1375278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dirty="0" smtClean="0"/>
              <a:t>Criação da "Namibia </a:t>
            </a:r>
            <a:r>
              <a:rPr lang="pt-BR" dirty="0"/>
              <a:t>Revenue Agency" (NamRA</a:t>
            </a:r>
            <a:r>
              <a:rPr lang="pt-BR" dirty="0" smtClean="0"/>
              <a:t>)</a:t>
            </a:r>
            <a:endParaRPr dirty="0"/>
          </a:p>
        </p:txBody>
      </p:sp>
      <p:sp>
        <p:nvSpPr>
          <p:cNvPr id="24017" name="Google Shape;24017;p44"/>
          <p:cNvSpPr txBox="1">
            <a:spLocks noGrp="1"/>
          </p:cNvSpPr>
          <p:nvPr>
            <p:ph type="title" idx="2"/>
          </p:nvPr>
        </p:nvSpPr>
        <p:spPr>
          <a:xfrm>
            <a:off x="1284000" y="2060222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2021</a:t>
            </a:r>
            <a:endParaRPr dirty="0"/>
          </a:p>
        </p:txBody>
      </p:sp>
      <p:sp>
        <p:nvSpPr>
          <p:cNvPr id="24018" name="Google Shape;24018;p44"/>
          <p:cNvSpPr txBox="1">
            <a:spLocks noGrp="1"/>
          </p:cNvSpPr>
          <p:nvPr>
            <p:ph type="subTitle" idx="3"/>
          </p:nvPr>
        </p:nvSpPr>
        <p:spPr>
          <a:xfrm>
            <a:off x="1284000" y="2570836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O órgão passa ter competência regulatória exclusiva</a:t>
            </a:r>
            <a:endParaRPr dirty="0"/>
          </a:p>
        </p:txBody>
      </p:sp>
      <p:sp>
        <p:nvSpPr>
          <p:cNvPr id="24019" name="Google Shape;24019;p44"/>
          <p:cNvSpPr txBox="1">
            <a:spLocks noGrp="1"/>
          </p:cNvSpPr>
          <p:nvPr>
            <p:ph type="title" idx="4"/>
          </p:nvPr>
        </p:nvSpPr>
        <p:spPr>
          <a:xfrm>
            <a:off x="1284000" y="3282899"/>
            <a:ext cx="65760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2022</a:t>
            </a:r>
            <a:endParaRPr dirty="0"/>
          </a:p>
        </p:txBody>
      </p:sp>
      <p:sp>
        <p:nvSpPr>
          <p:cNvPr id="24020" name="Google Shape;24020;p44"/>
          <p:cNvSpPr txBox="1">
            <a:spLocks noGrp="1"/>
          </p:cNvSpPr>
          <p:nvPr>
            <p:ph type="subTitle" idx="5"/>
          </p:nvPr>
        </p:nvSpPr>
        <p:spPr>
          <a:xfrm>
            <a:off x="1284000" y="3793519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 NamRA implementa protocolo avançado</a:t>
            </a:r>
            <a:endParaRPr dirty="0"/>
          </a:p>
        </p:txBody>
      </p:sp>
      <p:grpSp>
        <p:nvGrpSpPr>
          <p:cNvPr id="24021" name="Google Shape;24021;p44"/>
          <p:cNvGrpSpPr/>
          <p:nvPr/>
        </p:nvGrpSpPr>
        <p:grpSpPr>
          <a:xfrm>
            <a:off x="1213299" y="2751234"/>
            <a:ext cx="1022113" cy="2174428"/>
            <a:chOff x="-3606426" y="1097959"/>
            <a:chExt cx="1022113" cy="2174428"/>
          </a:xfrm>
        </p:grpSpPr>
        <p:sp>
          <p:nvSpPr>
            <p:cNvPr id="24022" name="Google Shape;24022;p44"/>
            <p:cNvSpPr/>
            <p:nvPr/>
          </p:nvSpPr>
          <p:spPr>
            <a:xfrm>
              <a:off x="-3057563" y="1133364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294"/>
                    <a:pt x="629" y="1294"/>
                  </a:cubicBezTo>
                  <a:cubicBezTo>
                    <a:pt x="998" y="1294"/>
                    <a:pt x="1294" y="1036"/>
                    <a:pt x="1294" y="666"/>
                  </a:cubicBezTo>
                  <a:cubicBezTo>
                    <a:pt x="1294" y="296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44"/>
            <p:cNvSpPr/>
            <p:nvPr/>
          </p:nvSpPr>
          <p:spPr>
            <a:xfrm>
              <a:off x="-2920306" y="1133364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6"/>
                    <a:pt x="296" y="1294"/>
                    <a:pt x="666" y="1294"/>
                  </a:cubicBezTo>
                  <a:cubicBezTo>
                    <a:pt x="1036" y="1294"/>
                    <a:pt x="1294" y="1036"/>
                    <a:pt x="1294" y="666"/>
                  </a:cubicBezTo>
                  <a:cubicBezTo>
                    <a:pt x="1294" y="296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44"/>
            <p:cNvSpPr/>
            <p:nvPr/>
          </p:nvSpPr>
          <p:spPr>
            <a:xfrm>
              <a:off x="-3197624" y="1261731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94" y="260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44"/>
            <p:cNvSpPr/>
            <p:nvPr/>
          </p:nvSpPr>
          <p:spPr>
            <a:xfrm>
              <a:off x="-3057563" y="1261731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20" y="260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44"/>
            <p:cNvSpPr/>
            <p:nvPr/>
          </p:nvSpPr>
          <p:spPr>
            <a:xfrm>
              <a:off x="-2920306" y="1261731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44"/>
            <p:cNvSpPr/>
            <p:nvPr/>
          </p:nvSpPr>
          <p:spPr>
            <a:xfrm>
              <a:off x="-2781647" y="1261731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59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8" name="Google Shape;24028;p44"/>
            <p:cNvSpPr/>
            <p:nvPr/>
          </p:nvSpPr>
          <p:spPr>
            <a:xfrm>
              <a:off x="-3197624" y="138866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9"/>
                    <a:pt x="259" y="1294"/>
                    <a:pt x="629" y="1294"/>
                  </a:cubicBezTo>
                  <a:cubicBezTo>
                    <a:pt x="998" y="1294"/>
                    <a:pt x="1294" y="962"/>
                    <a:pt x="1294" y="629"/>
                  </a:cubicBezTo>
                  <a:cubicBezTo>
                    <a:pt x="1294" y="259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9" name="Google Shape;24029;p44"/>
            <p:cNvSpPr/>
            <p:nvPr/>
          </p:nvSpPr>
          <p:spPr>
            <a:xfrm>
              <a:off x="-3057563" y="138866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9"/>
                    <a:pt x="259" y="1294"/>
                    <a:pt x="629" y="1294"/>
                  </a:cubicBezTo>
                  <a:cubicBezTo>
                    <a:pt x="998" y="1294"/>
                    <a:pt x="1294" y="999"/>
                    <a:pt x="1294" y="629"/>
                  </a:cubicBezTo>
                  <a:cubicBezTo>
                    <a:pt x="1220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44"/>
            <p:cNvSpPr/>
            <p:nvPr/>
          </p:nvSpPr>
          <p:spPr>
            <a:xfrm>
              <a:off x="-2920306" y="138866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9"/>
                    <a:pt x="296" y="1294"/>
                    <a:pt x="666" y="1294"/>
                  </a:cubicBezTo>
                  <a:cubicBezTo>
                    <a:pt x="1036" y="1294"/>
                    <a:pt x="1294" y="999"/>
                    <a:pt x="1294" y="629"/>
                  </a:cubicBezTo>
                  <a:cubicBezTo>
                    <a:pt x="1294" y="259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44"/>
            <p:cNvSpPr/>
            <p:nvPr/>
          </p:nvSpPr>
          <p:spPr>
            <a:xfrm>
              <a:off x="-2781647" y="138866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9"/>
                    <a:pt x="259" y="1294"/>
                    <a:pt x="666" y="1294"/>
                  </a:cubicBezTo>
                  <a:cubicBezTo>
                    <a:pt x="1036" y="1294"/>
                    <a:pt x="1294" y="999"/>
                    <a:pt x="1294" y="629"/>
                  </a:cubicBezTo>
                  <a:cubicBezTo>
                    <a:pt x="1294" y="259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44"/>
            <p:cNvSpPr/>
            <p:nvPr/>
          </p:nvSpPr>
          <p:spPr>
            <a:xfrm>
              <a:off x="-3197624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7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94" y="297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44"/>
            <p:cNvSpPr/>
            <p:nvPr/>
          </p:nvSpPr>
          <p:spPr>
            <a:xfrm>
              <a:off x="-3057563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7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20" y="297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44"/>
            <p:cNvSpPr/>
            <p:nvPr/>
          </p:nvSpPr>
          <p:spPr>
            <a:xfrm>
              <a:off x="-2920306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7"/>
                    <a:pt x="0" y="666"/>
                  </a:cubicBezTo>
                  <a:cubicBezTo>
                    <a:pt x="0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44"/>
            <p:cNvSpPr/>
            <p:nvPr/>
          </p:nvSpPr>
          <p:spPr>
            <a:xfrm>
              <a:off x="-2781647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7"/>
                    <a:pt x="0" y="666"/>
                  </a:cubicBezTo>
                  <a:cubicBezTo>
                    <a:pt x="0" y="1036"/>
                    <a:pt x="259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44"/>
            <p:cNvSpPr/>
            <p:nvPr/>
          </p:nvSpPr>
          <p:spPr>
            <a:xfrm>
              <a:off x="-3336283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94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44"/>
            <p:cNvSpPr/>
            <p:nvPr/>
          </p:nvSpPr>
          <p:spPr>
            <a:xfrm>
              <a:off x="-3197624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94" y="259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44"/>
            <p:cNvSpPr/>
            <p:nvPr/>
          </p:nvSpPr>
          <p:spPr>
            <a:xfrm>
              <a:off x="-3057563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94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44"/>
            <p:cNvSpPr/>
            <p:nvPr/>
          </p:nvSpPr>
          <p:spPr>
            <a:xfrm>
              <a:off x="-2920306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44"/>
            <p:cNvSpPr/>
            <p:nvPr/>
          </p:nvSpPr>
          <p:spPr>
            <a:xfrm>
              <a:off x="-2781647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59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44"/>
            <p:cNvSpPr/>
            <p:nvPr/>
          </p:nvSpPr>
          <p:spPr>
            <a:xfrm>
              <a:off x="-3336283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57" y="260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44"/>
            <p:cNvSpPr/>
            <p:nvPr/>
          </p:nvSpPr>
          <p:spPr>
            <a:xfrm>
              <a:off x="-3197624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94" y="260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44"/>
            <p:cNvSpPr/>
            <p:nvPr/>
          </p:nvSpPr>
          <p:spPr>
            <a:xfrm>
              <a:off x="-3057563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20" y="260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44"/>
            <p:cNvSpPr/>
            <p:nvPr/>
          </p:nvSpPr>
          <p:spPr>
            <a:xfrm>
              <a:off x="-2920306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44"/>
            <p:cNvSpPr/>
            <p:nvPr/>
          </p:nvSpPr>
          <p:spPr>
            <a:xfrm>
              <a:off x="-2781647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59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44"/>
            <p:cNvSpPr/>
            <p:nvPr/>
          </p:nvSpPr>
          <p:spPr>
            <a:xfrm>
              <a:off x="-3057563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5"/>
                    <a:pt x="259" y="1294"/>
                    <a:pt x="629" y="1294"/>
                  </a:cubicBezTo>
                  <a:cubicBezTo>
                    <a:pt x="998" y="1294"/>
                    <a:pt x="1294" y="1035"/>
                    <a:pt x="1294" y="666"/>
                  </a:cubicBezTo>
                  <a:cubicBezTo>
                    <a:pt x="1220" y="296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44"/>
            <p:cNvSpPr/>
            <p:nvPr/>
          </p:nvSpPr>
          <p:spPr>
            <a:xfrm>
              <a:off x="-2920306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5"/>
                    <a:pt x="296" y="1294"/>
                    <a:pt x="666" y="1294"/>
                  </a:cubicBezTo>
                  <a:cubicBezTo>
                    <a:pt x="1036" y="1294"/>
                    <a:pt x="1294" y="1035"/>
                    <a:pt x="1294" y="666"/>
                  </a:cubicBezTo>
                  <a:cubicBezTo>
                    <a:pt x="1294" y="296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44"/>
            <p:cNvSpPr/>
            <p:nvPr/>
          </p:nvSpPr>
          <p:spPr>
            <a:xfrm>
              <a:off x="-2781647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5"/>
                    <a:pt x="259" y="1294"/>
                    <a:pt x="666" y="1294"/>
                  </a:cubicBezTo>
                  <a:cubicBezTo>
                    <a:pt x="1036" y="1294"/>
                    <a:pt x="1294" y="1035"/>
                    <a:pt x="1294" y="666"/>
                  </a:cubicBezTo>
                  <a:cubicBezTo>
                    <a:pt x="1294" y="296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44"/>
            <p:cNvSpPr/>
            <p:nvPr/>
          </p:nvSpPr>
          <p:spPr>
            <a:xfrm>
              <a:off x="-3336283" y="2029096"/>
              <a:ext cx="47659" cy="51690"/>
            </a:xfrm>
            <a:custGeom>
              <a:avLst/>
              <a:gdLst/>
              <a:ahLst/>
              <a:cxnLst/>
              <a:rect l="l" t="t" r="r" b="b"/>
              <a:pathLst>
                <a:path w="1258" h="1295" extrusionOk="0">
                  <a:moveTo>
                    <a:pt x="629" y="1"/>
                  </a:moveTo>
                  <a:cubicBezTo>
                    <a:pt x="259" y="1"/>
                    <a:pt x="0" y="259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57" y="962"/>
                    <a:pt x="1257" y="629"/>
                  </a:cubicBezTo>
                  <a:cubicBezTo>
                    <a:pt x="1257" y="259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44"/>
            <p:cNvSpPr/>
            <p:nvPr/>
          </p:nvSpPr>
          <p:spPr>
            <a:xfrm>
              <a:off x="-3197624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59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62"/>
                    <a:pt x="1294" y="629"/>
                  </a:cubicBezTo>
                  <a:cubicBezTo>
                    <a:pt x="1294" y="259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44"/>
            <p:cNvSpPr/>
            <p:nvPr/>
          </p:nvSpPr>
          <p:spPr>
            <a:xfrm>
              <a:off x="-3057563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59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20" y="259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44"/>
            <p:cNvSpPr/>
            <p:nvPr/>
          </p:nvSpPr>
          <p:spPr>
            <a:xfrm>
              <a:off x="-3336283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57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44"/>
            <p:cNvSpPr/>
            <p:nvPr/>
          </p:nvSpPr>
          <p:spPr>
            <a:xfrm>
              <a:off x="-3197624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94" y="259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44"/>
            <p:cNvSpPr/>
            <p:nvPr/>
          </p:nvSpPr>
          <p:spPr>
            <a:xfrm>
              <a:off x="-3057563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20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44"/>
            <p:cNvSpPr/>
            <p:nvPr/>
          </p:nvSpPr>
          <p:spPr>
            <a:xfrm>
              <a:off x="-2920306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44"/>
            <p:cNvSpPr/>
            <p:nvPr/>
          </p:nvSpPr>
          <p:spPr>
            <a:xfrm>
              <a:off x="-3336283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6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6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44"/>
            <p:cNvSpPr/>
            <p:nvPr/>
          </p:nvSpPr>
          <p:spPr>
            <a:xfrm>
              <a:off x="-3197624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6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6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44"/>
            <p:cNvSpPr/>
            <p:nvPr/>
          </p:nvSpPr>
          <p:spPr>
            <a:xfrm>
              <a:off x="-3057563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6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6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44"/>
            <p:cNvSpPr/>
            <p:nvPr/>
          </p:nvSpPr>
          <p:spPr>
            <a:xfrm>
              <a:off x="-2920306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6"/>
                    <a:pt x="0" y="666"/>
                  </a:cubicBezTo>
                  <a:cubicBezTo>
                    <a:pt x="0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6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44"/>
            <p:cNvSpPr/>
            <p:nvPr/>
          </p:nvSpPr>
          <p:spPr>
            <a:xfrm>
              <a:off x="-3336283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57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44"/>
            <p:cNvSpPr/>
            <p:nvPr/>
          </p:nvSpPr>
          <p:spPr>
            <a:xfrm>
              <a:off x="-3197624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94" y="259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44"/>
            <p:cNvSpPr/>
            <p:nvPr/>
          </p:nvSpPr>
          <p:spPr>
            <a:xfrm>
              <a:off x="-3057563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8"/>
                    <a:pt x="259" y="1294"/>
                    <a:pt x="629" y="1294"/>
                  </a:cubicBezTo>
                  <a:cubicBezTo>
                    <a:pt x="998" y="1294"/>
                    <a:pt x="1294" y="998"/>
                    <a:pt x="1294" y="629"/>
                  </a:cubicBezTo>
                  <a:cubicBezTo>
                    <a:pt x="1220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44"/>
            <p:cNvSpPr/>
            <p:nvPr/>
          </p:nvSpPr>
          <p:spPr>
            <a:xfrm>
              <a:off x="-2920306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44"/>
            <p:cNvSpPr/>
            <p:nvPr/>
          </p:nvSpPr>
          <p:spPr>
            <a:xfrm>
              <a:off x="-3336283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9"/>
                    <a:pt x="259" y="1294"/>
                    <a:pt x="629" y="1294"/>
                  </a:cubicBezTo>
                  <a:cubicBezTo>
                    <a:pt x="998" y="1294"/>
                    <a:pt x="1294" y="999"/>
                    <a:pt x="1294" y="629"/>
                  </a:cubicBezTo>
                  <a:cubicBezTo>
                    <a:pt x="1257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44"/>
            <p:cNvSpPr/>
            <p:nvPr/>
          </p:nvSpPr>
          <p:spPr>
            <a:xfrm>
              <a:off x="-3197624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9"/>
                    <a:pt x="259" y="1294"/>
                    <a:pt x="629" y="1294"/>
                  </a:cubicBezTo>
                  <a:cubicBezTo>
                    <a:pt x="998" y="1294"/>
                    <a:pt x="1294" y="999"/>
                    <a:pt x="1294" y="629"/>
                  </a:cubicBezTo>
                  <a:cubicBezTo>
                    <a:pt x="1294" y="259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44"/>
            <p:cNvSpPr/>
            <p:nvPr/>
          </p:nvSpPr>
          <p:spPr>
            <a:xfrm>
              <a:off x="-3057563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59"/>
                    <a:pt x="0" y="629"/>
                  </a:cubicBezTo>
                  <a:cubicBezTo>
                    <a:pt x="0" y="999"/>
                    <a:pt x="259" y="1294"/>
                    <a:pt x="629" y="1294"/>
                  </a:cubicBezTo>
                  <a:cubicBezTo>
                    <a:pt x="998" y="1294"/>
                    <a:pt x="1294" y="999"/>
                    <a:pt x="1294" y="629"/>
                  </a:cubicBezTo>
                  <a:cubicBezTo>
                    <a:pt x="1220" y="259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44"/>
            <p:cNvSpPr/>
            <p:nvPr/>
          </p:nvSpPr>
          <p:spPr>
            <a:xfrm>
              <a:off x="-3336283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7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7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44"/>
            <p:cNvSpPr/>
            <p:nvPr/>
          </p:nvSpPr>
          <p:spPr>
            <a:xfrm>
              <a:off x="-3197624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7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7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44"/>
            <p:cNvSpPr/>
            <p:nvPr/>
          </p:nvSpPr>
          <p:spPr>
            <a:xfrm>
              <a:off x="-3057563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97"/>
                    <a:pt x="0" y="666"/>
                  </a:cubicBezTo>
                  <a:cubicBezTo>
                    <a:pt x="0" y="1036"/>
                    <a:pt x="259" y="1295"/>
                    <a:pt x="629" y="1295"/>
                  </a:cubicBezTo>
                  <a:cubicBezTo>
                    <a:pt x="998" y="1295"/>
                    <a:pt x="1294" y="1036"/>
                    <a:pt x="1294" y="666"/>
                  </a:cubicBezTo>
                  <a:cubicBezTo>
                    <a:pt x="1294" y="297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44"/>
            <p:cNvSpPr/>
            <p:nvPr/>
          </p:nvSpPr>
          <p:spPr>
            <a:xfrm>
              <a:off x="-3336283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331"/>
                    <a:pt x="629" y="1331"/>
                  </a:cubicBezTo>
                  <a:cubicBezTo>
                    <a:pt x="998" y="1331"/>
                    <a:pt x="1294" y="1036"/>
                    <a:pt x="1294" y="666"/>
                  </a:cubicBezTo>
                  <a:cubicBezTo>
                    <a:pt x="1257" y="296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44"/>
            <p:cNvSpPr/>
            <p:nvPr/>
          </p:nvSpPr>
          <p:spPr>
            <a:xfrm>
              <a:off x="-3197624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331"/>
                    <a:pt x="629" y="1331"/>
                  </a:cubicBezTo>
                  <a:cubicBezTo>
                    <a:pt x="998" y="1331"/>
                    <a:pt x="1294" y="1036"/>
                    <a:pt x="1294" y="666"/>
                  </a:cubicBezTo>
                  <a:cubicBezTo>
                    <a:pt x="1294" y="296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44"/>
            <p:cNvSpPr/>
            <p:nvPr/>
          </p:nvSpPr>
          <p:spPr>
            <a:xfrm>
              <a:off x="-3057563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331"/>
                    <a:pt x="629" y="1331"/>
                  </a:cubicBezTo>
                  <a:cubicBezTo>
                    <a:pt x="998" y="1331"/>
                    <a:pt x="1294" y="1036"/>
                    <a:pt x="1294" y="666"/>
                  </a:cubicBezTo>
                  <a:cubicBezTo>
                    <a:pt x="1220" y="296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44"/>
            <p:cNvSpPr/>
            <p:nvPr/>
          </p:nvSpPr>
          <p:spPr>
            <a:xfrm>
              <a:off x="-3336283" y="2923352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94" y="260"/>
                    <a:pt x="961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44"/>
            <p:cNvSpPr/>
            <p:nvPr/>
          </p:nvSpPr>
          <p:spPr>
            <a:xfrm>
              <a:off x="-3197624" y="2923352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0" y="260"/>
                    <a:pt x="0" y="629"/>
                  </a:cubicBezTo>
                  <a:cubicBezTo>
                    <a:pt x="0" y="999"/>
                    <a:pt x="259" y="1295"/>
                    <a:pt x="629" y="1295"/>
                  </a:cubicBezTo>
                  <a:cubicBezTo>
                    <a:pt x="998" y="1295"/>
                    <a:pt x="1294" y="999"/>
                    <a:pt x="1294" y="629"/>
                  </a:cubicBezTo>
                  <a:cubicBezTo>
                    <a:pt x="1294" y="260"/>
                    <a:pt x="998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44"/>
            <p:cNvSpPr/>
            <p:nvPr/>
          </p:nvSpPr>
          <p:spPr>
            <a:xfrm>
              <a:off x="-3336283" y="305175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294"/>
                    <a:pt x="629" y="1294"/>
                  </a:cubicBezTo>
                  <a:cubicBezTo>
                    <a:pt x="998" y="1294"/>
                    <a:pt x="1294" y="1036"/>
                    <a:pt x="1294" y="666"/>
                  </a:cubicBezTo>
                  <a:cubicBezTo>
                    <a:pt x="1257" y="296"/>
                    <a:pt x="961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44"/>
            <p:cNvSpPr/>
            <p:nvPr/>
          </p:nvSpPr>
          <p:spPr>
            <a:xfrm>
              <a:off x="-3197624" y="305175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0" y="296"/>
                    <a:pt x="0" y="666"/>
                  </a:cubicBezTo>
                  <a:cubicBezTo>
                    <a:pt x="0" y="1036"/>
                    <a:pt x="259" y="1294"/>
                    <a:pt x="629" y="1294"/>
                  </a:cubicBezTo>
                  <a:cubicBezTo>
                    <a:pt x="998" y="1294"/>
                    <a:pt x="1294" y="1036"/>
                    <a:pt x="1294" y="666"/>
                  </a:cubicBezTo>
                  <a:cubicBezTo>
                    <a:pt x="1294" y="296"/>
                    <a:pt x="998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44"/>
            <p:cNvSpPr/>
            <p:nvPr/>
          </p:nvSpPr>
          <p:spPr>
            <a:xfrm>
              <a:off x="-3606426" y="3098975"/>
              <a:ext cx="1022113" cy="173412"/>
            </a:xfrm>
            <a:custGeom>
              <a:avLst/>
              <a:gdLst/>
              <a:ahLst/>
              <a:cxnLst/>
              <a:rect l="l" t="t" r="r" b="b"/>
              <a:pathLst>
                <a:path w="36047" h="13422" extrusionOk="0">
                  <a:moveTo>
                    <a:pt x="18042" y="1"/>
                  </a:moveTo>
                  <a:cubicBezTo>
                    <a:pt x="8097" y="1"/>
                    <a:pt x="0" y="3032"/>
                    <a:pt x="0" y="6729"/>
                  </a:cubicBezTo>
                  <a:cubicBezTo>
                    <a:pt x="0" y="10426"/>
                    <a:pt x="8097" y="13421"/>
                    <a:pt x="18042" y="13421"/>
                  </a:cubicBezTo>
                  <a:cubicBezTo>
                    <a:pt x="27950" y="13421"/>
                    <a:pt x="36047" y="10426"/>
                    <a:pt x="36047" y="6729"/>
                  </a:cubicBezTo>
                  <a:cubicBezTo>
                    <a:pt x="36047" y="3032"/>
                    <a:pt x="28024" y="1"/>
                    <a:pt x="18042" y="1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44"/>
            <p:cNvSpPr/>
            <p:nvPr/>
          </p:nvSpPr>
          <p:spPr>
            <a:xfrm>
              <a:off x="-2896514" y="1148053"/>
              <a:ext cx="175142" cy="408849"/>
            </a:xfrm>
            <a:custGeom>
              <a:avLst/>
              <a:gdLst/>
              <a:ahLst/>
              <a:cxnLst/>
              <a:rect l="l" t="t" r="r" b="b"/>
              <a:pathLst>
                <a:path w="4623" h="10243" extrusionOk="0">
                  <a:moveTo>
                    <a:pt x="13" y="0"/>
                  </a:moveTo>
                  <a:cubicBezTo>
                    <a:pt x="9" y="0"/>
                    <a:pt x="5" y="1"/>
                    <a:pt x="1" y="2"/>
                  </a:cubicBezTo>
                  <a:cubicBezTo>
                    <a:pt x="297" y="3329"/>
                    <a:pt x="444" y="9097"/>
                    <a:pt x="4474" y="10243"/>
                  </a:cubicBezTo>
                  <a:lnTo>
                    <a:pt x="4511" y="10243"/>
                  </a:lnTo>
                  <a:lnTo>
                    <a:pt x="4548" y="10169"/>
                  </a:lnTo>
                  <a:lnTo>
                    <a:pt x="4622" y="10132"/>
                  </a:lnTo>
                  <a:cubicBezTo>
                    <a:pt x="3957" y="8801"/>
                    <a:pt x="3217" y="7507"/>
                    <a:pt x="2478" y="6213"/>
                  </a:cubicBezTo>
                  <a:cubicBezTo>
                    <a:pt x="1849" y="5141"/>
                    <a:pt x="1480" y="3884"/>
                    <a:pt x="1036" y="2701"/>
                  </a:cubicBezTo>
                  <a:cubicBezTo>
                    <a:pt x="927" y="2337"/>
                    <a:pt x="280" y="0"/>
                    <a:pt x="13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44"/>
            <p:cNvSpPr/>
            <p:nvPr/>
          </p:nvSpPr>
          <p:spPr>
            <a:xfrm>
              <a:off x="-2958115" y="1146536"/>
              <a:ext cx="183515" cy="488600"/>
            </a:xfrm>
            <a:custGeom>
              <a:avLst/>
              <a:gdLst/>
              <a:ahLst/>
              <a:cxnLst/>
              <a:rect l="l" t="t" r="r" b="b"/>
              <a:pathLst>
                <a:path w="4844" h="12241" extrusionOk="0">
                  <a:moveTo>
                    <a:pt x="36" y="0"/>
                  </a:moveTo>
                  <a:cubicBezTo>
                    <a:pt x="24" y="0"/>
                    <a:pt x="12" y="1"/>
                    <a:pt x="0" y="3"/>
                  </a:cubicBezTo>
                  <a:cubicBezTo>
                    <a:pt x="703" y="1778"/>
                    <a:pt x="407" y="3811"/>
                    <a:pt x="592" y="5660"/>
                  </a:cubicBezTo>
                  <a:cubicBezTo>
                    <a:pt x="887" y="8322"/>
                    <a:pt x="1738" y="11205"/>
                    <a:pt x="4511" y="12167"/>
                  </a:cubicBezTo>
                  <a:lnTo>
                    <a:pt x="4585" y="12167"/>
                  </a:lnTo>
                  <a:cubicBezTo>
                    <a:pt x="4585" y="12203"/>
                    <a:pt x="4621" y="12203"/>
                    <a:pt x="4658" y="12203"/>
                  </a:cubicBezTo>
                  <a:cubicBezTo>
                    <a:pt x="4695" y="12240"/>
                    <a:pt x="4769" y="12240"/>
                    <a:pt x="4769" y="12240"/>
                  </a:cubicBezTo>
                  <a:lnTo>
                    <a:pt x="4843" y="12130"/>
                  </a:lnTo>
                  <a:cubicBezTo>
                    <a:pt x="3845" y="10466"/>
                    <a:pt x="2662" y="8728"/>
                    <a:pt x="2070" y="6806"/>
                  </a:cubicBezTo>
                  <a:cubicBezTo>
                    <a:pt x="1742" y="5929"/>
                    <a:pt x="1016" y="0"/>
                    <a:pt x="36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44"/>
            <p:cNvSpPr/>
            <p:nvPr/>
          </p:nvSpPr>
          <p:spPr>
            <a:xfrm>
              <a:off x="-3071581" y="1155477"/>
              <a:ext cx="235342" cy="572621"/>
            </a:xfrm>
            <a:custGeom>
              <a:avLst/>
              <a:gdLst/>
              <a:ahLst/>
              <a:cxnLst/>
              <a:rect l="l" t="t" r="r" b="b"/>
              <a:pathLst>
                <a:path w="6212" h="14346" extrusionOk="0">
                  <a:moveTo>
                    <a:pt x="1701" y="1"/>
                  </a:moveTo>
                  <a:cubicBezTo>
                    <a:pt x="666" y="2737"/>
                    <a:pt x="1" y="5621"/>
                    <a:pt x="777" y="8504"/>
                  </a:cubicBezTo>
                  <a:cubicBezTo>
                    <a:pt x="1442" y="11203"/>
                    <a:pt x="3365" y="13458"/>
                    <a:pt x="6027" y="14309"/>
                  </a:cubicBezTo>
                  <a:lnTo>
                    <a:pt x="6138" y="14346"/>
                  </a:lnTo>
                  <a:lnTo>
                    <a:pt x="6212" y="14198"/>
                  </a:lnTo>
                  <a:cubicBezTo>
                    <a:pt x="4622" y="12016"/>
                    <a:pt x="2367" y="9909"/>
                    <a:pt x="1627" y="7173"/>
                  </a:cubicBezTo>
                  <a:cubicBezTo>
                    <a:pt x="1331" y="5879"/>
                    <a:pt x="1258" y="4548"/>
                    <a:pt x="1368" y="3254"/>
                  </a:cubicBezTo>
                  <a:cubicBezTo>
                    <a:pt x="1405" y="2848"/>
                    <a:pt x="1886" y="1"/>
                    <a:pt x="1701" y="1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44"/>
            <p:cNvSpPr/>
            <p:nvPr/>
          </p:nvSpPr>
          <p:spPr>
            <a:xfrm>
              <a:off x="-3131818" y="1394568"/>
              <a:ext cx="239547" cy="423538"/>
            </a:xfrm>
            <a:custGeom>
              <a:avLst/>
              <a:gdLst/>
              <a:ahLst/>
              <a:cxnLst/>
              <a:rect l="l" t="t" r="r" b="b"/>
              <a:pathLst>
                <a:path w="6323" h="10611" extrusionOk="0">
                  <a:moveTo>
                    <a:pt x="851" y="0"/>
                  </a:moveTo>
                  <a:cubicBezTo>
                    <a:pt x="1" y="3993"/>
                    <a:pt x="1701" y="9317"/>
                    <a:pt x="6101" y="10611"/>
                  </a:cubicBezTo>
                  <a:lnTo>
                    <a:pt x="6249" y="10611"/>
                  </a:lnTo>
                  <a:lnTo>
                    <a:pt x="6323" y="10463"/>
                  </a:lnTo>
                  <a:cubicBezTo>
                    <a:pt x="5288" y="8577"/>
                    <a:pt x="3513" y="7210"/>
                    <a:pt x="2404" y="5398"/>
                  </a:cubicBezTo>
                  <a:cubicBezTo>
                    <a:pt x="1812" y="4437"/>
                    <a:pt x="1443" y="3402"/>
                    <a:pt x="1184" y="2292"/>
                  </a:cubicBezTo>
                  <a:cubicBezTo>
                    <a:pt x="1147" y="1923"/>
                    <a:pt x="1073" y="0"/>
                    <a:pt x="851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44"/>
            <p:cNvSpPr/>
            <p:nvPr/>
          </p:nvSpPr>
          <p:spPr>
            <a:xfrm>
              <a:off x="-3186448" y="1448972"/>
              <a:ext cx="235342" cy="463573"/>
            </a:xfrm>
            <a:custGeom>
              <a:avLst/>
              <a:gdLst/>
              <a:ahLst/>
              <a:cxnLst/>
              <a:rect l="l" t="t" r="r" b="b"/>
              <a:pathLst>
                <a:path w="6212" h="11614" extrusionOk="0">
                  <a:moveTo>
                    <a:pt x="51" y="0"/>
                  </a:moveTo>
                  <a:cubicBezTo>
                    <a:pt x="35" y="0"/>
                    <a:pt x="18" y="2"/>
                    <a:pt x="1" y="5"/>
                  </a:cubicBezTo>
                  <a:cubicBezTo>
                    <a:pt x="482" y="1077"/>
                    <a:pt x="334" y="2223"/>
                    <a:pt x="334" y="3332"/>
                  </a:cubicBezTo>
                  <a:cubicBezTo>
                    <a:pt x="371" y="4590"/>
                    <a:pt x="519" y="5736"/>
                    <a:pt x="925" y="6882"/>
                  </a:cubicBezTo>
                  <a:cubicBezTo>
                    <a:pt x="1812" y="9211"/>
                    <a:pt x="3550" y="11096"/>
                    <a:pt x="6101" y="11614"/>
                  </a:cubicBezTo>
                  <a:lnTo>
                    <a:pt x="6212" y="11466"/>
                  </a:lnTo>
                  <a:cubicBezTo>
                    <a:pt x="5251" y="10135"/>
                    <a:pt x="4068" y="8915"/>
                    <a:pt x="2959" y="7658"/>
                  </a:cubicBezTo>
                  <a:cubicBezTo>
                    <a:pt x="1997" y="6475"/>
                    <a:pt x="1443" y="5144"/>
                    <a:pt x="1147" y="3591"/>
                  </a:cubicBezTo>
                  <a:cubicBezTo>
                    <a:pt x="1075" y="3013"/>
                    <a:pt x="755" y="0"/>
                    <a:pt x="51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44"/>
            <p:cNvSpPr/>
            <p:nvPr/>
          </p:nvSpPr>
          <p:spPr>
            <a:xfrm>
              <a:off x="-3320902" y="1477192"/>
              <a:ext cx="313801" cy="523924"/>
            </a:xfrm>
            <a:custGeom>
              <a:avLst/>
              <a:gdLst/>
              <a:ahLst/>
              <a:cxnLst/>
              <a:rect l="l" t="t" r="r" b="b"/>
              <a:pathLst>
                <a:path w="8283" h="13126" extrusionOk="0">
                  <a:moveTo>
                    <a:pt x="1258" y="1"/>
                  </a:moveTo>
                  <a:cubicBezTo>
                    <a:pt x="1" y="5029"/>
                    <a:pt x="2700" y="11868"/>
                    <a:pt x="8097" y="13125"/>
                  </a:cubicBezTo>
                  <a:lnTo>
                    <a:pt x="8171" y="13125"/>
                  </a:lnTo>
                  <a:lnTo>
                    <a:pt x="8282" y="12977"/>
                  </a:lnTo>
                  <a:cubicBezTo>
                    <a:pt x="6803" y="11277"/>
                    <a:pt x="5103" y="9687"/>
                    <a:pt x="3661" y="7912"/>
                  </a:cubicBezTo>
                  <a:cubicBezTo>
                    <a:pt x="2700" y="6618"/>
                    <a:pt x="2034" y="5066"/>
                    <a:pt x="1664" y="3513"/>
                  </a:cubicBezTo>
                  <a:cubicBezTo>
                    <a:pt x="1517" y="2810"/>
                    <a:pt x="1443" y="2108"/>
                    <a:pt x="1406" y="1442"/>
                  </a:cubicBezTo>
                  <a:cubicBezTo>
                    <a:pt x="1406" y="999"/>
                    <a:pt x="1517" y="185"/>
                    <a:pt x="1258" y="1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44"/>
            <p:cNvSpPr/>
            <p:nvPr/>
          </p:nvSpPr>
          <p:spPr>
            <a:xfrm>
              <a:off x="-2900719" y="1146656"/>
              <a:ext cx="179348" cy="411723"/>
            </a:xfrm>
            <a:custGeom>
              <a:avLst/>
              <a:gdLst/>
              <a:ahLst/>
              <a:cxnLst/>
              <a:rect l="l" t="t" r="r" b="b"/>
              <a:pathLst>
                <a:path w="4734" h="10315" extrusionOk="0">
                  <a:moveTo>
                    <a:pt x="112" y="0"/>
                  </a:moveTo>
                  <a:cubicBezTo>
                    <a:pt x="38" y="518"/>
                    <a:pt x="38" y="998"/>
                    <a:pt x="1" y="1516"/>
                  </a:cubicBezTo>
                  <a:cubicBezTo>
                    <a:pt x="1" y="2034"/>
                    <a:pt x="38" y="2551"/>
                    <a:pt x="38" y="3032"/>
                  </a:cubicBezTo>
                  <a:cubicBezTo>
                    <a:pt x="112" y="4067"/>
                    <a:pt x="223" y="5028"/>
                    <a:pt x="519" y="6063"/>
                  </a:cubicBezTo>
                  <a:cubicBezTo>
                    <a:pt x="777" y="7025"/>
                    <a:pt x="1221" y="7986"/>
                    <a:pt x="1886" y="8836"/>
                  </a:cubicBezTo>
                  <a:cubicBezTo>
                    <a:pt x="2219" y="9243"/>
                    <a:pt x="2626" y="9576"/>
                    <a:pt x="3106" y="9834"/>
                  </a:cubicBezTo>
                  <a:cubicBezTo>
                    <a:pt x="3550" y="10056"/>
                    <a:pt x="4068" y="10278"/>
                    <a:pt x="4585" y="10315"/>
                  </a:cubicBezTo>
                  <a:lnTo>
                    <a:pt x="4622" y="10315"/>
                  </a:lnTo>
                  <a:lnTo>
                    <a:pt x="4733" y="10167"/>
                  </a:lnTo>
                  <a:lnTo>
                    <a:pt x="4733" y="10167"/>
                  </a:lnTo>
                  <a:lnTo>
                    <a:pt x="4603" y="10200"/>
                  </a:lnTo>
                  <a:lnTo>
                    <a:pt x="4603" y="10200"/>
                  </a:lnTo>
                  <a:cubicBezTo>
                    <a:pt x="3650" y="9974"/>
                    <a:pt x="2807" y="9385"/>
                    <a:pt x="2219" y="8577"/>
                  </a:cubicBezTo>
                  <a:cubicBezTo>
                    <a:pt x="1628" y="7801"/>
                    <a:pt x="1258" y="6877"/>
                    <a:pt x="962" y="5915"/>
                  </a:cubicBezTo>
                  <a:cubicBezTo>
                    <a:pt x="482" y="3993"/>
                    <a:pt x="334" y="1997"/>
                    <a:pt x="149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44"/>
            <p:cNvSpPr/>
            <p:nvPr/>
          </p:nvSpPr>
          <p:spPr>
            <a:xfrm>
              <a:off x="-2899318" y="1145179"/>
              <a:ext cx="177946" cy="405856"/>
            </a:xfrm>
            <a:custGeom>
              <a:avLst/>
              <a:gdLst/>
              <a:ahLst/>
              <a:cxnLst/>
              <a:rect l="l" t="t" r="r" b="b"/>
              <a:pathLst>
                <a:path w="4697" h="10168" extrusionOk="0">
                  <a:moveTo>
                    <a:pt x="1" y="0"/>
                  </a:moveTo>
                  <a:lnTo>
                    <a:pt x="36" y="18"/>
                  </a:lnTo>
                  <a:lnTo>
                    <a:pt x="36" y="18"/>
                  </a:lnTo>
                  <a:cubicBezTo>
                    <a:pt x="26" y="10"/>
                    <a:pt x="14" y="5"/>
                    <a:pt x="1" y="0"/>
                  </a:cubicBezTo>
                  <a:close/>
                  <a:moveTo>
                    <a:pt x="36" y="18"/>
                  </a:moveTo>
                  <a:cubicBezTo>
                    <a:pt x="112" y="71"/>
                    <a:pt x="116" y="194"/>
                    <a:pt x="149" y="259"/>
                  </a:cubicBezTo>
                  <a:cubicBezTo>
                    <a:pt x="186" y="370"/>
                    <a:pt x="186" y="518"/>
                    <a:pt x="260" y="592"/>
                  </a:cubicBezTo>
                  <a:lnTo>
                    <a:pt x="371" y="1294"/>
                  </a:lnTo>
                  <a:cubicBezTo>
                    <a:pt x="518" y="1738"/>
                    <a:pt x="592" y="2218"/>
                    <a:pt x="703" y="2662"/>
                  </a:cubicBezTo>
                  <a:cubicBezTo>
                    <a:pt x="925" y="3586"/>
                    <a:pt x="1221" y="4511"/>
                    <a:pt x="1591" y="5398"/>
                  </a:cubicBezTo>
                  <a:cubicBezTo>
                    <a:pt x="1776" y="5879"/>
                    <a:pt x="2034" y="6322"/>
                    <a:pt x="2293" y="6692"/>
                  </a:cubicBezTo>
                  <a:cubicBezTo>
                    <a:pt x="2552" y="7062"/>
                    <a:pt x="2774" y="7468"/>
                    <a:pt x="3069" y="7838"/>
                  </a:cubicBezTo>
                  <a:cubicBezTo>
                    <a:pt x="3328" y="8208"/>
                    <a:pt x="3624" y="8651"/>
                    <a:pt x="3846" y="9021"/>
                  </a:cubicBezTo>
                  <a:cubicBezTo>
                    <a:pt x="4142" y="9391"/>
                    <a:pt x="4363" y="9797"/>
                    <a:pt x="4622" y="10167"/>
                  </a:cubicBezTo>
                  <a:lnTo>
                    <a:pt x="4696" y="10167"/>
                  </a:lnTo>
                  <a:cubicBezTo>
                    <a:pt x="4253" y="9317"/>
                    <a:pt x="3846" y="8503"/>
                    <a:pt x="3402" y="7653"/>
                  </a:cubicBezTo>
                  <a:cubicBezTo>
                    <a:pt x="2922" y="6840"/>
                    <a:pt x="2404" y="6100"/>
                    <a:pt x="2034" y="5213"/>
                  </a:cubicBezTo>
                  <a:cubicBezTo>
                    <a:pt x="1665" y="4326"/>
                    <a:pt x="1369" y="3475"/>
                    <a:pt x="1073" y="2588"/>
                  </a:cubicBezTo>
                  <a:cubicBezTo>
                    <a:pt x="925" y="2107"/>
                    <a:pt x="814" y="1701"/>
                    <a:pt x="666" y="1257"/>
                  </a:cubicBezTo>
                  <a:cubicBezTo>
                    <a:pt x="629" y="998"/>
                    <a:pt x="518" y="814"/>
                    <a:pt x="445" y="592"/>
                  </a:cubicBezTo>
                  <a:cubicBezTo>
                    <a:pt x="371" y="518"/>
                    <a:pt x="334" y="370"/>
                    <a:pt x="297" y="259"/>
                  </a:cubicBezTo>
                  <a:cubicBezTo>
                    <a:pt x="260" y="222"/>
                    <a:pt x="260" y="185"/>
                    <a:pt x="186" y="148"/>
                  </a:cubicBezTo>
                  <a:cubicBezTo>
                    <a:pt x="186" y="74"/>
                    <a:pt x="149" y="37"/>
                    <a:pt x="75" y="37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44"/>
            <p:cNvSpPr/>
            <p:nvPr/>
          </p:nvSpPr>
          <p:spPr>
            <a:xfrm>
              <a:off x="-2963722" y="1149609"/>
              <a:ext cx="189122" cy="487003"/>
            </a:xfrm>
            <a:custGeom>
              <a:avLst/>
              <a:gdLst/>
              <a:ahLst/>
              <a:cxnLst/>
              <a:rect l="l" t="t" r="r" b="b"/>
              <a:pathLst>
                <a:path w="4992" h="12201" extrusionOk="0">
                  <a:moveTo>
                    <a:pt x="0" y="0"/>
                  </a:moveTo>
                  <a:cubicBezTo>
                    <a:pt x="148" y="555"/>
                    <a:pt x="222" y="1183"/>
                    <a:pt x="222" y="1738"/>
                  </a:cubicBezTo>
                  <a:cubicBezTo>
                    <a:pt x="259" y="2292"/>
                    <a:pt x="259" y="2847"/>
                    <a:pt x="222" y="3438"/>
                  </a:cubicBezTo>
                  <a:cubicBezTo>
                    <a:pt x="185" y="4584"/>
                    <a:pt x="222" y="5804"/>
                    <a:pt x="407" y="6988"/>
                  </a:cubicBezTo>
                  <a:cubicBezTo>
                    <a:pt x="703" y="8134"/>
                    <a:pt x="1072" y="9354"/>
                    <a:pt x="1812" y="10352"/>
                  </a:cubicBezTo>
                  <a:cubicBezTo>
                    <a:pt x="2182" y="10832"/>
                    <a:pt x="2625" y="11276"/>
                    <a:pt x="3143" y="11609"/>
                  </a:cubicBezTo>
                  <a:cubicBezTo>
                    <a:pt x="3675" y="11928"/>
                    <a:pt x="4206" y="12111"/>
                    <a:pt x="4771" y="12191"/>
                  </a:cubicBezTo>
                  <a:lnTo>
                    <a:pt x="4771" y="12191"/>
                  </a:lnTo>
                  <a:cubicBezTo>
                    <a:pt x="3677" y="11889"/>
                    <a:pt x="2729" y="11155"/>
                    <a:pt x="2071" y="10167"/>
                  </a:cubicBezTo>
                  <a:cubicBezTo>
                    <a:pt x="1442" y="9206"/>
                    <a:pt x="1109" y="8097"/>
                    <a:pt x="888" y="6951"/>
                  </a:cubicBezTo>
                  <a:cubicBezTo>
                    <a:pt x="629" y="5841"/>
                    <a:pt x="629" y="4621"/>
                    <a:pt x="592" y="3475"/>
                  </a:cubicBezTo>
                  <a:cubicBezTo>
                    <a:pt x="555" y="2329"/>
                    <a:pt x="444" y="1109"/>
                    <a:pt x="37" y="0"/>
                  </a:cubicBezTo>
                  <a:close/>
                  <a:moveTo>
                    <a:pt x="4782" y="12194"/>
                  </a:moveTo>
                  <a:lnTo>
                    <a:pt x="4769" y="12200"/>
                  </a:lnTo>
                  <a:lnTo>
                    <a:pt x="4806" y="12200"/>
                  </a:lnTo>
                  <a:cubicBezTo>
                    <a:pt x="4798" y="12198"/>
                    <a:pt x="4790" y="12196"/>
                    <a:pt x="4782" y="12194"/>
                  </a:cubicBezTo>
                  <a:close/>
                  <a:moveTo>
                    <a:pt x="4991" y="12090"/>
                  </a:moveTo>
                  <a:lnTo>
                    <a:pt x="4785" y="12193"/>
                  </a:lnTo>
                  <a:lnTo>
                    <a:pt x="4785" y="12193"/>
                  </a:lnTo>
                  <a:cubicBezTo>
                    <a:pt x="4780" y="12192"/>
                    <a:pt x="4776" y="12191"/>
                    <a:pt x="4771" y="12191"/>
                  </a:cubicBezTo>
                  <a:lnTo>
                    <a:pt x="4771" y="12191"/>
                  </a:lnTo>
                  <a:cubicBezTo>
                    <a:pt x="4775" y="12192"/>
                    <a:pt x="4779" y="12193"/>
                    <a:pt x="4782" y="12194"/>
                  </a:cubicBezTo>
                  <a:lnTo>
                    <a:pt x="4782" y="12194"/>
                  </a:lnTo>
                  <a:lnTo>
                    <a:pt x="4785" y="12193"/>
                  </a:lnTo>
                  <a:lnTo>
                    <a:pt x="4785" y="12193"/>
                  </a:lnTo>
                  <a:cubicBezTo>
                    <a:pt x="4804" y="12195"/>
                    <a:pt x="4824" y="12198"/>
                    <a:pt x="4843" y="12200"/>
                  </a:cubicBezTo>
                  <a:lnTo>
                    <a:pt x="4917" y="12200"/>
                  </a:lnTo>
                  <a:lnTo>
                    <a:pt x="4991" y="12090"/>
                  </a:ln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44"/>
            <p:cNvSpPr/>
            <p:nvPr/>
          </p:nvSpPr>
          <p:spPr>
            <a:xfrm>
              <a:off x="-2962320" y="1146656"/>
              <a:ext cx="187720" cy="487003"/>
            </a:xfrm>
            <a:custGeom>
              <a:avLst/>
              <a:gdLst/>
              <a:ahLst/>
              <a:cxnLst/>
              <a:rect l="l" t="t" r="r" b="b"/>
              <a:pathLst>
                <a:path w="4955" h="12201" extrusionOk="0">
                  <a:moveTo>
                    <a:pt x="0" y="0"/>
                  </a:moveTo>
                  <a:cubicBezTo>
                    <a:pt x="148" y="0"/>
                    <a:pt x="222" y="148"/>
                    <a:pt x="296" y="222"/>
                  </a:cubicBezTo>
                  <a:cubicBezTo>
                    <a:pt x="370" y="370"/>
                    <a:pt x="407" y="481"/>
                    <a:pt x="481" y="592"/>
                  </a:cubicBezTo>
                  <a:cubicBezTo>
                    <a:pt x="518" y="813"/>
                    <a:pt x="629" y="1109"/>
                    <a:pt x="666" y="1405"/>
                  </a:cubicBezTo>
                  <a:cubicBezTo>
                    <a:pt x="777" y="1960"/>
                    <a:pt x="888" y="2440"/>
                    <a:pt x="998" y="2995"/>
                  </a:cubicBezTo>
                  <a:lnTo>
                    <a:pt x="1553" y="6285"/>
                  </a:lnTo>
                  <a:lnTo>
                    <a:pt x="1701" y="6803"/>
                  </a:lnTo>
                  <a:cubicBezTo>
                    <a:pt x="1775" y="6914"/>
                    <a:pt x="1812" y="7099"/>
                    <a:pt x="1849" y="7209"/>
                  </a:cubicBezTo>
                  <a:cubicBezTo>
                    <a:pt x="1960" y="7431"/>
                    <a:pt x="2034" y="7764"/>
                    <a:pt x="2181" y="7986"/>
                  </a:cubicBezTo>
                  <a:cubicBezTo>
                    <a:pt x="2403" y="8503"/>
                    <a:pt x="2625" y="9021"/>
                    <a:pt x="2958" y="9465"/>
                  </a:cubicBezTo>
                  <a:cubicBezTo>
                    <a:pt x="3254" y="9945"/>
                    <a:pt x="3549" y="10389"/>
                    <a:pt x="3882" y="10870"/>
                  </a:cubicBezTo>
                  <a:cubicBezTo>
                    <a:pt x="4215" y="11313"/>
                    <a:pt x="4548" y="11794"/>
                    <a:pt x="4917" y="12200"/>
                  </a:cubicBezTo>
                  <a:lnTo>
                    <a:pt x="4954" y="12164"/>
                  </a:lnTo>
                  <a:cubicBezTo>
                    <a:pt x="4400" y="11202"/>
                    <a:pt x="3808" y="10278"/>
                    <a:pt x="3291" y="9280"/>
                  </a:cubicBezTo>
                  <a:cubicBezTo>
                    <a:pt x="3032" y="8836"/>
                    <a:pt x="2773" y="8319"/>
                    <a:pt x="2551" y="7801"/>
                  </a:cubicBezTo>
                  <a:cubicBezTo>
                    <a:pt x="2366" y="7283"/>
                    <a:pt x="2145" y="6803"/>
                    <a:pt x="2034" y="6248"/>
                  </a:cubicBezTo>
                  <a:cubicBezTo>
                    <a:pt x="1849" y="5139"/>
                    <a:pt x="1627" y="4030"/>
                    <a:pt x="1405" y="2958"/>
                  </a:cubicBezTo>
                  <a:cubicBezTo>
                    <a:pt x="1294" y="2403"/>
                    <a:pt x="1183" y="1849"/>
                    <a:pt x="998" y="1331"/>
                  </a:cubicBezTo>
                  <a:cubicBezTo>
                    <a:pt x="888" y="1072"/>
                    <a:pt x="777" y="777"/>
                    <a:pt x="666" y="555"/>
                  </a:cubicBezTo>
                  <a:cubicBezTo>
                    <a:pt x="555" y="407"/>
                    <a:pt x="518" y="296"/>
                    <a:pt x="407" y="185"/>
                  </a:cubicBezTo>
                  <a:cubicBezTo>
                    <a:pt x="333" y="111"/>
                    <a:pt x="185" y="0"/>
                    <a:pt x="74" y="0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44"/>
            <p:cNvSpPr/>
            <p:nvPr/>
          </p:nvSpPr>
          <p:spPr>
            <a:xfrm>
              <a:off x="-3074384" y="1156954"/>
              <a:ext cx="238145" cy="572621"/>
            </a:xfrm>
            <a:custGeom>
              <a:avLst/>
              <a:gdLst/>
              <a:ahLst/>
              <a:cxnLst/>
              <a:rect l="l" t="t" r="r" b="b"/>
              <a:pathLst>
                <a:path w="6286" h="14346" extrusionOk="0">
                  <a:moveTo>
                    <a:pt x="1738" y="1"/>
                  </a:moveTo>
                  <a:cubicBezTo>
                    <a:pt x="1368" y="629"/>
                    <a:pt x="1110" y="1295"/>
                    <a:pt x="851" y="1960"/>
                  </a:cubicBezTo>
                  <a:cubicBezTo>
                    <a:pt x="629" y="2663"/>
                    <a:pt x="444" y="3328"/>
                    <a:pt x="296" y="4031"/>
                  </a:cubicBezTo>
                  <a:cubicBezTo>
                    <a:pt x="1" y="5436"/>
                    <a:pt x="1" y="6951"/>
                    <a:pt x="333" y="8393"/>
                  </a:cubicBezTo>
                  <a:cubicBezTo>
                    <a:pt x="703" y="9798"/>
                    <a:pt x="1405" y="11203"/>
                    <a:pt x="2404" y="12275"/>
                  </a:cubicBezTo>
                  <a:cubicBezTo>
                    <a:pt x="2921" y="12793"/>
                    <a:pt x="3476" y="13236"/>
                    <a:pt x="4141" y="13606"/>
                  </a:cubicBezTo>
                  <a:cubicBezTo>
                    <a:pt x="4770" y="13976"/>
                    <a:pt x="5472" y="14198"/>
                    <a:pt x="6175" y="14346"/>
                  </a:cubicBezTo>
                  <a:lnTo>
                    <a:pt x="6212" y="14346"/>
                  </a:lnTo>
                  <a:lnTo>
                    <a:pt x="6286" y="14198"/>
                  </a:lnTo>
                  <a:lnTo>
                    <a:pt x="6286" y="14198"/>
                  </a:lnTo>
                  <a:lnTo>
                    <a:pt x="6113" y="14302"/>
                  </a:lnTo>
                  <a:lnTo>
                    <a:pt x="6113" y="14302"/>
                  </a:lnTo>
                  <a:cubicBezTo>
                    <a:pt x="4792" y="13928"/>
                    <a:pt x="3618" y="13082"/>
                    <a:pt x="2699" y="12016"/>
                  </a:cubicBezTo>
                  <a:cubicBezTo>
                    <a:pt x="1775" y="10981"/>
                    <a:pt x="1110" y="9687"/>
                    <a:pt x="777" y="8282"/>
                  </a:cubicBezTo>
                  <a:cubicBezTo>
                    <a:pt x="481" y="6914"/>
                    <a:pt x="481" y="5473"/>
                    <a:pt x="666" y="4068"/>
                  </a:cubicBezTo>
                  <a:cubicBezTo>
                    <a:pt x="888" y="2700"/>
                    <a:pt x="1258" y="1369"/>
                    <a:pt x="1775" y="1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44"/>
            <p:cNvSpPr/>
            <p:nvPr/>
          </p:nvSpPr>
          <p:spPr>
            <a:xfrm>
              <a:off x="-3040780" y="1155477"/>
              <a:ext cx="203139" cy="568190"/>
            </a:xfrm>
            <a:custGeom>
              <a:avLst/>
              <a:gdLst/>
              <a:ahLst/>
              <a:cxnLst/>
              <a:rect l="l" t="t" r="r" b="b"/>
              <a:pathLst>
                <a:path w="5362" h="14235" extrusionOk="0">
                  <a:moveTo>
                    <a:pt x="888" y="1"/>
                  </a:moveTo>
                  <a:cubicBezTo>
                    <a:pt x="888" y="112"/>
                    <a:pt x="888" y="186"/>
                    <a:pt x="777" y="186"/>
                  </a:cubicBezTo>
                  <a:cubicBezTo>
                    <a:pt x="777" y="297"/>
                    <a:pt x="740" y="334"/>
                    <a:pt x="740" y="408"/>
                  </a:cubicBezTo>
                  <a:lnTo>
                    <a:pt x="666" y="888"/>
                  </a:lnTo>
                  <a:lnTo>
                    <a:pt x="408" y="1849"/>
                  </a:lnTo>
                  <a:lnTo>
                    <a:pt x="223" y="2811"/>
                  </a:lnTo>
                  <a:cubicBezTo>
                    <a:pt x="149" y="3143"/>
                    <a:pt x="149" y="3513"/>
                    <a:pt x="112" y="3846"/>
                  </a:cubicBezTo>
                  <a:cubicBezTo>
                    <a:pt x="1" y="5177"/>
                    <a:pt x="149" y="6582"/>
                    <a:pt x="555" y="7876"/>
                  </a:cubicBezTo>
                  <a:cubicBezTo>
                    <a:pt x="1073" y="9170"/>
                    <a:pt x="1812" y="10316"/>
                    <a:pt x="2626" y="11351"/>
                  </a:cubicBezTo>
                  <a:cubicBezTo>
                    <a:pt x="3069" y="11832"/>
                    <a:pt x="3476" y="12349"/>
                    <a:pt x="3920" y="12830"/>
                  </a:cubicBezTo>
                  <a:lnTo>
                    <a:pt x="5325" y="14235"/>
                  </a:lnTo>
                  <a:lnTo>
                    <a:pt x="5362" y="14198"/>
                  </a:lnTo>
                  <a:cubicBezTo>
                    <a:pt x="4622" y="13126"/>
                    <a:pt x="3735" y="12164"/>
                    <a:pt x="2959" y="11092"/>
                  </a:cubicBezTo>
                  <a:cubicBezTo>
                    <a:pt x="2182" y="10094"/>
                    <a:pt x="1443" y="8985"/>
                    <a:pt x="999" y="7728"/>
                  </a:cubicBezTo>
                  <a:cubicBezTo>
                    <a:pt x="592" y="6545"/>
                    <a:pt x="481" y="5177"/>
                    <a:pt x="518" y="3883"/>
                  </a:cubicBezTo>
                  <a:cubicBezTo>
                    <a:pt x="518" y="3254"/>
                    <a:pt x="629" y="2589"/>
                    <a:pt x="740" y="1960"/>
                  </a:cubicBezTo>
                  <a:lnTo>
                    <a:pt x="888" y="999"/>
                  </a:lnTo>
                  <a:cubicBezTo>
                    <a:pt x="888" y="814"/>
                    <a:pt x="925" y="666"/>
                    <a:pt x="925" y="482"/>
                  </a:cubicBezTo>
                  <a:lnTo>
                    <a:pt x="925" y="260"/>
                  </a:lnTo>
                  <a:cubicBezTo>
                    <a:pt x="925" y="186"/>
                    <a:pt x="962" y="112"/>
                    <a:pt x="888" y="1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44"/>
            <p:cNvSpPr/>
            <p:nvPr/>
          </p:nvSpPr>
          <p:spPr>
            <a:xfrm>
              <a:off x="-3117800" y="1394568"/>
              <a:ext cx="225529" cy="423538"/>
            </a:xfrm>
            <a:custGeom>
              <a:avLst/>
              <a:gdLst/>
              <a:ahLst/>
              <a:cxnLst/>
              <a:rect l="l" t="t" r="r" b="b"/>
              <a:pathLst>
                <a:path w="5953" h="10611" extrusionOk="0">
                  <a:moveTo>
                    <a:pt x="481" y="0"/>
                  </a:moveTo>
                  <a:cubicBezTo>
                    <a:pt x="222" y="481"/>
                    <a:pt x="148" y="1035"/>
                    <a:pt x="37" y="1590"/>
                  </a:cubicBezTo>
                  <a:cubicBezTo>
                    <a:pt x="0" y="2145"/>
                    <a:pt x="0" y="2699"/>
                    <a:pt x="0" y="3254"/>
                  </a:cubicBezTo>
                  <a:cubicBezTo>
                    <a:pt x="37" y="4363"/>
                    <a:pt x="370" y="5472"/>
                    <a:pt x="777" y="6544"/>
                  </a:cubicBezTo>
                  <a:cubicBezTo>
                    <a:pt x="1257" y="7542"/>
                    <a:pt x="1886" y="8540"/>
                    <a:pt x="2773" y="9280"/>
                  </a:cubicBezTo>
                  <a:cubicBezTo>
                    <a:pt x="3180" y="9650"/>
                    <a:pt x="3698" y="9982"/>
                    <a:pt x="4215" y="10204"/>
                  </a:cubicBezTo>
                  <a:cubicBezTo>
                    <a:pt x="4733" y="10389"/>
                    <a:pt x="5287" y="10574"/>
                    <a:pt x="5842" y="10611"/>
                  </a:cubicBezTo>
                  <a:lnTo>
                    <a:pt x="5879" y="10611"/>
                  </a:lnTo>
                  <a:lnTo>
                    <a:pt x="5953" y="10463"/>
                  </a:lnTo>
                  <a:lnTo>
                    <a:pt x="5853" y="10530"/>
                  </a:lnTo>
                  <a:lnTo>
                    <a:pt x="5853" y="10530"/>
                  </a:lnTo>
                  <a:cubicBezTo>
                    <a:pt x="4791" y="10232"/>
                    <a:pt x="3839" y="9681"/>
                    <a:pt x="3069" y="8947"/>
                  </a:cubicBezTo>
                  <a:cubicBezTo>
                    <a:pt x="2256" y="8208"/>
                    <a:pt x="1627" y="7283"/>
                    <a:pt x="1221" y="6322"/>
                  </a:cubicBezTo>
                  <a:cubicBezTo>
                    <a:pt x="370" y="4363"/>
                    <a:pt x="111" y="2108"/>
                    <a:pt x="518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44"/>
            <p:cNvSpPr/>
            <p:nvPr/>
          </p:nvSpPr>
          <p:spPr>
            <a:xfrm>
              <a:off x="-3099578" y="1394568"/>
              <a:ext cx="207307" cy="419108"/>
            </a:xfrm>
            <a:custGeom>
              <a:avLst/>
              <a:gdLst/>
              <a:ahLst/>
              <a:cxnLst/>
              <a:rect l="l" t="t" r="r" b="b"/>
              <a:pathLst>
                <a:path w="5472" h="10500" extrusionOk="0">
                  <a:moveTo>
                    <a:pt x="0" y="0"/>
                  </a:moveTo>
                  <a:lnTo>
                    <a:pt x="37" y="74"/>
                  </a:lnTo>
                  <a:cubicBezTo>
                    <a:pt x="74" y="111"/>
                    <a:pt x="74" y="296"/>
                    <a:pt x="74" y="407"/>
                  </a:cubicBezTo>
                  <a:lnTo>
                    <a:pt x="74" y="777"/>
                  </a:lnTo>
                  <a:lnTo>
                    <a:pt x="74" y="1516"/>
                  </a:lnTo>
                  <a:lnTo>
                    <a:pt x="74" y="2292"/>
                  </a:lnTo>
                  <a:cubicBezTo>
                    <a:pt x="111" y="2625"/>
                    <a:pt x="185" y="2810"/>
                    <a:pt x="222" y="3069"/>
                  </a:cubicBezTo>
                  <a:cubicBezTo>
                    <a:pt x="444" y="4141"/>
                    <a:pt x="850" y="5102"/>
                    <a:pt x="1405" y="5989"/>
                  </a:cubicBezTo>
                  <a:cubicBezTo>
                    <a:pt x="2033" y="6877"/>
                    <a:pt x="2699" y="7653"/>
                    <a:pt x="3401" y="8356"/>
                  </a:cubicBezTo>
                  <a:cubicBezTo>
                    <a:pt x="3734" y="8651"/>
                    <a:pt x="4104" y="9021"/>
                    <a:pt x="4437" y="9391"/>
                  </a:cubicBezTo>
                  <a:cubicBezTo>
                    <a:pt x="4806" y="9724"/>
                    <a:pt x="5102" y="10130"/>
                    <a:pt x="5435" y="10500"/>
                  </a:cubicBezTo>
                  <a:lnTo>
                    <a:pt x="5472" y="10463"/>
                  </a:lnTo>
                  <a:cubicBezTo>
                    <a:pt x="4511" y="8651"/>
                    <a:pt x="2958" y="7320"/>
                    <a:pt x="1849" y="5657"/>
                  </a:cubicBezTo>
                  <a:cubicBezTo>
                    <a:pt x="1294" y="4843"/>
                    <a:pt x="850" y="3919"/>
                    <a:pt x="592" y="2921"/>
                  </a:cubicBezTo>
                  <a:cubicBezTo>
                    <a:pt x="481" y="2699"/>
                    <a:pt x="444" y="2440"/>
                    <a:pt x="407" y="2181"/>
                  </a:cubicBezTo>
                  <a:lnTo>
                    <a:pt x="296" y="1442"/>
                  </a:lnTo>
                  <a:cubicBezTo>
                    <a:pt x="259" y="1220"/>
                    <a:pt x="259" y="961"/>
                    <a:pt x="222" y="740"/>
                  </a:cubicBezTo>
                  <a:cubicBezTo>
                    <a:pt x="222" y="592"/>
                    <a:pt x="222" y="481"/>
                    <a:pt x="185" y="370"/>
                  </a:cubicBezTo>
                  <a:cubicBezTo>
                    <a:pt x="185" y="296"/>
                    <a:pt x="111" y="222"/>
                    <a:pt x="111" y="185"/>
                  </a:cubicBezTo>
                  <a:cubicBezTo>
                    <a:pt x="74" y="74"/>
                    <a:pt x="74" y="37"/>
                    <a:pt x="0" y="0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44"/>
            <p:cNvSpPr/>
            <p:nvPr/>
          </p:nvSpPr>
          <p:spPr>
            <a:xfrm>
              <a:off x="-3187850" y="1447695"/>
              <a:ext cx="236743" cy="464850"/>
            </a:xfrm>
            <a:custGeom>
              <a:avLst/>
              <a:gdLst/>
              <a:ahLst/>
              <a:cxnLst/>
              <a:rect l="l" t="t" r="r" b="b"/>
              <a:pathLst>
                <a:path w="6249" h="11646" extrusionOk="0">
                  <a:moveTo>
                    <a:pt x="38" y="0"/>
                  </a:moveTo>
                  <a:cubicBezTo>
                    <a:pt x="186" y="592"/>
                    <a:pt x="223" y="1146"/>
                    <a:pt x="186" y="1738"/>
                  </a:cubicBezTo>
                  <a:cubicBezTo>
                    <a:pt x="149" y="2366"/>
                    <a:pt x="38" y="2958"/>
                    <a:pt x="38" y="3549"/>
                  </a:cubicBezTo>
                  <a:cubicBezTo>
                    <a:pt x="1" y="4769"/>
                    <a:pt x="186" y="6063"/>
                    <a:pt x="666" y="7209"/>
                  </a:cubicBezTo>
                  <a:cubicBezTo>
                    <a:pt x="1110" y="8356"/>
                    <a:pt x="1813" y="9428"/>
                    <a:pt x="2774" y="10241"/>
                  </a:cubicBezTo>
                  <a:cubicBezTo>
                    <a:pt x="3254" y="10611"/>
                    <a:pt x="3809" y="10980"/>
                    <a:pt x="4363" y="11239"/>
                  </a:cubicBezTo>
                  <a:cubicBezTo>
                    <a:pt x="4955" y="11461"/>
                    <a:pt x="5547" y="11609"/>
                    <a:pt x="6138" y="11646"/>
                  </a:cubicBezTo>
                  <a:lnTo>
                    <a:pt x="6212" y="11646"/>
                  </a:lnTo>
                  <a:lnTo>
                    <a:pt x="6249" y="11498"/>
                  </a:lnTo>
                  <a:lnTo>
                    <a:pt x="6249" y="11498"/>
                  </a:lnTo>
                  <a:lnTo>
                    <a:pt x="6165" y="11526"/>
                  </a:lnTo>
                  <a:lnTo>
                    <a:pt x="6165" y="11526"/>
                  </a:lnTo>
                  <a:cubicBezTo>
                    <a:pt x="4964" y="11299"/>
                    <a:pt x="3909" y="10748"/>
                    <a:pt x="3070" y="9945"/>
                  </a:cubicBezTo>
                  <a:cubicBezTo>
                    <a:pt x="2219" y="9132"/>
                    <a:pt x="1517" y="8134"/>
                    <a:pt x="1110" y="7025"/>
                  </a:cubicBezTo>
                  <a:cubicBezTo>
                    <a:pt x="703" y="5915"/>
                    <a:pt x="519" y="4732"/>
                    <a:pt x="482" y="3549"/>
                  </a:cubicBezTo>
                  <a:cubicBezTo>
                    <a:pt x="408" y="2329"/>
                    <a:pt x="592" y="1109"/>
                    <a:pt x="112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44"/>
            <p:cNvSpPr/>
            <p:nvPr/>
          </p:nvSpPr>
          <p:spPr>
            <a:xfrm>
              <a:off x="-3187850" y="1447375"/>
              <a:ext cx="235380" cy="459302"/>
            </a:xfrm>
            <a:custGeom>
              <a:avLst/>
              <a:gdLst/>
              <a:ahLst/>
              <a:cxnLst/>
              <a:rect l="l" t="t" r="r" b="b"/>
              <a:pathLst>
                <a:path w="6213" h="11507" extrusionOk="0">
                  <a:moveTo>
                    <a:pt x="97" y="1"/>
                  </a:moveTo>
                  <a:cubicBezTo>
                    <a:pt x="78" y="1"/>
                    <a:pt x="58" y="3"/>
                    <a:pt x="38" y="8"/>
                  </a:cubicBezTo>
                  <a:lnTo>
                    <a:pt x="1" y="8"/>
                  </a:lnTo>
                  <a:cubicBezTo>
                    <a:pt x="149" y="8"/>
                    <a:pt x="223" y="156"/>
                    <a:pt x="297" y="230"/>
                  </a:cubicBezTo>
                  <a:cubicBezTo>
                    <a:pt x="334" y="341"/>
                    <a:pt x="371" y="452"/>
                    <a:pt x="408" y="600"/>
                  </a:cubicBezTo>
                  <a:cubicBezTo>
                    <a:pt x="482" y="822"/>
                    <a:pt x="519" y="1117"/>
                    <a:pt x="556" y="1376"/>
                  </a:cubicBezTo>
                  <a:cubicBezTo>
                    <a:pt x="666" y="1931"/>
                    <a:pt x="703" y="2485"/>
                    <a:pt x="740" y="3040"/>
                  </a:cubicBezTo>
                  <a:cubicBezTo>
                    <a:pt x="740" y="3594"/>
                    <a:pt x="888" y="4223"/>
                    <a:pt x="1036" y="4777"/>
                  </a:cubicBezTo>
                  <a:cubicBezTo>
                    <a:pt x="1147" y="5332"/>
                    <a:pt x="1332" y="5887"/>
                    <a:pt x="1628" y="6441"/>
                  </a:cubicBezTo>
                  <a:cubicBezTo>
                    <a:pt x="1886" y="6922"/>
                    <a:pt x="2256" y="7402"/>
                    <a:pt x="2626" y="7846"/>
                  </a:cubicBezTo>
                  <a:cubicBezTo>
                    <a:pt x="2996" y="8327"/>
                    <a:pt x="3365" y="8733"/>
                    <a:pt x="3809" y="9103"/>
                  </a:cubicBezTo>
                  <a:lnTo>
                    <a:pt x="4992" y="10323"/>
                  </a:lnTo>
                  <a:cubicBezTo>
                    <a:pt x="5399" y="10730"/>
                    <a:pt x="5768" y="11136"/>
                    <a:pt x="6212" y="11506"/>
                  </a:cubicBezTo>
                  <a:lnTo>
                    <a:pt x="6175" y="11432"/>
                  </a:lnTo>
                  <a:cubicBezTo>
                    <a:pt x="5547" y="10508"/>
                    <a:pt x="4807" y="9658"/>
                    <a:pt x="4068" y="8844"/>
                  </a:cubicBezTo>
                  <a:cubicBezTo>
                    <a:pt x="3328" y="7994"/>
                    <a:pt x="2515" y="7217"/>
                    <a:pt x="2034" y="6182"/>
                  </a:cubicBezTo>
                  <a:cubicBezTo>
                    <a:pt x="1517" y="5221"/>
                    <a:pt x="1258" y="4112"/>
                    <a:pt x="1110" y="3003"/>
                  </a:cubicBezTo>
                  <a:cubicBezTo>
                    <a:pt x="1073" y="2448"/>
                    <a:pt x="962" y="1894"/>
                    <a:pt x="814" y="1339"/>
                  </a:cubicBezTo>
                  <a:cubicBezTo>
                    <a:pt x="777" y="1117"/>
                    <a:pt x="703" y="822"/>
                    <a:pt x="592" y="563"/>
                  </a:cubicBezTo>
                  <a:cubicBezTo>
                    <a:pt x="556" y="415"/>
                    <a:pt x="519" y="267"/>
                    <a:pt x="408" y="193"/>
                  </a:cubicBezTo>
                  <a:cubicBezTo>
                    <a:pt x="344" y="97"/>
                    <a:pt x="224" y="1"/>
                    <a:pt x="97" y="1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44"/>
            <p:cNvSpPr/>
            <p:nvPr/>
          </p:nvSpPr>
          <p:spPr>
            <a:xfrm>
              <a:off x="-3295670" y="1478669"/>
              <a:ext cx="289972" cy="525401"/>
            </a:xfrm>
            <a:custGeom>
              <a:avLst/>
              <a:gdLst/>
              <a:ahLst/>
              <a:cxnLst/>
              <a:rect l="l" t="t" r="r" b="b"/>
              <a:pathLst>
                <a:path w="7654" h="13163" extrusionOk="0">
                  <a:moveTo>
                    <a:pt x="555" y="1"/>
                  </a:moveTo>
                  <a:cubicBezTo>
                    <a:pt x="296" y="666"/>
                    <a:pt x="185" y="1331"/>
                    <a:pt x="74" y="2034"/>
                  </a:cubicBezTo>
                  <a:cubicBezTo>
                    <a:pt x="0" y="2736"/>
                    <a:pt x="0" y="3439"/>
                    <a:pt x="37" y="4104"/>
                  </a:cubicBezTo>
                  <a:cubicBezTo>
                    <a:pt x="111" y="5509"/>
                    <a:pt x="481" y="6877"/>
                    <a:pt x="1109" y="8171"/>
                  </a:cubicBezTo>
                  <a:cubicBezTo>
                    <a:pt x="1738" y="9465"/>
                    <a:pt x="2588" y="10648"/>
                    <a:pt x="3697" y="11572"/>
                  </a:cubicBezTo>
                  <a:cubicBezTo>
                    <a:pt x="4252" y="11979"/>
                    <a:pt x="4843" y="12386"/>
                    <a:pt x="5472" y="12682"/>
                  </a:cubicBezTo>
                  <a:cubicBezTo>
                    <a:pt x="6137" y="12903"/>
                    <a:pt x="6840" y="13125"/>
                    <a:pt x="7505" y="13162"/>
                  </a:cubicBezTo>
                  <a:lnTo>
                    <a:pt x="7579" y="13162"/>
                  </a:lnTo>
                  <a:lnTo>
                    <a:pt x="7579" y="13125"/>
                  </a:lnTo>
                  <a:lnTo>
                    <a:pt x="7653" y="12977"/>
                  </a:lnTo>
                  <a:lnTo>
                    <a:pt x="7522" y="13076"/>
                  </a:lnTo>
                  <a:lnTo>
                    <a:pt x="7522" y="13076"/>
                  </a:lnTo>
                  <a:cubicBezTo>
                    <a:pt x="6177" y="12775"/>
                    <a:pt x="4977" y="12151"/>
                    <a:pt x="3956" y="11240"/>
                  </a:cubicBezTo>
                  <a:cubicBezTo>
                    <a:pt x="2958" y="10315"/>
                    <a:pt x="2144" y="9206"/>
                    <a:pt x="1553" y="7949"/>
                  </a:cubicBezTo>
                  <a:cubicBezTo>
                    <a:pt x="961" y="6729"/>
                    <a:pt x="592" y="5398"/>
                    <a:pt x="407" y="4067"/>
                  </a:cubicBezTo>
                  <a:cubicBezTo>
                    <a:pt x="222" y="2736"/>
                    <a:pt x="259" y="1331"/>
                    <a:pt x="592" y="1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44"/>
            <p:cNvSpPr/>
            <p:nvPr/>
          </p:nvSpPr>
          <p:spPr>
            <a:xfrm>
              <a:off x="-3274682" y="1477192"/>
              <a:ext cx="266180" cy="520971"/>
            </a:xfrm>
            <a:custGeom>
              <a:avLst/>
              <a:gdLst/>
              <a:ahLst/>
              <a:cxnLst/>
              <a:rect l="l" t="t" r="r" b="b"/>
              <a:pathLst>
                <a:path w="7026" h="13052" extrusionOk="0">
                  <a:moveTo>
                    <a:pt x="38" y="1"/>
                  </a:moveTo>
                  <a:cubicBezTo>
                    <a:pt x="112" y="148"/>
                    <a:pt x="112" y="259"/>
                    <a:pt x="112" y="518"/>
                  </a:cubicBezTo>
                  <a:cubicBezTo>
                    <a:pt x="112" y="629"/>
                    <a:pt x="75" y="814"/>
                    <a:pt x="75" y="962"/>
                  </a:cubicBezTo>
                  <a:cubicBezTo>
                    <a:pt x="1" y="1221"/>
                    <a:pt x="1" y="1590"/>
                    <a:pt x="1" y="1923"/>
                  </a:cubicBezTo>
                  <a:cubicBezTo>
                    <a:pt x="38" y="2589"/>
                    <a:pt x="75" y="3217"/>
                    <a:pt x="223" y="3883"/>
                  </a:cubicBezTo>
                  <a:cubicBezTo>
                    <a:pt x="444" y="5176"/>
                    <a:pt x="962" y="6360"/>
                    <a:pt x="1664" y="7543"/>
                  </a:cubicBezTo>
                  <a:cubicBezTo>
                    <a:pt x="1849" y="7801"/>
                    <a:pt x="2071" y="8023"/>
                    <a:pt x="2256" y="8319"/>
                  </a:cubicBezTo>
                  <a:cubicBezTo>
                    <a:pt x="2478" y="8541"/>
                    <a:pt x="2663" y="8837"/>
                    <a:pt x="2884" y="9058"/>
                  </a:cubicBezTo>
                  <a:cubicBezTo>
                    <a:pt x="3328" y="9502"/>
                    <a:pt x="3772" y="10020"/>
                    <a:pt x="4252" y="10426"/>
                  </a:cubicBezTo>
                  <a:lnTo>
                    <a:pt x="5620" y="11720"/>
                  </a:lnTo>
                  <a:cubicBezTo>
                    <a:pt x="6101" y="12164"/>
                    <a:pt x="6545" y="12608"/>
                    <a:pt x="6951" y="13051"/>
                  </a:cubicBezTo>
                  <a:lnTo>
                    <a:pt x="7025" y="13014"/>
                  </a:lnTo>
                  <a:cubicBezTo>
                    <a:pt x="6175" y="12053"/>
                    <a:pt x="5288" y="11129"/>
                    <a:pt x="4437" y="10204"/>
                  </a:cubicBezTo>
                  <a:cubicBezTo>
                    <a:pt x="3587" y="9280"/>
                    <a:pt x="2700" y="8319"/>
                    <a:pt x="2034" y="7247"/>
                  </a:cubicBezTo>
                  <a:cubicBezTo>
                    <a:pt x="1369" y="6175"/>
                    <a:pt x="851" y="5029"/>
                    <a:pt x="555" y="3772"/>
                  </a:cubicBezTo>
                  <a:cubicBezTo>
                    <a:pt x="407" y="3143"/>
                    <a:pt x="260" y="2552"/>
                    <a:pt x="223" y="1886"/>
                  </a:cubicBezTo>
                  <a:cubicBezTo>
                    <a:pt x="223" y="1553"/>
                    <a:pt x="186" y="1258"/>
                    <a:pt x="223" y="925"/>
                  </a:cubicBezTo>
                  <a:lnTo>
                    <a:pt x="223" y="444"/>
                  </a:lnTo>
                  <a:cubicBezTo>
                    <a:pt x="223" y="259"/>
                    <a:pt x="186" y="75"/>
                    <a:pt x="38" y="1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44"/>
            <p:cNvSpPr/>
            <p:nvPr/>
          </p:nvSpPr>
          <p:spPr>
            <a:xfrm>
              <a:off x="-3064572" y="1649864"/>
              <a:ext cx="287168" cy="305509"/>
            </a:xfrm>
            <a:custGeom>
              <a:avLst/>
              <a:gdLst/>
              <a:ahLst/>
              <a:cxnLst/>
              <a:rect l="l" t="t" r="r" b="b"/>
              <a:pathLst>
                <a:path w="7580" h="7654" extrusionOk="0">
                  <a:moveTo>
                    <a:pt x="3919" y="0"/>
                  </a:moveTo>
                  <a:cubicBezTo>
                    <a:pt x="3734" y="0"/>
                    <a:pt x="3513" y="0"/>
                    <a:pt x="3328" y="74"/>
                  </a:cubicBezTo>
                  <a:lnTo>
                    <a:pt x="3365" y="333"/>
                  </a:lnTo>
                  <a:cubicBezTo>
                    <a:pt x="3550" y="333"/>
                    <a:pt x="3734" y="333"/>
                    <a:pt x="3919" y="296"/>
                  </a:cubicBezTo>
                  <a:lnTo>
                    <a:pt x="3919" y="0"/>
                  </a:lnTo>
                  <a:close/>
                  <a:moveTo>
                    <a:pt x="4178" y="74"/>
                  </a:moveTo>
                  <a:lnTo>
                    <a:pt x="4141" y="333"/>
                  </a:lnTo>
                  <a:cubicBezTo>
                    <a:pt x="4326" y="333"/>
                    <a:pt x="4511" y="370"/>
                    <a:pt x="4696" y="444"/>
                  </a:cubicBezTo>
                  <a:lnTo>
                    <a:pt x="4733" y="148"/>
                  </a:lnTo>
                  <a:cubicBezTo>
                    <a:pt x="4548" y="111"/>
                    <a:pt x="4363" y="74"/>
                    <a:pt x="4178" y="74"/>
                  </a:cubicBezTo>
                  <a:close/>
                  <a:moveTo>
                    <a:pt x="3032" y="148"/>
                  </a:moveTo>
                  <a:cubicBezTo>
                    <a:pt x="2847" y="148"/>
                    <a:pt x="2662" y="259"/>
                    <a:pt x="2477" y="296"/>
                  </a:cubicBezTo>
                  <a:lnTo>
                    <a:pt x="2588" y="555"/>
                  </a:lnTo>
                  <a:cubicBezTo>
                    <a:pt x="2699" y="481"/>
                    <a:pt x="2884" y="444"/>
                    <a:pt x="3069" y="444"/>
                  </a:cubicBezTo>
                  <a:lnTo>
                    <a:pt x="3032" y="148"/>
                  </a:lnTo>
                  <a:close/>
                  <a:moveTo>
                    <a:pt x="5028" y="259"/>
                  </a:moveTo>
                  <a:lnTo>
                    <a:pt x="4917" y="518"/>
                  </a:lnTo>
                  <a:cubicBezTo>
                    <a:pt x="5102" y="555"/>
                    <a:pt x="5287" y="666"/>
                    <a:pt x="5435" y="740"/>
                  </a:cubicBezTo>
                  <a:lnTo>
                    <a:pt x="5583" y="481"/>
                  </a:lnTo>
                  <a:cubicBezTo>
                    <a:pt x="5398" y="370"/>
                    <a:pt x="5213" y="296"/>
                    <a:pt x="5028" y="259"/>
                  </a:cubicBezTo>
                  <a:close/>
                  <a:moveTo>
                    <a:pt x="2182" y="444"/>
                  </a:moveTo>
                  <a:cubicBezTo>
                    <a:pt x="2034" y="518"/>
                    <a:pt x="1886" y="592"/>
                    <a:pt x="1701" y="703"/>
                  </a:cubicBezTo>
                  <a:lnTo>
                    <a:pt x="1849" y="924"/>
                  </a:lnTo>
                  <a:cubicBezTo>
                    <a:pt x="1960" y="814"/>
                    <a:pt x="2145" y="703"/>
                    <a:pt x="2330" y="666"/>
                  </a:cubicBezTo>
                  <a:lnTo>
                    <a:pt x="2182" y="444"/>
                  </a:lnTo>
                  <a:close/>
                  <a:moveTo>
                    <a:pt x="5842" y="666"/>
                  </a:moveTo>
                  <a:lnTo>
                    <a:pt x="5694" y="887"/>
                  </a:lnTo>
                  <a:cubicBezTo>
                    <a:pt x="5842" y="998"/>
                    <a:pt x="5990" y="1072"/>
                    <a:pt x="6138" y="1220"/>
                  </a:cubicBezTo>
                  <a:lnTo>
                    <a:pt x="6322" y="1035"/>
                  </a:lnTo>
                  <a:cubicBezTo>
                    <a:pt x="6174" y="887"/>
                    <a:pt x="6027" y="740"/>
                    <a:pt x="5842" y="666"/>
                  </a:cubicBezTo>
                  <a:close/>
                  <a:moveTo>
                    <a:pt x="1405" y="850"/>
                  </a:moveTo>
                  <a:lnTo>
                    <a:pt x="999" y="1257"/>
                  </a:lnTo>
                  <a:lnTo>
                    <a:pt x="1183" y="1442"/>
                  </a:lnTo>
                  <a:cubicBezTo>
                    <a:pt x="1331" y="1294"/>
                    <a:pt x="1479" y="1146"/>
                    <a:pt x="1590" y="1072"/>
                  </a:cubicBezTo>
                  <a:lnTo>
                    <a:pt x="1405" y="850"/>
                  </a:lnTo>
                  <a:close/>
                  <a:moveTo>
                    <a:pt x="6507" y="1220"/>
                  </a:moveTo>
                  <a:lnTo>
                    <a:pt x="6322" y="1405"/>
                  </a:lnTo>
                  <a:cubicBezTo>
                    <a:pt x="6396" y="1553"/>
                    <a:pt x="6544" y="1664"/>
                    <a:pt x="6655" y="1812"/>
                  </a:cubicBezTo>
                  <a:lnTo>
                    <a:pt x="6877" y="1664"/>
                  </a:lnTo>
                  <a:cubicBezTo>
                    <a:pt x="6766" y="1479"/>
                    <a:pt x="6655" y="1331"/>
                    <a:pt x="6507" y="1220"/>
                  </a:cubicBezTo>
                  <a:close/>
                  <a:moveTo>
                    <a:pt x="814" y="1442"/>
                  </a:moveTo>
                  <a:cubicBezTo>
                    <a:pt x="740" y="1627"/>
                    <a:pt x="592" y="1775"/>
                    <a:pt x="481" y="1960"/>
                  </a:cubicBezTo>
                  <a:lnTo>
                    <a:pt x="740" y="2071"/>
                  </a:lnTo>
                  <a:cubicBezTo>
                    <a:pt x="814" y="1960"/>
                    <a:pt x="925" y="1775"/>
                    <a:pt x="1036" y="1627"/>
                  </a:cubicBezTo>
                  <a:lnTo>
                    <a:pt x="814" y="1442"/>
                  </a:lnTo>
                  <a:close/>
                  <a:moveTo>
                    <a:pt x="7062" y="1923"/>
                  </a:moveTo>
                  <a:lnTo>
                    <a:pt x="6803" y="2034"/>
                  </a:lnTo>
                  <a:cubicBezTo>
                    <a:pt x="6914" y="2218"/>
                    <a:pt x="7025" y="2366"/>
                    <a:pt x="7062" y="2551"/>
                  </a:cubicBezTo>
                  <a:lnTo>
                    <a:pt x="7321" y="2403"/>
                  </a:lnTo>
                  <a:cubicBezTo>
                    <a:pt x="7247" y="2292"/>
                    <a:pt x="7136" y="2107"/>
                    <a:pt x="7062" y="1923"/>
                  </a:cubicBezTo>
                  <a:close/>
                  <a:moveTo>
                    <a:pt x="370" y="2181"/>
                  </a:moveTo>
                  <a:cubicBezTo>
                    <a:pt x="259" y="2366"/>
                    <a:pt x="185" y="2551"/>
                    <a:pt x="111" y="2736"/>
                  </a:cubicBezTo>
                  <a:lnTo>
                    <a:pt x="407" y="2847"/>
                  </a:lnTo>
                  <a:cubicBezTo>
                    <a:pt x="444" y="2699"/>
                    <a:pt x="555" y="2514"/>
                    <a:pt x="592" y="2329"/>
                  </a:cubicBezTo>
                  <a:lnTo>
                    <a:pt x="370" y="2181"/>
                  </a:lnTo>
                  <a:close/>
                  <a:moveTo>
                    <a:pt x="7395" y="2736"/>
                  </a:moveTo>
                  <a:lnTo>
                    <a:pt x="7099" y="2847"/>
                  </a:lnTo>
                  <a:cubicBezTo>
                    <a:pt x="7210" y="2958"/>
                    <a:pt x="7210" y="3143"/>
                    <a:pt x="7247" y="3328"/>
                  </a:cubicBezTo>
                  <a:lnTo>
                    <a:pt x="7505" y="3291"/>
                  </a:lnTo>
                  <a:lnTo>
                    <a:pt x="7395" y="2736"/>
                  </a:lnTo>
                  <a:close/>
                  <a:moveTo>
                    <a:pt x="74" y="3069"/>
                  </a:moveTo>
                  <a:cubicBezTo>
                    <a:pt x="37" y="3291"/>
                    <a:pt x="0" y="3475"/>
                    <a:pt x="0" y="3660"/>
                  </a:cubicBezTo>
                  <a:lnTo>
                    <a:pt x="259" y="3660"/>
                  </a:lnTo>
                  <a:cubicBezTo>
                    <a:pt x="259" y="3475"/>
                    <a:pt x="296" y="3291"/>
                    <a:pt x="370" y="3106"/>
                  </a:cubicBezTo>
                  <a:lnTo>
                    <a:pt x="74" y="3069"/>
                  </a:lnTo>
                  <a:close/>
                  <a:moveTo>
                    <a:pt x="7284" y="3586"/>
                  </a:moveTo>
                  <a:lnTo>
                    <a:pt x="7284" y="3808"/>
                  </a:lnTo>
                  <a:lnTo>
                    <a:pt x="7284" y="4141"/>
                  </a:lnTo>
                  <a:lnTo>
                    <a:pt x="7579" y="4178"/>
                  </a:lnTo>
                  <a:lnTo>
                    <a:pt x="7579" y="3808"/>
                  </a:lnTo>
                  <a:lnTo>
                    <a:pt x="7579" y="3586"/>
                  </a:lnTo>
                  <a:close/>
                  <a:moveTo>
                    <a:pt x="0" y="3882"/>
                  </a:moveTo>
                  <a:cubicBezTo>
                    <a:pt x="0" y="4141"/>
                    <a:pt x="0" y="4326"/>
                    <a:pt x="37" y="4511"/>
                  </a:cubicBezTo>
                  <a:lnTo>
                    <a:pt x="296" y="4437"/>
                  </a:lnTo>
                  <a:cubicBezTo>
                    <a:pt x="259" y="4252"/>
                    <a:pt x="259" y="4067"/>
                    <a:pt x="259" y="3882"/>
                  </a:cubicBezTo>
                  <a:close/>
                  <a:moveTo>
                    <a:pt x="7247" y="4437"/>
                  </a:moveTo>
                  <a:cubicBezTo>
                    <a:pt x="7210" y="4585"/>
                    <a:pt x="7136" y="4769"/>
                    <a:pt x="7099" y="4954"/>
                  </a:cubicBezTo>
                  <a:lnTo>
                    <a:pt x="7395" y="5065"/>
                  </a:lnTo>
                  <a:lnTo>
                    <a:pt x="7505" y="4511"/>
                  </a:lnTo>
                  <a:lnTo>
                    <a:pt x="7247" y="4437"/>
                  </a:lnTo>
                  <a:close/>
                  <a:moveTo>
                    <a:pt x="407" y="4732"/>
                  </a:moveTo>
                  <a:lnTo>
                    <a:pt x="111" y="4806"/>
                  </a:lnTo>
                  <a:cubicBezTo>
                    <a:pt x="185" y="4991"/>
                    <a:pt x="222" y="5176"/>
                    <a:pt x="296" y="5361"/>
                  </a:cubicBezTo>
                  <a:lnTo>
                    <a:pt x="592" y="5250"/>
                  </a:lnTo>
                  <a:cubicBezTo>
                    <a:pt x="481" y="5065"/>
                    <a:pt x="444" y="4917"/>
                    <a:pt x="407" y="4732"/>
                  </a:cubicBezTo>
                  <a:close/>
                  <a:moveTo>
                    <a:pt x="7025" y="5250"/>
                  </a:moveTo>
                  <a:cubicBezTo>
                    <a:pt x="6951" y="5361"/>
                    <a:pt x="6877" y="5546"/>
                    <a:pt x="6766" y="5694"/>
                  </a:cubicBezTo>
                  <a:lnTo>
                    <a:pt x="7025" y="5842"/>
                  </a:lnTo>
                  <a:cubicBezTo>
                    <a:pt x="7099" y="5694"/>
                    <a:pt x="7210" y="5509"/>
                    <a:pt x="7284" y="5324"/>
                  </a:cubicBezTo>
                  <a:lnTo>
                    <a:pt x="7025" y="5250"/>
                  </a:lnTo>
                  <a:close/>
                  <a:moveTo>
                    <a:pt x="629" y="5472"/>
                  </a:moveTo>
                  <a:lnTo>
                    <a:pt x="407" y="5620"/>
                  </a:lnTo>
                  <a:cubicBezTo>
                    <a:pt x="481" y="5805"/>
                    <a:pt x="592" y="5989"/>
                    <a:pt x="740" y="6100"/>
                  </a:cubicBezTo>
                  <a:lnTo>
                    <a:pt x="925" y="5915"/>
                  </a:lnTo>
                  <a:cubicBezTo>
                    <a:pt x="814" y="5805"/>
                    <a:pt x="740" y="5620"/>
                    <a:pt x="629" y="5472"/>
                  </a:cubicBezTo>
                  <a:close/>
                  <a:moveTo>
                    <a:pt x="6618" y="5915"/>
                  </a:moveTo>
                  <a:cubicBezTo>
                    <a:pt x="6507" y="6063"/>
                    <a:pt x="6396" y="6211"/>
                    <a:pt x="6248" y="6359"/>
                  </a:cubicBezTo>
                  <a:lnTo>
                    <a:pt x="6470" y="6544"/>
                  </a:lnTo>
                  <a:lnTo>
                    <a:pt x="6877" y="6100"/>
                  </a:lnTo>
                  <a:lnTo>
                    <a:pt x="6618" y="5915"/>
                  </a:lnTo>
                  <a:close/>
                  <a:moveTo>
                    <a:pt x="1146" y="6174"/>
                  </a:moveTo>
                  <a:lnTo>
                    <a:pt x="925" y="6359"/>
                  </a:lnTo>
                  <a:lnTo>
                    <a:pt x="1331" y="6766"/>
                  </a:lnTo>
                  <a:lnTo>
                    <a:pt x="1516" y="6507"/>
                  </a:lnTo>
                  <a:cubicBezTo>
                    <a:pt x="1368" y="6433"/>
                    <a:pt x="1294" y="6285"/>
                    <a:pt x="1146" y="6174"/>
                  </a:cubicBezTo>
                  <a:close/>
                  <a:moveTo>
                    <a:pt x="6027" y="6544"/>
                  </a:moveTo>
                  <a:cubicBezTo>
                    <a:pt x="5879" y="6655"/>
                    <a:pt x="5768" y="6766"/>
                    <a:pt x="5620" y="6840"/>
                  </a:cubicBezTo>
                  <a:lnTo>
                    <a:pt x="5768" y="7099"/>
                  </a:lnTo>
                  <a:cubicBezTo>
                    <a:pt x="5953" y="6988"/>
                    <a:pt x="6101" y="6840"/>
                    <a:pt x="6211" y="6766"/>
                  </a:cubicBezTo>
                  <a:lnTo>
                    <a:pt x="6027" y="6544"/>
                  </a:lnTo>
                  <a:close/>
                  <a:moveTo>
                    <a:pt x="1738" y="6655"/>
                  </a:moveTo>
                  <a:lnTo>
                    <a:pt x="1553" y="6914"/>
                  </a:lnTo>
                  <a:cubicBezTo>
                    <a:pt x="1738" y="7025"/>
                    <a:pt x="1886" y="7135"/>
                    <a:pt x="2071" y="7209"/>
                  </a:cubicBezTo>
                  <a:lnTo>
                    <a:pt x="2219" y="6951"/>
                  </a:lnTo>
                  <a:cubicBezTo>
                    <a:pt x="2071" y="6840"/>
                    <a:pt x="1886" y="6766"/>
                    <a:pt x="1738" y="6655"/>
                  </a:cubicBezTo>
                  <a:close/>
                  <a:moveTo>
                    <a:pt x="5398" y="6951"/>
                  </a:moveTo>
                  <a:cubicBezTo>
                    <a:pt x="5213" y="7025"/>
                    <a:pt x="5065" y="7135"/>
                    <a:pt x="4880" y="7172"/>
                  </a:cubicBezTo>
                  <a:lnTo>
                    <a:pt x="4954" y="7468"/>
                  </a:lnTo>
                  <a:cubicBezTo>
                    <a:pt x="5176" y="7394"/>
                    <a:pt x="5361" y="7320"/>
                    <a:pt x="5509" y="7172"/>
                  </a:cubicBezTo>
                  <a:lnTo>
                    <a:pt x="5398" y="6951"/>
                  </a:lnTo>
                  <a:close/>
                  <a:moveTo>
                    <a:pt x="2440" y="7099"/>
                  </a:moveTo>
                  <a:lnTo>
                    <a:pt x="2330" y="7357"/>
                  </a:lnTo>
                  <a:cubicBezTo>
                    <a:pt x="2514" y="7468"/>
                    <a:pt x="2699" y="7505"/>
                    <a:pt x="2884" y="7542"/>
                  </a:cubicBezTo>
                  <a:lnTo>
                    <a:pt x="2921" y="7283"/>
                  </a:lnTo>
                  <a:cubicBezTo>
                    <a:pt x="2773" y="7209"/>
                    <a:pt x="2625" y="7135"/>
                    <a:pt x="2440" y="7099"/>
                  </a:cubicBezTo>
                  <a:close/>
                  <a:moveTo>
                    <a:pt x="3217" y="7320"/>
                  </a:moveTo>
                  <a:lnTo>
                    <a:pt x="3180" y="7579"/>
                  </a:lnTo>
                  <a:cubicBezTo>
                    <a:pt x="3365" y="7653"/>
                    <a:pt x="3587" y="7653"/>
                    <a:pt x="3771" y="7653"/>
                  </a:cubicBezTo>
                  <a:lnTo>
                    <a:pt x="3808" y="7357"/>
                  </a:lnTo>
                  <a:lnTo>
                    <a:pt x="3771" y="7357"/>
                  </a:lnTo>
                  <a:cubicBezTo>
                    <a:pt x="3587" y="7357"/>
                    <a:pt x="3402" y="7357"/>
                    <a:pt x="3217" y="7320"/>
                  </a:cubicBezTo>
                  <a:close/>
                  <a:moveTo>
                    <a:pt x="4659" y="7283"/>
                  </a:moveTo>
                  <a:cubicBezTo>
                    <a:pt x="4474" y="7320"/>
                    <a:pt x="4289" y="7357"/>
                    <a:pt x="4104" y="7357"/>
                  </a:cubicBezTo>
                  <a:lnTo>
                    <a:pt x="4104" y="7653"/>
                  </a:lnTo>
                  <a:cubicBezTo>
                    <a:pt x="4326" y="7579"/>
                    <a:pt x="4511" y="7579"/>
                    <a:pt x="4696" y="7542"/>
                  </a:cubicBezTo>
                  <a:lnTo>
                    <a:pt x="4659" y="7283"/>
                  </a:lnTo>
                  <a:close/>
                </a:path>
              </a:pathLst>
            </a:custGeom>
            <a:solidFill>
              <a:srgbClr val="4F3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44"/>
            <p:cNvSpPr/>
            <p:nvPr/>
          </p:nvSpPr>
          <p:spPr>
            <a:xfrm>
              <a:off x="-3022557" y="1697083"/>
              <a:ext cx="203139" cy="213984"/>
            </a:xfrm>
            <a:custGeom>
              <a:avLst/>
              <a:gdLst/>
              <a:ahLst/>
              <a:cxnLst/>
              <a:rect l="l" t="t" r="r" b="b"/>
              <a:pathLst>
                <a:path w="5362" h="5361" extrusionOk="0">
                  <a:moveTo>
                    <a:pt x="2810" y="0"/>
                  </a:moveTo>
                  <a:cubicBezTo>
                    <a:pt x="2625" y="0"/>
                    <a:pt x="2404" y="0"/>
                    <a:pt x="2219" y="37"/>
                  </a:cubicBezTo>
                  <a:lnTo>
                    <a:pt x="2256" y="296"/>
                  </a:lnTo>
                  <a:cubicBezTo>
                    <a:pt x="2441" y="259"/>
                    <a:pt x="2625" y="259"/>
                    <a:pt x="2810" y="259"/>
                  </a:cubicBezTo>
                  <a:lnTo>
                    <a:pt x="2810" y="0"/>
                  </a:lnTo>
                  <a:close/>
                  <a:moveTo>
                    <a:pt x="3069" y="37"/>
                  </a:moveTo>
                  <a:lnTo>
                    <a:pt x="3032" y="296"/>
                  </a:lnTo>
                  <a:cubicBezTo>
                    <a:pt x="3217" y="333"/>
                    <a:pt x="3365" y="407"/>
                    <a:pt x="3550" y="444"/>
                  </a:cubicBezTo>
                  <a:lnTo>
                    <a:pt x="3624" y="185"/>
                  </a:lnTo>
                  <a:lnTo>
                    <a:pt x="3069" y="37"/>
                  </a:lnTo>
                  <a:close/>
                  <a:moveTo>
                    <a:pt x="1923" y="74"/>
                  </a:moveTo>
                  <a:cubicBezTo>
                    <a:pt x="1738" y="111"/>
                    <a:pt x="1553" y="222"/>
                    <a:pt x="1368" y="296"/>
                  </a:cubicBezTo>
                  <a:lnTo>
                    <a:pt x="1516" y="555"/>
                  </a:lnTo>
                  <a:cubicBezTo>
                    <a:pt x="1664" y="481"/>
                    <a:pt x="1849" y="407"/>
                    <a:pt x="2034" y="333"/>
                  </a:cubicBezTo>
                  <a:lnTo>
                    <a:pt x="1923" y="74"/>
                  </a:lnTo>
                  <a:close/>
                  <a:moveTo>
                    <a:pt x="3956" y="370"/>
                  </a:moveTo>
                  <a:lnTo>
                    <a:pt x="3808" y="592"/>
                  </a:lnTo>
                  <a:cubicBezTo>
                    <a:pt x="3956" y="629"/>
                    <a:pt x="4104" y="777"/>
                    <a:pt x="4252" y="851"/>
                  </a:cubicBezTo>
                  <a:lnTo>
                    <a:pt x="4474" y="666"/>
                  </a:lnTo>
                  <a:cubicBezTo>
                    <a:pt x="4289" y="555"/>
                    <a:pt x="4141" y="444"/>
                    <a:pt x="3956" y="370"/>
                  </a:cubicBezTo>
                  <a:close/>
                  <a:moveTo>
                    <a:pt x="1184" y="481"/>
                  </a:moveTo>
                  <a:cubicBezTo>
                    <a:pt x="999" y="592"/>
                    <a:pt x="851" y="740"/>
                    <a:pt x="740" y="851"/>
                  </a:cubicBezTo>
                  <a:lnTo>
                    <a:pt x="925" y="1035"/>
                  </a:lnTo>
                  <a:cubicBezTo>
                    <a:pt x="999" y="888"/>
                    <a:pt x="1147" y="814"/>
                    <a:pt x="1331" y="740"/>
                  </a:cubicBezTo>
                  <a:lnTo>
                    <a:pt x="1184" y="481"/>
                  </a:lnTo>
                  <a:close/>
                  <a:moveTo>
                    <a:pt x="4622" y="851"/>
                  </a:moveTo>
                  <a:lnTo>
                    <a:pt x="4437" y="1035"/>
                  </a:lnTo>
                  <a:cubicBezTo>
                    <a:pt x="4548" y="1183"/>
                    <a:pt x="4659" y="1331"/>
                    <a:pt x="4733" y="1479"/>
                  </a:cubicBezTo>
                  <a:lnTo>
                    <a:pt x="4992" y="1331"/>
                  </a:lnTo>
                  <a:cubicBezTo>
                    <a:pt x="4844" y="1183"/>
                    <a:pt x="4733" y="998"/>
                    <a:pt x="4622" y="851"/>
                  </a:cubicBezTo>
                  <a:close/>
                  <a:moveTo>
                    <a:pt x="444" y="1109"/>
                  </a:moveTo>
                  <a:cubicBezTo>
                    <a:pt x="370" y="1220"/>
                    <a:pt x="259" y="1405"/>
                    <a:pt x="185" y="1590"/>
                  </a:cubicBezTo>
                  <a:lnTo>
                    <a:pt x="444" y="1701"/>
                  </a:lnTo>
                  <a:cubicBezTo>
                    <a:pt x="555" y="1553"/>
                    <a:pt x="629" y="1368"/>
                    <a:pt x="666" y="1294"/>
                  </a:cubicBezTo>
                  <a:lnTo>
                    <a:pt x="444" y="1109"/>
                  </a:lnTo>
                  <a:close/>
                  <a:moveTo>
                    <a:pt x="5139" y="1590"/>
                  </a:moveTo>
                  <a:lnTo>
                    <a:pt x="4881" y="1701"/>
                  </a:lnTo>
                  <a:cubicBezTo>
                    <a:pt x="4918" y="1886"/>
                    <a:pt x="4992" y="2034"/>
                    <a:pt x="5029" y="2218"/>
                  </a:cubicBezTo>
                  <a:lnTo>
                    <a:pt x="5361" y="2145"/>
                  </a:lnTo>
                  <a:cubicBezTo>
                    <a:pt x="5287" y="1960"/>
                    <a:pt x="5250" y="1775"/>
                    <a:pt x="5139" y="1590"/>
                  </a:cubicBezTo>
                  <a:close/>
                  <a:moveTo>
                    <a:pt x="74" y="1886"/>
                  </a:moveTo>
                  <a:cubicBezTo>
                    <a:pt x="37" y="2108"/>
                    <a:pt x="0" y="2292"/>
                    <a:pt x="0" y="2477"/>
                  </a:cubicBezTo>
                  <a:lnTo>
                    <a:pt x="259" y="2477"/>
                  </a:lnTo>
                  <a:cubicBezTo>
                    <a:pt x="296" y="2292"/>
                    <a:pt x="296" y="2108"/>
                    <a:pt x="370" y="1960"/>
                  </a:cubicBezTo>
                  <a:lnTo>
                    <a:pt x="74" y="1886"/>
                  </a:lnTo>
                  <a:close/>
                  <a:moveTo>
                    <a:pt x="5361" y="2329"/>
                  </a:moveTo>
                  <a:lnTo>
                    <a:pt x="5065" y="2403"/>
                  </a:lnTo>
                  <a:lnTo>
                    <a:pt x="5065" y="2625"/>
                  </a:lnTo>
                  <a:lnTo>
                    <a:pt x="5065" y="2958"/>
                  </a:lnTo>
                  <a:lnTo>
                    <a:pt x="5361" y="2995"/>
                  </a:lnTo>
                  <a:lnTo>
                    <a:pt x="5361" y="2588"/>
                  </a:lnTo>
                  <a:lnTo>
                    <a:pt x="5361" y="2329"/>
                  </a:lnTo>
                  <a:close/>
                  <a:moveTo>
                    <a:pt x="0" y="2699"/>
                  </a:moveTo>
                  <a:cubicBezTo>
                    <a:pt x="0" y="2958"/>
                    <a:pt x="37" y="3143"/>
                    <a:pt x="74" y="3328"/>
                  </a:cubicBezTo>
                  <a:lnTo>
                    <a:pt x="370" y="3217"/>
                  </a:lnTo>
                  <a:cubicBezTo>
                    <a:pt x="296" y="3069"/>
                    <a:pt x="259" y="2884"/>
                    <a:pt x="259" y="2699"/>
                  </a:cubicBezTo>
                  <a:close/>
                  <a:moveTo>
                    <a:pt x="5029" y="3217"/>
                  </a:moveTo>
                  <a:cubicBezTo>
                    <a:pt x="4992" y="3402"/>
                    <a:pt x="4918" y="3586"/>
                    <a:pt x="4844" y="3734"/>
                  </a:cubicBezTo>
                  <a:lnTo>
                    <a:pt x="5065" y="3882"/>
                  </a:lnTo>
                  <a:cubicBezTo>
                    <a:pt x="5176" y="3697"/>
                    <a:pt x="5213" y="3512"/>
                    <a:pt x="5287" y="3254"/>
                  </a:cubicBezTo>
                  <a:lnTo>
                    <a:pt x="5029" y="3217"/>
                  </a:lnTo>
                  <a:close/>
                  <a:moveTo>
                    <a:pt x="444" y="3549"/>
                  </a:moveTo>
                  <a:lnTo>
                    <a:pt x="185" y="3623"/>
                  </a:lnTo>
                  <a:cubicBezTo>
                    <a:pt x="259" y="3808"/>
                    <a:pt x="370" y="3956"/>
                    <a:pt x="444" y="4141"/>
                  </a:cubicBezTo>
                  <a:lnTo>
                    <a:pt x="666" y="3993"/>
                  </a:lnTo>
                  <a:cubicBezTo>
                    <a:pt x="592" y="3882"/>
                    <a:pt x="481" y="3734"/>
                    <a:pt x="444" y="3549"/>
                  </a:cubicBezTo>
                  <a:close/>
                  <a:moveTo>
                    <a:pt x="4696" y="3956"/>
                  </a:moveTo>
                  <a:cubicBezTo>
                    <a:pt x="4585" y="4104"/>
                    <a:pt x="4511" y="4252"/>
                    <a:pt x="4363" y="4363"/>
                  </a:cubicBezTo>
                  <a:lnTo>
                    <a:pt x="4548" y="4548"/>
                  </a:lnTo>
                  <a:cubicBezTo>
                    <a:pt x="4696" y="4437"/>
                    <a:pt x="4844" y="4289"/>
                    <a:pt x="4918" y="4104"/>
                  </a:cubicBezTo>
                  <a:lnTo>
                    <a:pt x="4696" y="3956"/>
                  </a:lnTo>
                  <a:close/>
                  <a:moveTo>
                    <a:pt x="814" y="4178"/>
                  </a:moveTo>
                  <a:lnTo>
                    <a:pt x="592" y="4363"/>
                  </a:lnTo>
                  <a:lnTo>
                    <a:pt x="999" y="4806"/>
                  </a:lnTo>
                  <a:lnTo>
                    <a:pt x="1184" y="4548"/>
                  </a:lnTo>
                  <a:cubicBezTo>
                    <a:pt x="1036" y="4474"/>
                    <a:pt x="925" y="4326"/>
                    <a:pt x="814" y="4178"/>
                  </a:cubicBezTo>
                  <a:close/>
                  <a:moveTo>
                    <a:pt x="4141" y="4548"/>
                  </a:moveTo>
                  <a:cubicBezTo>
                    <a:pt x="3993" y="4659"/>
                    <a:pt x="3808" y="4732"/>
                    <a:pt x="3698" y="4843"/>
                  </a:cubicBezTo>
                  <a:lnTo>
                    <a:pt x="3808" y="5065"/>
                  </a:lnTo>
                  <a:cubicBezTo>
                    <a:pt x="3993" y="4991"/>
                    <a:pt x="4178" y="4880"/>
                    <a:pt x="4326" y="4806"/>
                  </a:cubicBezTo>
                  <a:lnTo>
                    <a:pt x="4141" y="4548"/>
                  </a:lnTo>
                  <a:close/>
                  <a:moveTo>
                    <a:pt x="1368" y="4732"/>
                  </a:moveTo>
                  <a:lnTo>
                    <a:pt x="1221" y="4991"/>
                  </a:lnTo>
                  <a:cubicBezTo>
                    <a:pt x="1405" y="5065"/>
                    <a:pt x="1590" y="5176"/>
                    <a:pt x="1775" y="5213"/>
                  </a:cubicBezTo>
                  <a:lnTo>
                    <a:pt x="1812" y="4991"/>
                  </a:lnTo>
                  <a:cubicBezTo>
                    <a:pt x="1701" y="4917"/>
                    <a:pt x="1516" y="4843"/>
                    <a:pt x="1368" y="4732"/>
                  </a:cubicBezTo>
                  <a:close/>
                  <a:moveTo>
                    <a:pt x="3439" y="4880"/>
                  </a:moveTo>
                  <a:cubicBezTo>
                    <a:pt x="3328" y="4991"/>
                    <a:pt x="3143" y="5028"/>
                    <a:pt x="2958" y="5028"/>
                  </a:cubicBezTo>
                  <a:lnTo>
                    <a:pt x="2995" y="5287"/>
                  </a:lnTo>
                  <a:cubicBezTo>
                    <a:pt x="3180" y="5287"/>
                    <a:pt x="3365" y="5250"/>
                    <a:pt x="3550" y="5176"/>
                  </a:cubicBezTo>
                  <a:lnTo>
                    <a:pt x="3439" y="4880"/>
                  </a:lnTo>
                  <a:close/>
                  <a:moveTo>
                    <a:pt x="2108" y="5028"/>
                  </a:moveTo>
                  <a:lnTo>
                    <a:pt x="2071" y="5287"/>
                  </a:lnTo>
                  <a:cubicBezTo>
                    <a:pt x="2256" y="5361"/>
                    <a:pt x="2478" y="5361"/>
                    <a:pt x="2662" y="5361"/>
                  </a:cubicBezTo>
                  <a:lnTo>
                    <a:pt x="2625" y="5250"/>
                  </a:lnTo>
                  <a:lnTo>
                    <a:pt x="2625" y="5065"/>
                  </a:lnTo>
                  <a:cubicBezTo>
                    <a:pt x="2478" y="5065"/>
                    <a:pt x="2293" y="5065"/>
                    <a:pt x="2108" y="5028"/>
                  </a:cubicBezTo>
                  <a:close/>
                </a:path>
              </a:pathLst>
            </a:custGeom>
            <a:solidFill>
              <a:srgbClr val="4F3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44"/>
            <p:cNvSpPr/>
            <p:nvPr/>
          </p:nvSpPr>
          <p:spPr>
            <a:xfrm>
              <a:off x="-2980543" y="1742187"/>
              <a:ext cx="119110" cy="124615"/>
            </a:xfrm>
            <a:custGeom>
              <a:avLst/>
              <a:gdLst/>
              <a:ahLst/>
              <a:cxnLst/>
              <a:rect l="l" t="t" r="r" b="b"/>
              <a:pathLst>
                <a:path w="3144" h="3122" extrusionOk="0">
                  <a:moveTo>
                    <a:pt x="1515" y="1"/>
                  </a:moveTo>
                  <a:cubicBezTo>
                    <a:pt x="1371" y="1"/>
                    <a:pt x="1240" y="27"/>
                    <a:pt x="1110" y="53"/>
                  </a:cubicBezTo>
                  <a:lnTo>
                    <a:pt x="1184" y="275"/>
                  </a:lnTo>
                  <a:cubicBezTo>
                    <a:pt x="1258" y="257"/>
                    <a:pt x="1341" y="247"/>
                    <a:pt x="1424" y="247"/>
                  </a:cubicBezTo>
                  <a:cubicBezTo>
                    <a:pt x="1507" y="247"/>
                    <a:pt x="1590" y="257"/>
                    <a:pt x="1664" y="275"/>
                  </a:cubicBezTo>
                  <a:lnTo>
                    <a:pt x="1701" y="16"/>
                  </a:lnTo>
                  <a:cubicBezTo>
                    <a:pt x="1636" y="5"/>
                    <a:pt x="1574" y="1"/>
                    <a:pt x="1515" y="1"/>
                  </a:cubicBezTo>
                  <a:close/>
                  <a:moveTo>
                    <a:pt x="2034" y="16"/>
                  </a:moveTo>
                  <a:lnTo>
                    <a:pt x="1923" y="275"/>
                  </a:lnTo>
                  <a:cubicBezTo>
                    <a:pt x="2071" y="349"/>
                    <a:pt x="2219" y="423"/>
                    <a:pt x="2330" y="534"/>
                  </a:cubicBezTo>
                  <a:lnTo>
                    <a:pt x="2515" y="275"/>
                  </a:lnTo>
                  <a:cubicBezTo>
                    <a:pt x="2404" y="164"/>
                    <a:pt x="2219" y="53"/>
                    <a:pt x="2034" y="16"/>
                  </a:cubicBezTo>
                  <a:close/>
                  <a:moveTo>
                    <a:pt x="814" y="127"/>
                  </a:moveTo>
                  <a:cubicBezTo>
                    <a:pt x="629" y="238"/>
                    <a:pt x="481" y="386"/>
                    <a:pt x="370" y="497"/>
                  </a:cubicBezTo>
                  <a:lnTo>
                    <a:pt x="592" y="719"/>
                  </a:lnTo>
                  <a:cubicBezTo>
                    <a:pt x="666" y="571"/>
                    <a:pt x="814" y="460"/>
                    <a:pt x="962" y="386"/>
                  </a:cubicBezTo>
                  <a:lnTo>
                    <a:pt x="814" y="127"/>
                  </a:lnTo>
                  <a:close/>
                  <a:moveTo>
                    <a:pt x="2736" y="497"/>
                  </a:moveTo>
                  <a:lnTo>
                    <a:pt x="2515" y="719"/>
                  </a:lnTo>
                  <a:cubicBezTo>
                    <a:pt x="2626" y="830"/>
                    <a:pt x="2699" y="978"/>
                    <a:pt x="2736" y="1125"/>
                  </a:cubicBezTo>
                  <a:lnTo>
                    <a:pt x="3032" y="1015"/>
                  </a:lnTo>
                  <a:cubicBezTo>
                    <a:pt x="2995" y="830"/>
                    <a:pt x="2884" y="645"/>
                    <a:pt x="2736" y="497"/>
                  </a:cubicBezTo>
                  <a:close/>
                  <a:moveTo>
                    <a:pt x="222" y="756"/>
                  </a:moveTo>
                  <a:cubicBezTo>
                    <a:pt x="112" y="941"/>
                    <a:pt x="75" y="1125"/>
                    <a:pt x="38" y="1310"/>
                  </a:cubicBezTo>
                  <a:lnTo>
                    <a:pt x="296" y="1347"/>
                  </a:lnTo>
                  <a:cubicBezTo>
                    <a:pt x="296" y="1199"/>
                    <a:pt x="370" y="1015"/>
                    <a:pt x="444" y="904"/>
                  </a:cubicBezTo>
                  <a:lnTo>
                    <a:pt x="222" y="756"/>
                  </a:lnTo>
                  <a:close/>
                  <a:moveTo>
                    <a:pt x="3106" y="1310"/>
                  </a:moveTo>
                  <a:lnTo>
                    <a:pt x="2847" y="1347"/>
                  </a:lnTo>
                  <a:lnTo>
                    <a:pt x="2847" y="1532"/>
                  </a:lnTo>
                  <a:cubicBezTo>
                    <a:pt x="2847" y="1643"/>
                    <a:pt x="2810" y="1717"/>
                    <a:pt x="2810" y="1828"/>
                  </a:cubicBezTo>
                  <a:lnTo>
                    <a:pt x="3069" y="1902"/>
                  </a:lnTo>
                  <a:cubicBezTo>
                    <a:pt x="3143" y="1754"/>
                    <a:pt x="3143" y="1680"/>
                    <a:pt x="3106" y="1532"/>
                  </a:cubicBezTo>
                  <a:lnTo>
                    <a:pt x="3106" y="1310"/>
                  </a:lnTo>
                  <a:close/>
                  <a:moveTo>
                    <a:pt x="1" y="1643"/>
                  </a:moveTo>
                  <a:cubicBezTo>
                    <a:pt x="1" y="1828"/>
                    <a:pt x="38" y="2013"/>
                    <a:pt x="112" y="2198"/>
                  </a:cubicBezTo>
                  <a:lnTo>
                    <a:pt x="370" y="2087"/>
                  </a:lnTo>
                  <a:cubicBezTo>
                    <a:pt x="296" y="1939"/>
                    <a:pt x="259" y="1828"/>
                    <a:pt x="259" y="1643"/>
                  </a:cubicBezTo>
                  <a:close/>
                  <a:moveTo>
                    <a:pt x="2736" y="2050"/>
                  </a:moveTo>
                  <a:cubicBezTo>
                    <a:pt x="2699" y="2235"/>
                    <a:pt x="2626" y="2345"/>
                    <a:pt x="2478" y="2456"/>
                  </a:cubicBezTo>
                  <a:lnTo>
                    <a:pt x="2662" y="2641"/>
                  </a:lnTo>
                  <a:cubicBezTo>
                    <a:pt x="2810" y="2493"/>
                    <a:pt x="2884" y="2382"/>
                    <a:pt x="3032" y="2124"/>
                  </a:cubicBezTo>
                  <a:lnTo>
                    <a:pt x="2736" y="2050"/>
                  </a:lnTo>
                  <a:close/>
                  <a:moveTo>
                    <a:pt x="555" y="2235"/>
                  </a:moveTo>
                  <a:lnTo>
                    <a:pt x="296" y="2419"/>
                  </a:lnTo>
                  <a:cubicBezTo>
                    <a:pt x="407" y="2604"/>
                    <a:pt x="555" y="2752"/>
                    <a:pt x="740" y="2826"/>
                  </a:cubicBezTo>
                  <a:lnTo>
                    <a:pt x="888" y="2567"/>
                  </a:lnTo>
                  <a:cubicBezTo>
                    <a:pt x="777" y="2456"/>
                    <a:pt x="629" y="2345"/>
                    <a:pt x="555" y="2235"/>
                  </a:cubicBezTo>
                  <a:close/>
                  <a:moveTo>
                    <a:pt x="2293" y="2604"/>
                  </a:moveTo>
                  <a:cubicBezTo>
                    <a:pt x="2145" y="2678"/>
                    <a:pt x="1960" y="2752"/>
                    <a:pt x="1849" y="2789"/>
                  </a:cubicBezTo>
                  <a:lnTo>
                    <a:pt x="1886" y="3048"/>
                  </a:lnTo>
                  <a:cubicBezTo>
                    <a:pt x="2071" y="3011"/>
                    <a:pt x="2256" y="2974"/>
                    <a:pt x="2441" y="2826"/>
                  </a:cubicBezTo>
                  <a:lnTo>
                    <a:pt x="2293" y="2604"/>
                  </a:lnTo>
                  <a:close/>
                  <a:moveTo>
                    <a:pt x="1110" y="2752"/>
                  </a:moveTo>
                  <a:lnTo>
                    <a:pt x="962" y="3011"/>
                  </a:lnTo>
                  <a:cubicBezTo>
                    <a:pt x="1147" y="3048"/>
                    <a:pt x="1332" y="3122"/>
                    <a:pt x="1553" y="3122"/>
                  </a:cubicBezTo>
                  <a:lnTo>
                    <a:pt x="1553" y="2826"/>
                  </a:lnTo>
                  <a:cubicBezTo>
                    <a:pt x="1405" y="2826"/>
                    <a:pt x="1221" y="2789"/>
                    <a:pt x="1110" y="2752"/>
                  </a:cubicBezTo>
                  <a:close/>
                </a:path>
              </a:pathLst>
            </a:custGeom>
            <a:solidFill>
              <a:srgbClr val="4F3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44"/>
            <p:cNvSpPr/>
            <p:nvPr/>
          </p:nvSpPr>
          <p:spPr>
            <a:xfrm>
              <a:off x="-2979141" y="1502298"/>
              <a:ext cx="42052" cy="61988"/>
            </a:xfrm>
            <a:custGeom>
              <a:avLst/>
              <a:gdLst/>
              <a:ahLst/>
              <a:cxnLst/>
              <a:rect l="l" t="t" r="r" b="b"/>
              <a:pathLst>
                <a:path w="1110" h="1553" extrusionOk="0">
                  <a:moveTo>
                    <a:pt x="814" y="0"/>
                  </a:moveTo>
                  <a:cubicBezTo>
                    <a:pt x="592" y="0"/>
                    <a:pt x="370" y="111"/>
                    <a:pt x="222" y="333"/>
                  </a:cubicBezTo>
                  <a:cubicBezTo>
                    <a:pt x="1" y="666"/>
                    <a:pt x="1" y="1072"/>
                    <a:pt x="148" y="1368"/>
                  </a:cubicBezTo>
                  <a:cubicBezTo>
                    <a:pt x="222" y="1479"/>
                    <a:pt x="296" y="1553"/>
                    <a:pt x="407" y="1553"/>
                  </a:cubicBezTo>
                  <a:cubicBezTo>
                    <a:pt x="444" y="1553"/>
                    <a:pt x="518" y="1553"/>
                    <a:pt x="518" y="1479"/>
                  </a:cubicBezTo>
                  <a:cubicBezTo>
                    <a:pt x="629" y="1442"/>
                    <a:pt x="703" y="1257"/>
                    <a:pt x="629" y="1109"/>
                  </a:cubicBezTo>
                  <a:cubicBezTo>
                    <a:pt x="592" y="1035"/>
                    <a:pt x="592" y="776"/>
                    <a:pt x="703" y="666"/>
                  </a:cubicBezTo>
                  <a:cubicBezTo>
                    <a:pt x="740" y="555"/>
                    <a:pt x="777" y="555"/>
                    <a:pt x="814" y="555"/>
                  </a:cubicBezTo>
                  <a:cubicBezTo>
                    <a:pt x="962" y="555"/>
                    <a:pt x="1110" y="407"/>
                    <a:pt x="1110" y="296"/>
                  </a:cubicBezTo>
                  <a:cubicBezTo>
                    <a:pt x="1110" y="148"/>
                    <a:pt x="962" y="0"/>
                    <a:pt x="814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44"/>
            <p:cNvSpPr/>
            <p:nvPr/>
          </p:nvSpPr>
          <p:spPr>
            <a:xfrm>
              <a:off x="-2997364" y="1516149"/>
              <a:ext cx="82703" cy="34886"/>
            </a:xfrm>
            <a:custGeom>
              <a:avLst/>
              <a:gdLst/>
              <a:ahLst/>
              <a:cxnLst/>
              <a:rect l="l" t="t" r="r" b="b"/>
              <a:pathLst>
                <a:path w="2183" h="874" extrusionOk="0">
                  <a:moveTo>
                    <a:pt x="1164" y="1"/>
                  </a:moveTo>
                  <a:cubicBezTo>
                    <a:pt x="670" y="1"/>
                    <a:pt x="296" y="221"/>
                    <a:pt x="149" y="392"/>
                  </a:cubicBezTo>
                  <a:cubicBezTo>
                    <a:pt x="1" y="503"/>
                    <a:pt x="75" y="688"/>
                    <a:pt x="149" y="762"/>
                  </a:cubicBezTo>
                  <a:cubicBezTo>
                    <a:pt x="186" y="836"/>
                    <a:pt x="297" y="873"/>
                    <a:pt x="334" y="873"/>
                  </a:cubicBezTo>
                  <a:cubicBezTo>
                    <a:pt x="408" y="873"/>
                    <a:pt x="482" y="799"/>
                    <a:pt x="629" y="799"/>
                  </a:cubicBezTo>
                  <a:cubicBezTo>
                    <a:pt x="655" y="774"/>
                    <a:pt x="858" y="571"/>
                    <a:pt x="1213" y="571"/>
                  </a:cubicBezTo>
                  <a:cubicBezTo>
                    <a:pt x="1371" y="571"/>
                    <a:pt x="1559" y="611"/>
                    <a:pt x="1776" y="725"/>
                  </a:cubicBezTo>
                  <a:cubicBezTo>
                    <a:pt x="1810" y="734"/>
                    <a:pt x="1843" y="739"/>
                    <a:pt x="1875" y="739"/>
                  </a:cubicBezTo>
                  <a:cubicBezTo>
                    <a:pt x="1976" y="739"/>
                    <a:pt x="2061" y="690"/>
                    <a:pt x="2145" y="577"/>
                  </a:cubicBezTo>
                  <a:cubicBezTo>
                    <a:pt x="2182" y="466"/>
                    <a:pt x="2145" y="319"/>
                    <a:pt x="1997" y="208"/>
                  </a:cubicBezTo>
                  <a:cubicBezTo>
                    <a:pt x="1698" y="58"/>
                    <a:pt x="1415" y="1"/>
                    <a:pt x="1164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44"/>
            <p:cNvSpPr/>
            <p:nvPr/>
          </p:nvSpPr>
          <p:spPr>
            <a:xfrm>
              <a:off x="-2781647" y="1542133"/>
              <a:ext cx="56070" cy="54644"/>
            </a:xfrm>
            <a:custGeom>
              <a:avLst/>
              <a:gdLst/>
              <a:ahLst/>
              <a:cxnLst/>
              <a:rect l="l" t="t" r="r" b="b"/>
              <a:pathLst>
                <a:path w="1480" h="1369" extrusionOk="0">
                  <a:moveTo>
                    <a:pt x="1184" y="0"/>
                  </a:moveTo>
                  <a:cubicBezTo>
                    <a:pt x="370" y="0"/>
                    <a:pt x="37" y="962"/>
                    <a:pt x="37" y="998"/>
                  </a:cubicBezTo>
                  <a:cubicBezTo>
                    <a:pt x="0" y="1183"/>
                    <a:pt x="111" y="1331"/>
                    <a:pt x="222" y="1368"/>
                  </a:cubicBezTo>
                  <a:lnTo>
                    <a:pt x="333" y="1368"/>
                  </a:lnTo>
                  <a:cubicBezTo>
                    <a:pt x="481" y="1368"/>
                    <a:pt x="555" y="1294"/>
                    <a:pt x="555" y="1183"/>
                  </a:cubicBezTo>
                  <a:cubicBezTo>
                    <a:pt x="555" y="1183"/>
                    <a:pt x="777" y="518"/>
                    <a:pt x="1184" y="518"/>
                  </a:cubicBezTo>
                  <a:cubicBezTo>
                    <a:pt x="1331" y="518"/>
                    <a:pt x="1479" y="407"/>
                    <a:pt x="1479" y="259"/>
                  </a:cubicBezTo>
                  <a:cubicBezTo>
                    <a:pt x="1479" y="111"/>
                    <a:pt x="1331" y="0"/>
                    <a:pt x="1184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44"/>
            <p:cNvSpPr/>
            <p:nvPr/>
          </p:nvSpPr>
          <p:spPr>
            <a:xfrm>
              <a:off x="-2780245" y="1533951"/>
              <a:ext cx="58873" cy="71687"/>
            </a:xfrm>
            <a:custGeom>
              <a:avLst/>
              <a:gdLst/>
              <a:ahLst/>
              <a:cxnLst/>
              <a:rect l="l" t="t" r="r" b="b"/>
              <a:pathLst>
                <a:path w="1554" h="1796" extrusionOk="0">
                  <a:moveTo>
                    <a:pt x="374" y="1"/>
                  </a:moveTo>
                  <a:cubicBezTo>
                    <a:pt x="349" y="1"/>
                    <a:pt x="323" y="7"/>
                    <a:pt x="296" y="20"/>
                  </a:cubicBezTo>
                  <a:cubicBezTo>
                    <a:pt x="148" y="57"/>
                    <a:pt x="0" y="205"/>
                    <a:pt x="74" y="316"/>
                  </a:cubicBezTo>
                  <a:cubicBezTo>
                    <a:pt x="74" y="390"/>
                    <a:pt x="185" y="1240"/>
                    <a:pt x="1073" y="1758"/>
                  </a:cubicBezTo>
                  <a:cubicBezTo>
                    <a:pt x="1110" y="1795"/>
                    <a:pt x="1183" y="1795"/>
                    <a:pt x="1220" y="1795"/>
                  </a:cubicBezTo>
                  <a:cubicBezTo>
                    <a:pt x="1294" y="1795"/>
                    <a:pt x="1405" y="1758"/>
                    <a:pt x="1442" y="1684"/>
                  </a:cubicBezTo>
                  <a:cubicBezTo>
                    <a:pt x="1553" y="1536"/>
                    <a:pt x="1479" y="1388"/>
                    <a:pt x="1368" y="1314"/>
                  </a:cubicBezTo>
                  <a:cubicBezTo>
                    <a:pt x="740" y="945"/>
                    <a:pt x="629" y="279"/>
                    <a:pt x="629" y="242"/>
                  </a:cubicBezTo>
                  <a:cubicBezTo>
                    <a:pt x="569" y="122"/>
                    <a:pt x="484" y="1"/>
                    <a:pt x="374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44"/>
            <p:cNvSpPr/>
            <p:nvPr/>
          </p:nvSpPr>
          <p:spPr>
            <a:xfrm>
              <a:off x="-3372728" y="1105064"/>
              <a:ext cx="777400" cy="845879"/>
            </a:xfrm>
            <a:custGeom>
              <a:avLst/>
              <a:gdLst/>
              <a:ahLst/>
              <a:cxnLst/>
              <a:rect l="l" t="t" r="r" b="b"/>
              <a:pathLst>
                <a:path w="20520" h="21192" extrusionOk="0">
                  <a:moveTo>
                    <a:pt x="11457" y="0"/>
                  </a:moveTo>
                  <a:cubicBezTo>
                    <a:pt x="6441" y="0"/>
                    <a:pt x="2420" y="5492"/>
                    <a:pt x="1" y="18270"/>
                  </a:cubicBezTo>
                  <a:cubicBezTo>
                    <a:pt x="779" y="17939"/>
                    <a:pt x="1608" y="17793"/>
                    <a:pt x="2436" y="17793"/>
                  </a:cubicBezTo>
                  <a:cubicBezTo>
                    <a:pt x="3729" y="17793"/>
                    <a:pt x="5018" y="18150"/>
                    <a:pt x="6101" y="18714"/>
                  </a:cubicBezTo>
                  <a:cubicBezTo>
                    <a:pt x="3143" y="10839"/>
                    <a:pt x="9391" y="2706"/>
                    <a:pt x="12460" y="2114"/>
                  </a:cubicBezTo>
                  <a:lnTo>
                    <a:pt x="12460" y="2114"/>
                  </a:lnTo>
                  <a:cubicBezTo>
                    <a:pt x="12756" y="2484"/>
                    <a:pt x="18006" y="10063"/>
                    <a:pt x="12312" y="19269"/>
                  </a:cubicBezTo>
                  <a:cubicBezTo>
                    <a:pt x="13680" y="19306"/>
                    <a:pt x="15196" y="19823"/>
                    <a:pt x="16712" y="21191"/>
                  </a:cubicBezTo>
                  <a:cubicBezTo>
                    <a:pt x="20520" y="2891"/>
                    <a:pt x="15972" y="709"/>
                    <a:pt x="12756" y="118"/>
                  </a:cubicBezTo>
                  <a:cubicBezTo>
                    <a:pt x="12316" y="40"/>
                    <a:pt x="11883" y="0"/>
                    <a:pt x="11457" y="0"/>
                  </a:cubicBezTo>
                  <a:close/>
                </a:path>
              </a:pathLst>
            </a:custGeom>
            <a:solidFill>
              <a:srgbClr val="222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44"/>
            <p:cNvSpPr/>
            <p:nvPr/>
          </p:nvSpPr>
          <p:spPr>
            <a:xfrm>
              <a:off x="-3071581" y="1875064"/>
              <a:ext cx="331986" cy="281999"/>
            </a:xfrm>
            <a:custGeom>
              <a:avLst/>
              <a:gdLst/>
              <a:ahLst/>
              <a:cxnLst/>
              <a:rect l="l" t="t" r="r" b="b"/>
              <a:pathLst>
                <a:path w="8763" h="7065" extrusionOk="0">
                  <a:moveTo>
                    <a:pt x="3978" y="0"/>
                  </a:moveTo>
                  <a:cubicBezTo>
                    <a:pt x="3630" y="0"/>
                    <a:pt x="3293" y="34"/>
                    <a:pt x="2995" y="89"/>
                  </a:cubicBezTo>
                  <a:cubicBezTo>
                    <a:pt x="1368" y="384"/>
                    <a:pt x="259" y="1198"/>
                    <a:pt x="259" y="1198"/>
                  </a:cubicBezTo>
                  <a:lnTo>
                    <a:pt x="111" y="3527"/>
                  </a:lnTo>
                  <a:cubicBezTo>
                    <a:pt x="1018" y="2083"/>
                    <a:pt x="2466" y="1470"/>
                    <a:pt x="3894" y="1470"/>
                  </a:cubicBezTo>
                  <a:cubicBezTo>
                    <a:pt x="5611" y="1470"/>
                    <a:pt x="7300" y="2356"/>
                    <a:pt x="7986" y="3749"/>
                  </a:cubicBezTo>
                  <a:cubicBezTo>
                    <a:pt x="7986" y="3749"/>
                    <a:pt x="6438" y="5802"/>
                    <a:pt x="3973" y="5802"/>
                  </a:cubicBezTo>
                  <a:cubicBezTo>
                    <a:pt x="2845" y="5802"/>
                    <a:pt x="1525" y="5372"/>
                    <a:pt x="74" y="4118"/>
                  </a:cubicBezTo>
                  <a:lnTo>
                    <a:pt x="1" y="5154"/>
                  </a:lnTo>
                  <a:cubicBezTo>
                    <a:pt x="111" y="5228"/>
                    <a:pt x="1664" y="6854"/>
                    <a:pt x="3698" y="7039"/>
                  </a:cubicBezTo>
                  <a:cubicBezTo>
                    <a:pt x="3848" y="7055"/>
                    <a:pt x="4001" y="7064"/>
                    <a:pt x="4156" y="7064"/>
                  </a:cubicBezTo>
                  <a:cubicBezTo>
                    <a:pt x="5414" y="7064"/>
                    <a:pt x="6822" y="6495"/>
                    <a:pt x="8171" y="4784"/>
                  </a:cubicBezTo>
                  <a:cubicBezTo>
                    <a:pt x="8393" y="3786"/>
                    <a:pt x="8578" y="2824"/>
                    <a:pt x="8763" y="1937"/>
                  </a:cubicBezTo>
                  <a:cubicBezTo>
                    <a:pt x="7247" y="569"/>
                    <a:pt x="5731" y="52"/>
                    <a:pt x="4363" y="15"/>
                  </a:cubicBezTo>
                  <a:cubicBezTo>
                    <a:pt x="4234" y="5"/>
                    <a:pt x="4105" y="0"/>
                    <a:pt x="3978" y="0"/>
                  </a:cubicBez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44"/>
            <p:cNvSpPr/>
            <p:nvPr/>
          </p:nvSpPr>
          <p:spPr>
            <a:xfrm>
              <a:off x="-2986150" y="2065978"/>
              <a:ext cx="224166" cy="537216"/>
            </a:xfrm>
            <a:custGeom>
              <a:avLst/>
              <a:gdLst/>
              <a:ahLst/>
              <a:cxnLst/>
              <a:rect l="l" t="t" r="r" b="b"/>
              <a:pathLst>
                <a:path w="5917" h="13459" extrusionOk="0">
                  <a:moveTo>
                    <a:pt x="5916" y="1"/>
                  </a:moveTo>
                  <a:lnTo>
                    <a:pt x="5916" y="1"/>
                  </a:lnTo>
                  <a:cubicBezTo>
                    <a:pt x="4534" y="1754"/>
                    <a:pt x="3090" y="2308"/>
                    <a:pt x="1837" y="2308"/>
                  </a:cubicBezTo>
                  <a:cubicBezTo>
                    <a:pt x="1716" y="2308"/>
                    <a:pt x="1597" y="2303"/>
                    <a:pt x="1480" y="2293"/>
                  </a:cubicBezTo>
                  <a:lnTo>
                    <a:pt x="1480" y="2293"/>
                  </a:lnTo>
                  <a:cubicBezTo>
                    <a:pt x="1480" y="2293"/>
                    <a:pt x="4622" y="4327"/>
                    <a:pt x="1" y="10870"/>
                  </a:cubicBezTo>
                  <a:lnTo>
                    <a:pt x="1960" y="13458"/>
                  </a:lnTo>
                  <a:cubicBezTo>
                    <a:pt x="3143" y="10353"/>
                    <a:pt x="4326" y="6508"/>
                    <a:pt x="5435" y="1960"/>
                  </a:cubicBezTo>
                  <a:cubicBezTo>
                    <a:pt x="5583" y="1295"/>
                    <a:pt x="5768" y="629"/>
                    <a:pt x="5916" y="1"/>
                  </a:cubicBezTo>
                  <a:close/>
                </a:path>
              </a:pathLst>
            </a:custGeom>
            <a:solidFill>
              <a:srgbClr val="222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44"/>
            <p:cNvSpPr/>
            <p:nvPr/>
          </p:nvSpPr>
          <p:spPr>
            <a:xfrm>
              <a:off x="-3095372" y="2362626"/>
              <a:ext cx="182113" cy="308423"/>
            </a:xfrm>
            <a:custGeom>
              <a:avLst/>
              <a:gdLst/>
              <a:ahLst/>
              <a:cxnLst/>
              <a:rect l="l" t="t" r="r" b="b"/>
              <a:pathLst>
                <a:path w="4807" h="7727" extrusionOk="0">
                  <a:moveTo>
                    <a:pt x="185" y="0"/>
                  </a:moveTo>
                  <a:lnTo>
                    <a:pt x="0" y="2921"/>
                  </a:lnTo>
                  <a:lnTo>
                    <a:pt x="4178" y="7727"/>
                  </a:lnTo>
                  <a:cubicBezTo>
                    <a:pt x="4400" y="7209"/>
                    <a:pt x="4584" y="6655"/>
                    <a:pt x="4806" y="6063"/>
                  </a:cubicBezTo>
                  <a:lnTo>
                    <a:pt x="2847" y="347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0C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44"/>
            <p:cNvSpPr/>
            <p:nvPr/>
          </p:nvSpPr>
          <p:spPr>
            <a:xfrm>
              <a:off x="-3102381" y="2479178"/>
              <a:ext cx="166694" cy="267151"/>
            </a:xfrm>
            <a:custGeom>
              <a:avLst/>
              <a:gdLst/>
              <a:ahLst/>
              <a:cxnLst/>
              <a:rect l="l" t="t" r="r" b="b"/>
              <a:pathLst>
                <a:path w="4400" h="6693" extrusionOk="0">
                  <a:moveTo>
                    <a:pt x="185" y="1"/>
                  </a:moveTo>
                  <a:lnTo>
                    <a:pt x="111" y="1110"/>
                  </a:lnTo>
                  <a:lnTo>
                    <a:pt x="0" y="2515"/>
                  </a:lnTo>
                  <a:lnTo>
                    <a:pt x="3623" y="6692"/>
                  </a:lnTo>
                  <a:cubicBezTo>
                    <a:pt x="3882" y="6101"/>
                    <a:pt x="4141" y="5472"/>
                    <a:pt x="4400" y="480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B0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44"/>
            <p:cNvSpPr/>
            <p:nvPr/>
          </p:nvSpPr>
          <p:spPr>
            <a:xfrm>
              <a:off x="-3452552" y="2548550"/>
              <a:ext cx="487466" cy="323192"/>
            </a:xfrm>
            <a:custGeom>
              <a:avLst/>
              <a:gdLst/>
              <a:ahLst/>
              <a:cxnLst/>
              <a:rect l="l" t="t" r="r" b="b"/>
              <a:pathLst>
                <a:path w="12867" h="8097" extrusionOk="0">
                  <a:moveTo>
                    <a:pt x="4807" y="0"/>
                  </a:moveTo>
                  <a:lnTo>
                    <a:pt x="74" y="2293"/>
                  </a:lnTo>
                  <a:cubicBezTo>
                    <a:pt x="0" y="3586"/>
                    <a:pt x="74" y="4807"/>
                    <a:pt x="111" y="5916"/>
                  </a:cubicBezTo>
                  <a:lnTo>
                    <a:pt x="1627" y="5879"/>
                  </a:lnTo>
                  <a:lnTo>
                    <a:pt x="6581" y="3550"/>
                  </a:lnTo>
                  <a:lnTo>
                    <a:pt x="10057" y="7653"/>
                  </a:lnTo>
                  <a:lnTo>
                    <a:pt x="11387" y="8097"/>
                  </a:lnTo>
                  <a:cubicBezTo>
                    <a:pt x="11905" y="7173"/>
                    <a:pt x="12349" y="6137"/>
                    <a:pt x="12866" y="4991"/>
                  </a:cubicBezTo>
                  <a:lnTo>
                    <a:pt x="9243" y="851"/>
                  </a:lnTo>
                  <a:lnTo>
                    <a:pt x="9243" y="2256"/>
                  </a:lnTo>
                  <a:lnTo>
                    <a:pt x="6803" y="1812"/>
                  </a:lnTo>
                  <a:lnTo>
                    <a:pt x="4363" y="1331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222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44"/>
            <p:cNvSpPr/>
            <p:nvPr/>
          </p:nvSpPr>
          <p:spPr>
            <a:xfrm>
              <a:off x="-3448347" y="2781694"/>
              <a:ext cx="427229" cy="403980"/>
            </a:xfrm>
            <a:custGeom>
              <a:avLst/>
              <a:gdLst/>
              <a:ahLst/>
              <a:cxnLst/>
              <a:rect l="l" t="t" r="r" b="b"/>
              <a:pathLst>
                <a:path w="11277" h="10121" extrusionOk="0">
                  <a:moveTo>
                    <a:pt x="1516" y="1"/>
                  </a:moveTo>
                  <a:lnTo>
                    <a:pt x="0" y="38"/>
                  </a:lnTo>
                  <a:cubicBezTo>
                    <a:pt x="296" y="6877"/>
                    <a:pt x="1812" y="9687"/>
                    <a:pt x="3143" y="10057"/>
                  </a:cubicBezTo>
                  <a:cubicBezTo>
                    <a:pt x="3278" y="10098"/>
                    <a:pt x="3433" y="10121"/>
                    <a:pt x="3606" y="10121"/>
                  </a:cubicBezTo>
                  <a:cubicBezTo>
                    <a:pt x="5126" y="10121"/>
                    <a:pt x="8022" y="8362"/>
                    <a:pt x="11276" y="2219"/>
                  </a:cubicBezTo>
                  <a:lnTo>
                    <a:pt x="9946" y="1775"/>
                  </a:lnTo>
                  <a:lnTo>
                    <a:pt x="4881" y="5214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222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44"/>
            <p:cNvSpPr/>
            <p:nvPr/>
          </p:nvSpPr>
          <p:spPr>
            <a:xfrm>
              <a:off x="-3068777" y="1933221"/>
              <a:ext cx="299784" cy="173431"/>
            </a:xfrm>
            <a:custGeom>
              <a:avLst/>
              <a:gdLst/>
              <a:ahLst/>
              <a:cxnLst/>
              <a:rect l="l" t="t" r="r" b="b"/>
              <a:pathLst>
                <a:path w="7913" h="4345" extrusionOk="0">
                  <a:moveTo>
                    <a:pt x="3906" y="985"/>
                  </a:moveTo>
                  <a:cubicBezTo>
                    <a:pt x="4782" y="985"/>
                    <a:pt x="5780" y="1294"/>
                    <a:pt x="6803" y="2218"/>
                  </a:cubicBezTo>
                  <a:cubicBezTo>
                    <a:pt x="6803" y="2218"/>
                    <a:pt x="5686" y="3335"/>
                    <a:pt x="3933" y="3335"/>
                  </a:cubicBezTo>
                  <a:cubicBezTo>
                    <a:pt x="3057" y="3335"/>
                    <a:pt x="2022" y="3056"/>
                    <a:pt x="888" y="2218"/>
                  </a:cubicBezTo>
                  <a:cubicBezTo>
                    <a:pt x="888" y="2218"/>
                    <a:pt x="2153" y="985"/>
                    <a:pt x="3906" y="985"/>
                  </a:cubicBezTo>
                  <a:close/>
                  <a:moveTo>
                    <a:pt x="3837" y="1"/>
                  </a:moveTo>
                  <a:cubicBezTo>
                    <a:pt x="2403" y="1"/>
                    <a:pt x="948" y="620"/>
                    <a:pt x="37" y="2070"/>
                  </a:cubicBezTo>
                  <a:lnTo>
                    <a:pt x="0" y="2661"/>
                  </a:lnTo>
                  <a:cubicBezTo>
                    <a:pt x="1463" y="3915"/>
                    <a:pt x="2787" y="4345"/>
                    <a:pt x="3915" y="4345"/>
                  </a:cubicBezTo>
                  <a:cubicBezTo>
                    <a:pt x="6381" y="4345"/>
                    <a:pt x="7912" y="2292"/>
                    <a:pt x="7912" y="2292"/>
                  </a:cubicBezTo>
                  <a:cubicBezTo>
                    <a:pt x="7228" y="884"/>
                    <a:pt x="5548" y="1"/>
                    <a:pt x="3837" y="1"/>
                  </a:cubicBezTo>
                  <a:close/>
                </a:path>
              </a:pathLst>
            </a:custGeom>
            <a:solidFill>
              <a:srgbClr val="186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44"/>
            <p:cNvSpPr/>
            <p:nvPr/>
          </p:nvSpPr>
          <p:spPr>
            <a:xfrm>
              <a:off x="-3089803" y="2077793"/>
              <a:ext cx="277394" cy="420624"/>
            </a:xfrm>
            <a:custGeom>
              <a:avLst/>
              <a:gdLst/>
              <a:ahLst/>
              <a:cxnLst/>
              <a:rect l="l" t="t" r="r" b="b"/>
              <a:pathLst>
                <a:path w="7322" h="10538" extrusionOk="0">
                  <a:moveTo>
                    <a:pt x="482" y="1"/>
                  </a:moveTo>
                  <a:lnTo>
                    <a:pt x="1" y="7099"/>
                  </a:lnTo>
                  <a:lnTo>
                    <a:pt x="2700" y="10537"/>
                  </a:lnTo>
                  <a:cubicBezTo>
                    <a:pt x="7321" y="3993"/>
                    <a:pt x="4179" y="1960"/>
                    <a:pt x="4179" y="1960"/>
                  </a:cubicBezTo>
                  <a:cubicBezTo>
                    <a:pt x="2145" y="1775"/>
                    <a:pt x="592" y="186"/>
                    <a:pt x="482" y="1"/>
                  </a:cubicBez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44"/>
            <p:cNvSpPr/>
            <p:nvPr/>
          </p:nvSpPr>
          <p:spPr>
            <a:xfrm>
              <a:off x="-3392315" y="2783171"/>
              <a:ext cx="320772" cy="208117"/>
            </a:xfrm>
            <a:custGeom>
              <a:avLst/>
              <a:gdLst/>
              <a:ahLst/>
              <a:cxnLst/>
              <a:rect l="l" t="t" r="r" b="b"/>
              <a:pathLst>
                <a:path w="8467" h="5214" extrusionOk="0">
                  <a:moveTo>
                    <a:pt x="0" y="1"/>
                  </a:moveTo>
                  <a:lnTo>
                    <a:pt x="3365" y="5214"/>
                  </a:lnTo>
                  <a:lnTo>
                    <a:pt x="8467" y="1738"/>
                  </a:lnTo>
                  <a:lnTo>
                    <a:pt x="3697" y="38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1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44"/>
            <p:cNvSpPr/>
            <p:nvPr/>
          </p:nvSpPr>
          <p:spPr>
            <a:xfrm>
              <a:off x="-3392315" y="2783171"/>
              <a:ext cx="320772" cy="153513"/>
            </a:xfrm>
            <a:custGeom>
              <a:avLst/>
              <a:gdLst/>
              <a:ahLst/>
              <a:cxnLst/>
              <a:rect l="l" t="t" r="r" b="b"/>
              <a:pathLst>
                <a:path w="8467" h="3846" extrusionOk="0">
                  <a:moveTo>
                    <a:pt x="0" y="1"/>
                  </a:moveTo>
                  <a:lnTo>
                    <a:pt x="3697" y="3846"/>
                  </a:lnTo>
                  <a:lnTo>
                    <a:pt x="8467" y="17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2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44"/>
            <p:cNvSpPr/>
            <p:nvPr/>
          </p:nvSpPr>
          <p:spPr>
            <a:xfrm>
              <a:off x="-3392315" y="2740382"/>
              <a:ext cx="320772" cy="112201"/>
            </a:xfrm>
            <a:custGeom>
              <a:avLst/>
              <a:gdLst/>
              <a:ahLst/>
              <a:cxnLst/>
              <a:rect l="l" t="t" r="r" b="b"/>
              <a:pathLst>
                <a:path w="8467" h="2811" extrusionOk="0">
                  <a:moveTo>
                    <a:pt x="4769" y="1"/>
                  </a:moveTo>
                  <a:lnTo>
                    <a:pt x="0" y="1073"/>
                  </a:lnTo>
                  <a:lnTo>
                    <a:pt x="8467" y="2810"/>
                  </a:lnTo>
                  <a:lnTo>
                    <a:pt x="8467" y="2810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701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44"/>
            <p:cNvSpPr/>
            <p:nvPr/>
          </p:nvSpPr>
          <p:spPr>
            <a:xfrm>
              <a:off x="-3392315" y="2688732"/>
              <a:ext cx="320772" cy="163851"/>
            </a:xfrm>
            <a:custGeom>
              <a:avLst/>
              <a:gdLst/>
              <a:ahLst/>
              <a:cxnLst/>
              <a:rect l="l" t="t" r="r" b="b"/>
              <a:pathLst>
                <a:path w="8467" h="4105" extrusionOk="0">
                  <a:moveTo>
                    <a:pt x="4991" y="1"/>
                  </a:moveTo>
                  <a:lnTo>
                    <a:pt x="0" y="2367"/>
                  </a:lnTo>
                  <a:lnTo>
                    <a:pt x="0" y="2367"/>
                  </a:lnTo>
                  <a:lnTo>
                    <a:pt x="4769" y="1295"/>
                  </a:lnTo>
                  <a:lnTo>
                    <a:pt x="8467" y="4104"/>
                  </a:lnTo>
                  <a:lnTo>
                    <a:pt x="4991" y="1"/>
                  </a:lnTo>
                  <a:close/>
                </a:path>
              </a:pathLst>
            </a:custGeom>
            <a:solidFill>
              <a:srgbClr val="932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44"/>
            <p:cNvSpPr/>
            <p:nvPr/>
          </p:nvSpPr>
          <p:spPr>
            <a:xfrm>
              <a:off x="-2990355" y="1190921"/>
              <a:ext cx="299784" cy="687696"/>
            </a:xfrm>
            <a:custGeom>
              <a:avLst/>
              <a:gdLst/>
              <a:ahLst/>
              <a:cxnLst/>
              <a:rect l="l" t="t" r="r" b="b"/>
              <a:pathLst>
                <a:path w="7913" h="17229" extrusionOk="0">
                  <a:moveTo>
                    <a:pt x="2367" y="0"/>
                  </a:moveTo>
                  <a:lnTo>
                    <a:pt x="2367" y="0"/>
                  </a:lnTo>
                  <a:cubicBezTo>
                    <a:pt x="5472" y="5546"/>
                    <a:pt x="1" y="10463"/>
                    <a:pt x="1" y="10463"/>
                  </a:cubicBezTo>
                  <a:cubicBezTo>
                    <a:pt x="1" y="10463"/>
                    <a:pt x="2182" y="13236"/>
                    <a:pt x="851" y="17229"/>
                  </a:cubicBezTo>
                  <a:cubicBezTo>
                    <a:pt x="1149" y="17174"/>
                    <a:pt x="1486" y="17140"/>
                    <a:pt x="1834" y="17140"/>
                  </a:cubicBezTo>
                  <a:cubicBezTo>
                    <a:pt x="1961" y="17140"/>
                    <a:pt x="2090" y="17145"/>
                    <a:pt x="2219" y="17155"/>
                  </a:cubicBezTo>
                  <a:cubicBezTo>
                    <a:pt x="7913" y="7949"/>
                    <a:pt x="2663" y="370"/>
                    <a:pt x="2367" y="0"/>
                  </a:cubicBezTo>
                  <a:close/>
                </a:path>
              </a:pathLst>
            </a:custGeom>
            <a:solidFill>
              <a:srgbClr val="B78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44"/>
            <p:cNvSpPr/>
            <p:nvPr/>
          </p:nvSpPr>
          <p:spPr>
            <a:xfrm>
              <a:off x="-3127613" y="1609989"/>
              <a:ext cx="219960" cy="315847"/>
            </a:xfrm>
            <a:custGeom>
              <a:avLst/>
              <a:gdLst/>
              <a:ahLst/>
              <a:cxnLst/>
              <a:rect l="l" t="t" r="r" b="b"/>
              <a:pathLst>
                <a:path w="5806" h="7913" extrusionOk="0">
                  <a:moveTo>
                    <a:pt x="3624" y="1"/>
                  </a:moveTo>
                  <a:cubicBezTo>
                    <a:pt x="3624" y="1"/>
                    <a:pt x="777" y="2108"/>
                    <a:pt x="1" y="6323"/>
                  </a:cubicBezTo>
                  <a:cubicBezTo>
                    <a:pt x="777" y="6730"/>
                    <a:pt x="1369" y="7284"/>
                    <a:pt x="1738" y="7913"/>
                  </a:cubicBezTo>
                  <a:cubicBezTo>
                    <a:pt x="1738" y="7913"/>
                    <a:pt x="2810" y="7062"/>
                    <a:pt x="4474" y="6804"/>
                  </a:cubicBezTo>
                  <a:cubicBezTo>
                    <a:pt x="5805" y="2737"/>
                    <a:pt x="3624" y="1"/>
                    <a:pt x="3624" y="1"/>
                  </a:cubicBez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44"/>
            <p:cNvSpPr/>
            <p:nvPr/>
          </p:nvSpPr>
          <p:spPr>
            <a:xfrm>
              <a:off x="-3197624" y="2524921"/>
              <a:ext cx="99486" cy="112201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1"/>
                  </a:moveTo>
                  <a:lnTo>
                    <a:pt x="0" y="2367"/>
                  </a:lnTo>
                  <a:lnTo>
                    <a:pt x="2440" y="2811"/>
                  </a:lnTo>
                  <a:lnTo>
                    <a:pt x="2514" y="1443"/>
                  </a:lnTo>
                  <a:lnTo>
                    <a:pt x="2625" y="1"/>
                  </a:lnTo>
                  <a:close/>
                </a:path>
              </a:pathLst>
            </a:custGeom>
            <a:solidFill>
              <a:srgbClr val="2C3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44"/>
            <p:cNvSpPr/>
            <p:nvPr/>
          </p:nvSpPr>
          <p:spPr>
            <a:xfrm>
              <a:off x="-3197624" y="1922843"/>
              <a:ext cx="135893" cy="696557"/>
            </a:xfrm>
            <a:custGeom>
              <a:avLst/>
              <a:gdLst/>
              <a:ahLst/>
              <a:cxnLst/>
              <a:rect l="l" t="t" r="r" b="b"/>
              <a:pathLst>
                <a:path w="3587" h="17451" extrusionOk="0">
                  <a:moveTo>
                    <a:pt x="3586" y="1"/>
                  </a:moveTo>
                  <a:lnTo>
                    <a:pt x="0" y="17451"/>
                  </a:lnTo>
                  <a:lnTo>
                    <a:pt x="2625" y="15085"/>
                  </a:lnTo>
                  <a:lnTo>
                    <a:pt x="2699" y="13939"/>
                  </a:lnTo>
                  <a:lnTo>
                    <a:pt x="2847" y="11018"/>
                  </a:lnTo>
                  <a:lnTo>
                    <a:pt x="3328" y="3957"/>
                  </a:lnTo>
                  <a:lnTo>
                    <a:pt x="3401" y="2921"/>
                  </a:lnTo>
                  <a:lnTo>
                    <a:pt x="3438" y="2330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3E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44"/>
            <p:cNvSpPr/>
            <p:nvPr/>
          </p:nvSpPr>
          <p:spPr>
            <a:xfrm>
              <a:off x="-3054760" y="1190921"/>
              <a:ext cx="270347" cy="419108"/>
            </a:xfrm>
            <a:custGeom>
              <a:avLst/>
              <a:gdLst/>
              <a:ahLst/>
              <a:cxnLst/>
              <a:rect l="l" t="t" r="r" b="b"/>
              <a:pathLst>
                <a:path w="7136" h="10500" extrusionOk="0">
                  <a:moveTo>
                    <a:pt x="4067" y="0"/>
                  </a:moveTo>
                  <a:lnTo>
                    <a:pt x="4067" y="0"/>
                  </a:lnTo>
                  <a:cubicBezTo>
                    <a:pt x="592" y="2551"/>
                    <a:pt x="0" y="7357"/>
                    <a:pt x="1701" y="10500"/>
                  </a:cubicBezTo>
                  <a:cubicBezTo>
                    <a:pt x="1701" y="10500"/>
                    <a:pt x="7136" y="5546"/>
                    <a:pt x="4067" y="0"/>
                  </a:cubicBez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44"/>
            <p:cNvSpPr/>
            <p:nvPr/>
          </p:nvSpPr>
          <p:spPr>
            <a:xfrm>
              <a:off x="-3253656" y="1922843"/>
              <a:ext cx="191925" cy="696557"/>
            </a:xfrm>
            <a:custGeom>
              <a:avLst/>
              <a:gdLst/>
              <a:ahLst/>
              <a:cxnLst/>
              <a:rect l="l" t="t" r="r" b="b"/>
              <a:pathLst>
                <a:path w="5066" h="17451" extrusionOk="0">
                  <a:moveTo>
                    <a:pt x="5065" y="1"/>
                  </a:moveTo>
                  <a:lnTo>
                    <a:pt x="4289" y="2219"/>
                  </a:lnTo>
                  <a:lnTo>
                    <a:pt x="4067" y="2921"/>
                  </a:lnTo>
                  <a:lnTo>
                    <a:pt x="3771" y="3772"/>
                  </a:lnTo>
                  <a:lnTo>
                    <a:pt x="1220" y="10833"/>
                  </a:lnTo>
                  <a:lnTo>
                    <a:pt x="407" y="13236"/>
                  </a:lnTo>
                  <a:lnTo>
                    <a:pt x="0" y="14308"/>
                  </a:lnTo>
                  <a:lnTo>
                    <a:pt x="1479" y="17451"/>
                  </a:lnTo>
                  <a:lnTo>
                    <a:pt x="5065" y="1"/>
                  </a:lnTo>
                  <a:close/>
                </a:path>
              </a:pathLst>
            </a:custGeom>
            <a:solidFill>
              <a:srgbClr val="546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2" name="Google Shape;24122;p44"/>
            <p:cNvSpPr/>
            <p:nvPr/>
          </p:nvSpPr>
          <p:spPr>
            <a:xfrm>
              <a:off x="-3396520" y="1815232"/>
              <a:ext cx="334790" cy="288985"/>
            </a:xfrm>
            <a:custGeom>
              <a:avLst/>
              <a:gdLst/>
              <a:ahLst/>
              <a:cxnLst/>
              <a:rect l="l" t="t" r="r" b="b"/>
              <a:pathLst>
                <a:path w="8837" h="7240" extrusionOk="0">
                  <a:moveTo>
                    <a:pt x="3080" y="1"/>
                  </a:moveTo>
                  <a:cubicBezTo>
                    <a:pt x="2254" y="1"/>
                    <a:pt x="1422" y="147"/>
                    <a:pt x="629" y="478"/>
                  </a:cubicBezTo>
                  <a:cubicBezTo>
                    <a:pt x="370" y="1588"/>
                    <a:pt x="185" y="2771"/>
                    <a:pt x="0" y="3991"/>
                  </a:cubicBezTo>
                  <a:cubicBezTo>
                    <a:pt x="666" y="5839"/>
                    <a:pt x="1775" y="6727"/>
                    <a:pt x="2921" y="7059"/>
                  </a:cubicBezTo>
                  <a:cubicBezTo>
                    <a:pt x="3375" y="7188"/>
                    <a:pt x="3837" y="7239"/>
                    <a:pt x="4285" y="7239"/>
                  </a:cubicBezTo>
                  <a:cubicBezTo>
                    <a:pt x="6023" y="7239"/>
                    <a:pt x="7542" y="6468"/>
                    <a:pt x="7542" y="6468"/>
                  </a:cubicBezTo>
                  <a:lnTo>
                    <a:pt x="7838" y="5617"/>
                  </a:lnTo>
                  <a:lnTo>
                    <a:pt x="7838" y="5617"/>
                  </a:lnTo>
                  <a:cubicBezTo>
                    <a:pt x="6684" y="5931"/>
                    <a:pt x="5724" y="6063"/>
                    <a:pt x="4925" y="6063"/>
                  </a:cubicBezTo>
                  <a:cubicBezTo>
                    <a:pt x="738" y="6063"/>
                    <a:pt x="999" y="2438"/>
                    <a:pt x="999" y="2438"/>
                  </a:cubicBezTo>
                  <a:cubicBezTo>
                    <a:pt x="2019" y="1934"/>
                    <a:pt x="2991" y="1690"/>
                    <a:pt x="3878" y="1690"/>
                  </a:cubicBezTo>
                  <a:cubicBezTo>
                    <a:pt x="5787" y="1690"/>
                    <a:pt x="7303" y="2820"/>
                    <a:pt x="8060" y="4915"/>
                  </a:cubicBezTo>
                  <a:lnTo>
                    <a:pt x="8836" y="2697"/>
                  </a:lnTo>
                  <a:cubicBezTo>
                    <a:pt x="8467" y="2142"/>
                    <a:pt x="7875" y="1588"/>
                    <a:pt x="7136" y="1144"/>
                  </a:cubicBezTo>
                  <a:cubicBezTo>
                    <a:pt x="6988" y="1033"/>
                    <a:pt x="6840" y="959"/>
                    <a:pt x="6729" y="922"/>
                  </a:cubicBezTo>
                  <a:cubicBezTo>
                    <a:pt x="5646" y="358"/>
                    <a:pt x="4371" y="1"/>
                    <a:pt x="3080" y="1"/>
                  </a:cubicBez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3" name="Google Shape;24123;p44"/>
            <p:cNvSpPr/>
            <p:nvPr/>
          </p:nvSpPr>
          <p:spPr>
            <a:xfrm>
              <a:off x="-3288662" y="2493947"/>
              <a:ext cx="91076" cy="125453"/>
            </a:xfrm>
            <a:custGeom>
              <a:avLst/>
              <a:gdLst/>
              <a:ahLst/>
              <a:cxnLst/>
              <a:rect l="l" t="t" r="r" b="b"/>
              <a:pathLst>
                <a:path w="2404" h="3143" extrusionOk="0">
                  <a:moveTo>
                    <a:pt x="924" y="0"/>
                  </a:moveTo>
                  <a:lnTo>
                    <a:pt x="444" y="1331"/>
                  </a:lnTo>
                  <a:lnTo>
                    <a:pt x="0" y="2662"/>
                  </a:lnTo>
                  <a:lnTo>
                    <a:pt x="2403" y="314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3E5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44"/>
            <p:cNvSpPr/>
            <p:nvPr/>
          </p:nvSpPr>
          <p:spPr>
            <a:xfrm>
              <a:off x="-3367614" y="1882648"/>
              <a:ext cx="276447" cy="174588"/>
            </a:xfrm>
            <a:custGeom>
              <a:avLst/>
              <a:gdLst/>
              <a:ahLst/>
              <a:cxnLst/>
              <a:rect l="l" t="t" r="r" b="b"/>
              <a:pathLst>
                <a:path w="7297" h="4374" extrusionOk="0">
                  <a:moveTo>
                    <a:pt x="3053" y="975"/>
                  </a:moveTo>
                  <a:cubicBezTo>
                    <a:pt x="5505" y="975"/>
                    <a:pt x="6336" y="3115"/>
                    <a:pt x="6336" y="3115"/>
                  </a:cubicBezTo>
                  <a:cubicBezTo>
                    <a:pt x="5427" y="3386"/>
                    <a:pt x="4681" y="3497"/>
                    <a:pt x="4069" y="3497"/>
                  </a:cubicBezTo>
                  <a:cubicBezTo>
                    <a:pt x="1345" y="3497"/>
                    <a:pt x="1271" y="1303"/>
                    <a:pt x="1271" y="1303"/>
                  </a:cubicBezTo>
                  <a:cubicBezTo>
                    <a:pt x="1943" y="1071"/>
                    <a:pt x="2534" y="975"/>
                    <a:pt x="3053" y="975"/>
                  </a:cubicBezTo>
                  <a:close/>
                  <a:moveTo>
                    <a:pt x="3139" y="1"/>
                  </a:moveTo>
                  <a:cubicBezTo>
                    <a:pt x="2247" y="1"/>
                    <a:pt x="1268" y="245"/>
                    <a:pt x="236" y="749"/>
                  </a:cubicBezTo>
                  <a:cubicBezTo>
                    <a:pt x="236" y="749"/>
                    <a:pt x="1" y="4374"/>
                    <a:pt x="4175" y="4374"/>
                  </a:cubicBezTo>
                  <a:cubicBezTo>
                    <a:pt x="4971" y="4374"/>
                    <a:pt x="5927" y="4242"/>
                    <a:pt x="7075" y="3928"/>
                  </a:cubicBezTo>
                  <a:lnTo>
                    <a:pt x="7297" y="3226"/>
                  </a:lnTo>
                  <a:cubicBezTo>
                    <a:pt x="6565" y="1131"/>
                    <a:pt x="5057" y="1"/>
                    <a:pt x="3139" y="1"/>
                  </a:cubicBezTo>
                  <a:close/>
                </a:path>
              </a:pathLst>
            </a:custGeom>
            <a:solidFill>
              <a:srgbClr val="186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44"/>
            <p:cNvSpPr/>
            <p:nvPr/>
          </p:nvSpPr>
          <p:spPr>
            <a:xfrm>
              <a:off x="-3404931" y="2073362"/>
              <a:ext cx="294177" cy="357159"/>
            </a:xfrm>
            <a:custGeom>
              <a:avLst/>
              <a:gdLst/>
              <a:ahLst/>
              <a:cxnLst/>
              <a:rect l="l" t="t" r="r" b="b"/>
              <a:pathLst>
                <a:path w="7765" h="8948" extrusionOk="0">
                  <a:moveTo>
                    <a:pt x="7764" y="1"/>
                  </a:moveTo>
                  <a:cubicBezTo>
                    <a:pt x="7764" y="1"/>
                    <a:pt x="6207" y="791"/>
                    <a:pt x="4443" y="791"/>
                  </a:cubicBezTo>
                  <a:cubicBezTo>
                    <a:pt x="4016" y="791"/>
                    <a:pt x="3576" y="745"/>
                    <a:pt x="3143" y="629"/>
                  </a:cubicBezTo>
                  <a:cubicBezTo>
                    <a:pt x="2958" y="629"/>
                    <a:pt x="0" y="1221"/>
                    <a:pt x="1590" y="8948"/>
                  </a:cubicBezTo>
                  <a:lnTo>
                    <a:pt x="5213" y="7099"/>
                  </a:lnTo>
                  <a:lnTo>
                    <a:pt x="7764" y="1"/>
                  </a:lnTo>
                  <a:close/>
                </a:path>
              </a:pathLst>
            </a:custGeom>
            <a:solidFill>
              <a:srgbClr val="29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44"/>
            <p:cNvSpPr/>
            <p:nvPr/>
          </p:nvSpPr>
          <p:spPr>
            <a:xfrm>
              <a:off x="-3253656" y="1189445"/>
              <a:ext cx="352975" cy="669973"/>
            </a:xfrm>
            <a:custGeom>
              <a:avLst/>
              <a:gdLst/>
              <a:ahLst/>
              <a:cxnLst/>
              <a:rect l="l" t="t" r="r" b="b"/>
              <a:pathLst>
                <a:path w="9317" h="16785" extrusionOk="0">
                  <a:moveTo>
                    <a:pt x="9317" y="0"/>
                  </a:moveTo>
                  <a:lnTo>
                    <a:pt x="9317" y="0"/>
                  </a:lnTo>
                  <a:cubicBezTo>
                    <a:pt x="6248" y="592"/>
                    <a:pt x="0" y="8725"/>
                    <a:pt x="2884" y="16526"/>
                  </a:cubicBezTo>
                  <a:cubicBezTo>
                    <a:pt x="3032" y="16637"/>
                    <a:pt x="3180" y="16674"/>
                    <a:pt x="3328" y="16785"/>
                  </a:cubicBezTo>
                  <a:cubicBezTo>
                    <a:pt x="4067" y="12607"/>
                    <a:pt x="6951" y="10500"/>
                    <a:pt x="6951" y="10500"/>
                  </a:cubicBezTo>
                  <a:cubicBezTo>
                    <a:pt x="5250" y="7357"/>
                    <a:pt x="5842" y="2588"/>
                    <a:pt x="9317" y="0"/>
                  </a:cubicBezTo>
                  <a:close/>
                </a:path>
              </a:pathLst>
            </a:custGeom>
            <a:solidFill>
              <a:srgbClr val="B78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44"/>
            <p:cNvSpPr/>
            <p:nvPr/>
          </p:nvSpPr>
          <p:spPr>
            <a:xfrm>
              <a:off x="-3451150" y="2355242"/>
              <a:ext cx="243752" cy="196302"/>
            </a:xfrm>
            <a:custGeom>
              <a:avLst/>
              <a:gdLst/>
              <a:ahLst/>
              <a:cxnLst/>
              <a:rect l="l" t="t" r="r" b="b"/>
              <a:pathLst>
                <a:path w="6434" h="4918" extrusionOk="0">
                  <a:moveTo>
                    <a:pt x="6433" y="0"/>
                  </a:moveTo>
                  <a:lnTo>
                    <a:pt x="2810" y="1849"/>
                  </a:lnTo>
                  <a:lnTo>
                    <a:pt x="111" y="3180"/>
                  </a:lnTo>
                  <a:cubicBezTo>
                    <a:pt x="74" y="3771"/>
                    <a:pt x="0" y="4363"/>
                    <a:pt x="0" y="4917"/>
                  </a:cubicBezTo>
                  <a:lnTo>
                    <a:pt x="5620" y="2366"/>
                  </a:lnTo>
                  <a:lnTo>
                    <a:pt x="6433" y="0"/>
                  </a:lnTo>
                  <a:close/>
                </a:path>
              </a:pathLst>
            </a:custGeom>
            <a:solidFill>
              <a:srgbClr val="90C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44"/>
            <p:cNvSpPr/>
            <p:nvPr/>
          </p:nvSpPr>
          <p:spPr>
            <a:xfrm>
              <a:off x="-3451150" y="2451158"/>
              <a:ext cx="212914" cy="190395"/>
            </a:xfrm>
            <a:custGeom>
              <a:avLst/>
              <a:gdLst/>
              <a:ahLst/>
              <a:cxnLst/>
              <a:rect l="l" t="t" r="r" b="b"/>
              <a:pathLst>
                <a:path w="5620" h="4770" extrusionOk="0">
                  <a:moveTo>
                    <a:pt x="5620" y="0"/>
                  </a:moveTo>
                  <a:lnTo>
                    <a:pt x="74" y="2588"/>
                  </a:lnTo>
                  <a:cubicBezTo>
                    <a:pt x="0" y="3328"/>
                    <a:pt x="0" y="4067"/>
                    <a:pt x="0" y="4769"/>
                  </a:cubicBezTo>
                  <a:lnTo>
                    <a:pt x="4770" y="2440"/>
                  </a:lnTo>
                  <a:lnTo>
                    <a:pt x="5250" y="1109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B0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44"/>
            <p:cNvSpPr/>
            <p:nvPr/>
          </p:nvSpPr>
          <p:spPr>
            <a:xfrm>
              <a:off x="-3446945" y="1974493"/>
              <a:ext cx="161087" cy="509156"/>
            </a:xfrm>
            <a:custGeom>
              <a:avLst/>
              <a:gdLst/>
              <a:ahLst/>
              <a:cxnLst/>
              <a:rect l="l" t="t" r="r" b="b"/>
              <a:pathLst>
                <a:path w="4252" h="12756" extrusionOk="0">
                  <a:moveTo>
                    <a:pt x="1331" y="1"/>
                  </a:moveTo>
                  <a:cubicBezTo>
                    <a:pt x="1146" y="1147"/>
                    <a:pt x="1036" y="2404"/>
                    <a:pt x="851" y="3698"/>
                  </a:cubicBezTo>
                  <a:cubicBezTo>
                    <a:pt x="407" y="7136"/>
                    <a:pt x="148" y="10131"/>
                    <a:pt x="0" y="12756"/>
                  </a:cubicBezTo>
                  <a:lnTo>
                    <a:pt x="2699" y="11388"/>
                  </a:lnTo>
                  <a:cubicBezTo>
                    <a:pt x="1109" y="3661"/>
                    <a:pt x="4067" y="3106"/>
                    <a:pt x="4252" y="3069"/>
                  </a:cubicBezTo>
                  <a:cubicBezTo>
                    <a:pt x="3106" y="2737"/>
                    <a:pt x="1997" y="1849"/>
                    <a:pt x="1331" y="1"/>
                  </a:cubicBezTo>
                  <a:close/>
                </a:path>
              </a:pathLst>
            </a:custGeom>
            <a:solidFill>
              <a:srgbClr val="222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44"/>
            <p:cNvSpPr/>
            <p:nvPr/>
          </p:nvSpPr>
          <p:spPr>
            <a:xfrm>
              <a:off x="-3453954" y="2452635"/>
              <a:ext cx="190524" cy="109247"/>
            </a:xfrm>
            <a:custGeom>
              <a:avLst/>
              <a:gdLst/>
              <a:ahLst/>
              <a:cxnLst/>
              <a:rect l="l" t="t" r="r" b="b"/>
              <a:pathLst>
                <a:path w="5029" h="2737" extrusionOk="0">
                  <a:moveTo>
                    <a:pt x="4807" y="0"/>
                  </a:moveTo>
                  <a:lnTo>
                    <a:pt x="4289" y="222"/>
                  </a:lnTo>
                  <a:lnTo>
                    <a:pt x="4548" y="740"/>
                  </a:lnTo>
                  <a:lnTo>
                    <a:pt x="5029" y="518"/>
                  </a:lnTo>
                  <a:lnTo>
                    <a:pt x="4807" y="0"/>
                  </a:lnTo>
                  <a:close/>
                  <a:moveTo>
                    <a:pt x="3291" y="703"/>
                  </a:moveTo>
                  <a:lnTo>
                    <a:pt x="2773" y="924"/>
                  </a:lnTo>
                  <a:lnTo>
                    <a:pt x="2995" y="1442"/>
                  </a:lnTo>
                  <a:lnTo>
                    <a:pt x="3513" y="1220"/>
                  </a:lnTo>
                  <a:lnTo>
                    <a:pt x="3291" y="703"/>
                  </a:lnTo>
                  <a:close/>
                  <a:moveTo>
                    <a:pt x="1775" y="1442"/>
                  </a:moveTo>
                  <a:lnTo>
                    <a:pt x="1258" y="1664"/>
                  </a:lnTo>
                  <a:lnTo>
                    <a:pt x="1479" y="2181"/>
                  </a:lnTo>
                  <a:lnTo>
                    <a:pt x="1997" y="1960"/>
                  </a:lnTo>
                  <a:lnTo>
                    <a:pt x="1775" y="1442"/>
                  </a:lnTo>
                  <a:close/>
                  <a:moveTo>
                    <a:pt x="296" y="2071"/>
                  </a:moveTo>
                  <a:lnTo>
                    <a:pt x="1" y="2218"/>
                  </a:lnTo>
                  <a:lnTo>
                    <a:pt x="222" y="2736"/>
                  </a:lnTo>
                  <a:lnTo>
                    <a:pt x="518" y="2588"/>
                  </a:lnTo>
                  <a:lnTo>
                    <a:pt x="296" y="20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44"/>
            <p:cNvSpPr/>
            <p:nvPr/>
          </p:nvSpPr>
          <p:spPr>
            <a:xfrm>
              <a:off x="-3081393" y="2496900"/>
              <a:ext cx="154116" cy="178580"/>
            </a:xfrm>
            <a:custGeom>
              <a:avLst/>
              <a:gdLst/>
              <a:ahLst/>
              <a:cxnLst/>
              <a:rect l="l" t="t" r="r" b="b"/>
              <a:pathLst>
                <a:path w="4068" h="4474" extrusionOk="0">
                  <a:moveTo>
                    <a:pt x="444" y="0"/>
                  </a:moveTo>
                  <a:lnTo>
                    <a:pt x="1" y="370"/>
                  </a:lnTo>
                  <a:lnTo>
                    <a:pt x="370" y="777"/>
                  </a:lnTo>
                  <a:lnTo>
                    <a:pt x="814" y="407"/>
                  </a:lnTo>
                  <a:lnTo>
                    <a:pt x="444" y="0"/>
                  </a:lnTo>
                  <a:close/>
                  <a:moveTo>
                    <a:pt x="1553" y="1257"/>
                  </a:moveTo>
                  <a:lnTo>
                    <a:pt x="1110" y="1627"/>
                  </a:lnTo>
                  <a:lnTo>
                    <a:pt x="1480" y="2034"/>
                  </a:lnTo>
                  <a:lnTo>
                    <a:pt x="1923" y="1664"/>
                  </a:lnTo>
                  <a:lnTo>
                    <a:pt x="1553" y="1257"/>
                  </a:lnTo>
                  <a:close/>
                  <a:moveTo>
                    <a:pt x="2663" y="2514"/>
                  </a:moveTo>
                  <a:lnTo>
                    <a:pt x="2219" y="2847"/>
                  </a:lnTo>
                  <a:lnTo>
                    <a:pt x="2589" y="3291"/>
                  </a:lnTo>
                  <a:lnTo>
                    <a:pt x="3032" y="2921"/>
                  </a:lnTo>
                  <a:lnTo>
                    <a:pt x="2663" y="2514"/>
                  </a:lnTo>
                  <a:close/>
                  <a:moveTo>
                    <a:pt x="3772" y="3734"/>
                  </a:moveTo>
                  <a:lnTo>
                    <a:pt x="3328" y="4104"/>
                  </a:lnTo>
                  <a:lnTo>
                    <a:pt x="3661" y="4474"/>
                  </a:lnTo>
                  <a:lnTo>
                    <a:pt x="4067" y="4104"/>
                  </a:lnTo>
                  <a:lnTo>
                    <a:pt x="3772" y="37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44"/>
            <p:cNvSpPr/>
            <p:nvPr/>
          </p:nvSpPr>
          <p:spPr>
            <a:xfrm>
              <a:off x="-3190615" y="1143702"/>
              <a:ext cx="418819" cy="730484"/>
            </a:xfrm>
            <a:custGeom>
              <a:avLst/>
              <a:gdLst/>
              <a:ahLst/>
              <a:cxnLst/>
              <a:rect l="l" t="t" r="r" b="b"/>
              <a:pathLst>
                <a:path w="11055" h="18301" extrusionOk="0">
                  <a:moveTo>
                    <a:pt x="8134" y="0"/>
                  </a:moveTo>
                  <a:lnTo>
                    <a:pt x="7468" y="111"/>
                  </a:lnTo>
                  <a:cubicBezTo>
                    <a:pt x="6914" y="259"/>
                    <a:pt x="6470" y="481"/>
                    <a:pt x="6026" y="740"/>
                  </a:cubicBezTo>
                  <a:cubicBezTo>
                    <a:pt x="5620" y="998"/>
                    <a:pt x="5250" y="1257"/>
                    <a:pt x="4917" y="1553"/>
                  </a:cubicBezTo>
                  <a:cubicBezTo>
                    <a:pt x="4252" y="2108"/>
                    <a:pt x="3623" y="2736"/>
                    <a:pt x="3143" y="3438"/>
                  </a:cubicBezTo>
                  <a:cubicBezTo>
                    <a:pt x="2107" y="4843"/>
                    <a:pt x="1294" y="6322"/>
                    <a:pt x="739" y="7949"/>
                  </a:cubicBezTo>
                  <a:cubicBezTo>
                    <a:pt x="481" y="8725"/>
                    <a:pt x="259" y="9539"/>
                    <a:pt x="111" y="10389"/>
                  </a:cubicBezTo>
                  <a:cubicBezTo>
                    <a:pt x="37" y="11202"/>
                    <a:pt x="0" y="12090"/>
                    <a:pt x="0" y="12903"/>
                  </a:cubicBezTo>
                  <a:cubicBezTo>
                    <a:pt x="37" y="13790"/>
                    <a:pt x="185" y="14641"/>
                    <a:pt x="370" y="15417"/>
                  </a:cubicBezTo>
                  <a:cubicBezTo>
                    <a:pt x="444" y="15824"/>
                    <a:pt x="592" y="16267"/>
                    <a:pt x="739" y="16637"/>
                  </a:cubicBezTo>
                  <a:cubicBezTo>
                    <a:pt x="850" y="17007"/>
                    <a:pt x="1035" y="17376"/>
                    <a:pt x="1220" y="17746"/>
                  </a:cubicBezTo>
                  <a:lnTo>
                    <a:pt x="1368" y="17635"/>
                  </a:lnTo>
                  <a:cubicBezTo>
                    <a:pt x="813" y="16156"/>
                    <a:pt x="592" y="14530"/>
                    <a:pt x="629" y="12903"/>
                  </a:cubicBezTo>
                  <a:cubicBezTo>
                    <a:pt x="665" y="11350"/>
                    <a:pt x="1035" y="9723"/>
                    <a:pt x="1627" y="8245"/>
                  </a:cubicBezTo>
                  <a:cubicBezTo>
                    <a:pt x="2255" y="6766"/>
                    <a:pt x="3032" y="5361"/>
                    <a:pt x="4030" y="4104"/>
                  </a:cubicBezTo>
                  <a:cubicBezTo>
                    <a:pt x="4547" y="3512"/>
                    <a:pt x="5102" y="2884"/>
                    <a:pt x="5693" y="2403"/>
                  </a:cubicBezTo>
                  <a:cubicBezTo>
                    <a:pt x="6310" y="1895"/>
                    <a:pt x="6998" y="1423"/>
                    <a:pt x="7687" y="1231"/>
                  </a:cubicBezTo>
                  <a:lnTo>
                    <a:pt x="7687" y="1231"/>
                  </a:lnTo>
                  <a:cubicBezTo>
                    <a:pt x="8556" y="2440"/>
                    <a:pt x="9137" y="3827"/>
                    <a:pt x="9538" y="5250"/>
                  </a:cubicBezTo>
                  <a:cubicBezTo>
                    <a:pt x="9945" y="6692"/>
                    <a:pt x="10130" y="8171"/>
                    <a:pt x="10130" y="9687"/>
                  </a:cubicBezTo>
                  <a:cubicBezTo>
                    <a:pt x="10130" y="12681"/>
                    <a:pt x="9132" y="15639"/>
                    <a:pt x="7542" y="18227"/>
                  </a:cubicBezTo>
                  <a:lnTo>
                    <a:pt x="7653" y="18301"/>
                  </a:lnTo>
                  <a:cubicBezTo>
                    <a:pt x="8614" y="17118"/>
                    <a:pt x="9354" y="15750"/>
                    <a:pt x="9945" y="14308"/>
                  </a:cubicBezTo>
                  <a:cubicBezTo>
                    <a:pt x="10500" y="12829"/>
                    <a:pt x="10869" y="11276"/>
                    <a:pt x="10980" y="9687"/>
                  </a:cubicBezTo>
                  <a:cubicBezTo>
                    <a:pt x="11054" y="8060"/>
                    <a:pt x="10906" y="6507"/>
                    <a:pt x="10463" y="4917"/>
                  </a:cubicBezTo>
                  <a:cubicBezTo>
                    <a:pt x="10278" y="4141"/>
                    <a:pt x="10019" y="3402"/>
                    <a:pt x="9686" y="2662"/>
                  </a:cubicBezTo>
                  <a:cubicBezTo>
                    <a:pt x="9317" y="1923"/>
                    <a:pt x="8984" y="1220"/>
                    <a:pt x="8503" y="481"/>
                  </a:cubicBezTo>
                  <a:lnTo>
                    <a:pt x="8134" y="0"/>
                  </a:lnTo>
                  <a:close/>
                </a:path>
              </a:pathLst>
            </a:custGeom>
            <a:solidFill>
              <a:srgbClr val="1115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44"/>
            <p:cNvSpPr/>
            <p:nvPr/>
          </p:nvSpPr>
          <p:spPr>
            <a:xfrm>
              <a:off x="-3329312" y="1232233"/>
              <a:ext cx="651357" cy="1957032"/>
            </a:xfrm>
            <a:custGeom>
              <a:avLst/>
              <a:gdLst/>
              <a:ahLst/>
              <a:cxnLst/>
              <a:rect l="l" t="t" r="r" b="b"/>
              <a:pathLst>
                <a:path w="17193" h="49030" extrusionOk="0">
                  <a:moveTo>
                    <a:pt x="15972" y="0"/>
                  </a:moveTo>
                  <a:lnTo>
                    <a:pt x="15898" y="37"/>
                  </a:lnTo>
                  <a:cubicBezTo>
                    <a:pt x="16675" y="2145"/>
                    <a:pt x="16712" y="4437"/>
                    <a:pt x="16601" y="6655"/>
                  </a:cubicBezTo>
                  <a:cubicBezTo>
                    <a:pt x="16453" y="8873"/>
                    <a:pt x="16120" y="11092"/>
                    <a:pt x="15713" y="13310"/>
                  </a:cubicBezTo>
                  <a:cubicBezTo>
                    <a:pt x="15307" y="15528"/>
                    <a:pt x="14826" y="17746"/>
                    <a:pt x="14272" y="19891"/>
                  </a:cubicBezTo>
                  <a:cubicBezTo>
                    <a:pt x="13717" y="22072"/>
                    <a:pt x="13162" y="24253"/>
                    <a:pt x="12571" y="26434"/>
                  </a:cubicBezTo>
                  <a:cubicBezTo>
                    <a:pt x="11942" y="28579"/>
                    <a:pt x="11314" y="30723"/>
                    <a:pt x="10575" y="32830"/>
                  </a:cubicBezTo>
                  <a:cubicBezTo>
                    <a:pt x="9872" y="34975"/>
                    <a:pt x="9096" y="37045"/>
                    <a:pt x="8208" y="39115"/>
                  </a:cubicBezTo>
                  <a:cubicBezTo>
                    <a:pt x="7284" y="41223"/>
                    <a:pt x="6286" y="43182"/>
                    <a:pt x="5029" y="44994"/>
                  </a:cubicBezTo>
                  <a:cubicBezTo>
                    <a:pt x="4437" y="45918"/>
                    <a:pt x="3735" y="46805"/>
                    <a:pt x="2922" y="47545"/>
                  </a:cubicBezTo>
                  <a:cubicBezTo>
                    <a:pt x="2478" y="47841"/>
                    <a:pt x="2034" y="48210"/>
                    <a:pt x="1554" y="48469"/>
                  </a:cubicBezTo>
                  <a:cubicBezTo>
                    <a:pt x="1146" y="48689"/>
                    <a:pt x="711" y="48855"/>
                    <a:pt x="250" y="48855"/>
                  </a:cubicBezTo>
                  <a:cubicBezTo>
                    <a:pt x="168" y="48855"/>
                    <a:pt x="85" y="48850"/>
                    <a:pt x="1" y="48839"/>
                  </a:cubicBezTo>
                  <a:lnTo>
                    <a:pt x="1" y="48839"/>
                  </a:lnTo>
                  <a:lnTo>
                    <a:pt x="38" y="48987"/>
                  </a:lnTo>
                  <a:cubicBezTo>
                    <a:pt x="192" y="49016"/>
                    <a:pt x="347" y="49029"/>
                    <a:pt x="500" y="49029"/>
                  </a:cubicBezTo>
                  <a:cubicBezTo>
                    <a:pt x="934" y="49029"/>
                    <a:pt x="1356" y="48919"/>
                    <a:pt x="1739" y="48728"/>
                  </a:cubicBezTo>
                  <a:cubicBezTo>
                    <a:pt x="2293" y="48506"/>
                    <a:pt x="2774" y="48247"/>
                    <a:pt x="3217" y="47878"/>
                  </a:cubicBezTo>
                  <a:cubicBezTo>
                    <a:pt x="4105" y="47175"/>
                    <a:pt x="4881" y="46288"/>
                    <a:pt x="5583" y="45400"/>
                  </a:cubicBezTo>
                  <a:cubicBezTo>
                    <a:pt x="6988" y="43589"/>
                    <a:pt x="8097" y="41629"/>
                    <a:pt x="9059" y="39596"/>
                  </a:cubicBezTo>
                  <a:cubicBezTo>
                    <a:pt x="10981" y="35492"/>
                    <a:pt x="12423" y="31130"/>
                    <a:pt x="13680" y="26804"/>
                  </a:cubicBezTo>
                  <a:cubicBezTo>
                    <a:pt x="14863" y="22405"/>
                    <a:pt x="15898" y="17968"/>
                    <a:pt x="16601" y="13495"/>
                  </a:cubicBezTo>
                  <a:cubicBezTo>
                    <a:pt x="16897" y="11203"/>
                    <a:pt x="17192" y="8947"/>
                    <a:pt x="17192" y="6692"/>
                  </a:cubicBezTo>
                  <a:cubicBezTo>
                    <a:pt x="17192" y="5546"/>
                    <a:pt x="17155" y="4363"/>
                    <a:pt x="16970" y="3254"/>
                  </a:cubicBezTo>
                  <a:cubicBezTo>
                    <a:pt x="16786" y="2108"/>
                    <a:pt x="16490" y="999"/>
                    <a:pt x="15972" y="0"/>
                  </a:cubicBezTo>
                  <a:close/>
                </a:path>
              </a:pathLst>
            </a:custGeom>
            <a:solidFill>
              <a:srgbClr val="1017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44"/>
            <p:cNvSpPr/>
            <p:nvPr/>
          </p:nvSpPr>
          <p:spPr>
            <a:xfrm>
              <a:off x="-3462364" y="1097959"/>
              <a:ext cx="733984" cy="2083683"/>
            </a:xfrm>
            <a:custGeom>
              <a:avLst/>
              <a:gdLst/>
              <a:ahLst/>
              <a:cxnLst/>
              <a:rect l="l" t="t" r="r" b="b"/>
              <a:pathLst>
                <a:path w="19374" h="52203" extrusionOk="0">
                  <a:moveTo>
                    <a:pt x="18860" y="2677"/>
                  </a:moveTo>
                  <a:lnTo>
                    <a:pt x="18860" y="2677"/>
                  </a:lnTo>
                  <a:cubicBezTo>
                    <a:pt x="18989" y="2879"/>
                    <a:pt x="19110" y="3085"/>
                    <a:pt x="19225" y="3290"/>
                  </a:cubicBezTo>
                  <a:lnTo>
                    <a:pt x="19373" y="3401"/>
                  </a:lnTo>
                  <a:cubicBezTo>
                    <a:pt x="19218" y="3148"/>
                    <a:pt x="19046" y="2905"/>
                    <a:pt x="18860" y="2677"/>
                  </a:cubicBezTo>
                  <a:close/>
                  <a:moveTo>
                    <a:pt x="13456" y="1"/>
                  </a:moveTo>
                  <a:cubicBezTo>
                    <a:pt x="13059" y="1"/>
                    <a:pt x="12664" y="35"/>
                    <a:pt x="12275" y="111"/>
                  </a:cubicBezTo>
                  <a:cubicBezTo>
                    <a:pt x="10944" y="333"/>
                    <a:pt x="9687" y="1072"/>
                    <a:pt x="8726" y="1997"/>
                  </a:cubicBezTo>
                  <a:cubicBezTo>
                    <a:pt x="7765" y="2921"/>
                    <a:pt x="6988" y="4104"/>
                    <a:pt x="6286" y="5250"/>
                  </a:cubicBezTo>
                  <a:cubicBezTo>
                    <a:pt x="4955" y="7579"/>
                    <a:pt x="4067" y="10204"/>
                    <a:pt x="3328" y="12792"/>
                  </a:cubicBezTo>
                  <a:cubicBezTo>
                    <a:pt x="2589" y="15417"/>
                    <a:pt x="2071" y="18042"/>
                    <a:pt x="1590" y="20741"/>
                  </a:cubicBezTo>
                  <a:cubicBezTo>
                    <a:pt x="1184" y="23403"/>
                    <a:pt x="851" y="26101"/>
                    <a:pt x="592" y="28763"/>
                  </a:cubicBezTo>
                  <a:cubicBezTo>
                    <a:pt x="296" y="31462"/>
                    <a:pt x="112" y="34161"/>
                    <a:pt x="38" y="36860"/>
                  </a:cubicBezTo>
                  <a:cubicBezTo>
                    <a:pt x="1" y="39522"/>
                    <a:pt x="1" y="42258"/>
                    <a:pt x="296" y="44956"/>
                  </a:cubicBezTo>
                  <a:cubicBezTo>
                    <a:pt x="481" y="46287"/>
                    <a:pt x="740" y="47618"/>
                    <a:pt x="1110" y="48912"/>
                  </a:cubicBezTo>
                  <a:cubicBezTo>
                    <a:pt x="1332" y="49578"/>
                    <a:pt x="1553" y="50206"/>
                    <a:pt x="1886" y="50798"/>
                  </a:cubicBezTo>
                  <a:cubicBezTo>
                    <a:pt x="2256" y="51352"/>
                    <a:pt x="2663" y="51981"/>
                    <a:pt x="3365" y="52203"/>
                  </a:cubicBezTo>
                  <a:lnTo>
                    <a:pt x="3402" y="52092"/>
                  </a:lnTo>
                  <a:cubicBezTo>
                    <a:pt x="2810" y="51833"/>
                    <a:pt x="2441" y="51278"/>
                    <a:pt x="2182" y="50687"/>
                  </a:cubicBezTo>
                  <a:cubicBezTo>
                    <a:pt x="1886" y="50132"/>
                    <a:pt x="1664" y="49467"/>
                    <a:pt x="1516" y="48838"/>
                  </a:cubicBezTo>
                  <a:cubicBezTo>
                    <a:pt x="1184" y="47581"/>
                    <a:pt x="1073" y="46250"/>
                    <a:pt x="962" y="44883"/>
                  </a:cubicBezTo>
                  <a:cubicBezTo>
                    <a:pt x="777" y="42258"/>
                    <a:pt x="814" y="39596"/>
                    <a:pt x="999" y="36897"/>
                  </a:cubicBezTo>
                  <a:cubicBezTo>
                    <a:pt x="1184" y="34235"/>
                    <a:pt x="1443" y="31573"/>
                    <a:pt x="1738" y="28911"/>
                  </a:cubicBezTo>
                  <a:cubicBezTo>
                    <a:pt x="2071" y="26286"/>
                    <a:pt x="2404" y="23587"/>
                    <a:pt x="2847" y="20962"/>
                  </a:cubicBezTo>
                  <a:cubicBezTo>
                    <a:pt x="3291" y="18338"/>
                    <a:pt x="3772" y="15676"/>
                    <a:pt x="4474" y="13125"/>
                  </a:cubicBezTo>
                  <a:cubicBezTo>
                    <a:pt x="5177" y="10574"/>
                    <a:pt x="5990" y="8060"/>
                    <a:pt x="7210" y="5768"/>
                  </a:cubicBezTo>
                  <a:cubicBezTo>
                    <a:pt x="7802" y="4584"/>
                    <a:pt x="8541" y="3475"/>
                    <a:pt x="9428" y="2625"/>
                  </a:cubicBezTo>
                  <a:cubicBezTo>
                    <a:pt x="10352" y="1738"/>
                    <a:pt x="11388" y="1035"/>
                    <a:pt x="12608" y="776"/>
                  </a:cubicBezTo>
                  <a:cubicBezTo>
                    <a:pt x="13085" y="661"/>
                    <a:pt x="13580" y="607"/>
                    <a:pt x="14078" y="607"/>
                  </a:cubicBezTo>
                  <a:cubicBezTo>
                    <a:pt x="14853" y="607"/>
                    <a:pt x="15636" y="736"/>
                    <a:pt x="16379" y="961"/>
                  </a:cubicBezTo>
                  <a:cubicBezTo>
                    <a:pt x="17358" y="1249"/>
                    <a:pt x="18202" y="1874"/>
                    <a:pt x="18860" y="2677"/>
                  </a:cubicBezTo>
                  <a:lnTo>
                    <a:pt x="18860" y="2677"/>
                  </a:lnTo>
                  <a:cubicBezTo>
                    <a:pt x="18617" y="2300"/>
                    <a:pt x="18343" y="1940"/>
                    <a:pt x="18005" y="1627"/>
                  </a:cubicBezTo>
                  <a:cubicBezTo>
                    <a:pt x="17562" y="1109"/>
                    <a:pt x="16970" y="776"/>
                    <a:pt x="16305" y="518"/>
                  </a:cubicBezTo>
                  <a:cubicBezTo>
                    <a:pt x="15389" y="204"/>
                    <a:pt x="14418" y="1"/>
                    <a:pt x="13456" y="1"/>
                  </a:cubicBezTo>
                  <a:close/>
                </a:path>
              </a:pathLst>
            </a:custGeom>
            <a:solidFill>
              <a:srgbClr val="585E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44"/>
            <p:cNvSpPr/>
            <p:nvPr/>
          </p:nvSpPr>
          <p:spPr>
            <a:xfrm>
              <a:off x="-3372728" y="1806610"/>
              <a:ext cx="633134" cy="142856"/>
            </a:xfrm>
            <a:custGeom>
              <a:avLst/>
              <a:gdLst/>
              <a:ahLst/>
              <a:cxnLst/>
              <a:rect l="l" t="t" r="r" b="b"/>
              <a:pathLst>
                <a:path w="16712" h="3579" extrusionOk="0">
                  <a:moveTo>
                    <a:pt x="2820" y="1"/>
                  </a:moveTo>
                  <a:cubicBezTo>
                    <a:pt x="2620" y="1"/>
                    <a:pt x="2420" y="10"/>
                    <a:pt x="2219" y="29"/>
                  </a:cubicBezTo>
                  <a:cubicBezTo>
                    <a:pt x="1406" y="103"/>
                    <a:pt x="666" y="288"/>
                    <a:pt x="1" y="658"/>
                  </a:cubicBezTo>
                  <a:cubicBezTo>
                    <a:pt x="676" y="409"/>
                    <a:pt x="1395" y="297"/>
                    <a:pt x="2119" y="297"/>
                  </a:cubicBezTo>
                  <a:cubicBezTo>
                    <a:pt x="2900" y="297"/>
                    <a:pt x="3689" y="427"/>
                    <a:pt x="4437" y="658"/>
                  </a:cubicBezTo>
                  <a:cubicBezTo>
                    <a:pt x="5103" y="879"/>
                    <a:pt x="5805" y="1175"/>
                    <a:pt x="6397" y="1582"/>
                  </a:cubicBezTo>
                  <a:cubicBezTo>
                    <a:pt x="7025" y="1988"/>
                    <a:pt x="7617" y="2469"/>
                    <a:pt x="7986" y="3061"/>
                  </a:cubicBezTo>
                  <a:lnTo>
                    <a:pt x="8134" y="3282"/>
                  </a:lnTo>
                  <a:lnTo>
                    <a:pt x="8356" y="3098"/>
                  </a:lnTo>
                  <a:cubicBezTo>
                    <a:pt x="8911" y="2691"/>
                    <a:pt x="9650" y="2358"/>
                    <a:pt x="10353" y="2173"/>
                  </a:cubicBezTo>
                  <a:cubicBezTo>
                    <a:pt x="10972" y="1987"/>
                    <a:pt x="11591" y="1905"/>
                    <a:pt x="12211" y="1905"/>
                  </a:cubicBezTo>
                  <a:cubicBezTo>
                    <a:pt x="12331" y="1905"/>
                    <a:pt x="12451" y="1909"/>
                    <a:pt x="12571" y="1915"/>
                  </a:cubicBezTo>
                  <a:cubicBezTo>
                    <a:pt x="13310" y="1951"/>
                    <a:pt x="14050" y="2099"/>
                    <a:pt x="14715" y="2432"/>
                  </a:cubicBezTo>
                  <a:cubicBezTo>
                    <a:pt x="15455" y="2691"/>
                    <a:pt x="16120" y="3098"/>
                    <a:pt x="16712" y="3578"/>
                  </a:cubicBezTo>
                  <a:cubicBezTo>
                    <a:pt x="16157" y="3024"/>
                    <a:pt x="15565" y="2506"/>
                    <a:pt x="14863" y="2136"/>
                  </a:cubicBezTo>
                  <a:cubicBezTo>
                    <a:pt x="14161" y="1767"/>
                    <a:pt x="13384" y="1545"/>
                    <a:pt x="12608" y="1434"/>
                  </a:cubicBezTo>
                  <a:cubicBezTo>
                    <a:pt x="12388" y="1415"/>
                    <a:pt x="12173" y="1406"/>
                    <a:pt x="11962" y="1406"/>
                  </a:cubicBezTo>
                  <a:cubicBezTo>
                    <a:pt x="11356" y="1406"/>
                    <a:pt x="10781" y="1482"/>
                    <a:pt x="10205" y="1619"/>
                  </a:cubicBezTo>
                  <a:cubicBezTo>
                    <a:pt x="9558" y="1845"/>
                    <a:pt x="8911" y="2100"/>
                    <a:pt x="8289" y="2482"/>
                  </a:cubicBezTo>
                  <a:lnTo>
                    <a:pt x="8289" y="2482"/>
                  </a:lnTo>
                  <a:cubicBezTo>
                    <a:pt x="7864" y="1890"/>
                    <a:pt x="7323" y="1462"/>
                    <a:pt x="6693" y="1064"/>
                  </a:cubicBezTo>
                  <a:cubicBezTo>
                    <a:pt x="5990" y="694"/>
                    <a:pt x="5288" y="399"/>
                    <a:pt x="4511" y="214"/>
                  </a:cubicBezTo>
                  <a:cubicBezTo>
                    <a:pt x="3963" y="77"/>
                    <a:pt x="3394" y="1"/>
                    <a:pt x="2820" y="1"/>
                  </a:cubicBezTo>
                  <a:close/>
                </a:path>
              </a:pathLst>
            </a:custGeom>
            <a:solidFill>
              <a:srgbClr val="385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44"/>
            <p:cNvSpPr/>
            <p:nvPr/>
          </p:nvSpPr>
          <p:spPr>
            <a:xfrm>
              <a:off x="-3393717" y="1973016"/>
              <a:ext cx="282963" cy="139862"/>
            </a:xfrm>
            <a:custGeom>
              <a:avLst/>
              <a:gdLst/>
              <a:ahLst/>
              <a:cxnLst/>
              <a:rect l="l" t="t" r="r" b="b"/>
              <a:pathLst>
                <a:path w="7469" h="3504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740"/>
                    <a:pt x="444" y="1517"/>
                    <a:pt x="961" y="2145"/>
                  </a:cubicBezTo>
                  <a:cubicBezTo>
                    <a:pt x="1479" y="2737"/>
                    <a:pt x="2218" y="3180"/>
                    <a:pt x="2995" y="3365"/>
                  </a:cubicBezTo>
                  <a:cubicBezTo>
                    <a:pt x="3383" y="3457"/>
                    <a:pt x="3771" y="3504"/>
                    <a:pt x="4164" y="3504"/>
                  </a:cubicBezTo>
                  <a:cubicBezTo>
                    <a:pt x="4557" y="3504"/>
                    <a:pt x="4954" y="3457"/>
                    <a:pt x="5361" y="3365"/>
                  </a:cubicBezTo>
                  <a:cubicBezTo>
                    <a:pt x="6100" y="3180"/>
                    <a:pt x="6840" y="2884"/>
                    <a:pt x="7468" y="2441"/>
                  </a:cubicBezTo>
                  <a:lnTo>
                    <a:pt x="7468" y="2441"/>
                  </a:lnTo>
                  <a:cubicBezTo>
                    <a:pt x="6729" y="2700"/>
                    <a:pt x="5990" y="2811"/>
                    <a:pt x="5287" y="2921"/>
                  </a:cubicBezTo>
                  <a:cubicBezTo>
                    <a:pt x="5001" y="2950"/>
                    <a:pt x="4714" y="2968"/>
                    <a:pt x="4432" y="2968"/>
                  </a:cubicBezTo>
                  <a:cubicBezTo>
                    <a:pt x="3986" y="2968"/>
                    <a:pt x="3550" y="2924"/>
                    <a:pt x="3143" y="2811"/>
                  </a:cubicBezTo>
                  <a:cubicBezTo>
                    <a:pt x="2440" y="2626"/>
                    <a:pt x="1775" y="2330"/>
                    <a:pt x="1294" y="1812"/>
                  </a:cubicBezTo>
                  <a:cubicBezTo>
                    <a:pt x="777" y="1295"/>
                    <a:pt x="370" y="703"/>
                    <a:pt x="0" y="1"/>
                  </a:cubicBezTo>
                  <a:close/>
                </a:path>
              </a:pathLst>
            </a:custGeom>
            <a:solidFill>
              <a:srgbClr val="385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44"/>
            <p:cNvSpPr/>
            <p:nvPr/>
          </p:nvSpPr>
          <p:spPr>
            <a:xfrm>
              <a:off x="-3070179" y="2063024"/>
              <a:ext cx="308194" cy="103340"/>
            </a:xfrm>
            <a:custGeom>
              <a:avLst/>
              <a:gdLst/>
              <a:ahLst/>
              <a:cxnLst/>
              <a:rect l="l" t="t" r="r" b="b"/>
              <a:pathLst>
                <a:path w="8135" h="2589" extrusionOk="0">
                  <a:moveTo>
                    <a:pt x="8134" y="1"/>
                  </a:moveTo>
                  <a:lnTo>
                    <a:pt x="8134" y="1"/>
                  </a:lnTo>
                  <a:cubicBezTo>
                    <a:pt x="7543" y="556"/>
                    <a:pt x="6914" y="1073"/>
                    <a:pt x="6286" y="1443"/>
                  </a:cubicBezTo>
                  <a:cubicBezTo>
                    <a:pt x="5620" y="1813"/>
                    <a:pt x="4881" y="2034"/>
                    <a:pt x="4141" y="2034"/>
                  </a:cubicBezTo>
                  <a:cubicBezTo>
                    <a:pt x="3402" y="2034"/>
                    <a:pt x="2662" y="1849"/>
                    <a:pt x="1997" y="1591"/>
                  </a:cubicBezTo>
                  <a:cubicBezTo>
                    <a:pt x="1294" y="1258"/>
                    <a:pt x="629" y="851"/>
                    <a:pt x="0" y="371"/>
                  </a:cubicBezTo>
                  <a:lnTo>
                    <a:pt x="0" y="371"/>
                  </a:lnTo>
                  <a:cubicBezTo>
                    <a:pt x="444" y="1036"/>
                    <a:pt x="1110" y="1591"/>
                    <a:pt x="1738" y="1960"/>
                  </a:cubicBezTo>
                  <a:cubicBezTo>
                    <a:pt x="2478" y="2367"/>
                    <a:pt x="3328" y="2589"/>
                    <a:pt x="4141" y="2589"/>
                  </a:cubicBezTo>
                  <a:cubicBezTo>
                    <a:pt x="5028" y="2589"/>
                    <a:pt x="5842" y="2293"/>
                    <a:pt x="6507" y="1813"/>
                  </a:cubicBezTo>
                  <a:cubicBezTo>
                    <a:pt x="7210" y="1369"/>
                    <a:pt x="7690" y="703"/>
                    <a:pt x="8134" y="1"/>
                  </a:cubicBezTo>
                  <a:close/>
                </a:path>
              </a:pathLst>
            </a:custGeom>
            <a:solidFill>
              <a:srgbClr val="385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44"/>
            <p:cNvSpPr/>
            <p:nvPr/>
          </p:nvSpPr>
          <p:spPr>
            <a:xfrm>
              <a:off x="-3035173" y="1187968"/>
              <a:ext cx="176544" cy="427969"/>
            </a:xfrm>
            <a:custGeom>
              <a:avLst/>
              <a:gdLst/>
              <a:ahLst/>
              <a:cxnLst/>
              <a:rect l="l" t="t" r="r" b="b"/>
              <a:pathLst>
                <a:path w="4660" h="10722" extrusionOk="0">
                  <a:moveTo>
                    <a:pt x="3550" y="74"/>
                  </a:moveTo>
                  <a:cubicBezTo>
                    <a:pt x="3846" y="999"/>
                    <a:pt x="3957" y="1886"/>
                    <a:pt x="3957" y="2736"/>
                  </a:cubicBezTo>
                  <a:cubicBezTo>
                    <a:pt x="3920" y="3734"/>
                    <a:pt x="3735" y="4622"/>
                    <a:pt x="3476" y="5398"/>
                  </a:cubicBezTo>
                  <a:cubicBezTo>
                    <a:pt x="3143" y="6211"/>
                    <a:pt x="2774" y="7025"/>
                    <a:pt x="2219" y="7764"/>
                  </a:cubicBezTo>
                  <a:cubicBezTo>
                    <a:pt x="1997" y="8060"/>
                    <a:pt x="1738" y="8393"/>
                    <a:pt x="1517" y="8688"/>
                  </a:cubicBezTo>
                  <a:cubicBezTo>
                    <a:pt x="1406" y="8356"/>
                    <a:pt x="1332" y="7986"/>
                    <a:pt x="1295" y="7616"/>
                  </a:cubicBezTo>
                  <a:cubicBezTo>
                    <a:pt x="1147" y="6766"/>
                    <a:pt x="1147" y="5842"/>
                    <a:pt x="1258" y="4991"/>
                  </a:cubicBezTo>
                  <a:cubicBezTo>
                    <a:pt x="1369" y="4104"/>
                    <a:pt x="1627" y="3217"/>
                    <a:pt x="2034" y="2403"/>
                  </a:cubicBezTo>
                  <a:cubicBezTo>
                    <a:pt x="2404" y="1553"/>
                    <a:pt x="2921" y="814"/>
                    <a:pt x="3550" y="74"/>
                  </a:cubicBezTo>
                  <a:close/>
                  <a:moveTo>
                    <a:pt x="3550" y="0"/>
                  </a:moveTo>
                  <a:cubicBezTo>
                    <a:pt x="1997" y="1146"/>
                    <a:pt x="814" y="2884"/>
                    <a:pt x="407" y="4843"/>
                  </a:cubicBezTo>
                  <a:cubicBezTo>
                    <a:pt x="1" y="6729"/>
                    <a:pt x="186" y="8873"/>
                    <a:pt x="1147" y="10574"/>
                  </a:cubicBezTo>
                  <a:lnTo>
                    <a:pt x="1258" y="10722"/>
                  </a:lnTo>
                  <a:lnTo>
                    <a:pt x="1332" y="10611"/>
                  </a:lnTo>
                  <a:cubicBezTo>
                    <a:pt x="2034" y="9908"/>
                    <a:pt x="2626" y="9132"/>
                    <a:pt x="3143" y="8356"/>
                  </a:cubicBezTo>
                  <a:cubicBezTo>
                    <a:pt x="3661" y="7505"/>
                    <a:pt x="4068" y="6618"/>
                    <a:pt x="4326" y="5657"/>
                  </a:cubicBezTo>
                  <a:cubicBezTo>
                    <a:pt x="4585" y="4696"/>
                    <a:pt x="4659" y="3734"/>
                    <a:pt x="4511" y="2773"/>
                  </a:cubicBezTo>
                  <a:cubicBezTo>
                    <a:pt x="4437" y="1775"/>
                    <a:pt x="4068" y="851"/>
                    <a:pt x="3587" y="0"/>
                  </a:cubicBezTo>
                  <a:lnTo>
                    <a:pt x="3550" y="37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385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44"/>
            <p:cNvSpPr/>
            <p:nvPr/>
          </p:nvSpPr>
          <p:spPr>
            <a:xfrm>
              <a:off x="-3127613" y="1602645"/>
              <a:ext cx="196131" cy="278926"/>
            </a:xfrm>
            <a:custGeom>
              <a:avLst/>
              <a:gdLst/>
              <a:ahLst/>
              <a:cxnLst/>
              <a:rect l="l" t="t" r="r" b="b"/>
              <a:pathLst>
                <a:path w="5177" h="6988" extrusionOk="0">
                  <a:moveTo>
                    <a:pt x="3735" y="0"/>
                  </a:moveTo>
                  <a:lnTo>
                    <a:pt x="3624" y="37"/>
                  </a:lnTo>
                  <a:cubicBezTo>
                    <a:pt x="3143" y="444"/>
                    <a:pt x="2700" y="924"/>
                    <a:pt x="2293" y="1368"/>
                  </a:cubicBezTo>
                  <a:cubicBezTo>
                    <a:pt x="1886" y="1849"/>
                    <a:pt x="1553" y="2366"/>
                    <a:pt x="1221" y="2921"/>
                  </a:cubicBezTo>
                  <a:cubicBezTo>
                    <a:pt x="629" y="4030"/>
                    <a:pt x="223" y="5213"/>
                    <a:pt x="1" y="6433"/>
                  </a:cubicBezTo>
                  <a:lnTo>
                    <a:pt x="112" y="6470"/>
                  </a:lnTo>
                  <a:cubicBezTo>
                    <a:pt x="444" y="5915"/>
                    <a:pt x="740" y="5361"/>
                    <a:pt x="1036" y="4843"/>
                  </a:cubicBezTo>
                  <a:cubicBezTo>
                    <a:pt x="1332" y="4289"/>
                    <a:pt x="1701" y="3845"/>
                    <a:pt x="2034" y="3364"/>
                  </a:cubicBezTo>
                  <a:cubicBezTo>
                    <a:pt x="2404" y="2958"/>
                    <a:pt x="2700" y="2477"/>
                    <a:pt x="3143" y="2070"/>
                  </a:cubicBezTo>
                  <a:lnTo>
                    <a:pt x="3477" y="1736"/>
                  </a:lnTo>
                  <a:lnTo>
                    <a:pt x="3477" y="1736"/>
                  </a:lnTo>
                  <a:cubicBezTo>
                    <a:pt x="3532" y="1851"/>
                    <a:pt x="3587" y="1961"/>
                    <a:pt x="3624" y="2070"/>
                  </a:cubicBezTo>
                  <a:cubicBezTo>
                    <a:pt x="3883" y="2551"/>
                    <a:pt x="3994" y="3032"/>
                    <a:pt x="4141" y="3549"/>
                  </a:cubicBezTo>
                  <a:cubicBezTo>
                    <a:pt x="4289" y="4067"/>
                    <a:pt x="4363" y="4621"/>
                    <a:pt x="4437" y="5176"/>
                  </a:cubicBezTo>
                  <a:cubicBezTo>
                    <a:pt x="4511" y="5731"/>
                    <a:pt x="4511" y="6322"/>
                    <a:pt x="4511" y="6914"/>
                  </a:cubicBezTo>
                  <a:lnTo>
                    <a:pt x="4622" y="6988"/>
                  </a:lnTo>
                  <a:cubicBezTo>
                    <a:pt x="4992" y="5878"/>
                    <a:pt x="5177" y="4658"/>
                    <a:pt x="5029" y="3475"/>
                  </a:cubicBezTo>
                  <a:cubicBezTo>
                    <a:pt x="4918" y="2847"/>
                    <a:pt x="4807" y="2255"/>
                    <a:pt x="4622" y="1701"/>
                  </a:cubicBezTo>
                  <a:cubicBezTo>
                    <a:pt x="4513" y="1451"/>
                    <a:pt x="4410" y="1215"/>
                    <a:pt x="4301" y="986"/>
                  </a:cubicBezTo>
                  <a:lnTo>
                    <a:pt x="4301" y="986"/>
                  </a:lnTo>
                  <a:cubicBezTo>
                    <a:pt x="4309" y="978"/>
                    <a:pt x="4318" y="970"/>
                    <a:pt x="4326" y="961"/>
                  </a:cubicBezTo>
                  <a:lnTo>
                    <a:pt x="4286" y="956"/>
                  </a:lnTo>
                  <a:lnTo>
                    <a:pt x="4286" y="956"/>
                  </a:lnTo>
                  <a:cubicBezTo>
                    <a:pt x="4139" y="653"/>
                    <a:pt x="3979" y="364"/>
                    <a:pt x="3772" y="74"/>
                  </a:cubicBezTo>
                  <a:lnTo>
                    <a:pt x="3735" y="0"/>
                  </a:lnTo>
                  <a:close/>
                </a:path>
              </a:pathLst>
            </a:custGeom>
            <a:solidFill>
              <a:srgbClr val="385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44"/>
            <p:cNvSpPr/>
            <p:nvPr/>
          </p:nvSpPr>
          <p:spPr>
            <a:xfrm>
              <a:off x="-3105185" y="1921366"/>
              <a:ext cx="49061" cy="715756"/>
            </a:xfrm>
            <a:custGeom>
              <a:avLst/>
              <a:gdLst/>
              <a:ahLst/>
              <a:cxnLst/>
              <a:rect l="l" t="t" r="r" b="b"/>
              <a:pathLst>
                <a:path w="1295" h="17932" extrusionOk="0">
                  <a:moveTo>
                    <a:pt x="1146" y="1"/>
                  </a:moveTo>
                  <a:lnTo>
                    <a:pt x="555" y="8985"/>
                  </a:lnTo>
                  <a:lnTo>
                    <a:pt x="0" y="17895"/>
                  </a:lnTo>
                  <a:lnTo>
                    <a:pt x="37" y="17932"/>
                  </a:lnTo>
                  <a:cubicBezTo>
                    <a:pt x="185" y="17192"/>
                    <a:pt x="259" y="16453"/>
                    <a:pt x="407" y="15713"/>
                  </a:cubicBezTo>
                  <a:lnTo>
                    <a:pt x="703" y="13495"/>
                  </a:lnTo>
                  <a:cubicBezTo>
                    <a:pt x="888" y="11979"/>
                    <a:pt x="961" y="10500"/>
                    <a:pt x="1109" y="9022"/>
                  </a:cubicBezTo>
                  <a:cubicBezTo>
                    <a:pt x="1146" y="7543"/>
                    <a:pt x="1294" y="6027"/>
                    <a:pt x="1294" y="4548"/>
                  </a:cubicBezTo>
                  <a:lnTo>
                    <a:pt x="1294" y="2256"/>
                  </a:lnTo>
                  <a:cubicBezTo>
                    <a:pt x="1257" y="1480"/>
                    <a:pt x="1257" y="740"/>
                    <a:pt x="1183" y="1"/>
                  </a:cubicBezTo>
                  <a:close/>
                </a:path>
              </a:pathLst>
            </a:custGeom>
            <a:solidFill>
              <a:srgbClr val="3B4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44"/>
            <p:cNvSpPr/>
            <p:nvPr/>
          </p:nvSpPr>
          <p:spPr>
            <a:xfrm>
              <a:off x="-3291465" y="1921366"/>
              <a:ext cx="231136" cy="678874"/>
            </a:xfrm>
            <a:custGeom>
              <a:avLst/>
              <a:gdLst/>
              <a:ahLst/>
              <a:cxnLst/>
              <a:rect l="l" t="t" r="r" b="b"/>
              <a:pathLst>
                <a:path w="6101" h="17008" extrusionOk="0">
                  <a:moveTo>
                    <a:pt x="6063" y="1"/>
                  </a:moveTo>
                  <a:cubicBezTo>
                    <a:pt x="5694" y="666"/>
                    <a:pt x="5435" y="1332"/>
                    <a:pt x="5102" y="2034"/>
                  </a:cubicBezTo>
                  <a:lnTo>
                    <a:pt x="4215" y="4105"/>
                  </a:lnTo>
                  <a:cubicBezTo>
                    <a:pt x="3623" y="5509"/>
                    <a:pt x="3143" y="6951"/>
                    <a:pt x="2588" y="8319"/>
                  </a:cubicBezTo>
                  <a:cubicBezTo>
                    <a:pt x="2144" y="9761"/>
                    <a:pt x="1627" y="11203"/>
                    <a:pt x="1220" y="12608"/>
                  </a:cubicBezTo>
                  <a:lnTo>
                    <a:pt x="555" y="14789"/>
                  </a:lnTo>
                  <a:cubicBezTo>
                    <a:pt x="370" y="15528"/>
                    <a:pt x="148" y="16268"/>
                    <a:pt x="0" y="17007"/>
                  </a:cubicBezTo>
                  <a:lnTo>
                    <a:pt x="74" y="17007"/>
                  </a:lnTo>
                  <a:lnTo>
                    <a:pt x="3106" y="8541"/>
                  </a:lnTo>
                  <a:lnTo>
                    <a:pt x="6100" y="38"/>
                  </a:lnTo>
                  <a:lnTo>
                    <a:pt x="6063" y="1"/>
                  </a:lnTo>
                  <a:close/>
                </a:path>
              </a:pathLst>
            </a:custGeom>
            <a:solidFill>
              <a:srgbClr val="3B4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44"/>
            <p:cNvSpPr/>
            <p:nvPr/>
          </p:nvSpPr>
          <p:spPr>
            <a:xfrm>
              <a:off x="-3197624" y="1921366"/>
              <a:ext cx="135893" cy="695080"/>
            </a:xfrm>
            <a:custGeom>
              <a:avLst/>
              <a:gdLst/>
              <a:ahLst/>
              <a:cxnLst/>
              <a:rect l="l" t="t" r="r" b="b"/>
              <a:pathLst>
                <a:path w="3587" h="17414" extrusionOk="0">
                  <a:moveTo>
                    <a:pt x="3586" y="1"/>
                  </a:moveTo>
                  <a:lnTo>
                    <a:pt x="3586" y="1"/>
                  </a:lnTo>
                  <a:cubicBezTo>
                    <a:pt x="3364" y="703"/>
                    <a:pt x="3180" y="1443"/>
                    <a:pt x="2995" y="2145"/>
                  </a:cubicBezTo>
                  <a:lnTo>
                    <a:pt x="2477" y="4289"/>
                  </a:lnTo>
                  <a:cubicBezTo>
                    <a:pt x="2107" y="5731"/>
                    <a:pt x="1849" y="7210"/>
                    <a:pt x="1516" y="8652"/>
                  </a:cubicBezTo>
                  <a:cubicBezTo>
                    <a:pt x="1220" y="10131"/>
                    <a:pt x="924" y="11573"/>
                    <a:pt x="666" y="13051"/>
                  </a:cubicBezTo>
                  <a:cubicBezTo>
                    <a:pt x="407" y="14456"/>
                    <a:pt x="185" y="15935"/>
                    <a:pt x="0" y="17414"/>
                  </a:cubicBezTo>
                  <a:cubicBezTo>
                    <a:pt x="407" y="16009"/>
                    <a:pt x="777" y="14567"/>
                    <a:pt x="1109" y="13125"/>
                  </a:cubicBezTo>
                  <a:cubicBezTo>
                    <a:pt x="1479" y="11684"/>
                    <a:pt x="1738" y="10205"/>
                    <a:pt x="2071" y="8800"/>
                  </a:cubicBezTo>
                  <a:cubicBezTo>
                    <a:pt x="2329" y="7321"/>
                    <a:pt x="2662" y="5879"/>
                    <a:pt x="2884" y="4400"/>
                  </a:cubicBezTo>
                  <a:lnTo>
                    <a:pt x="3254" y="2219"/>
                  </a:lnTo>
                  <a:cubicBezTo>
                    <a:pt x="3364" y="1480"/>
                    <a:pt x="3512" y="740"/>
                    <a:pt x="3586" y="1"/>
                  </a:cubicBezTo>
                  <a:close/>
                </a:path>
              </a:pathLst>
            </a:custGeom>
            <a:solidFill>
              <a:srgbClr val="677A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44"/>
            <p:cNvSpPr/>
            <p:nvPr/>
          </p:nvSpPr>
          <p:spPr>
            <a:xfrm>
              <a:off x="-3329312" y="1913503"/>
              <a:ext cx="201738" cy="115354"/>
            </a:xfrm>
            <a:custGeom>
              <a:avLst/>
              <a:gdLst/>
              <a:ahLst/>
              <a:cxnLst/>
              <a:rect l="l" t="t" r="r" b="b"/>
              <a:pathLst>
                <a:path w="5325" h="2890" extrusionOk="0">
                  <a:moveTo>
                    <a:pt x="2054" y="170"/>
                  </a:moveTo>
                  <a:cubicBezTo>
                    <a:pt x="2421" y="170"/>
                    <a:pt x="2787" y="222"/>
                    <a:pt x="3143" y="346"/>
                  </a:cubicBezTo>
                  <a:cubicBezTo>
                    <a:pt x="4105" y="678"/>
                    <a:pt x="4844" y="1418"/>
                    <a:pt x="5251" y="2268"/>
                  </a:cubicBezTo>
                  <a:cubicBezTo>
                    <a:pt x="4562" y="2480"/>
                    <a:pt x="3854" y="2654"/>
                    <a:pt x="3100" y="2654"/>
                  </a:cubicBezTo>
                  <a:cubicBezTo>
                    <a:pt x="2802" y="2654"/>
                    <a:pt x="2497" y="2627"/>
                    <a:pt x="2182" y="2564"/>
                  </a:cubicBezTo>
                  <a:cubicBezTo>
                    <a:pt x="1665" y="2453"/>
                    <a:pt x="1184" y="2231"/>
                    <a:pt x="814" y="1861"/>
                  </a:cubicBezTo>
                  <a:cubicBezTo>
                    <a:pt x="526" y="1501"/>
                    <a:pt x="273" y="1000"/>
                    <a:pt x="226" y="529"/>
                  </a:cubicBezTo>
                  <a:lnTo>
                    <a:pt x="226" y="529"/>
                  </a:lnTo>
                  <a:cubicBezTo>
                    <a:pt x="807" y="320"/>
                    <a:pt x="1432" y="170"/>
                    <a:pt x="2054" y="170"/>
                  </a:cubicBezTo>
                  <a:close/>
                  <a:moveTo>
                    <a:pt x="2055" y="0"/>
                  </a:moveTo>
                  <a:cubicBezTo>
                    <a:pt x="1936" y="0"/>
                    <a:pt x="1818" y="5"/>
                    <a:pt x="1702" y="13"/>
                  </a:cubicBezTo>
                  <a:cubicBezTo>
                    <a:pt x="1184" y="50"/>
                    <a:pt x="703" y="161"/>
                    <a:pt x="186" y="346"/>
                  </a:cubicBezTo>
                  <a:lnTo>
                    <a:pt x="1" y="383"/>
                  </a:lnTo>
                  <a:lnTo>
                    <a:pt x="1" y="567"/>
                  </a:lnTo>
                  <a:cubicBezTo>
                    <a:pt x="38" y="1122"/>
                    <a:pt x="260" y="1677"/>
                    <a:pt x="703" y="2083"/>
                  </a:cubicBezTo>
                  <a:cubicBezTo>
                    <a:pt x="1110" y="2527"/>
                    <a:pt x="1628" y="2749"/>
                    <a:pt x="2182" y="2823"/>
                  </a:cubicBezTo>
                  <a:cubicBezTo>
                    <a:pt x="2414" y="2869"/>
                    <a:pt x="2647" y="2890"/>
                    <a:pt x="2874" y="2890"/>
                  </a:cubicBezTo>
                  <a:cubicBezTo>
                    <a:pt x="3188" y="2890"/>
                    <a:pt x="3493" y="2850"/>
                    <a:pt x="3772" y="2786"/>
                  </a:cubicBezTo>
                  <a:cubicBezTo>
                    <a:pt x="4326" y="2712"/>
                    <a:pt x="4807" y="2527"/>
                    <a:pt x="5325" y="2342"/>
                  </a:cubicBezTo>
                  <a:cubicBezTo>
                    <a:pt x="5177" y="1824"/>
                    <a:pt x="4881" y="1344"/>
                    <a:pt x="4548" y="1048"/>
                  </a:cubicBezTo>
                  <a:cubicBezTo>
                    <a:pt x="4216" y="678"/>
                    <a:pt x="3772" y="383"/>
                    <a:pt x="3291" y="198"/>
                  </a:cubicBezTo>
                  <a:cubicBezTo>
                    <a:pt x="2890" y="54"/>
                    <a:pt x="2467" y="0"/>
                    <a:pt x="2055" y="0"/>
                  </a:cubicBezTo>
                  <a:close/>
                </a:path>
              </a:pathLst>
            </a:custGeom>
            <a:solidFill>
              <a:srgbClr val="407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44"/>
            <p:cNvSpPr/>
            <p:nvPr/>
          </p:nvSpPr>
          <p:spPr>
            <a:xfrm>
              <a:off x="-3035173" y="1963875"/>
              <a:ext cx="236743" cy="111004"/>
            </a:xfrm>
            <a:custGeom>
              <a:avLst/>
              <a:gdLst/>
              <a:ahLst/>
              <a:cxnLst/>
              <a:rect l="l" t="t" r="r" b="b"/>
              <a:pathLst>
                <a:path w="6249" h="2781" extrusionOk="0">
                  <a:moveTo>
                    <a:pt x="2995" y="193"/>
                  </a:moveTo>
                  <a:cubicBezTo>
                    <a:pt x="4095" y="193"/>
                    <a:pt x="5085" y="701"/>
                    <a:pt x="5895" y="1394"/>
                  </a:cubicBezTo>
                  <a:lnTo>
                    <a:pt x="5895" y="1394"/>
                  </a:lnTo>
                  <a:cubicBezTo>
                    <a:pt x="5140" y="2039"/>
                    <a:pt x="4198" y="2492"/>
                    <a:pt x="3214" y="2492"/>
                  </a:cubicBezTo>
                  <a:cubicBezTo>
                    <a:pt x="3141" y="2492"/>
                    <a:pt x="3068" y="2490"/>
                    <a:pt x="2995" y="2485"/>
                  </a:cubicBezTo>
                  <a:cubicBezTo>
                    <a:pt x="1886" y="2485"/>
                    <a:pt x="888" y="2041"/>
                    <a:pt x="38" y="1376"/>
                  </a:cubicBezTo>
                  <a:cubicBezTo>
                    <a:pt x="814" y="710"/>
                    <a:pt x="1886" y="193"/>
                    <a:pt x="2995" y="193"/>
                  </a:cubicBezTo>
                  <a:close/>
                  <a:moveTo>
                    <a:pt x="3168" y="1"/>
                  </a:moveTo>
                  <a:cubicBezTo>
                    <a:pt x="3098" y="1"/>
                    <a:pt x="3028" y="3"/>
                    <a:pt x="2958" y="8"/>
                  </a:cubicBezTo>
                  <a:cubicBezTo>
                    <a:pt x="2404" y="8"/>
                    <a:pt x="1849" y="193"/>
                    <a:pt x="1332" y="415"/>
                  </a:cubicBezTo>
                  <a:cubicBezTo>
                    <a:pt x="814" y="636"/>
                    <a:pt x="370" y="969"/>
                    <a:pt x="1" y="1376"/>
                  </a:cubicBezTo>
                  <a:cubicBezTo>
                    <a:pt x="407" y="1746"/>
                    <a:pt x="888" y="2078"/>
                    <a:pt x="1295" y="2374"/>
                  </a:cubicBezTo>
                  <a:cubicBezTo>
                    <a:pt x="1775" y="2596"/>
                    <a:pt x="2330" y="2744"/>
                    <a:pt x="2921" y="2781"/>
                  </a:cubicBezTo>
                  <a:cubicBezTo>
                    <a:pt x="3439" y="2781"/>
                    <a:pt x="4068" y="2670"/>
                    <a:pt x="4548" y="2485"/>
                  </a:cubicBezTo>
                  <a:cubicBezTo>
                    <a:pt x="5103" y="2300"/>
                    <a:pt x="5583" y="2041"/>
                    <a:pt x="6027" y="1635"/>
                  </a:cubicBezTo>
                  <a:lnTo>
                    <a:pt x="6249" y="1450"/>
                  </a:lnTo>
                  <a:lnTo>
                    <a:pt x="6027" y="1265"/>
                  </a:lnTo>
                  <a:cubicBezTo>
                    <a:pt x="5620" y="895"/>
                    <a:pt x="5103" y="562"/>
                    <a:pt x="4622" y="341"/>
                  </a:cubicBezTo>
                  <a:cubicBezTo>
                    <a:pt x="4169" y="114"/>
                    <a:pt x="3660" y="1"/>
                    <a:pt x="3168" y="1"/>
                  </a:cubicBezTo>
                  <a:close/>
                </a:path>
              </a:pathLst>
            </a:custGeom>
            <a:solidFill>
              <a:srgbClr val="407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44"/>
            <p:cNvSpPr/>
            <p:nvPr/>
          </p:nvSpPr>
          <p:spPr>
            <a:xfrm>
              <a:off x="-3400725" y="2731521"/>
              <a:ext cx="340397" cy="209594"/>
            </a:xfrm>
            <a:custGeom>
              <a:avLst/>
              <a:gdLst/>
              <a:ahLst/>
              <a:cxnLst/>
              <a:rect l="l" t="t" r="r" b="b"/>
              <a:pathLst>
                <a:path w="8985" h="5251" extrusionOk="0">
                  <a:moveTo>
                    <a:pt x="4917" y="370"/>
                  </a:moveTo>
                  <a:lnTo>
                    <a:pt x="8393" y="2995"/>
                  </a:lnTo>
                  <a:lnTo>
                    <a:pt x="3919" y="4955"/>
                  </a:lnTo>
                  <a:lnTo>
                    <a:pt x="481" y="1332"/>
                  </a:lnTo>
                  <a:lnTo>
                    <a:pt x="4917" y="370"/>
                  </a:lnTo>
                  <a:close/>
                  <a:moveTo>
                    <a:pt x="5028" y="1"/>
                  </a:moveTo>
                  <a:lnTo>
                    <a:pt x="0" y="1147"/>
                  </a:lnTo>
                  <a:lnTo>
                    <a:pt x="3882" y="5251"/>
                  </a:lnTo>
                  <a:lnTo>
                    <a:pt x="8984" y="2995"/>
                  </a:lnTo>
                  <a:lnTo>
                    <a:pt x="5028" y="1"/>
                  </a:lnTo>
                  <a:close/>
                </a:path>
              </a:pathLst>
            </a:custGeom>
            <a:solidFill>
              <a:srgbClr val="9D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44"/>
            <p:cNvSpPr/>
            <p:nvPr/>
          </p:nvSpPr>
          <p:spPr>
            <a:xfrm>
              <a:off x="-3390913" y="2781694"/>
              <a:ext cx="320772" cy="69412"/>
            </a:xfrm>
            <a:custGeom>
              <a:avLst/>
              <a:gdLst/>
              <a:ahLst/>
              <a:cxnLst/>
              <a:rect l="l" t="t" r="r" b="b"/>
              <a:pathLst>
                <a:path w="8467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1331" y="481"/>
                    <a:pt x="2736" y="851"/>
                    <a:pt x="4178" y="1147"/>
                  </a:cubicBezTo>
                  <a:cubicBezTo>
                    <a:pt x="5583" y="1406"/>
                    <a:pt x="7025" y="1664"/>
                    <a:pt x="8466" y="1738"/>
                  </a:cubicBezTo>
                  <a:cubicBezTo>
                    <a:pt x="7136" y="1221"/>
                    <a:pt x="5694" y="925"/>
                    <a:pt x="4289" y="592"/>
                  </a:cubicBezTo>
                  <a:cubicBezTo>
                    <a:pt x="2884" y="296"/>
                    <a:pt x="1442" y="75"/>
                    <a:pt x="0" y="1"/>
                  </a:cubicBezTo>
                  <a:close/>
                </a:path>
              </a:pathLst>
            </a:custGeom>
            <a:solidFill>
              <a:srgbClr val="670B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44"/>
            <p:cNvSpPr/>
            <p:nvPr/>
          </p:nvSpPr>
          <p:spPr>
            <a:xfrm>
              <a:off x="-3288662" y="2597247"/>
              <a:ext cx="184917" cy="62227"/>
            </a:xfrm>
            <a:custGeom>
              <a:avLst/>
              <a:gdLst/>
              <a:ahLst/>
              <a:cxnLst/>
              <a:rect l="l" t="t" r="r" b="b"/>
              <a:pathLst>
                <a:path w="4881" h="1559" extrusionOk="0">
                  <a:moveTo>
                    <a:pt x="0" y="0"/>
                  </a:moveTo>
                  <a:lnTo>
                    <a:pt x="37" y="111"/>
                  </a:lnTo>
                  <a:cubicBezTo>
                    <a:pt x="333" y="592"/>
                    <a:pt x="702" y="851"/>
                    <a:pt x="1072" y="1073"/>
                  </a:cubicBezTo>
                  <a:cubicBezTo>
                    <a:pt x="1516" y="1257"/>
                    <a:pt x="1886" y="1405"/>
                    <a:pt x="2292" y="1516"/>
                  </a:cubicBezTo>
                  <a:cubicBezTo>
                    <a:pt x="2527" y="1537"/>
                    <a:pt x="2774" y="1559"/>
                    <a:pt x="3019" y="1559"/>
                  </a:cubicBezTo>
                  <a:cubicBezTo>
                    <a:pt x="3199" y="1559"/>
                    <a:pt x="3377" y="1547"/>
                    <a:pt x="3549" y="1516"/>
                  </a:cubicBezTo>
                  <a:cubicBezTo>
                    <a:pt x="3956" y="1405"/>
                    <a:pt x="4400" y="1331"/>
                    <a:pt x="4880" y="999"/>
                  </a:cubicBezTo>
                  <a:lnTo>
                    <a:pt x="4880" y="925"/>
                  </a:lnTo>
                  <a:cubicBezTo>
                    <a:pt x="4067" y="740"/>
                    <a:pt x="3217" y="592"/>
                    <a:pt x="2440" y="407"/>
                  </a:cubicBezTo>
                  <a:cubicBezTo>
                    <a:pt x="1590" y="259"/>
                    <a:pt x="813" y="74"/>
                    <a:pt x="0" y="0"/>
                  </a:cubicBezTo>
                  <a:close/>
                </a:path>
              </a:pathLst>
            </a:custGeom>
            <a:solidFill>
              <a:srgbClr val="1017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44"/>
            <p:cNvSpPr/>
            <p:nvPr/>
          </p:nvSpPr>
          <p:spPr>
            <a:xfrm>
              <a:off x="-3288662" y="2592816"/>
              <a:ext cx="184917" cy="44306"/>
            </a:xfrm>
            <a:custGeom>
              <a:avLst/>
              <a:gdLst/>
              <a:ahLst/>
              <a:cxnLst/>
              <a:rect l="l" t="t" r="r" b="b"/>
              <a:pathLst>
                <a:path w="4881" h="1110" extrusionOk="0">
                  <a:moveTo>
                    <a:pt x="1294" y="0"/>
                  </a:moveTo>
                  <a:cubicBezTo>
                    <a:pt x="850" y="0"/>
                    <a:pt x="444" y="0"/>
                    <a:pt x="0" y="148"/>
                  </a:cubicBezTo>
                  <a:lnTo>
                    <a:pt x="0" y="185"/>
                  </a:lnTo>
                  <a:lnTo>
                    <a:pt x="2440" y="703"/>
                  </a:lnTo>
                  <a:lnTo>
                    <a:pt x="4880" y="1110"/>
                  </a:lnTo>
                  <a:lnTo>
                    <a:pt x="4880" y="1073"/>
                  </a:lnTo>
                  <a:cubicBezTo>
                    <a:pt x="4510" y="777"/>
                    <a:pt x="4141" y="592"/>
                    <a:pt x="3734" y="444"/>
                  </a:cubicBezTo>
                  <a:cubicBezTo>
                    <a:pt x="3327" y="333"/>
                    <a:pt x="2958" y="222"/>
                    <a:pt x="2514" y="148"/>
                  </a:cubicBezTo>
                  <a:cubicBezTo>
                    <a:pt x="2107" y="37"/>
                    <a:pt x="1701" y="0"/>
                    <a:pt x="1294" y="0"/>
                  </a:cubicBezTo>
                  <a:close/>
                </a:path>
              </a:pathLst>
            </a:custGeom>
            <a:solidFill>
              <a:srgbClr val="545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49" name="Google Shape;24149;p44"/>
          <p:cNvSpPr/>
          <p:nvPr/>
        </p:nvSpPr>
        <p:spPr>
          <a:xfrm>
            <a:off x="555780" y="745343"/>
            <a:ext cx="1119580" cy="5945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0" name="Google Shape;24150;p44"/>
          <p:cNvSpPr/>
          <p:nvPr/>
        </p:nvSpPr>
        <p:spPr>
          <a:xfrm flipH="1">
            <a:off x="1288336" y="1380649"/>
            <a:ext cx="763175" cy="4126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1" name="Google Shape;24151;p44"/>
          <p:cNvSpPr/>
          <p:nvPr/>
        </p:nvSpPr>
        <p:spPr>
          <a:xfrm rot="-414352" flipH="1">
            <a:off x="105063" y="2556204"/>
            <a:ext cx="1487237" cy="2171906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2" name="Google Shape;24152;p44"/>
          <p:cNvSpPr/>
          <p:nvPr/>
        </p:nvSpPr>
        <p:spPr>
          <a:xfrm rot="-1260017" flipH="1">
            <a:off x="7043135" y="3148919"/>
            <a:ext cx="1017051" cy="1485314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27" name="Google Shape;23327;p39"/>
          <p:cNvSpPr txBox="1">
            <a:spLocks noGrp="1"/>
          </p:cNvSpPr>
          <p:nvPr>
            <p:ph type="title"/>
          </p:nvPr>
        </p:nvSpPr>
        <p:spPr>
          <a:xfrm>
            <a:off x="1387121" y="1408584"/>
            <a:ext cx="6367800" cy="183476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pt-BR" sz="1400" dirty="0" smtClean="0"/>
              <a:t>O protocolo avançado consiste na classificação</a:t>
            </a:r>
            <a:r>
              <a:rPr lang="pt-BR" sz="1400" dirty="0"/>
              <a:t>, avaliação e </a:t>
            </a:r>
            <a:r>
              <a:rPr lang="pt-BR" sz="1400" dirty="0" smtClean="0"/>
              <a:t>catalogação da origem </a:t>
            </a:r>
            <a:r>
              <a:rPr lang="pt-BR" sz="1400" dirty="0"/>
              <a:t>das mercadorias. Importadores, exportadores ou terceiros interessados podem solicitar tramitação por tal mecanismo dentro dos trinta (30) dias após a recepção do pedido, o qual permanecerá ativo pelo período de um (1) ano.</a:t>
            </a:r>
            <a:br>
              <a:rPr lang="pt-BR" sz="1400" dirty="0"/>
            </a:br>
            <a:endParaRPr lang="pt-BR" sz="1400" dirty="0"/>
          </a:p>
        </p:txBody>
      </p:sp>
      <p:grpSp>
        <p:nvGrpSpPr>
          <p:cNvPr id="23328" name="Google Shape;23328;p39"/>
          <p:cNvGrpSpPr/>
          <p:nvPr/>
        </p:nvGrpSpPr>
        <p:grpSpPr>
          <a:xfrm>
            <a:off x="6450225" y="3263521"/>
            <a:ext cx="2109399" cy="1648019"/>
            <a:chOff x="6450225" y="3263521"/>
            <a:chExt cx="2109399" cy="1648019"/>
          </a:xfrm>
        </p:grpSpPr>
        <p:sp>
          <p:nvSpPr>
            <p:cNvPr id="23329" name="Google Shape;23329;p39"/>
            <p:cNvSpPr/>
            <p:nvPr/>
          </p:nvSpPr>
          <p:spPr>
            <a:xfrm>
              <a:off x="6450225" y="4700425"/>
              <a:ext cx="2109399" cy="211115"/>
            </a:xfrm>
            <a:custGeom>
              <a:avLst/>
              <a:gdLst/>
              <a:ahLst/>
              <a:cxnLst/>
              <a:rect l="l" t="t" r="r" b="b"/>
              <a:pathLst>
                <a:path w="40669" h="13385" extrusionOk="0">
                  <a:moveTo>
                    <a:pt x="20335" y="1"/>
                  </a:moveTo>
                  <a:cubicBezTo>
                    <a:pt x="9096" y="1"/>
                    <a:pt x="1" y="2995"/>
                    <a:pt x="1" y="6692"/>
                  </a:cubicBezTo>
                  <a:cubicBezTo>
                    <a:pt x="1" y="10390"/>
                    <a:pt x="9096" y="13384"/>
                    <a:pt x="20335" y="13384"/>
                  </a:cubicBezTo>
                  <a:cubicBezTo>
                    <a:pt x="31537" y="13384"/>
                    <a:pt x="40669" y="10390"/>
                    <a:pt x="40669" y="6692"/>
                  </a:cubicBezTo>
                  <a:cubicBezTo>
                    <a:pt x="40669" y="2995"/>
                    <a:pt x="31537" y="1"/>
                    <a:pt x="20335" y="1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330" name="Google Shape;23330;p39"/>
            <p:cNvGrpSpPr/>
            <p:nvPr/>
          </p:nvGrpSpPr>
          <p:grpSpPr>
            <a:xfrm>
              <a:off x="6450230" y="3263521"/>
              <a:ext cx="1978658" cy="1571669"/>
              <a:chOff x="4563575" y="3945825"/>
              <a:chExt cx="1793725" cy="1424775"/>
            </a:xfrm>
          </p:grpSpPr>
          <p:sp>
            <p:nvSpPr>
              <p:cNvPr id="23331" name="Google Shape;23331;p39"/>
              <p:cNvSpPr/>
              <p:nvPr/>
            </p:nvSpPr>
            <p:spPr>
              <a:xfrm>
                <a:off x="6038400" y="5316125"/>
                <a:ext cx="6805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2722" h="1740" extrusionOk="0">
                    <a:moveTo>
                      <a:pt x="1805" y="1"/>
                    </a:moveTo>
                    <a:cubicBezTo>
                      <a:pt x="1011" y="1"/>
                      <a:pt x="0" y="1328"/>
                      <a:pt x="0" y="1328"/>
                    </a:cubicBezTo>
                    <a:cubicBezTo>
                      <a:pt x="166" y="1644"/>
                      <a:pt x="648" y="1739"/>
                      <a:pt x="1161" y="1739"/>
                    </a:cubicBezTo>
                    <a:cubicBezTo>
                      <a:pt x="1909" y="1739"/>
                      <a:pt x="2721" y="1535"/>
                      <a:pt x="2699" y="1513"/>
                    </a:cubicBezTo>
                    <a:cubicBezTo>
                      <a:pt x="2584" y="373"/>
                      <a:pt x="2225" y="1"/>
                      <a:pt x="1805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2" name="Google Shape;23332;p39"/>
              <p:cNvSpPr/>
              <p:nvPr/>
            </p:nvSpPr>
            <p:spPr>
              <a:xfrm>
                <a:off x="5978525" y="5292625"/>
                <a:ext cx="78275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2010" extrusionOk="0">
                    <a:moveTo>
                      <a:pt x="1665" y="0"/>
                    </a:moveTo>
                    <a:cubicBezTo>
                      <a:pt x="1549" y="0"/>
                      <a:pt x="1471" y="13"/>
                      <a:pt x="1471" y="13"/>
                    </a:cubicBezTo>
                    <a:cubicBezTo>
                      <a:pt x="1323" y="161"/>
                      <a:pt x="1138" y="235"/>
                      <a:pt x="1027" y="456"/>
                    </a:cubicBezTo>
                    <a:cubicBezTo>
                      <a:pt x="954" y="530"/>
                      <a:pt x="880" y="604"/>
                      <a:pt x="843" y="715"/>
                    </a:cubicBezTo>
                    <a:cubicBezTo>
                      <a:pt x="843" y="752"/>
                      <a:pt x="769" y="752"/>
                      <a:pt x="769" y="789"/>
                    </a:cubicBezTo>
                    <a:cubicBezTo>
                      <a:pt x="1" y="1976"/>
                      <a:pt x="2134" y="2009"/>
                      <a:pt x="2374" y="2009"/>
                    </a:cubicBezTo>
                    <a:cubicBezTo>
                      <a:pt x="2388" y="2009"/>
                      <a:pt x="2395" y="2009"/>
                      <a:pt x="2395" y="2009"/>
                    </a:cubicBezTo>
                    <a:cubicBezTo>
                      <a:pt x="3130" y="187"/>
                      <a:pt x="2113" y="0"/>
                      <a:pt x="1665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3" name="Google Shape;23333;p39"/>
              <p:cNvSpPr/>
              <p:nvPr/>
            </p:nvSpPr>
            <p:spPr>
              <a:xfrm>
                <a:off x="5941325" y="5283650"/>
                <a:ext cx="629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516" h="1421" extrusionOk="0">
                    <a:moveTo>
                      <a:pt x="1" y="1037"/>
                    </a:moveTo>
                    <a:cubicBezTo>
                      <a:pt x="1" y="1039"/>
                      <a:pt x="1" y="1039"/>
                      <a:pt x="1" y="1039"/>
                    </a:cubicBezTo>
                    <a:lnTo>
                      <a:pt x="1" y="1039"/>
                    </a:lnTo>
                    <a:cubicBezTo>
                      <a:pt x="1" y="1039"/>
                      <a:pt x="1" y="1038"/>
                      <a:pt x="1" y="1037"/>
                    </a:cubicBezTo>
                    <a:lnTo>
                      <a:pt x="1" y="1037"/>
                    </a:lnTo>
                    <a:cubicBezTo>
                      <a:pt x="1" y="1037"/>
                      <a:pt x="1" y="1037"/>
                      <a:pt x="1" y="1037"/>
                    </a:cubicBezTo>
                    <a:close/>
                    <a:moveTo>
                      <a:pt x="1328" y="1"/>
                    </a:moveTo>
                    <a:cubicBezTo>
                      <a:pt x="549" y="1"/>
                      <a:pt x="26" y="990"/>
                      <a:pt x="1" y="1037"/>
                    </a:cubicBezTo>
                    <a:lnTo>
                      <a:pt x="1" y="1037"/>
                    </a:lnTo>
                    <a:cubicBezTo>
                      <a:pt x="222" y="1236"/>
                      <a:pt x="560" y="1421"/>
                      <a:pt x="1048" y="1421"/>
                    </a:cubicBezTo>
                    <a:cubicBezTo>
                      <a:pt x="1379" y="1421"/>
                      <a:pt x="1778" y="1335"/>
                      <a:pt x="2257" y="1111"/>
                    </a:cubicBezTo>
                    <a:cubicBezTo>
                      <a:pt x="2257" y="1074"/>
                      <a:pt x="2257" y="1074"/>
                      <a:pt x="2331" y="1000"/>
                    </a:cubicBezTo>
                    <a:cubicBezTo>
                      <a:pt x="2368" y="926"/>
                      <a:pt x="2442" y="889"/>
                      <a:pt x="2515" y="779"/>
                    </a:cubicBezTo>
                    <a:cubicBezTo>
                      <a:pt x="2082" y="201"/>
                      <a:pt x="1679" y="1"/>
                      <a:pt x="1328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4" name="Google Shape;23334;p39"/>
              <p:cNvSpPr/>
              <p:nvPr/>
            </p:nvSpPr>
            <p:spPr>
              <a:xfrm>
                <a:off x="5889850" y="5267050"/>
                <a:ext cx="53175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445" extrusionOk="0">
                    <a:moveTo>
                      <a:pt x="1090" y="0"/>
                    </a:moveTo>
                    <a:cubicBezTo>
                      <a:pt x="819" y="0"/>
                      <a:pt x="582" y="75"/>
                      <a:pt x="582" y="75"/>
                    </a:cubicBezTo>
                    <a:cubicBezTo>
                      <a:pt x="323" y="333"/>
                      <a:pt x="64" y="629"/>
                      <a:pt x="138" y="999"/>
                    </a:cubicBezTo>
                    <a:cubicBezTo>
                      <a:pt x="138" y="999"/>
                      <a:pt x="1" y="1445"/>
                      <a:pt x="1542" y="1445"/>
                    </a:cubicBezTo>
                    <a:cubicBezTo>
                      <a:pt x="1602" y="1445"/>
                      <a:pt x="1663" y="1444"/>
                      <a:pt x="1728" y="1443"/>
                    </a:cubicBezTo>
                    <a:cubicBezTo>
                      <a:pt x="2126" y="223"/>
                      <a:pt x="1558" y="0"/>
                      <a:pt x="1090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5" name="Google Shape;23335;p39"/>
              <p:cNvSpPr/>
              <p:nvPr/>
            </p:nvSpPr>
            <p:spPr>
              <a:xfrm>
                <a:off x="5589200" y="5269000"/>
                <a:ext cx="56400" cy="338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1352" extrusionOk="0">
                    <a:moveTo>
                      <a:pt x="1" y="1106"/>
                    </a:moveTo>
                    <a:cubicBezTo>
                      <a:pt x="1" y="1106"/>
                      <a:pt x="1" y="1106"/>
                      <a:pt x="1" y="1106"/>
                    </a:cubicBezTo>
                    <a:cubicBezTo>
                      <a:pt x="1" y="1106"/>
                      <a:pt x="1" y="1106"/>
                      <a:pt x="1" y="1106"/>
                    </a:cubicBezTo>
                    <a:lnTo>
                      <a:pt x="1" y="1106"/>
                    </a:lnTo>
                    <a:cubicBezTo>
                      <a:pt x="1" y="1106"/>
                      <a:pt x="1" y="1106"/>
                      <a:pt x="1" y="1106"/>
                    </a:cubicBezTo>
                    <a:close/>
                    <a:moveTo>
                      <a:pt x="1031" y="0"/>
                    </a:moveTo>
                    <a:cubicBezTo>
                      <a:pt x="342" y="0"/>
                      <a:pt x="13" y="1088"/>
                      <a:pt x="1" y="1106"/>
                    </a:cubicBezTo>
                    <a:lnTo>
                      <a:pt x="1" y="1106"/>
                    </a:lnTo>
                    <a:cubicBezTo>
                      <a:pt x="217" y="1224"/>
                      <a:pt x="538" y="1352"/>
                      <a:pt x="951" y="1352"/>
                    </a:cubicBezTo>
                    <a:cubicBezTo>
                      <a:pt x="1316" y="1352"/>
                      <a:pt x="1754" y="1252"/>
                      <a:pt x="2256" y="958"/>
                    </a:cubicBezTo>
                    <a:cubicBezTo>
                      <a:pt x="1764" y="243"/>
                      <a:pt x="1357" y="0"/>
                      <a:pt x="1031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6" name="Google Shape;23336;p39"/>
              <p:cNvSpPr/>
              <p:nvPr/>
            </p:nvSpPr>
            <p:spPr>
              <a:xfrm>
                <a:off x="5524500" y="5265325"/>
                <a:ext cx="601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505" extrusionOk="0">
                    <a:moveTo>
                      <a:pt x="1017" y="0"/>
                    </a:moveTo>
                    <a:cubicBezTo>
                      <a:pt x="557" y="0"/>
                      <a:pt x="186" y="218"/>
                      <a:pt x="186" y="218"/>
                    </a:cubicBezTo>
                    <a:cubicBezTo>
                      <a:pt x="75" y="439"/>
                      <a:pt x="1" y="809"/>
                      <a:pt x="223" y="1142"/>
                    </a:cubicBezTo>
                    <a:cubicBezTo>
                      <a:pt x="401" y="1361"/>
                      <a:pt x="666" y="1504"/>
                      <a:pt x="1062" y="1504"/>
                    </a:cubicBezTo>
                    <a:cubicBezTo>
                      <a:pt x="1402" y="1504"/>
                      <a:pt x="1840" y="1398"/>
                      <a:pt x="2404" y="1142"/>
                    </a:cubicBezTo>
                    <a:cubicBezTo>
                      <a:pt x="2049" y="227"/>
                      <a:pt x="1487" y="0"/>
                      <a:pt x="1017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7" name="Google Shape;23337;p39"/>
              <p:cNvSpPr/>
              <p:nvPr/>
            </p:nvSpPr>
            <p:spPr>
              <a:xfrm>
                <a:off x="5198250" y="5299875"/>
                <a:ext cx="68400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1729" extrusionOk="0">
                    <a:moveTo>
                      <a:pt x="1467" y="1"/>
                    </a:moveTo>
                    <a:cubicBezTo>
                      <a:pt x="976" y="1"/>
                      <a:pt x="438" y="439"/>
                      <a:pt x="0" y="1350"/>
                    </a:cubicBezTo>
                    <a:cubicBezTo>
                      <a:pt x="359" y="1503"/>
                      <a:pt x="967" y="1728"/>
                      <a:pt x="1701" y="1728"/>
                    </a:cubicBezTo>
                    <a:cubicBezTo>
                      <a:pt x="2025" y="1728"/>
                      <a:pt x="2373" y="1685"/>
                      <a:pt x="2736" y="1571"/>
                    </a:cubicBezTo>
                    <a:cubicBezTo>
                      <a:pt x="2502" y="540"/>
                      <a:pt x="2013" y="1"/>
                      <a:pt x="1467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8" name="Google Shape;23338;p39"/>
              <p:cNvSpPr/>
              <p:nvPr/>
            </p:nvSpPr>
            <p:spPr>
              <a:xfrm>
                <a:off x="5140925" y="5273225"/>
                <a:ext cx="4995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2281" extrusionOk="0">
                    <a:moveTo>
                      <a:pt x="1069" y="0"/>
                    </a:moveTo>
                    <a:cubicBezTo>
                      <a:pt x="874" y="0"/>
                      <a:pt x="643" y="74"/>
                      <a:pt x="371" y="234"/>
                    </a:cubicBezTo>
                    <a:cubicBezTo>
                      <a:pt x="186" y="567"/>
                      <a:pt x="1" y="974"/>
                      <a:pt x="1" y="1417"/>
                    </a:cubicBezTo>
                    <a:cubicBezTo>
                      <a:pt x="1" y="1417"/>
                      <a:pt x="116" y="2281"/>
                      <a:pt x="1413" y="2281"/>
                    </a:cubicBezTo>
                    <a:cubicBezTo>
                      <a:pt x="1586" y="2281"/>
                      <a:pt x="1780" y="2265"/>
                      <a:pt x="1997" y="2231"/>
                    </a:cubicBezTo>
                    <a:cubicBezTo>
                      <a:pt x="1997" y="957"/>
                      <a:pt x="1771" y="0"/>
                      <a:pt x="1069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9" name="Google Shape;23339;p39"/>
              <p:cNvSpPr/>
              <p:nvPr/>
            </p:nvSpPr>
            <p:spPr>
              <a:xfrm>
                <a:off x="4825750" y="4352900"/>
                <a:ext cx="462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096" extrusionOk="0">
                    <a:moveTo>
                      <a:pt x="716" y="0"/>
                    </a:moveTo>
                    <a:cubicBezTo>
                      <a:pt x="431" y="0"/>
                      <a:pt x="192" y="200"/>
                      <a:pt x="1" y="668"/>
                    </a:cubicBezTo>
                    <a:cubicBezTo>
                      <a:pt x="346" y="989"/>
                      <a:pt x="666" y="1095"/>
                      <a:pt x="940" y="1095"/>
                    </a:cubicBezTo>
                    <a:cubicBezTo>
                      <a:pt x="1488" y="1095"/>
                      <a:pt x="1849" y="668"/>
                      <a:pt x="1849" y="668"/>
                    </a:cubicBezTo>
                    <a:cubicBezTo>
                      <a:pt x="1418" y="256"/>
                      <a:pt x="1038" y="0"/>
                      <a:pt x="7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0" name="Google Shape;23340;p39"/>
              <p:cNvSpPr/>
              <p:nvPr/>
            </p:nvSpPr>
            <p:spPr>
              <a:xfrm>
                <a:off x="4577125" y="4609900"/>
                <a:ext cx="786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1856" extrusionOk="0">
                    <a:moveTo>
                      <a:pt x="3143" y="0"/>
                    </a:moveTo>
                    <a:lnTo>
                      <a:pt x="3143" y="0"/>
                    </a:lnTo>
                    <a:cubicBezTo>
                      <a:pt x="1664" y="888"/>
                      <a:pt x="1" y="1147"/>
                      <a:pt x="112" y="1590"/>
                    </a:cubicBezTo>
                    <a:cubicBezTo>
                      <a:pt x="163" y="1778"/>
                      <a:pt x="584" y="1855"/>
                      <a:pt x="1117" y="1855"/>
                    </a:cubicBezTo>
                    <a:cubicBezTo>
                      <a:pt x="1739" y="1855"/>
                      <a:pt x="2514" y="1750"/>
                      <a:pt x="3032" y="1590"/>
                    </a:cubicBezTo>
                    <a:lnTo>
                      <a:pt x="3032" y="1221"/>
                    </a:lnTo>
                    <a:cubicBezTo>
                      <a:pt x="3032" y="777"/>
                      <a:pt x="3032" y="407"/>
                      <a:pt x="3143" y="0"/>
                    </a:cubicBezTo>
                    <a:close/>
                  </a:path>
                </a:pathLst>
              </a:custGeom>
              <a:solidFill>
                <a:srgbClr val="CBB0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1" name="Google Shape;23341;p39"/>
              <p:cNvSpPr/>
              <p:nvPr/>
            </p:nvSpPr>
            <p:spPr>
              <a:xfrm>
                <a:off x="4563575" y="4573850"/>
                <a:ext cx="3518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8770" extrusionOk="0">
                    <a:moveTo>
                      <a:pt x="13556" y="1"/>
                    </a:moveTo>
                    <a:cubicBezTo>
                      <a:pt x="13556" y="1"/>
                      <a:pt x="13038" y="579"/>
                      <a:pt x="12280" y="579"/>
                    </a:cubicBezTo>
                    <a:cubicBezTo>
                      <a:pt x="12005" y="579"/>
                      <a:pt x="11699" y="503"/>
                      <a:pt x="11375" y="296"/>
                    </a:cubicBezTo>
                    <a:cubicBezTo>
                      <a:pt x="11338" y="518"/>
                      <a:pt x="9058" y="7321"/>
                      <a:pt x="3728" y="7321"/>
                    </a:cubicBezTo>
                    <a:cubicBezTo>
                      <a:pt x="3714" y="7321"/>
                      <a:pt x="3700" y="7321"/>
                      <a:pt x="3685" y="7321"/>
                    </a:cubicBezTo>
                    <a:cubicBezTo>
                      <a:pt x="2761" y="7321"/>
                      <a:pt x="1726" y="7136"/>
                      <a:pt x="654" y="6581"/>
                    </a:cubicBezTo>
                    <a:cubicBezTo>
                      <a:pt x="572" y="6542"/>
                      <a:pt x="507" y="6524"/>
                      <a:pt x="458" y="6524"/>
                    </a:cubicBezTo>
                    <a:cubicBezTo>
                      <a:pt x="1" y="6524"/>
                      <a:pt x="1026" y="8113"/>
                      <a:pt x="3833" y="8615"/>
                    </a:cubicBezTo>
                    <a:cubicBezTo>
                      <a:pt x="4203" y="8652"/>
                      <a:pt x="4609" y="8689"/>
                      <a:pt x="5053" y="8763"/>
                    </a:cubicBezTo>
                    <a:cubicBezTo>
                      <a:pt x="5152" y="8767"/>
                      <a:pt x="5250" y="8770"/>
                      <a:pt x="5348" y="8770"/>
                    </a:cubicBezTo>
                    <a:cubicBezTo>
                      <a:pt x="6802" y="8770"/>
                      <a:pt x="8245" y="8265"/>
                      <a:pt x="9527" y="7469"/>
                    </a:cubicBezTo>
                    <a:cubicBezTo>
                      <a:pt x="11856" y="5990"/>
                      <a:pt x="13704" y="3402"/>
                      <a:pt x="14074" y="296"/>
                    </a:cubicBezTo>
                    <a:cubicBezTo>
                      <a:pt x="13741" y="149"/>
                      <a:pt x="13556" y="1"/>
                      <a:pt x="13556" y="1"/>
                    </a:cubicBezTo>
                    <a:close/>
                  </a:path>
                </a:pathLst>
              </a:custGeom>
              <a:solidFill>
                <a:srgbClr val="CBB0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2" name="Google Shape;23342;p39"/>
              <p:cNvSpPr/>
              <p:nvPr/>
            </p:nvSpPr>
            <p:spPr>
              <a:xfrm>
                <a:off x="5426525" y="4241625"/>
                <a:ext cx="69350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755" extrusionOk="0">
                    <a:moveTo>
                      <a:pt x="1" y="276"/>
                    </a:moveTo>
                    <a:cubicBezTo>
                      <a:pt x="1" y="277"/>
                      <a:pt x="2" y="278"/>
                      <a:pt x="3" y="278"/>
                    </a:cubicBezTo>
                    <a:cubicBezTo>
                      <a:pt x="4" y="278"/>
                      <a:pt x="6" y="278"/>
                      <a:pt x="7" y="277"/>
                    </a:cubicBezTo>
                    <a:lnTo>
                      <a:pt x="7" y="277"/>
                    </a:lnTo>
                    <a:cubicBezTo>
                      <a:pt x="5" y="277"/>
                      <a:pt x="3" y="276"/>
                      <a:pt x="1" y="276"/>
                    </a:cubicBezTo>
                    <a:close/>
                    <a:moveTo>
                      <a:pt x="1505" y="0"/>
                    </a:moveTo>
                    <a:cubicBezTo>
                      <a:pt x="528" y="0"/>
                      <a:pt x="67" y="263"/>
                      <a:pt x="7" y="277"/>
                    </a:cubicBezTo>
                    <a:lnTo>
                      <a:pt x="7" y="277"/>
                    </a:lnTo>
                    <a:cubicBezTo>
                      <a:pt x="2036" y="648"/>
                      <a:pt x="2663" y="1644"/>
                      <a:pt x="2700" y="1755"/>
                    </a:cubicBezTo>
                    <a:cubicBezTo>
                      <a:pt x="2774" y="1237"/>
                      <a:pt x="2774" y="683"/>
                      <a:pt x="2774" y="128"/>
                    </a:cubicBezTo>
                    <a:cubicBezTo>
                      <a:pt x="2280" y="35"/>
                      <a:pt x="1858" y="0"/>
                      <a:pt x="1505" y="0"/>
                    </a:cubicBezTo>
                    <a:close/>
                  </a:path>
                </a:pathLst>
              </a:custGeom>
              <a:solidFill>
                <a:srgbClr val="7C71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3" name="Google Shape;23343;p39"/>
              <p:cNvSpPr/>
              <p:nvPr/>
            </p:nvSpPr>
            <p:spPr>
              <a:xfrm>
                <a:off x="5315625" y="4337225"/>
                <a:ext cx="146050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5842" h="3329" extrusionOk="0">
                    <a:moveTo>
                      <a:pt x="83" y="0"/>
                    </a:moveTo>
                    <a:cubicBezTo>
                      <a:pt x="28" y="0"/>
                      <a:pt x="0" y="1"/>
                      <a:pt x="0" y="1"/>
                    </a:cubicBezTo>
                    <a:cubicBezTo>
                      <a:pt x="2625" y="851"/>
                      <a:pt x="4806" y="3328"/>
                      <a:pt x="4806" y="3328"/>
                    </a:cubicBezTo>
                    <a:cubicBezTo>
                      <a:pt x="4991" y="2811"/>
                      <a:pt x="5361" y="2071"/>
                      <a:pt x="5842" y="1147"/>
                    </a:cubicBezTo>
                    <a:cubicBezTo>
                      <a:pt x="2775" y="59"/>
                      <a:pt x="532" y="0"/>
                      <a:pt x="83" y="0"/>
                    </a:cubicBezTo>
                    <a:close/>
                  </a:path>
                </a:pathLst>
              </a:custGeom>
              <a:solidFill>
                <a:srgbClr val="7C71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4" name="Google Shape;23344;p39"/>
              <p:cNvSpPr/>
              <p:nvPr/>
            </p:nvSpPr>
            <p:spPr>
              <a:xfrm>
                <a:off x="5265625" y="4491825"/>
                <a:ext cx="107325" cy="110700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4428" extrusionOk="0">
                    <a:moveTo>
                      <a:pt x="255" y="0"/>
                    </a:moveTo>
                    <a:cubicBezTo>
                      <a:pt x="22" y="0"/>
                      <a:pt x="1" y="163"/>
                      <a:pt x="337" y="583"/>
                    </a:cubicBezTo>
                    <a:cubicBezTo>
                      <a:pt x="2000" y="2653"/>
                      <a:pt x="2629" y="4428"/>
                      <a:pt x="2629" y="4428"/>
                    </a:cubicBezTo>
                    <a:cubicBezTo>
                      <a:pt x="3294" y="3577"/>
                      <a:pt x="2925" y="2505"/>
                      <a:pt x="4145" y="1951"/>
                    </a:cubicBezTo>
                    <a:cubicBezTo>
                      <a:pt x="4219" y="1951"/>
                      <a:pt x="4256" y="1914"/>
                      <a:pt x="4292" y="1877"/>
                    </a:cubicBezTo>
                    <a:cubicBezTo>
                      <a:pt x="4292" y="1877"/>
                      <a:pt x="1047" y="0"/>
                      <a:pt x="255" y="0"/>
                    </a:cubicBezTo>
                    <a:close/>
                  </a:path>
                </a:pathLst>
              </a:custGeom>
              <a:solidFill>
                <a:srgbClr val="7C71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5" name="Google Shape;23345;p39"/>
              <p:cNvSpPr/>
              <p:nvPr/>
            </p:nvSpPr>
            <p:spPr>
              <a:xfrm>
                <a:off x="4982500" y="4508225"/>
                <a:ext cx="114100" cy="192525"/>
              </a:xfrm>
              <a:custGeom>
                <a:avLst/>
                <a:gdLst/>
                <a:ahLst/>
                <a:cxnLst/>
                <a:rect l="l" t="t" r="r" b="b"/>
                <a:pathLst>
                  <a:path w="4564" h="7701" extrusionOk="0">
                    <a:moveTo>
                      <a:pt x="4120" y="1"/>
                    </a:moveTo>
                    <a:cubicBezTo>
                      <a:pt x="3343" y="703"/>
                      <a:pt x="2493" y="1517"/>
                      <a:pt x="1716" y="2256"/>
                    </a:cubicBezTo>
                    <a:cubicBezTo>
                      <a:pt x="1236" y="2700"/>
                      <a:pt x="755" y="2995"/>
                      <a:pt x="275" y="3143"/>
                    </a:cubicBezTo>
                    <a:cubicBezTo>
                      <a:pt x="1" y="5823"/>
                      <a:pt x="303" y="7700"/>
                      <a:pt x="646" y="7700"/>
                    </a:cubicBezTo>
                    <a:cubicBezTo>
                      <a:pt x="719" y="7700"/>
                      <a:pt x="794" y="7614"/>
                      <a:pt x="866" y="7432"/>
                    </a:cubicBezTo>
                    <a:cubicBezTo>
                      <a:pt x="1310" y="6434"/>
                      <a:pt x="1347" y="6064"/>
                      <a:pt x="2234" y="5657"/>
                    </a:cubicBezTo>
                    <a:cubicBezTo>
                      <a:pt x="3047" y="5177"/>
                      <a:pt x="2493" y="2330"/>
                      <a:pt x="4563" y="740"/>
                    </a:cubicBezTo>
                    <a:cubicBezTo>
                      <a:pt x="4452" y="370"/>
                      <a:pt x="4267" y="112"/>
                      <a:pt x="4120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6" name="Google Shape;23346;p39"/>
              <p:cNvSpPr/>
              <p:nvPr/>
            </p:nvSpPr>
            <p:spPr>
              <a:xfrm>
                <a:off x="4929275" y="4008875"/>
                <a:ext cx="18117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3824" extrusionOk="0">
                    <a:moveTo>
                      <a:pt x="3516" y="0"/>
                    </a:moveTo>
                    <a:cubicBezTo>
                      <a:pt x="1887" y="0"/>
                      <a:pt x="1224" y="2220"/>
                      <a:pt x="1" y="3708"/>
                    </a:cubicBezTo>
                    <a:cubicBezTo>
                      <a:pt x="1024" y="3766"/>
                      <a:pt x="2219" y="3823"/>
                      <a:pt x="3237" y="3823"/>
                    </a:cubicBezTo>
                    <a:cubicBezTo>
                      <a:pt x="4169" y="3823"/>
                      <a:pt x="4953" y="3775"/>
                      <a:pt x="5324" y="3634"/>
                    </a:cubicBezTo>
                    <a:cubicBezTo>
                      <a:pt x="5694" y="3486"/>
                      <a:pt x="6396" y="3005"/>
                      <a:pt x="7247" y="2414"/>
                    </a:cubicBezTo>
                    <a:cubicBezTo>
                      <a:pt x="5560" y="649"/>
                      <a:pt x="4397" y="0"/>
                      <a:pt x="3516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7" name="Google Shape;23347;p39"/>
              <p:cNvSpPr/>
              <p:nvPr/>
            </p:nvSpPr>
            <p:spPr>
              <a:xfrm>
                <a:off x="4779550" y="5173450"/>
                <a:ext cx="57325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967" extrusionOk="0">
                    <a:moveTo>
                      <a:pt x="397" y="1"/>
                    </a:moveTo>
                    <a:cubicBezTo>
                      <a:pt x="265" y="1"/>
                      <a:pt x="132" y="16"/>
                      <a:pt x="0" y="48"/>
                    </a:cubicBezTo>
                    <a:cubicBezTo>
                      <a:pt x="192" y="1249"/>
                      <a:pt x="697" y="1966"/>
                      <a:pt x="1290" y="1966"/>
                    </a:cubicBezTo>
                    <a:cubicBezTo>
                      <a:pt x="1610" y="1966"/>
                      <a:pt x="1956" y="1758"/>
                      <a:pt x="2292" y="1305"/>
                    </a:cubicBezTo>
                    <a:cubicBezTo>
                      <a:pt x="1944" y="544"/>
                      <a:pt x="1188" y="1"/>
                      <a:pt x="397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8" name="Google Shape;23348;p39"/>
              <p:cNvSpPr/>
              <p:nvPr/>
            </p:nvSpPr>
            <p:spPr>
              <a:xfrm>
                <a:off x="4682500" y="5050375"/>
                <a:ext cx="162700" cy="242575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9703" extrusionOk="0">
                    <a:moveTo>
                      <a:pt x="1474" y="0"/>
                    </a:moveTo>
                    <a:cubicBezTo>
                      <a:pt x="674" y="0"/>
                      <a:pt x="0" y="164"/>
                      <a:pt x="0" y="164"/>
                    </a:cubicBezTo>
                    <a:cubicBezTo>
                      <a:pt x="74" y="978"/>
                      <a:pt x="185" y="1717"/>
                      <a:pt x="259" y="2383"/>
                    </a:cubicBezTo>
                    <a:cubicBezTo>
                      <a:pt x="370" y="2900"/>
                      <a:pt x="407" y="3455"/>
                      <a:pt x="481" y="3935"/>
                    </a:cubicBezTo>
                    <a:cubicBezTo>
                      <a:pt x="555" y="4527"/>
                      <a:pt x="629" y="5045"/>
                      <a:pt x="740" y="5488"/>
                    </a:cubicBezTo>
                    <a:cubicBezTo>
                      <a:pt x="851" y="6154"/>
                      <a:pt x="962" y="6634"/>
                      <a:pt x="1036" y="7004"/>
                    </a:cubicBezTo>
                    <a:cubicBezTo>
                      <a:pt x="1073" y="7115"/>
                      <a:pt x="1073" y="7189"/>
                      <a:pt x="1146" y="7300"/>
                    </a:cubicBezTo>
                    <a:cubicBezTo>
                      <a:pt x="1331" y="8002"/>
                      <a:pt x="1701" y="8483"/>
                      <a:pt x="2145" y="8926"/>
                    </a:cubicBezTo>
                    <a:cubicBezTo>
                      <a:pt x="2719" y="9415"/>
                      <a:pt x="3450" y="9702"/>
                      <a:pt x="4128" y="9702"/>
                    </a:cubicBezTo>
                    <a:cubicBezTo>
                      <a:pt x="4323" y="9702"/>
                      <a:pt x="4514" y="9678"/>
                      <a:pt x="4696" y="9629"/>
                    </a:cubicBezTo>
                    <a:cubicBezTo>
                      <a:pt x="5213" y="9518"/>
                      <a:pt x="5620" y="9185"/>
                      <a:pt x="5953" y="8705"/>
                    </a:cubicBezTo>
                    <a:cubicBezTo>
                      <a:pt x="6507" y="7928"/>
                      <a:pt x="6507" y="7004"/>
                      <a:pt x="6174" y="6302"/>
                    </a:cubicBezTo>
                    <a:lnTo>
                      <a:pt x="6174" y="6302"/>
                    </a:lnTo>
                    <a:cubicBezTo>
                      <a:pt x="5833" y="6761"/>
                      <a:pt x="5482" y="6974"/>
                      <a:pt x="5157" y="6974"/>
                    </a:cubicBezTo>
                    <a:cubicBezTo>
                      <a:pt x="4566" y="6974"/>
                      <a:pt x="4060" y="6273"/>
                      <a:pt x="3845" y="5081"/>
                    </a:cubicBezTo>
                    <a:cubicBezTo>
                      <a:pt x="3808" y="4749"/>
                      <a:pt x="3771" y="4416"/>
                      <a:pt x="3771" y="4046"/>
                    </a:cubicBezTo>
                    <a:cubicBezTo>
                      <a:pt x="3771" y="3344"/>
                      <a:pt x="3808" y="1976"/>
                      <a:pt x="3919" y="275"/>
                    </a:cubicBezTo>
                    <a:lnTo>
                      <a:pt x="2699" y="164"/>
                    </a:lnTo>
                    <a:cubicBezTo>
                      <a:pt x="2305" y="41"/>
                      <a:pt x="1874" y="0"/>
                      <a:pt x="1474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9" name="Google Shape;23349;p39"/>
              <p:cNvSpPr/>
              <p:nvPr/>
            </p:nvSpPr>
            <p:spPr>
              <a:xfrm>
                <a:off x="4656625" y="4761475"/>
                <a:ext cx="144200" cy="293025"/>
              </a:xfrm>
              <a:custGeom>
                <a:avLst/>
                <a:gdLst/>
                <a:ahLst/>
                <a:cxnLst/>
                <a:rect l="l" t="t" r="r" b="b"/>
                <a:pathLst>
                  <a:path w="5768" h="11721" extrusionOk="0">
                    <a:moveTo>
                      <a:pt x="5768" y="1"/>
                    </a:moveTo>
                    <a:lnTo>
                      <a:pt x="5768" y="1"/>
                    </a:lnTo>
                    <a:cubicBezTo>
                      <a:pt x="4498" y="859"/>
                      <a:pt x="3037" y="1303"/>
                      <a:pt x="1591" y="1303"/>
                    </a:cubicBezTo>
                    <a:cubicBezTo>
                      <a:pt x="1480" y="1303"/>
                      <a:pt x="1368" y="1300"/>
                      <a:pt x="1257" y="1295"/>
                    </a:cubicBezTo>
                    <a:cubicBezTo>
                      <a:pt x="851" y="1295"/>
                      <a:pt x="370" y="1258"/>
                      <a:pt x="0" y="1147"/>
                    </a:cubicBezTo>
                    <a:lnTo>
                      <a:pt x="0" y="1147"/>
                    </a:lnTo>
                    <a:cubicBezTo>
                      <a:pt x="37" y="1553"/>
                      <a:pt x="37" y="1997"/>
                      <a:pt x="111" y="2404"/>
                    </a:cubicBezTo>
                    <a:lnTo>
                      <a:pt x="222" y="4215"/>
                    </a:lnTo>
                    <a:cubicBezTo>
                      <a:pt x="333" y="4807"/>
                      <a:pt x="370" y="5435"/>
                      <a:pt x="407" y="6064"/>
                    </a:cubicBezTo>
                    <a:lnTo>
                      <a:pt x="555" y="7580"/>
                    </a:lnTo>
                    <a:cubicBezTo>
                      <a:pt x="592" y="8171"/>
                      <a:pt x="703" y="8837"/>
                      <a:pt x="740" y="9465"/>
                    </a:cubicBezTo>
                    <a:cubicBezTo>
                      <a:pt x="777" y="10205"/>
                      <a:pt x="887" y="10944"/>
                      <a:pt x="961" y="11646"/>
                    </a:cubicBezTo>
                    <a:cubicBezTo>
                      <a:pt x="961" y="11646"/>
                      <a:pt x="1635" y="11482"/>
                      <a:pt x="2446" y="11482"/>
                    </a:cubicBezTo>
                    <a:cubicBezTo>
                      <a:pt x="2851" y="11482"/>
                      <a:pt x="3291" y="11523"/>
                      <a:pt x="3697" y="11646"/>
                    </a:cubicBezTo>
                    <a:lnTo>
                      <a:pt x="4917" y="11720"/>
                    </a:lnTo>
                    <a:cubicBezTo>
                      <a:pt x="5176" y="7025"/>
                      <a:pt x="5768" y="1"/>
                      <a:pt x="5768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0" name="Google Shape;23350;p39"/>
              <p:cNvSpPr/>
              <p:nvPr/>
            </p:nvSpPr>
            <p:spPr>
              <a:xfrm>
                <a:off x="4652000" y="4377900"/>
                <a:ext cx="197825" cy="379900"/>
              </a:xfrm>
              <a:custGeom>
                <a:avLst/>
                <a:gdLst/>
                <a:ahLst/>
                <a:cxnLst/>
                <a:rect l="l" t="t" r="r" b="b"/>
                <a:pathLst>
                  <a:path w="7913" h="15196" extrusionOk="0">
                    <a:moveTo>
                      <a:pt x="1479" y="1"/>
                    </a:moveTo>
                    <a:cubicBezTo>
                      <a:pt x="1257" y="371"/>
                      <a:pt x="1036" y="1369"/>
                      <a:pt x="777" y="2774"/>
                    </a:cubicBezTo>
                    <a:cubicBezTo>
                      <a:pt x="703" y="3328"/>
                      <a:pt x="592" y="3957"/>
                      <a:pt x="518" y="4659"/>
                    </a:cubicBezTo>
                    <a:cubicBezTo>
                      <a:pt x="370" y="5620"/>
                      <a:pt x="296" y="6693"/>
                      <a:pt x="185" y="7802"/>
                    </a:cubicBezTo>
                    <a:cubicBezTo>
                      <a:pt x="148" y="8319"/>
                      <a:pt x="148" y="8874"/>
                      <a:pt x="111" y="9428"/>
                    </a:cubicBezTo>
                    <a:cubicBezTo>
                      <a:pt x="111" y="9798"/>
                      <a:pt x="37" y="10205"/>
                      <a:pt x="37" y="10574"/>
                    </a:cubicBezTo>
                    <a:lnTo>
                      <a:pt x="37" y="10944"/>
                    </a:lnTo>
                    <a:lnTo>
                      <a:pt x="37" y="11314"/>
                    </a:lnTo>
                    <a:cubicBezTo>
                      <a:pt x="0" y="11794"/>
                      <a:pt x="37" y="12349"/>
                      <a:pt x="37" y="12941"/>
                    </a:cubicBezTo>
                    <a:cubicBezTo>
                      <a:pt x="37" y="13643"/>
                      <a:pt x="111" y="14382"/>
                      <a:pt x="148" y="15196"/>
                    </a:cubicBezTo>
                    <a:cubicBezTo>
                      <a:pt x="163" y="15196"/>
                      <a:pt x="177" y="15196"/>
                      <a:pt x="191" y="15196"/>
                    </a:cubicBezTo>
                    <a:cubicBezTo>
                      <a:pt x="5521" y="15196"/>
                      <a:pt x="7764" y="8393"/>
                      <a:pt x="7875" y="8171"/>
                    </a:cubicBezTo>
                    <a:cubicBezTo>
                      <a:pt x="7727" y="8097"/>
                      <a:pt x="7579" y="7950"/>
                      <a:pt x="7431" y="7950"/>
                    </a:cubicBezTo>
                    <a:cubicBezTo>
                      <a:pt x="7431" y="7950"/>
                      <a:pt x="7875" y="6471"/>
                      <a:pt x="7912" y="5509"/>
                    </a:cubicBezTo>
                    <a:lnTo>
                      <a:pt x="6581" y="5436"/>
                    </a:lnTo>
                    <a:cubicBezTo>
                      <a:pt x="4954" y="444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1" name="Google Shape;23351;p39"/>
              <p:cNvSpPr/>
              <p:nvPr/>
            </p:nvSpPr>
            <p:spPr>
              <a:xfrm>
                <a:off x="4682500" y="5049850"/>
                <a:ext cx="73050" cy="2348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9392" extrusionOk="0">
                    <a:moveTo>
                      <a:pt x="629" y="1"/>
                    </a:moveTo>
                    <a:cubicBezTo>
                      <a:pt x="222" y="111"/>
                      <a:pt x="0" y="148"/>
                      <a:pt x="0" y="148"/>
                    </a:cubicBezTo>
                    <a:cubicBezTo>
                      <a:pt x="74" y="925"/>
                      <a:pt x="148" y="1664"/>
                      <a:pt x="259" y="2367"/>
                    </a:cubicBezTo>
                    <a:cubicBezTo>
                      <a:pt x="370" y="2921"/>
                      <a:pt x="407" y="3439"/>
                      <a:pt x="481" y="3882"/>
                    </a:cubicBezTo>
                    <a:cubicBezTo>
                      <a:pt x="592" y="4511"/>
                      <a:pt x="666" y="4992"/>
                      <a:pt x="740" y="5472"/>
                    </a:cubicBezTo>
                    <a:cubicBezTo>
                      <a:pt x="814" y="6101"/>
                      <a:pt x="962" y="6618"/>
                      <a:pt x="1036" y="6988"/>
                    </a:cubicBezTo>
                    <a:cubicBezTo>
                      <a:pt x="1109" y="7099"/>
                      <a:pt x="1109" y="7173"/>
                      <a:pt x="1146" y="7284"/>
                    </a:cubicBezTo>
                    <a:cubicBezTo>
                      <a:pt x="1368" y="7949"/>
                      <a:pt x="1738" y="8504"/>
                      <a:pt x="2145" y="8874"/>
                    </a:cubicBezTo>
                    <a:cubicBezTo>
                      <a:pt x="2366" y="9132"/>
                      <a:pt x="2662" y="9243"/>
                      <a:pt x="2921" y="9391"/>
                    </a:cubicBezTo>
                    <a:cubicBezTo>
                      <a:pt x="1775" y="6433"/>
                      <a:pt x="1036" y="3254"/>
                      <a:pt x="629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2" name="Google Shape;23352;p39"/>
              <p:cNvSpPr/>
              <p:nvPr/>
            </p:nvSpPr>
            <p:spPr>
              <a:xfrm>
                <a:off x="4695425" y="5048425"/>
                <a:ext cx="147925" cy="242725"/>
              </a:xfrm>
              <a:custGeom>
                <a:avLst/>
                <a:gdLst/>
                <a:ahLst/>
                <a:cxnLst/>
                <a:rect l="l" t="t" r="r" b="b"/>
                <a:pathLst>
                  <a:path w="5917" h="9709" extrusionOk="0">
                    <a:moveTo>
                      <a:pt x="885" y="0"/>
                    </a:moveTo>
                    <a:cubicBezTo>
                      <a:pt x="564" y="0"/>
                      <a:pt x="258" y="25"/>
                      <a:pt x="1" y="58"/>
                    </a:cubicBezTo>
                    <a:cubicBezTo>
                      <a:pt x="445" y="3348"/>
                      <a:pt x="1184" y="6490"/>
                      <a:pt x="2330" y="9448"/>
                    </a:cubicBezTo>
                    <a:cubicBezTo>
                      <a:pt x="2683" y="9625"/>
                      <a:pt x="3049" y="9709"/>
                      <a:pt x="3413" y="9709"/>
                    </a:cubicBezTo>
                    <a:cubicBezTo>
                      <a:pt x="3659" y="9709"/>
                      <a:pt x="3903" y="9671"/>
                      <a:pt x="4142" y="9596"/>
                    </a:cubicBezTo>
                    <a:cubicBezTo>
                      <a:pt x="4585" y="9448"/>
                      <a:pt x="4992" y="9115"/>
                      <a:pt x="5362" y="8672"/>
                    </a:cubicBezTo>
                    <a:cubicBezTo>
                      <a:pt x="5916" y="7821"/>
                      <a:pt x="5916" y="6971"/>
                      <a:pt x="5620" y="6269"/>
                    </a:cubicBezTo>
                    <a:lnTo>
                      <a:pt x="5620" y="6269"/>
                    </a:lnTo>
                    <a:cubicBezTo>
                      <a:pt x="5266" y="6741"/>
                      <a:pt x="4912" y="6957"/>
                      <a:pt x="4588" y="6957"/>
                    </a:cubicBezTo>
                    <a:cubicBezTo>
                      <a:pt x="3998" y="6957"/>
                      <a:pt x="3506" y="6241"/>
                      <a:pt x="3291" y="5049"/>
                    </a:cubicBezTo>
                    <a:cubicBezTo>
                      <a:pt x="3254" y="4753"/>
                      <a:pt x="3217" y="4420"/>
                      <a:pt x="3217" y="4050"/>
                    </a:cubicBezTo>
                    <a:cubicBezTo>
                      <a:pt x="3217" y="3348"/>
                      <a:pt x="3254" y="1980"/>
                      <a:pt x="3365" y="242"/>
                    </a:cubicBezTo>
                    <a:lnTo>
                      <a:pt x="2145" y="168"/>
                    </a:lnTo>
                    <a:cubicBezTo>
                      <a:pt x="1748" y="43"/>
                      <a:pt x="1303" y="0"/>
                      <a:pt x="885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3" name="Google Shape;23353;p39"/>
              <p:cNvSpPr/>
              <p:nvPr/>
            </p:nvSpPr>
            <p:spPr>
              <a:xfrm>
                <a:off x="4657550" y="4790125"/>
                <a:ext cx="39750" cy="262525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05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4" y="407"/>
                      <a:pt x="74" y="851"/>
                      <a:pt x="111" y="1258"/>
                    </a:cubicBezTo>
                    <a:lnTo>
                      <a:pt x="259" y="3069"/>
                    </a:lnTo>
                    <a:cubicBezTo>
                      <a:pt x="296" y="3661"/>
                      <a:pt x="333" y="4252"/>
                      <a:pt x="444" y="4918"/>
                    </a:cubicBezTo>
                    <a:lnTo>
                      <a:pt x="555" y="6434"/>
                    </a:lnTo>
                    <a:cubicBezTo>
                      <a:pt x="629" y="7062"/>
                      <a:pt x="703" y="7728"/>
                      <a:pt x="740" y="8319"/>
                    </a:cubicBezTo>
                    <a:cubicBezTo>
                      <a:pt x="850" y="9059"/>
                      <a:pt x="924" y="9798"/>
                      <a:pt x="998" y="10500"/>
                    </a:cubicBezTo>
                    <a:cubicBezTo>
                      <a:pt x="998" y="10500"/>
                      <a:pt x="1220" y="10463"/>
                      <a:pt x="1590" y="10390"/>
                    </a:cubicBezTo>
                    <a:cubicBezTo>
                      <a:pt x="1183" y="7062"/>
                      <a:pt x="1035" y="3624"/>
                      <a:pt x="1109" y="149"/>
                    </a:cubicBezTo>
                    <a:cubicBezTo>
                      <a:pt x="703" y="112"/>
                      <a:pt x="333" y="112"/>
                      <a:pt x="0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4" name="Google Shape;23354;p39"/>
              <p:cNvSpPr/>
              <p:nvPr/>
            </p:nvSpPr>
            <p:spPr>
              <a:xfrm>
                <a:off x="4684350" y="4762400"/>
                <a:ext cx="118325" cy="293950"/>
              </a:xfrm>
              <a:custGeom>
                <a:avLst/>
                <a:gdLst/>
                <a:ahLst/>
                <a:cxnLst/>
                <a:rect l="l" t="t" r="r" b="b"/>
                <a:pathLst>
                  <a:path w="4733" h="11758" extrusionOk="0">
                    <a:moveTo>
                      <a:pt x="4733" y="1"/>
                    </a:moveTo>
                    <a:lnTo>
                      <a:pt x="4733" y="1"/>
                    </a:lnTo>
                    <a:cubicBezTo>
                      <a:pt x="3454" y="808"/>
                      <a:pt x="2053" y="1309"/>
                      <a:pt x="641" y="1309"/>
                    </a:cubicBezTo>
                    <a:cubicBezTo>
                      <a:pt x="501" y="1309"/>
                      <a:pt x="362" y="1305"/>
                      <a:pt x="222" y="1295"/>
                    </a:cubicBezTo>
                    <a:lnTo>
                      <a:pt x="111" y="1295"/>
                    </a:lnTo>
                    <a:cubicBezTo>
                      <a:pt x="0" y="4770"/>
                      <a:pt x="148" y="8245"/>
                      <a:pt x="555" y="11572"/>
                    </a:cubicBezTo>
                    <a:cubicBezTo>
                      <a:pt x="799" y="11520"/>
                      <a:pt x="1109" y="11484"/>
                      <a:pt x="1446" y="11484"/>
                    </a:cubicBezTo>
                    <a:cubicBezTo>
                      <a:pt x="1823" y="11484"/>
                      <a:pt x="2235" y="11529"/>
                      <a:pt x="2625" y="11646"/>
                    </a:cubicBezTo>
                    <a:lnTo>
                      <a:pt x="3845" y="11757"/>
                    </a:lnTo>
                    <a:cubicBezTo>
                      <a:pt x="4104" y="7025"/>
                      <a:pt x="4733" y="1"/>
                      <a:pt x="4733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5" name="Google Shape;23355;p39"/>
              <p:cNvSpPr/>
              <p:nvPr/>
            </p:nvSpPr>
            <p:spPr>
              <a:xfrm>
                <a:off x="4652925" y="4374200"/>
                <a:ext cx="73025" cy="379900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15196" extrusionOk="0">
                    <a:moveTo>
                      <a:pt x="1442" y="1"/>
                    </a:moveTo>
                    <a:cubicBezTo>
                      <a:pt x="1257" y="408"/>
                      <a:pt x="999" y="1443"/>
                      <a:pt x="740" y="2774"/>
                    </a:cubicBezTo>
                    <a:cubicBezTo>
                      <a:pt x="666" y="3365"/>
                      <a:pt x="555" y="3994"/>
                      <a:pt x="481" y="4659"/>
                    </a:cubicBezTo>
                    <a:cubicBezTo>
                      <a:pt x="333" y="5657"/>
                      <a:pt x="259" y="6693"/>
                      <a:pt x="148" y="7802"/>
                    </a:cubicBezTo>
                    <a:cubicBezTo>
                      <a:pt x="111" y="8356"/>
                      <a:pt x="74" y="8874"/>
                      <a:pt x="74" y="9428"/>
                    </a:cubicBezTo>
                    <a:cubicBezTo>
                      <a:pt x="0" y="9798"/>
                      <a:pt x="0" y="10205"/>
                      <a:pt x="0" y="10575"/>
                    </a:cubicBezTo>
                    <a:lnTo>
                      <a:pt x="0" y="10944"/>
                    </a:lnTo>
                    <a:lnTo>
                      <a:pt x="0" y="11314"/>
                    </a:lnTo>
                    <a:lnTo>
                      <a:pt x="0" y="12941"/>
                    </a:lnTo>
                    <a:cubicBezTo>
                      <a:pt x="0" y="13643"/>
                      <a:pt x="74" y="14383"/>
                      <a:pt x="111" y="15196"/>
                    </a:cubicBezTo>
                    <a:cubicBezTo>
                      <a:pt x="555" y="15196"/>
                      <a:pt x="962" y="15159"/>
                      <a:pt x="1331" y="15085"/>
                    </a:cubicBezTo>
                    <a:cubicBezTo>
                      <a:pt x="1516" y="10353"/>
                      <a:pt x="2034" y="5657"/>
                      <a:pt x="2551" y="1147"/>
                    </a:cubicBezTo>
                    <a:cubicBezTo>
                      <a:pt x="2625" y="1036"/>
                      <a:pt x="2773" y="777"/>
                      <a:pt x="2921" y="592"/>
                    </a:cubicBezTo>
                    <a:cubicBezTo>
                      <a:pt x="2108" y="112"/>
                      <a:pt x="1442" y="1"/>
                      <a:pt x="1442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6" name="Google Shape;23356;p39"/>
              <p:cNvSpPr/>
              <p:nvPr/>
            </p:nvSpPr>
            <p:spPr>
              <a:xfrm>
                <a:off x="4688050" y="4388075"/>
                <a:ext cx="162700" cy="365100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14604" extrusionOk="0">
                    <a:moveTo>
                      <a:pt x="1553" y="1"/>
                    </a:moveTo>
                    <a:cubicBezTo>
                      <a:pt x="1442" y="222"/>
                      <a:pt x="1294" y="481"/>
                      <a:pt x="1183" y="703"/>
                    </a:cubicBezTo>
                    <a:cubicBezTo>
                      <a:pt x="703" y="5176"/>
                      <a:pt x="185" y="9909"/>
                      <a:pt x="0" y="14604"/>
                    </a:cubicBezTo>
                    <a:cubicBezTo>
                      <a:pt x="4474" y="13680"/>
                      <a:pt x="6359" y="7912"/>
                      <a:pt x="6470" y="7727"/>
                    </a:cubicBezTo>
                    <a:cubicBezTo>
                      <a:pt x="6322" y="7616"/>
                      <a:pt x="6174" y="7543"/>
                      <a:pt x="6063" y="7358"/>
                    </a:cubicBezTo>
                    <a:cubicBezTo>
                      <a:pt x="6063" y="7358"/>
                      <a:pt x="6470" y="5879"/>
                      <a:pt x="6507" y="4918"/>
                    </a:cubicBezTo>
                    <a:lnTo>
                      <a:pt x="5139" y="4918"/>
                    </a:lnTo>
                    <a:cubicBezTo>
                      <a:pt x="4215" y="2034"/>
                      <a:pt x="2662" y="666"/>
                      <a:pt x="1553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7" name="Google Shape;23357;p39"/>
              <p:cNvSpPr/>
              <p:nvPr/>
            </p:nvSpPr>
            <p:spPr>
              <a:xfrm>
                <a:off x="4688975" y="3948900"/>
                <a:ext cx="806900" cy="793475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1739" extrusionOk="0">
                    <a:moveTo>
                      <a:pt x="6187" y="16160"/>
                    </a:moveTo>
                    <a:cubicBezTo>
                      <a:pt x="6509" y="16160"/>
                      <a:pt x="6889" y="16416"/>
                      <a:pt x="7320" y="16828"/>
                    </a:cubicBezTo>
                    <a:cubicBezTo>
                      <a:pt x="7320" y="16828"/>
                      <a:pt x="6959" y="17255"/>
                      <a:pt x="6411" y="17255"/>
                    </a:cubicBezTo>
                    <a:cubicBezTo>
                      <a:pt x="6137" y="17255"/>
                      <a:pt x="5817" y="17149"/>
                      <a:pt x="5472" y="16828"/>
                    </a:cubicBezTo>
                    <a:cubicBezTo>
                      <a:pt x="5663" y="16360"/>
                      <a:pt x="5902" y="16160"/>
                      <a:pt x="6187" y="16160"/>
                    </a:cubicBezTo>
                    <a:close/>
                    <a:moveTo>
                      <a:pt x="26403" y="0"/>
                    </a:moveTo>
                    <a:cubicBezTo>
                      <a:pt x="23842" y="0"/>
                      <a:pt x="19450" y="3065"/>
                      <a:pt x="16822" y="4850"/>
                    </a:cubicBezTo>
                    <a:cubicBezTo>
                      <a:pt x="15935" y="5441"/>
                      <a:pt x="15269" y="5922"/>
                      <a:pt x="14899" y="6070"/>
                    </a:cubicBezTo>
                    <a:cubicBezTo>
                      <a:pt x="14546" y="6211"/>
                      <a:pt x="13771" y="6259"/>
                      <a:pt x="12840" y="6259"/>
                    </a:cubicBezTo>
                    <a:cubicBezTo>
                      <a:pt x="11822" y="6259"/>
                      <a:pt x="10618" y="6201"/>
                      <a:pt x="9576" y="6144"/>
                    </a:cubicBezTo>
                    <a:cubicBezTo>
                      <a:pt x="8688" y="6107"/>
                      <a:pt x="7912" y="6070"/>
                      <a:pt x="7505" y="6070"/>
                    </a:cubicBezTo>
                    <a:cubicBezTo>
                      <a:pt x="6100" y="6070"/>
                      <a:pt x="3808" y="7844"/>
                      <a:pt x="3291" y="10247"/>
                    </a:cubicBezTo>
                    <a:cubicBezTo>
                      <a:pt x="2773" y="12650"/>
                      <a:pt x="592" y="16274"/>
                      <a:pt x="111" y="16865"/>
                    </a:cubicBezTo>
                    <a:cubicBezTo>
                      <a:pt x="37" y="16902"/>
                      <a:pt x="37" y="16976"/>
                      <a:pt x="0" y="17013"/>
                    </a:cubicBezTo>
                    <a:cubicBezTo>
                      <a:pt x="0" y="17013"/>
                      <a:pt x="3475" y="17457"/>
                      <a:pt x="5102" y="22448"/>
                    </a:cubicBezTo>
                    <a:lnTo>
                      <a:pt x="6433" y="22522"/>
                    </a:lnTo>
                    <a:cubicBezTo>
                      <a:pt x="6396" y="23483"/>
                      <a:pt x="5952" y="24962"/>
                      <a:pt x="5952" y="24962"/>
                    </a:cubicBezTo>
                    <a:cubicBezTo>
                      <a:pt x="6100" y="25147"/>
                      <a:pt x="6248" y="25257"/>
                      <a:pt x="6396" y="25331"/>
                    </a:cubicBezTo>
                    <a:cubicBezTo>
                      <a:pt x="6744" y="25549"/>
                      <a:pt x="7066" y="25626"/>
                      <a:pt x="7348" y="25626"/>
                    </a:cubicBezTo>
                    <a:cubicBezTo>
                      <a:pt x="8024" y="25626"/>
                      <a:pt x="8466" y="25183"/>
                      <a:pt x="8466" y="25183"/>
                    </a:cubicBezTo>
                    <a:cubicBezTo>
                      <a:pt x="8466" y="25183"/>
                      <a:pt x="8651" y="25331"/>
                      <a:pt x="8984" y="25479"/>
                    </a:cubicBezTo>
                    <a:cubicBezTo>
                      <a:pt x="9376" y="25651"/>
                      <a:pt x="10011" y="25854"/>
                      <a:pt x="10749" y="25854"/>
                    </a:cubicBezTo>
                    <a:cubicBezTo>
                      <a:pt x="11126" y="25854"/>
                      <a:pt x="11530" y="25801"/>
                      <a:pt x="11942" y="25664"/>
                    </a:cubicBezTo>
                    <a:cubicBezTo>
                      <a:pt x="12385" y="25516"/>
                      <a:pt x="12903" y="25220"/>
                      <a:pt x="13347" y="24777"/>
                    </a:cubicBezTo>
                    <a:cubicBezTo>
                      <a:pt x="14160" y="24037"/>
                      <a:pt x="14973" y="23261"/>
                      <a:pt x="15750" y="22522"/>
                    </a:cubicBezTo>
                    <a:cubicBezTo>
                      <a:pt x="15935" y="22596"/>
                      <a:pt x="16119" y="22891"/>
                      <a:pt x="16267" y="23261"/>
                    </a:cubicBezTo>
                    <a:cubicBezTo>
                      <a:pt x="17118" y="25036"/>
                      <a:pt x="17857" y="29250"/>
                      <a:pt x="18633" y="30877"/>
                    </a:cubicBezTo>
                    <a:cubicBezTo>
                      <a:pt x="18939" y="31501"/>
                      <a:pt x="19183" y="31739"/>
                      <a:pt x="19390" y="31739"/>
                    </a:cubicBezTo>
                    <a:cubicBezTo>
                      <a:pt x="19784" y="31739"/>
                      <a:pt x="20043" y="30877"/>
                      <a:pt x="20334" y="30175"/>
                    </a:cubicBezTo>
                    <a:lnTo>
                      <a:pt x="20482" y="29916"/>
                    </a:lnTo>
                    <a:cubicBezTo>
                      <a:pt x="20667" y="29546"/>
                      <a:pt x="21073" y="29176"/>
                      <a:pt x="21628" y="28807"/>
                    </a:cubicBezTo>
                    <a:cubicBezTo>
                      <a:pt x="22589" y="28141"/>
                      <a:pt x="23994" y="27513"/>
                      <a:pt x="24992" y="26884"/>
                    </a:cubicBezTo>
                    <a:cubicBezTo>
                      <a:pt x="25288" y="26699"/>
                      <a:pt x="25510" y="26477"/>
                      <a:pt x="25658" y="26293"/>
                    </a:cubicBezTo>
                    <a:cubicBezTo>
                      <a:pt x="25658" y="26293"/>
                      <a:pt x="24992" y="24481"/>
                      <a:pt x="23329" y="22411"/>
                    </a:cubicBezTo>
                    <a:cubicBezTo>
                      <a:pt x="22990" y="21979"/>
                      <a:pt x="23016" y="21813"/>
                      <a:pt x="23256" y="21813"/>
                    </a:cubicBezTo>
                    <a:cubicBezTo>
                      <a:pt x="24066" y="21813"/>
                      <a:pt x="27322" y="23705"/>
                      <a:pt x="27322" y="23705"/>
                    </a:cubicBezTo>
                    <a:cubicBezTo>
                      <a:pt x="28800" y="22928"/>
                      <a:pt x="29872" y="20229"/>
                      <a:pt x="29762" y="19564"/>
                    </a:cubicBezTo>
                    <a:cubicBezTo>
                      <a:pt x="29762" y="19416"/>
                      <a:pt x="29762" y="19231"/>
                      <a:pt x="29872" y="19009"/>
                    </a:cubicBezTo>
                    <a:cubicBezTo>
                      <a:pt x="29872" y="19009"/>
                      <a:pt x="27691" y="16532"/>
                      <a:pt x="25066" y="15682"/>
                    </a:cubicBezTo>
                    <a:cubicBezTo>
                      <a:pt x="25066" y="15682"/>
                      <a:pt x="25119" y="15680"/>
                      <a:pt x="25220" y="15680"/>
                    </a:cubicBezTo>
                    <a:cubicBezTo>
                      <a:pt x="25792" y="15680"/>
                      <a:pt x="27922" y="15760"/>
                      <a:pt x="30908" y="16828"/>
                    </a:cubicBezTo>
                    <a:cubicBezTo>
                      <a:pt x="31203" y="16347"/>
                      <a:pt x="31462" y="15904"/>
                      <a:pt x="31758" y="15349"/>
                    </a:cubicBezTo>
                    <a:cubicBezTo>
                      <a:pt x="31980" y="14869"/>
                      <a:pt x="32128" y="14277"/>
                      <a:pt x="32202" y="13575"/>
                    </a:cubicBezTo>
                    <a:cubicBezTo>
                      <a:pt x="32165" y="13464"/>
                      <a:pt x="31536" y="12429"/>
                      <a:pt x="29503" y="12096"/>
                    </a:cubicBezTo>
                    <a:cubicBezTo>
                      <a:pt x="29503" y="12096"/>
                      <a:pt x="29960" y="11784"/>
                      <a:pt x="31016" y="11784"/>
                    </a:cubicBezTo>
                    <a:cubicBezTo>
                      <a:pt x="31367" y="11784"/>
                      <a:pt x="31786" y="11819"/>
                      <a:pt x="32276" y="11911"/>
                    </a:cubicBezTo>
                    <a:cubicBezTo>
                      <a:pt x="32202" y="9878"/>
                      <a:pt x="31795" y="7622"/>
                      <a:pt x="31758" y="6181"/>
                    </a:cubicBezTo>
                    <a:lnTo>
                      <a:pt x="31758" y="5922"/>
                    </a:lnTo>
                    <a:cubicBezTo>
                      <a:pt x="31758" y="5515"/>
                      <a:pt x="31721" y="5034"/>
                      <a:pt x="31573" y="4628"/>
                    </a:cubicBezTo>
                    <a:cubicBezTo>
                      <a:pt x="31093" y="2853"/>
                      <a:pt x="29725" y="1263"/>
                      <a:pt x="27358" y="191"/>
                    </a:cubicBezTo>
                    <a:cubicBezTo>
                      <a:pt x="27082" y="60"/>
                      <a:pt x="26760" y="0"/>
                      <a:pt x="26403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8" name="Google Shape;23358;p39"/>
              <p:cNvSpPr/>
              <p:nvPr/>
            </p:nvSpPr>
            <p:spPr>
              <a:xfrm>
                <a:off x="5081775" y="4201375"/>
                <a:ext cx="179350" cy="3401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13606" extrusionOk="0">
                    <a:moveTo>
                      <a:pt x="1849" y="0"/>
                    </a:moveTo>
                    <a:cubicBezTo>
                      <a:pt x="3513" y="4511"/>
                      <a:pt x="1997" y="8356"/>
                      <a:pt x="1" y="12386"/>
                    </a:cubicBezTo>
                    <a:cubicBezTo>
                      <a:pt x="38" y="12312"/>
                      <a:pt x="112" y="12312"/>
                      <a:pt x="112" y="12275"/>
                    </a:cubicBezTo>
                    <a:cubicBezTo>
                      <a:pt x="296" y="12423"/>
                      <a:pt x="407" y="12644"/>
                      <a:pt x="592" y="13014"/>
                    </a:cubicBezTo>
                    <a:cubicBezTo>
                      <a:pt x="703" y="13199"/>
                      <a:pt x="740" y="13384"/>
                      <a:pt x="851" y="13606"/>
                    </a:cubicBezTo>
                    <a:cubicBezTo>
                      <a:pt x="4400" y="9428"/>
                      <a:pt x="7173" y="3032"/>
                      <a:pt x="1849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9" name="Google Shape;23359;p39"/>
              <p:cNvSpPr/>
              <p:nvPr/>
            </p:nvSpPr>
            <p:spPr>
              <a:xfrm>
                <a:off x="4914500" y="4479575"/>
                <a:ext cx="850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4488" extrusionOk="0">
                    <a:moveTo>
                      <a:pt x="813" y="1"/>
                    </a:moveTo>
                    <a:cubicBezTo>
                      <a:pt x="407" y="1295"/>
                      <a:pt x="0" y="2958"/>
                      <a:pt x="555" y="4289"/>
                    </a:cubicBezTo>
                    <a:cubicBezTo>
                      <a:pt x="911" y="4394"/>
                      <a:pt x="1351" y="4487"/>
                      <a:pt x="1834" y="4487"/>
                    </a:cubicBezTo>
                    <a:cubicBezTo>
                      <a:pt x="2202" y="4487"/>
                      <a:pt x="2595" y="4433"/>
                      <a:pt x="2995" y="4289"/>
                    </a:cubicBezTo>
                    <a:cubicBezTo>
                      <a:pt x="3143" y="4252"/>
                      <a:pt x="3290" y="4215"/>
                      <a:pt x="3401" y="4104"/>
                    </a:cubicBezTo>
                    <a:cubicBezTo>
                      <a:pt x="3032" y="2663"/>
                      <a:pt x="2218" y="1258"/>
                      <a:pt x="813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0" name="Google Shape;23360;p39"/>
              <p:cNvSpPr/>
              <p:nvPr/>
            </p:nvSpPr>
            <p:spPr>
              <a:xfrm>
                <a:off x="5103050" y="3961075"/>
                <a:ext cx="392825" cy="777650"/>
              </a:xfrm>
              <a:custGeom>
                <a:avLst/>
                <a:gdLst/>
                <a:ahLst/>
                <a:cxnLst/>
                <a:rect l="l" t="t" r="r" b="b"/>
                <a:pathLst>
                  <a:path w="15713" h="31106" extrusionOk="0">
                    <a:moveTo>
                      <a:pt x="11498" y="0"/>
                    </a:moveTo>
                    <a:cubicBezTo>
                      <a:pt x="13716" y="3734"/>
                      <a:pt x="10537" y="7764"/>
                      <a:pt x="7764" y="9612"/>
                    </a:cubicBezTo>
                    <a:cubicBezTo>
                      <a:pt x="6432" y="10405"/>
                      <a:pt x="4883" y="10872"/>
                      <a:pt x="3349" y="10872"/>
                    </a:cubicBezTo>
                    <a:cubicBezTo>
                      <a:pt x="3094" y="10872"/>
                      <a:pt x="2840" y="10859"/>
                      <a:pt x="2588" y="10832"/>
                    </a:cubicBezTo>
                    <a:lnTo>
                      <a:pt x="2588" y="10832"/>
                    </a:lnTo>
                    <a:cubicBezTo>
                      <a:pt x="5657" y="14160"/>
                      <a:pt x="3143" y="19521"/>
                      <a:pt x="0" y="23218"/>
                    </a:cubicBezTo>
                    <a:cubicBezTo>
                      <a:pt x="739" y="25251"/>
                      <a:pt x="1405" y="28837"/>
                      <a:pt x="2107" y="30242"/>
                    </a:cubicBezTo>
                    <a:cubicBezTo>
                      <a:pt x="2414" y="30868"/>
                      <a:pt x="2659" y="31106"/>
                      <a:pt x="2866" y="31106"/>
                    </a:cubicBezTo>
                    <a:cubicBezTo>
                      <a:pt x="3259" y="31106"/>
                      <a:pt x="3518" y="30254"/>
                      <a:pt x="3808" y="29577"/>
                    </a:cubicBezTo>
                    <a:lnTo>
                      <a:pt x="3956" y="29281"/>
                    </a:lnTo>
                    <a:cubicBezTo>
                      <a:pt x="4141" y="28911"/>
                      <a:pt x="4547" y="28541"/>
                      <a:pt x="5102" y="28172"/>
                    </a:cubicBezTo>
                    <a:cubicBezTo>
                      <a:pt x="6137" y="27543"/>
                      <a:pt x="7505" y="26878"/>
                      <a:pt x="8503" y="26286"/>
                    </a:cubicBezTo>
                    <a:cubicBezTo>
                      <a:pt x="8762" y="26101"/>
                      <a:pt x="8984" y="25917"/>
                      <a:pt x="9132" y="25658"/>
                    </a:cubicBezTo>
                    <a:cubicBezTo>
                      <a:pt x="9132" y="25658"/>
                      <a:pt x="8503" y="23883"/>
                      <a:pt x="6840" y="21813"/>
                    </a:cubicBezTo>
                    <a:cubicBezTo>
                      <a:pt x="6504" y="21393"/>
                      <a:pt x="6525" y="21230"/>
                      <a:pt x="6758" y="21230"/>
                    </a:cubicBezTo>
                    <a:cubicBezTo>
                      <a:pt x="7550" y="21230"/>
                      <a:pt x="10795" y="23107"/>
                      <a:pt x="10795" y="23107"/>
                    </a:cubicBezTo>
                    <a:cubicBezTo>
                      <a:pt x="12274" y="22293"/>
                      <a:pt x="13346" y="19631"/>
                      <a:pt x="13236" y="18929"/>
                    </a:cubicBezTo>
                    <a:cubicBezTo>
                      <a:pt x="13236" y="18781"/>
                      <a:pt x="13236" y="18559"/>
                      <a:pt x="13346" y="18374"/>
                    </a:cubicBezTo>
                    <a:cubicBezTo>
                      <a:pt x="13346" y="18374"/>
                      <a:pt x="11165" y="15897"/>
                      <a:pt x="8540" y="15047"/>
                    </a:cubicBezTo>
                    <a:cubicBezTo>
                      <a:pt x="8540" y="15047"/>
                      <a:pt x="8568" y="15046"/>
                      <a:pt x="8622" y="15046"/>
                    </a:cubicBezTo>
                    <a:cubicBezTo>
                      <a:pt x="9065" y="15046"/>
                      <a:pt x="11286" y="15105"/>
                      <a:pt x="14419" y="16193"/>
                    </a:cubicBezTo>
                    <a:cubicBezTo>
                      <a:pt x="14640" y="15750"/>
                      <a:pt x="14899" y="15269"/>
                      <a:pt x="15232" y="14714"/>
                    </a:cubicBezTo>
                    <a:cubicBezTo>
                      <a:pt x="15528" y="14271"/>
                      <a:pt x="15639" y="13679"/>
                      <a:pt x="15713" y="12977"/>
                    </a:cubicBezTo>
                    <a:cubicBezTo>
                      <a:pt x="15602" y="12866"/>
                      <a:pt x="15010" y="11868"/>
                      <a:pt x="12940" y="11535"/>
                    </a:cubicBezTo>
                    <a:cubicBezTo>
                      <a:pt x="12940" y="11535"/>
                      <a:pt x="13397" y="11223"/>
                      <a:pt x="14453" y="11223"/>
                    </a:cubicBezTo>
                    <a:cubicBezTo>
                      <a:pt x="14804" y="11223"/>
                      <a:pt x="15223" y="11258"/>
                      <a:pt x="15713" y="11350"/>
                    </a:cubicBezTo>
                    <a:cubicBezTo>
                      <a:pt x="15639" y="9317"/>
                      <a:pt x="15232" y="7061"/>
                      <a:pt x="15195" y="5620"/>
                    </a:cubicBezTo>
                    <a:lnTo>
                      <a:pt x="15195" y="5361"/>
                    </a:lnTo>
                    <a:cubicBezTo>
                      <a:pt x="15195" y="4880"/>
                      <a:pt x="15158" y="4473"/>
                      <a:pt x="15010" y="4067"/>
                    </a:cubicBezTo>
                    <a:cubicBezTo>
                      <a:pt x="14603" y="2477"/>
                      <a:pt x="13420" y="1035"/>
                      <a:pt x="11498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1" name="Google Shape;23361;p39"/>
              <p:cNvSpPr/>
              <p:nvPr/>
            </p:nvSpPr>
            <p:spPr>
              <a:xfrm>
                <a:off x="5115050" y="4212475"/>
                <a:ext cx="203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1" extrusionOk="0">
                    <a:moveTo>
                      <a:pt x="1" y="0"/>
                    </a:moveTo>
                    <a:lnTo>
                      <a:pt x="1" y="148"/>
                    </a:lnTo>
                    <a:cubicBezTo>
                      <a:pt x="259" y="296"/>
                      <a:pt x="518" y="370"/>
                      <a:pt x="814" y="481"/>
                    </a:cubicBezTo>
                    <a:lnTo>
                      <a:pt x="814" y="407"/>
                    </a:lnTo>
                    <a:cubicBezTo>
                      <a:pt x="518" y="296"/>
                      <a:pt x="259" y="148"/>
                      <a:pt x="1" y="0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2" name="Google Shape;23362;p39"/>
              <p:cNvSpPr/>
              <p:nvPr/>
            </p:nvSpPr>
            <p:spPr>
              <a:xfrm>
                <a:off x="4823900" y="4215225"/>
                <a:ext cx="340175" cy="367900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4716" extrusionOk="0">
                    <a:moveTo>
                      <a:pt x="11610" y="1"/>
                    </a:moveTo>
                    <a:cubicBezTo>
                      <a:pt x="11240" y="2663"/>
                      <a:pt x="8541" y="5251"/>
                      <a:pt x="5842" y="6175"/>
                    </a:cubicBezTo>
                    <a:cubicBezTo>
                      <a:pt x="4844" y="6175"/>
                      <a:pt x="4400" y="5731"/>
                      <a:pt x="3883" y="5731"/>
                    </a:cubicBezTo>
                    <a:cubicBezTo>
                      <a:pt x="2441" y="7136"/>
                      <a:pt x="1960" y="8615"/>
                      <a:pt x="1" y="8615"/>
                    </a:cubicBezTo>
                    <a:cubicBezTo>
                      <a:pt x="1739" y="8985"/>
                      <a:pt x="3106" y="9872"/>
                      <a:pt x="4216" y="11092"/>
                    </a:cubicBezTo>
                    <a:cubicBezTo>
                      <a:pt x="4253" y="10907"/>
                      <a:pt x="4326" y="10759"/>
                      <a:pt x="4363" y="10575"/>
                    </a:cubicBezTo>
                    <a:cubicBezTo>
                      <a:pt x="5731" y="11869"/>
                      <a:pt x="6582" y="13237"/>
                      <a:pt x="6951" y="14715"/>
                    </a:cubicBezTo>
                    <a:cubicBezTo>
                      <a:pt x="7284" y="14530"/>
                      <a:pt x="7580" y="14309"/>
                      <a:pt x="7950" y="14050"/>
                    </a:cubicBezTo>
                    <a:cubicBezTo>
                      <a:pt x="8689" y="13347"/>
                      <a:pt x="9502" y="12571"/>
                      <a:pt x="10279" y="11869"/>
                    </a:cubicBezTo>
                    <a:cubicBezTo>
                      <a:pt x="12164" y="8061"/>
                      <a:pt x="13606" y="4511"/>
                      <a:pt x="12460" y="371"/>
                    </a:cubicBezTo>
                    <a:cubicBezTo>
                      <a:pt x="12164" y="260"/>
                      <a:pt x="11905" y="112"/>
                      <a:pt x="11610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3" name="Google Shape;23363;p39"/>
              <p:cNvSpPr/>
              <p:nvPr/>
            </p:nvSpPr>
            <p:spPr>
              <a:xfrm>
                <a:off x="4865500" y="4179200"/>
                <a:ext cx="248650" cy="190425"/>
              </a:xfrm>
              <a:custGeom>
                <a:avLst/>
                <a:gdLst/>
                <a:ahLst/>
                <a:cxnLst/>
                <a:rect l="l" t="t" r="r" b="b"/>
                <a:pathLst>
                  <a:path w="9946" h="7617" extrusionOk="0">
                    <a:moveTo>
                      <a:pt x="8504" y="0"/>
                    </a:moveTo>
                    <a:cubicBezTo>
                      <a:pt x="6175" y="333"/>
                      <a:pt x="3106" y="37"/>
                      <a:pt x="1295" y="1849"/>
                    </a:cubicBezTo>
                    <a:cubicBezTo>
                      <a:pt x="1" y="3771"/>
                      <a:pt x="1110" y="5952"/>
                      <a:pt x="2847" y="7283"/>
                    </a:cubicBezTo>
                    <a:cubicBezTo>
                      <a:pt x="3143" y="7431"/>
                      <a:pt x="3587" y="7616"/>
                      <a:pt x="4178" y="7616"/>
                    </a:cubicBezTo>
                    <a:cubicBezTo>
                      <a:pt x="6840" y="6729"/>
                      <a:pt x="9576" y="4141"/>
                      <a:pt x="9946" y="1442"/>
                    </a:cubicBezTo>
                    <a:lnTo>
                      <a:pt x="9946" y="1294"/>
                    </a:lnTo>
                    <a:cubicBezTo>
                      <a:pt x="9391" y="961"/>
                      <a:pt x="8947" y="518"/>
                      <a:pt x="8504" y="0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4" name="Google Shape;23364;p39"/>
              <p:cNvSpPr/>
              <p:nvPr/>
            </p:nvSpPr>
            <p:spPr>
              <a:xfrm>
                <a:off x="4688975" y="4100625"/>
                <a:ext cx="202425" cy="288400"/>
              </a:xfrm>
              <a:custGeom>
                <a:avLst/>
                <a:gdLst/>
                <a:ahLst/>
                <a:cxnLst/>
                <a:rect l="l" t="t" r="r" b="b"/>
                <a:pathLst>
                  <a:path w="8097" h="11536" extrusionOk="0">
                    <a:moveTo>
                      <a:pt x="7505" y="1"/>
                    </a:moveTo>
                    <a:cubicBezTo>
                      <a:pt x="6100" y="1"/>
                      <a:pt x="3808" y="1812"/>
                      <a:pt x="3291" y="4215"/>
                    </a:cubicBezTo>
                    <a:cubicBezTo>
                      <a:pt x="2773" y="6618"/>
                      <a:pt x="592" y="10205"/>
                      <a:pt x="111" y="10796"/>
                    </a:cubicBezTo>
                    <a:cubicBezTo>
                      <a:pt x="37" y="10870"/>
                      <a:pt x="37" y="10907"/>
                      <a:pt x="0" y="10944"/>
                    </a:cubicBezTo>
                    <a:cubicBezTo>
                      <a:pt x="0" y="10944"/>
                      <a:pt x="666" y="11055"/>
                      <a:pt x="1479" y="11535"/>
                    </a:cubicBezTo>
                    <a:cubicBezTo>
                      <a:pt x="2218" y="10426"/>
                      <a:pt x="3549" y="9613"/>
                      <a:pt x="3549" y="8393"/>
                    </a:cubicBezTo>
                    <a:cubicBezTo>
                      <a:pt x="3956" y="4807"/>
                      <a:pt x="6877" y="2921"/>
                      <a:pt x="8097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5" name="Google Shape;23365;p39"/>
              <p:cNvSpPr/>
              <p:nvPr/>
            </p:nvSpPr>
            <p:spPr>
              <a:xfrm>
                <a:off x="4725925" y="4100625"/>
                <a:ext cx="354025" cy="488800"/>
              </a:xfrm>
              <a:custGeom>
                <a:avLst/>
                <a:gdLst/>
                <a:ahLst/>
                <a:cxnLst/>
                <a:rect l="l" t="t" r="r" b="b"/>
                <a:pathLst>
                  <a:path w="14161" h="19552" extrusionOk="0">
                    <a:moveTo>
                      <a:pt x="4709" y="10091"/>
                    </a:moveTo>
                    <a:cubicBezTo>
                      <a:pt x="5031" y="10091"/>
                      <a:pt x="5411" y="10347"/>
                      <a:pt x="5842" y="10759"/>
                    </a:cubicBezTo>
                    <a:cubicBezTo>
                      <a:pt x="5842" y="10759"/>
                      <a:pt x="5464" y="11186"/>
                      <a:pt x="4917" y="11186"/>
                    </a:cubicBezTo>
                    <a:cubicBezTo>
                      <a:pt x="4643" y="11186"/>
                      <a:pt x="4327" y="11080"/>
                      <a:pt x="3994" y="10759"/>
                    </a:cubicBezTo>
                    <a:cubicBezTo>
                      <a:pt x="4185" y="10291"/>
                      <a:pt x="4424" y="10091"/>
                      <a:pt x="4709" y="10091"/>
                    </a:cubicBezTo>
                    <a:close/>
                    <a:moveTo>
                      <a:pt x="6619" y="1"/>
                    </a:moveTo>
                    <a:cubicBezTo>
                      <a:pt x="5399" y="2921"/>
                      <a:pt x="2515" y="4844"/>
                      <a:pt x="2071" y="8356"/>
                    </a:cubicBezTo>
                    <a:cubicBezTo>
                      <a:pt x="2071" y="9576"/>
                      <a:pt x="740" y="10426"/>
                      <a:pt x="1" y="11499"/>
                    </a:cubicBezTo>
                    <a:cubicBezTo>
                      <a:pt x="1147" y="12164"/>
                      <a:pt x="2626" y="13532"/>
                      <a:pt x="3550" y="16416"/>
                    </a:cubicBezTo>
                    <a:lnTo>
                      <a:pt x="4918" y="16453"/>
                    </a:lnTo>
                    <a:cubicBezTo>
                      <a:pt x="4844" y="17414"/>
                      <a:pt x="4437" y="18893"/>
                      <a:pt x="4437" y="18893"/>
                    </a:cubicBezTo>
                    <a:cubicBezTo>
                      <a:pt x="4585" y="19041"/>
                      <a:pt x="4733" y="19188"/>
                      <a:pt x="4844" y="19262"/>
                    </a:cubicBezTo>
                    <a:cubicBezTo>
                      <a:pt x="5177" y="19474"/>
                      <a:pt x="5490" y="19551"/>
                      <a:pt x="5770" y="19551"/>
                    </a:cubicBezTo>
                    <a:cubicBezTo>
                      <a:pt x="6517" y="19551"/>
                      <a:pt x="7025" y="19004"/>
                      <a:pt x="7025" y="19004"/>
                    </a:cubicBezTo>
                    <a:cubicBezTo>
                      <a:pt x="7025" y="19004"/>
                      <a:pt x="7210" y="19114"/>
                      <a:pt x="7543" y="19262"/>
                    </a:cubicBezTo>
                    <a:cubicBezTo>
                      <a:pt x="7691" y="19299"/>
                      <a:pt x="7876" y="19410"/>
                      <a:pt x="8061" y="19447"/>
                    </a:cubicBezTo>
                    <a:cubicBezTo>
                      <a:pt x="7543" y="18264"/>
                      <a:pt x="7802" y="16822"/>
                      <a:pt x="8172" y="15676"/>
                    </a:cubicBezTo>
                    <a:cubicBezTo>
                      <a:pt x="7062" y="14493"/>
                      <a:pt x="5694" y="13569"/>
                      <a:pt x="3994" y="13199"/>
                    </a:cubicBezTo>
                    <a:cubicBezTo>
                      <a:pt x="5916" y="13199"/>
                      <a:pt x="6434" y="11720"/>
                      <a:pt x="7876" y="10315"/>
                    </a:cubicBezTo>
                    <a:cubicBezTo>
                      <a:pt x="8024" y="10315"/>
                      <a:pt x="8245" y="10389"/>
                      <a:pt x="8467" y="10426"/>
                    </a:cubicBezTo>
                    <a:cubicBezTo>
                      <a:pt x="6693" y="9095"/>
                      <a:pt x="5584" y="6914"/>
                      <a:pt x="6951" y="4992"/>
                    </a:cubicBezTo>
                    <a:cubicBezTo>
                      <a:pt x="8726" y="3180"/>
                      <a:pt x="11795" y="3476"/>
                      <a:pt x="14161" y="3143"/>
                    </a:cubicBezTo>
                    <a:cubicBezTo>
                      <a:pt x="13458" y="2256"/>
                      <a:pt x="13126" y="1147"/>
                      <a:pt x="13052" y="75"/>
                    </a:cubicBezTo>
                    <a:cubicBezTo>
                      <a:pt x="12580" y="156"/>
                      <a:pt x="11893" y="187"/>
                      <a:pt x="11127" y="187"/>
                    </a:cubicBezTo>
                    <a:cubicBezTo>
                      <a:pt x="10152" y="187"/>
                      <a:pt x="9050" y="137"/>
                      <a:pt x="8098" y="75"/>
                    </a:cubicBezTo>
                    <a:cubicBezTo>
                      <a:pt x="7543" y="38"/>
                      <a:pt x="7025" y="38"/>
                      <a:pt x="6619" y="1"/>
                    </a:cubicBezTo>
                    <a:close/>
                  </a:path>
                </a:pathLst>
              </a:custGeom>
              <a:solidFill>
                <a:srgbClr val="897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6" name="Google Shape;23366;p39"/>
              <p:cNvSpPr/>
              <p:nvPr/>
            </p:nvSpPr>
            <p:spPr>
              <a:xfrm>
                <a:off x="5050350" y="3946675"/>
                <a:ext cx="395625" cy="285125"/>
              </a:xfrm>
              <a:custGeom>
                <a:avLst/>
                <a:gdLst/>
                <a:ahLst/>
                <a:cxnLst/>
                <a:rect l="l" t="t" r="r" b="b"/>
                <a:pathLst>
                  <a:path w="15825" h="11405" extrusionOk="0">
                    <a:moveTo>
                      <a:pt x="12005" y="0"/>
                    </a:moveTo>
                    <a:cubicBezTo>
                      <a:pt x="9465" y="0"/>
                      <a:pt x="5079" y="3068"/>
                      <a:pt x="2367" y="4865"/>
                    </a:cubicBezTo>
                    <a:cubicBezTo>
                      <a:pt x="1480" y="5456"/>
                      <a:pt x="814" y="5937"/>
                      <a:pt x="444" y="6048"/>
                    </a:cubicBezTo>
                    <a:cubicBezTo>
                      <a:pt x="333" y="6122"/>
                      <a:pt x="186" y="6159"/>
                      <a:pt x="1" y="6159"/>
                    </a:cubicBezTo>
                    <a:cubicBezTo>
                      <a:pt x="149" y="8155"/>
                      <a:pt x="1184" y="10041"/>
                      <a:pt x="3328" y="10965"/>
                    </a:cubicBezTo>
                    <a:cubicBezTo>
                      <a:pt x="3254" y="10669"/>
                      <a:pt x="3143" y="10373"/>
                      <a:pt x="3069" y="10078"/>
                    </a:cubicBezTo>
                    <a:lnTo>
                      <a:pt x="3069" y="10078"/>
                    </a:lnTo>
                    <a:cubicBezTo>
                      <a:pt x="3698" y="10447"/>
                      <a:pt x="4215" y="10854"/>
                      <a:pt x="4622" y="11335"/>
                    </a:cubicBezTo>
                    <a:cubicBezTo>
                      <a:pt x="4958" y="11382"/>
                      <a:pt x="5296" y="11404"/>
                      <a:pt x="5633" y="11404"/>
                    </a:cubicBezTo>
                    <a:cubicBezTo>
                      <a:pt x="7154" y="11404"/>
                      <a:pt x="8662" y="10945"/>
                      <a:pt x="9872" y="10188"/>
                    </a:cubicBezTo>
                    <a:cubicBezTo>
                      <a:pt x="12645" y="8340"/>
                      <a:pt x="15824" y="4310"/>
                      <a:pt x="13606" y="576"/>
                    </a:cubicBezTo>
                    <a:cubicBezTo>
                      <a:pt x="13384" y="428"/>
                      <a:pt x="13125" y="317"/>
                      <a:pt x="12903" y="169"/>
                    </a:cubicBezTo>
                    <a:cubicBezTo>
                      <a:pt x="12641" y="53"/>
                      <a:pt x="12339" y="0"/>
                      <a:pt x="12005" y="0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7" name="Google Shape;23367;p39"/>
              <p:cNvSpPr/>
              <p:nvPr/>
            </p:nvSpPr>
            <p:spPr>
              <a:xfrm>
                <a:off x="6293050" y="4799375"/>
                <a:ext cx="64250" cy="25947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0379" extrusionOk="0">
                    <a:moveTo>
                      <a:pt x="462" y="0"/>
                    </a:moveTo>
                    <a:cubicBezTo>
                      <a:pt x="388" y="518"/>
                      <a:pt x="351" y="1036"/>
                      <a:pt x="203" y="1516"/>
                    </a:cubicBezTo>
                    <a:cubicBezTo>
                      <a:pt x="203" y="1516"/>
                      <a:pt x="758" y="2736"/>
                      <a:pt x="1127" y="3550"/>
                    </a:cubicBezTo>
                    <a:cubicBezTo>
                      <a:pt x="1497" y="4400"/>
                      <a:pt x="499" y="4807"/>
                      <a:pt x="203" y="7321"/>
                    </a:cubicBezTo>
                    <a:cubicBezTo>
                      <a:pt x="0" y="9294"/>
                      <a:pt x="116" y="10379"/>
                      <a:pt x="300" y="10379"/>
                    </a:cubicBezTo>
                    <a:cubicBezTo>
                      <a:pt x="351" y="10379"/>
                      <a:pt x="406" y="10297"/>
                      <a:pt x="462" y="10130"/>
                    </a:cubicBezTo>
                    <a:cubicBezTo>
                      <a:pt x="684" y="9391"/>
                      <a:pt x="1090" y="9391"/>
                      <a:pt x="1830" y="7764"/>
                    </a:cubicBezTo>
                    <a:cubicBezTo>
                      <a:pt x="2569" y="6101"/>
                      <a:pt x="2126" y="4437"/>
                      <a:pt x="2126" y="3808"/>
                    </a:cubicBezTo>
                    <a:cubicBezTo>
                      <a:pt x="2126" y="3143"/>
                      <a:pt x="1497" y="2441"/>
                      <a:pt x="462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8" name="Google Shape;23368;p39"/>
              <p:cNvSpPr/>
              <p:nvPr/>
            </p:nvSpPr>
            <p:spPr>
              <a:xfrm>
                <a:off x="5622475" y="4941700"/>
                <a:ext cx="428875" cy="369750"/>
              </a:xfrm>
              <a:custGeom>
                <a:avLst/>
                <a:gdLst/>
                <a:ahLst/>
                <a:cxnLst/>
                <a:rect l="l" t="t" r="r" b="b"/>
                <a:pathLst>
                  <a:path w="17155" h="1479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995" y="4770"/>
                      <a:pt x="5140" y="8171"/>
                      <a:pt x="7543" y="8837"/>
                    </a:cubicBezTo>
                    <a:cubicBezTo>
                      <a:pt x="9946" y="9465"/>
                      <a:pt x="10944" y="10686"/>
                      <a:pt x="11572" y="11795"/>
                    </a:cubicBezTo>
                    <a:cubicBezTo>
                      <a:pt x="11942" y="12386"/>
                      <a:pt x="11609" y="12756"/>
                      <a:pt x="11277" y="13089"/>
                    </a:cubicBezTo>
                    <a:cubicBezTo>
                      <a:pt x="11277" y="13089"/>
                      <a:pt x="11514" y="13014"/>
                      <a:pt x="11785" y="13014"/>
                    </a:cubicBezTo>
                    <a:cubicBezTo>
                      <a:pt x="12253" y="13014"/>
                      <a:pt x="12821" y="13237"/>
                      <a:pt x="12423" y="14457"/>
                    </a:cubicBezTo>
                    <a:cubicBezTo>
                      <a:pt x="12423" y="14457"/>
                      <a:pt x="12534" y="14641"/>
                      <a:pt x="12719" y="14789"/>
                    </a:cubicBezTo>
                    <a:cubicBezTo>
                      <a:pt x="12719" y="14789"/>
                      <a:pt x="13264" y="13681"/>
                      <a:pt x="14087" y="13681"/>
                    </a:cubicBezTo>
                    <a:cubicBezTo>
                      <a:pt x="14437" y="13681"/>
                      <a:pt x="14839" y="13882"/>
                      <a:pt x="15269" y="14457"/>
                    </a:cubicBezTo>
                    <a:cubicBezTo>
                      <a:pt x="15454" y="14272"/>
                      <a:pt x="15565" y="14124"/>
                      <a:pt x="15713" y="14050"/>
                    </a:cubicBezTo>
                    <a:cubicBezTo>
                      <a:pt x="16305" y="13643"/>
                      <a:pt x="16748" y="13828"/>
                      <a:pt x="17118" y="12238"/>
                    </a:cubicBezTo>
                    <a:cubicBezTo>
                      <a:pt x="17118" y="12201"/>
                      <a:pt x="17155" y="12164"/>
                      <a:pt x="17155" y="12090"/>
                    </a:cubicBezTo>
                    <a:cubicBezTo>
                      <a:pt x="16859" y="10427"/>
                      <a:pt x="14567" y="6841"/>
                      <a:pt x="13643" y="6101"/>
                    </a:cubicBezTo>
                    <a:cubicBezTo>
                      <a:pt x="12719" y="5362"/>
                      <a:pt x="11646" y="3550"/>
                      <a:pt x="11831" y="703"/>
                    </a:cubicBezTo>
                    <a:lnTo>
                      <a:pt x="11831" y="703"/>
                    </a:lnTo>
                    <a:cubicBezTo>
                      <a:pt x="10649" y="837"/>
                      <a:pt x="9378" y="899"/>
                      <a:pt x="8098" y="899"/>
                    </a:cubicBezTo>
                    <a:cubicBezTo>
                      <a:pt x="5497" y="899"/>
                      <a:pt x="2858" y="644"/>
                      <a:pt x="851" y="223"/>
                    </a:cubicBezTo>
                    <a:cubicBezTo>
                      <a:pt x="555" y="186"/>
                      <a:pt x="296" y="75"/>
                      <a:pt x="1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9" name="Google Shape;23369;p39"/>
              <p:cNvSpPr/>
              <p:nvPr/>
            </p:nvSpPr>
            <p:spPr>
              <a:xfrm>
                <a:off x="5622475" y="4940775"/>
                <a:ext cx="337375" cy="149775"/>
              </a:xfrm>
              <a:custGeom>
                <a:avLst/>
                <a:gdLst/>
                <a:ahLst/>
                <a:cxnLst/>
                <a:rect l="l" t="t" r="r" b="b"/>
                <a:pathLst>
                  <a:path w="13495" h="5991" extrusionOk="0">
                    <a:moveTo>
                      <a:pt x="1" y="1"/>
                    </a:moveTo>
                    <a:cubicBezTo>
                      <a:pt x="1258" y="1923"/>
                      <a:pt x="2330" y="3624"/>
                      <a:pt x="3328" y="5029"/>
                    </a:cubicBezTo>
                    <a:cubicBezTo>
                      <a:pt x="3518" y="5027"/>
                      <a:pt x="3708" y="5026"/>
                      <a:pt x="3897" y="5026"/>
                    </a:cubicBezTo>
                    <a:cubicBezTo>
                      <a:pt x="7142" y="5026"/>
                      <a:pt x="10351" y="5327"/>
                      <a:pt x="13495" y="5990"/>
                    </a:cubicBezTo>
                    <a:cubicBezTo>
                      <a:pt x="12608" y="5214"/>
                      <a:pt x="11646" y="3402"/>
                      <a:pt x="11831" y="666"/>
                    </a:cubicBezTo>
                    <a:lnTo>
                      <a:pt x="11831" y="666"/>
                    </a:lnTo>
                    <a:cubicBezTo>
                      <a:pt x="10530" y="841"/>
                      <a:pt x="9126" y="923"/>
                      <a:pt x="7721" y="923"/>
                    </a:cubicBezTo>
                    <a:cubicBezTo>
                      <a:pt x="5254" y="923"/>
                      <a:pt x="2782" y="670"/>
                      <a:pt x="851" y="223"/>
                    </a:cubicBezTo>
                    <a:cubicBezTo>
                      <a:pt x="555" y="186"/>
                      <a:pt x="296" y="75"/>
                      <a:pt x="1" y="1"/>
                    </a:cubicBezTo>
                    <a:close/>
                  </a:path>
                </a:pathLst>
              </a:custGeom>
              <a:solidFill>
                <a:srgbClr val="3C2F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0" name="Google Shape;23370;p39"/>
              <p:cNvSpPr/>
              <p:nvPr/>
            </p:nvSpPr>
            <p:spPr>
              <a:xfrm>
                <a:off x="5705650" y="5067400"/>
                <a:ext cx="317050" cy="244050"/>
              </a:xfrm>
              <a:custGeom>
                <a:avLst/>
                <a:gdLst/>
                <a:ahLst/>
                <a:cxnLst/>
                <a:rect l="l" t="t" r="r" b="b"/>
                <a:pathLst>
                  <a:path w="12682" h="9762" extrusionOk="0">
                    <a:moveTo>
                      <a:pt x="1" y="1"/>
                    </a:moveTo>
                    <a:cubicBezTo>
                      <a:pt x="1480" y="2034"/>
                      <a:pt x="2774" y="3365"/>
                      <a:pt x="4216" y="3809"/>
                    </a:cubicBezTo>
                    <a:cubicBezTo>
                      <a:pt x="6619" y="4437"/>
                      <a:pt x="7617" y="5658"/>
                      <a:pt x="8245" y="6767"/>
                    </a:cubicBezTo>
                    <a:cubicBezTo>
                      <a:pt x="8541" y="7358"/>
                      <a:pt x="8282" y="7728"/>
                      <a:pt x="7950" y="8061"/>
                    </a:cubicBezTo>
                    <a:cubicBezTo>
                      <a:pt x="7950" y="8061"/>
                      <a:pt x="8187" y="7986"/>
                      <a:pt x="8458" y="7986"/>
                    </a:cubicBezTo>
                    <a:cubicBezTo>
                      <a:pt x="8926" y="7986"/>
                      <a:pt x="9494" y="8209"/>
                      <a:pt x="9096" y="9429"/>
                    </a:cubicBezTo>
                    <a:cubicBezTo>
                      <a:pt x="9096" y="9429"/>
                      <a:pt x="9207" y="9576"/>
                      <a:pt x="9392" y="9761"/>
                    </a:cubicBezTo>
                    <a:cubicBezTo>
                      <a:pt x="9392" y="9761"/>
                      <a:pt x="9938" y="8669"/>
                      <a:pt x="10762" y="8669"/>
                    </a:cubicBezTo>
                    <a:cubicBezTo>
                      <a:pt x="11112" y="8669"/>
                      <a:pt x="11512" y="8866"/>
                      <a:pt x="11942" y="9429"/>
                    </a:cubicBezTo>
                    <a:cubicBezTo>
                      <a:pt x="12053" y="9244"/>
                      <a:pt x="12238" y="9096"/>
                      <a:pt x="12386" y="9022"/>
                    </a:cubicBezTo>
                    <a:cubicBezTo>
                      <a:pt x="12497" y="8911"/>
                      <a:pt x="12571" y="8874"/>
                      <a:pt x="12682" y="8837"/>
                    </a:cubicBezTo>
                    <a:cubicBezTo>
                      <a:pt x="8652" y="6767"/>
                      <a:pt x="5362" y="3994"/>
                      <a:pt x="3180" y="38"/>
                    </a:cubicBezTo>
                    <a:cubicBezTo>
                      <a:pt x="2145" y="1"/>
                      <a:pt x="1073" y="1"/>
                      <a:pt x="1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1" name="Google Shape;23371;p39"/>
              <p:cNvSpPr/>
              <p:nvPr/>
            </p:nvSpPr>
            <p:spPr>
              <a:xfrm>
                <a:off x="5785150" y="5067400"/>
                <a:ext cx="266200" cy="220925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88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82" y="3920"/>
                      <a:pt x="5472" y="6693"/>
                      <a:pt x="9502" y="8837"/>
                    </a:cubicBezTo>
                    <a:cubicBezTo>
                      <a:pt x="9946" y="8615"/>
                      <a:pt x="10278" y="8541"/>
                      <a:pt x="10611" y="7210"/>
                    </a:cubicBezTo>
                    <a:cubicBezTo>
                      <a:pt x="10611" y="7173"/>
                      <a:pt x="10648" y="7136"/>
                      <a:pt x="10648" y="7062"/>
                    </a:cubicBezTo>
                    <a:cubicBezTo>
                      <a:pt x="10352" y="5399"/>
                      <a:pt x="8023" y="1813"/>
                      <a:pt x="7136" y="1073"/>
                    </a:cubicBezTo>
                    <a:lnTo>
                      <a:pt x="6988" y="925"/>
                    </a:lnTo>
                    <a:cubicBezTo>
                      <a:pt x="4696" y="408"/>
                      <a:pt x="2367" y="149"/>
                      <a:pt x="0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2" name="Google Shape;23372;p39"/>
              <p:cNvSpPr/>
              <p:nvPr/>
            </p:nvSpPr>
            <p:spPr>
              <a:xfrm>
                <a:off x="5348900" y="4794375"/>
                <a:ext cx="341075" cy="502275"/>
              </a:xfrm>
              <a:custGeom>
                <a:avLst/>
                <a:gdLst/>
                <a:ahLst/>
                <a:cxnLst/>
                <a:rect l="l" t="t" r="r" b="b"/>
                <a:pathLst>
                  <a:path w="13643" h="20091" extrusionOk="0">
                    <a:moveTo>
                      <a:pt x="3397" y="1"/>
                    </a:moveTo>
                    <a:cubicBezTo>
                      <a:pt x="2158" y="1"/>
                      <a:pt x="1188" y="5096"/>
                      <a:pt x="1331" y="5598"/>
                    </a:cubicBezTo>
                    <a:cubicBezTo>
                      <a:pt x="1442" y="5968"/>
                      <a:pt x="740" y="6375"/>
                      <a:pt x="0" y="7595"/>
                    </a:cubicBezTo>
                    <a:cubicBezTo>
                      <a:pt x="370" y="10737"/>
                      <a:pt x="2034" y="14028"/>
                      <a:pt x="3143" y="14656"/>
                    </a:cubicBezTo>
                    <a:cubicBezTo>
                      <a:pt x="4252" y="15321"/>
                      <a:pt x="7173" y="18501"/>
                      <a:pt x="7210" y="18723"/>
                    </a:cubicBezTo>
                    <a:cubicBezTo>
                      <a:pt x="7210" y="18797"/>
                      <a:pt x="7210" y="18871"/>
                      <a:pt x="7173" y="19019"/>
                    </a:cubicBezTo>
                    <a:cubicBezTo>
                      <a:pt x="7173" y="19019"/>
                      <a:pt x="7544" y="18801"/>
                      <a:pt x="8004" y="18801"/>
                    </a:cubicBezTo>
                    <a:cubicBezTo>
                      <a:pt x="8474" y="18801"/>
                      <a:pt x="9036" y="19028"/>
                      <a:pt x="9391" y="19943"/>
                    </a:cubicBezTo>
                    <a:cubicBezTo>
                      <a:pt x="9391" y="19943"/>
                      <a:pt x="9465" y="19980"/>
                      <a:pt x="9613" y="20091"/>
                    </a:cubicBezTo>
                    <a:cubicBezTo>
                      <a:pt x="9613" y="20091"/>
                      <a:pt x="9938" y="18977"/>
                      <a:pt x="10635" y="18977"/>
                    </a:cubicBezTo>
                    <a:cubicBezTo>
                      <a:pt x="10963" y="18977"/>
                      <a:pt x="11372" y="19223"/>
                      <a:pt x="11868" y="19943"/>
                    </a:cubicBezTo>
                    <a:cubicBezTo>
                      <a:pt x="11979" y="19906"/>
                      <a:pt x="12053" y="19795"/>
                      <a:pt x="12238" y="19758"/>
                    </a:cubicBezTo>
                    <a:cubicBezTo>
                      <a:pt x="12238" y="19758"/>
                      <a:pt x="13642" y="19240"/>
                      <a:pt x="13162" y="18316"/>
                    </a:cubicBezTo>
                    <a:cubicBezTo>
                      <a:pt x="12718" y="17355"/>
                      <a:pt x="9132" y="13029"/>
                      <a:pt x="7986" y="11809"/>
                    </a:cubicBezTo>
                    <a:cubicBezTo>
                      <a:pt x="6840" y="10552"/>
                      <a:pt x="6359" y="8297"/>
                      <a:pt x="6359" y="6707"/>
                    </a:cubicBezTo>
                    <a:cubicBezTo>
                      <a:pt x="6359" y="5192"/>
                      <a:pt x="6840" y="2936"/>
                      <a:pt x="6840" y="2936"/>
                    </a:cubicBezTo>
                    <a:cubicBezTo>
                      <a:pt x="5361" y="1531"/>
                      <a:pt x="4141" y="164"/>
                      <a:pt x="3512" y="16"/>
                    </a:cubicBezTo>
                    <a:cubicBezTo>
                      <a:pt x="3474" y="6"/>
                      <a:pt x="3435" y="1"/>
                      <a:pt x="3397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3" name="Google Shape;23373;p39"/>
              <p:cNvSpPr/>
              <p:nvPr/>
            </p:nvSpPr>
            <p:spPr>
              <a:xfrm>
                <a:off x="5347975" y="4794375"/>
                <a:ext cx="171000" cy="254575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10183" extrusionOk="0">
                    <a:moveTo>
                      <a:pt x="3398" y="1"/>
                    </a:moveTo>
                    <a:cubicBezTo>
                      <a:pt x="2160" y="1"/>
                      <a:pt x="1224" y="5132"/>
                      <a:pt x="1331" y="5598"/>
                    </a:cubicBezTo>
                    <a:cubicBezTo>
                      <a:pt x="1405" y="5931"/>
                      <a:pt x="740" y="6412"/>
                      <a:pt x="0" y="7595"/>
                    </a:cubicBezTo>
                    <a:cubicBezTo>
                      <a:pt x="74" y="8482"/>
                      <a:pt x="296" y="9369"/>
                      <a:pt x="592" y="10183"/>
                    </a:cubicBezTo>
                    <a:cubicBezTo>
                      <a:pt x="1738" y="8075"/>
                      <a:pt x="3993" y="6966"/>
                      <a:pt x="6359" y="6818"/>
                    </a:cubicBezTo>
                    <a:lnTo>
                      <a:pt x="6359" y="6707"/>
                    </a:lnTo>
                    <a:cubicBezTo>
                      <a:pt x="6359" y="5155"/>
                      <a:pt x="6840" y="2936"/>
                      <a:pt x="6840" y="2936"/>
                    </a:cubicBezTo>
                    <a:cubicBezTo>
                      <a:pt x="5361" y="1494"/>
                      <a:pt x="4141" y="164"/>
                      <a:pt x="3512" y="16"/>
                    </a:cubicBezTo>
                    <a:cubicBezTo>
                      <a:pt x="3474" y="6"/>
                      <a:pt x="3436" y="1"/>
                      <a:pt x="3398" y="1"/>
                    </a:cubicBezTo>
                    <a:close/>
                  </a:path>
                </a:pathLst>
              </a:custGeom>
              <a:solidFill>
                <a:srgbClr val="3C2F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4" name="Google Shape;23374;p39"/>
              <p:cNvSpPr/>
              <p:nvPr/>
            </p:nvSpPr>
            <p:spPr>
              <a:xfrm>
                <a:off x="5362750" y="5003650"/>
                <a:ext cx="121100" cy="207975"/>
              </a:xfrm>
              <a:custGeom>
                <a:avLst/>
                <a:gdLst/>
                <a:ahLst/>
                <a:cxnLst/>
                <a:rect l="l" t="t" r="r" b="b"/>
                <a:pathLst>
                  <a:path w="4844" h="8319" extrusionOk="0">
                    <a:moveTo>
                      <a:pt x="1517" y="0"/>
                    </a:moveTo>
                    <a:cubicBezTo>
                      <a:pt x="925" y="481"/>
                      <a:pt x="407" y="1072"/>
                      <a:pt x="1" y="1812"/>
                    </a:cubicBezTo>
                    <a:cubicBezTo>
                      <a:pt x="703" y="3993"/>
                      <a:pt x="1738" y="5841"/>
                      <a:pt x="2589" y="6285"/>
                    </a:cubicBezTo>
                    <a:cubicBezTo>
                      <a:pt x="3106" y="6618"/>
                      <a:pt x="4031" y="7468"/>
                      <a:pt x="4844" y="8318"/>
                    </a:cubicBezTo>
                    <a:cubicBezTo>
                      <a:pt x="3291" y="5878"/>
                      <a:pt x="2071" y="3143"/>
                      <a:pt x="1517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5" name="Google Shape;23375;p39"/>
              <p:cNvSpPr/>
              <p:nvPr/>
            </p:nvSpPr>
            <p:spPr>
              <a:xfrm>
                <a:off x="5401575" y="4964825"/>
                <a:ext cx="2893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11573" h="13310" extrusionOk="0">
                    <a:moveTo>
                      <a:pt x="4252" y="0"/>
                    </a:moveTo>
                    <a:cubicBezTo>
                      <a:pt x="2699" y="74"/>
                      <a:pt x="1221" y="592"/>
                      <a:pt x="1" y="1516"/>
                    </a:cubicBezTo>
                    <a:cubicBezTo>
                      <a:pt x="555" y="4659"/>
                      <a:pt x="1775" y="7394"/>
                      <a:pt x="3328" y="9834"/>
                    </a:cubicBezTo>
                    <a:cubicBezTo>
                      <a:pt x="4326" y="10796"/>
                      <a:pt x="5140" y="11794"/>
                      <a:pt x="5140" y="11905"/>
                    </a:cubicBezTo>
                    <a:cubicBezTo>
                      <a:pt x="5140" y="12016"/>
                      <a:pt x="5103" y="12090"/>
                      <a:pt x="5103" y="12238"/>
                    </a:cubicBezTo>
                    <a:cubicBezTo>
                      <a:pt x="5103" y="12238"/>
                      <a:pt x="5474" y="12020"/>
                      <a:pt x="5934" y="12020"/>
                    </a:cubicBezTo>
                    <a:cubicBezTo>
                      <a:pt x="6404" y="12020"/>
                      <a:pt x="6966" y="12247"/>
                      <a:pt x="7321" y="13162"/>
                    </a:cubicBezTo>
                    <a:cubicBezTo>
                      <a:pt x="7321" y="13162"/>
                      <a:pt x="7395" y="13273"/>
                      <a:pt x="7543" y="13310"/>
                    </a:cubicBezTo>
                    <a:cubicBezTo>
                      <a:pt x="7543" y="13310"/>
                      <a:pt x="7868" y="12180"/>
                      <a:pt x="8565" y="12180"/>
                    </a:cubicBezTo>
                    <a:cubicBezTo>
                      <a:pt x="8892" y="12180"/>
                      <a:pt x="9302" y="12429"/>
                      <a:pt x="9798" y="13162"/>
                    </a:cubicBezTo>
                    <a:cubicBezTo>
                      <a:pt x="9909" y="13125"/>
                      <a:pt x="9983" y="13014"/>
                      <a:pt x="10131" y="12940"/>
                    </a:cubicBezTo>
                    <a:cubicBezTo>
                      <a:pt x="10131" y="12940"/>
                      <a:pt x="11572" y="12459"/>
                      <a:pt x="11055" y="11498"/>
                    </a:cubicBezTo>
                    <a:cubicBezTo>
                      <a:pt x="10611" y="10574"/>
                      <a:pt x="7025" y="6248"/>
                      <a:pt x="5879" y="4991"/>
                    </a:cubicBezTo>
                    <a:cubicBezTo>
                      <a:pt x="4733" y="3771"/>
                      <a:pt x="4252" y="1553"/>
                      <a:pt x="4252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6" name="Google Shape;23376;p39"/>
              <p:cNvSpPr/>
              <p:nvPr/>
            </p:nvSpPr>
            <p:spPr>
              <a:xfrm>
                <a:off x="5150175" y="4102200"/>
                <a:ext cx="1169225" cy="1255975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50239" extrusionOk="0">
                    <a:moveTo>
                      <a:pt x="13818" y="1"/>
                    </a:moveTo>
                    <a:cubicBezTo>
                      <a:pt x="13652" y="1"/>
                      <a:pt x="13483" y="4"/>
                      <a:pt x="13310" y="12"/>
                    </a:cubicBezTo>
                    <a:cubicBezTo>
                      <a:pt x="13347" y="1453"/>
                      <a:pt x="13754" y="3709"/>
                      <a:pt x="13828" y="5742"/>
                    </a:cubicBezTo>
                    <a:cubicBezTo>
                      <a:pt x="13828" y="6297"/>
                      <a:pt x="13828" y="6851"/>
                      <a:pt x="13754" y="7369"/>
                    </a:cubicBezTo>
                    <a:cubicBezTo>
                      <a:pt x="13717" y="8071"/>
                      <a:pt x="13569" y="8663"/>
                      <a:pt x="13310" y="9143"/>
                    </a:cubicBezTo>
                    <a:cubicBezTo>
                      <a:pt x="12977" y="9698"/>
                      <a:pt x="12718" y="10142"/>
                      <a:pt x="12460" y="10622"/>
                    </a:cubicBezTo>
                    <a:cubicBezTo>
                      <a:pt x="11979" y="11546"/>
                      <a:pt x="11609" y="12286"/>
                      <a:pt x="11424" y="12766"/>
                    </a:cubicBezTo>
                    <a:cubicBezTo>
                      <a:pt x="11314" y="12951"/>
                      <a:pt x="11314" y="13210"/>
                      <a:pt x="11314" y="13321"/>
                    </a:cubicBezTo>
                    <a:cubicBezTo>
                      <a:pt x="11424" y="14023"/>
                      <a:pt x="10352" y="16722"/>
                      <a:pt x="8874" y="17499"/>
                    </a:cubicBezTo>
                    <a:cubicBezTo>
                      <a:pt x="8837" y="17499"/>
                      <a:pt x="8763" y="17536"/>
                      <a:pt x="8726" y="17536"/>
                    </a:cubicBezTo>
                    <a:cubicBezTo>
                      <a:pt x="7432" y="18090"/>
                      <a:pt x="7838" y="19162"/>
                      <a:pt x="7210" y="20050"/>
                    </a:cubicBezTo>
                    <a:cubicBezTo>
                      <a:pt x="7062" y="20272"/>
                      <a:pt x="6840" y="20456"/>
                      <a:pt x="6544" y="20641"/>
                    </a:cubicBezTo>
                    <a:cubicBezTo>
                      <a:pt x="5583" y="21233"/>
                      <a:pt x="4215" y="21898"/>
                      <a:pt x="3180" y="22527"/>
                    </a:cubicBezTo>
                    <a:cubicBezTo>
                      <a:pt x="2625" y="22896"/>
                      <a:pt x="2219" y="23266"/>
                      <a:pt x="2034" y="23636"/>
                    </a:cubicBezTo>
                    <a:lnTo>
                      <a:pt x="1886" y="23932"/>
                    </a:lnTo>
                    <a:cubicBezTo>
                      <a:pt x="1147" y="31067"/>
                      <a:pt x="1073" y="36021"/>
                      <a:pt x="1184" y="39533"/>
                    </a:cubicBezTo>
                    <a:cubicBezTo>
                      <a:pt x="1331" y="43045"/>
                      <a:pt x="1553" y="45190"/>
                      <a:pt x="1147" y="45781"/>
                    </a:cubicBezTo>
                    <a:cubicBezTo>
                      <a:pt x="888" y="46188"/>
                      <a:pt x="370" y="46521"/>
                      <a:pt x="1" y="47075"/>
                    </a:cubicBezTo>
                    <a:cubicBezTo>
                      <a:pt x="277" y="46904"/>
                      <a:pt x="511" y="46827"/>
                      <a:pt x="707" y="46827"/>
                    </a:cubicBezTo>
                    <a:cubicBezTo>
                      <a:pt x="1402" y="46827"/>
                      <a:pt x="1627" y="47803"/>
                      <a:pt x="1627" y="49072"/>
                    </a:cubicBezTo>
                    <a:cubicBezTo>
                      <a:pt x="1627" y="49072"/>
                      <a:pt x="1738" y="49146"/>
                      <a:pt x="1923" y="49257"/>
                    </a:cubicBezTo>
                    <a:cubicBezTo>
                      <a:pt x="2361" y="48346"/>
                      <a:pt x="2899" y="47908"/>
                      <a:pt x="3390" y="47908"/>
                    </a:cubicBezTo>
                    <a:cubicBezTo>
                      <a:pt x="3936" y="47908"/>
                      <a:pt x="4425" y="48447"/>
                      <a:pt x="4659" y="49478"/>
                    </a:cubicBezTo>
                    <a:cubicBezTo>
                      <a:pt x="6360" y="48961"/>
                      <a:pt x="6138" y="48702"/>
                      <a:pt x="6803" y="48554"/>
                    </a:cubicBezTo>
                    <a:cubicBezTo>
                      <a:pt x="7432" y="48406"/>
                      <a:pt x="7432" y="47852"/>
                      <a:pt x="7173" y="47260"/>
                    </a:cubicBezTo>
                    <a:cubicBezTo>
                      <a:pt x="6877" y="46669"/>
                      <a:pt x="5916" y="41382"/>
                      <a:pt x="6803" y="38017"/>
                    </a:cubicBezTo>
                    <a:cubicBezTo>
                      <a:pt x="7099" y="36871"/>
                      <a:pt x="7543" y="35984"/>
                      <a:pt x="7949" y="35319"/>
                    </a:cubicBezTo>
                    <a:cubicBezTo>
                      <a:pt x="8689" y="34136"/>
                      <a:pt x="9391" y="33655"/>
                      <a:pt x="9280" y="33359"/>
                    </a:cubicBezTo>
                    <a:cubicBezTo>
                      <a:pt x="9208" y="32855"/>
                      <a:pt x="10117" y="27728"/>
                      <a:pt x="11359" y="27728"/>
                    </a:cubicBezTo>
                    <a:cubicBezTo>
                      <a:pt x="11393" y="27728"/>
                      <a:pt x="11427" y="27732"/>
                      <a:pt x="11461" y="27740"/>
                    </a:cubicBezTo>
                    <a:cubicBezTo>
                      <a:pt x="12090" y="27887"/>
                      <a:pt x="13310" y="29218"/>
                      <a:pt x="14789" y="30660"/>
                    </a:cubicBezTo>
                    <a:cubicBezTo>
                      <a:pt x="15972" y="31880"/>
                      <a:pt x="17414" y="33063"/>
                      <a:pt x="18930" y="33618"/>
                    </a:cubicBezTo>
                    <a:cubicBezTo>
                      <a:pt x="19225" y="33729"/>
                      <a:pt x="19484" y="33803"/>
                      <a:pt x="19780" y="33840"/>
                    </a:cubicBezTo>
                    <a:cubicBezTo>
                      <a:pt x="21749" y="34296"/>
                      <a:pt x="24280" y="34550"/>
                      <a:pt x="26795" y="34550"/>
                    </a:cubicBezTo>
                    <a:cubicBezTo>
                      <a:pt x="28152" y="34550"/>
                      <a:pt x="29504" y="34476"/>
                      <a:pt x="30760" y="34320"/>
                    </a:cubicBezTo>
                    <a:cubicBezTo>
                      <a:pt x="31500" y="34209"/>
                      <a:pt x="32165" y="34099"/>
                      <a:pt x="32794" y="33951"/>
                    </a:cubicBezTo>
                    <a:cubicBezTo>
                      <a:pt x="32904" y="36317"/>
                      <a:pt x="34457" y="38794"/>
                      <a:pt x="35566" y="40236"/>
                    </a:cubicBezTo>
                    <a:cubicBezTo>
                      <a:pt x="36823" y="41899"/>
                      <a:pt x="36602" y="43748"/>
                      <a:pt x="36084" y="45744"/>
                    </a:cubicBezTo>
                    <a:cubicBezTo>
                      <a:pt x="36084" y="45781"/>
                      <a:pt x="36047" y="45818"/>
                      <a:pt x="36047" y="45855"/>
                    </a:cubicBezTo>
                    <a:cubicBezTo>
                      <a:pt x="35603" y="47445"/>
                      <a:pt x="35234" y="47223"/>
                      <a:pt x="34605" y="47667"/>
                    </a:cubicBezTo>
                    <a:cubicBezTo>
                      <a:pt x="34605" y="47667"/>
                      <a:pt x="34670" y="47658"/>
                      <a:pt x="34768" y="47658"/>
                    </a:cubicBezTo>
                    <a:cubicBezTo>
                      <a:pt x="35199" y="47658"/>
                      <a:pt x="36281" y="47829"/>
                      <a:pt x="35529" y="49663"/>
                    </a:cubicBezTo>
                    <a:cubicBezTo>
                      <a:pt x="35529" y="49737"/>
                      <a:pt x="35529" y="49848"/>
                      <a:pt x="35566" y="49922"/>
                    </a:cubicBezTo>
                    <a:cubicBezTo>
                      <a:pt x="35566" y="49922"/>
                      <a:pt x="36577" y="48595"/>
                      <a:pt x="37371" y="48595"/>
                    </a:cubicBezTo>
                    <a:cubicBezTo>
                      <a:pt x="37791" y="48595"/>
                      <a:pt x="38150" y="48967"/>
                      <a:pt x="38265" y="50107"/>
                    </a:cubicBezTo>
                    <a:cubicBezTo>
                      <a:pt x="38265" y="50107"/>
                      <a:pt x="38922" y="50238"/>
                      <a:pt x="39569" y="50238"/>
                    </a:cubicBezTo>
                    <a:cubicBezTo>
                      <a:pt x="39892" y="50238"/>
                      <a:pt x="40212" y="50205"/>
                      <a:pt x="40447" y="50107"/>
                    </a:cubicBezTo>
                    <a:cubicBezTo>
                      <a:pt x="41075" y="49848"/>
                      <a:pt x="40705" y="48554"/>
                      <a:pt x="40705" y="48554"/>
                    </a:cubicBezTo>
                    <a:cubicBezTo>
                      <a:pt x="40705" y="48554"/>
                      <a:pt x="41667" y="43970"/>
                      <a:pt x="41667" y="41973"/>
                    </a:cubicBezTo>
                    <a:cubicBezTo>
                      <a:pt x="41667" y="40014"/>
                      <a:pt x="41999" y="38535"/>
                      <a:pt x="43700" y="35097"/>
                    </a:cubicBezTo>
                    <a:cubicBezTo>
                      <a:pt x="44772" y="33026"/>
                      <a:pt x="45548" y="31178"/>
                      <a:pt x="45918" y="29403"/>
                    </a:cubicBezTo>
                    <a:cubicBezTo>
                      <a:pt x="46066" y="28923"/>
                      <a:pt x="46103" y="28405"/>
                      <a:pt x="46177" y="27887"/>
                    </a:cubicBezTo>
                    <a:cubicBezTo>
                      <a:pt x="46214" y="27296"/>
                      <a:pt x="46214" y="26741"/>
                      <a:pt x="46177" y="26261"/>
                    </a:cubicBezTo>
                    <a:cubicBezTo>
                      <a:pt x="45807" y="23599"/>
                      <a:pt x="46177" y="22268"/>
                      <a:pt x="46436" y="19125"/>
                    </a:cubicBezTo>
                    <a:cubicBezTo>
                      <a:pt x="46768" y="15983"/>
                      <a:pt x="45844" y="15687"/>
                      <a:pt x="44033" y="13395"/>
                    </a:cubicBezTo>
                    <a:cubicBezTo>
                      <a:pt x="42221" y="11029"/>
                      <a:pt x="41962" y="9920"/>
                      <a:pt x="38228" y="6777"/>
                    </a:cubicBezTo>
                    <a:cubicBezTo>
                      <a:pt x="34457" y="3635"/>
                      <a:pt x="31758" y="3598"/>
                      <a:pt x="26065" y="3302"/>
                    </a:cubicBezTo>
                    <a:cubicBezTo>
                      <a:pt x="20559" y="3052"/>
                      <a:pt x="18683" y="1"/>
                      <a:pt x="13818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7" name="Google Shape;23377;p39"/>
              <p:cNvSpPr/>
              <p:nvPr/>
            </p:nvSpPr>
            <p:spPr>
              <a:xfrm>
                <a:off x="5746325" y="4888100"/>
                <a:ext cx="237575" cy="76850"/>
              </a:xfrm>
              <a:custGeom>
                <a:avLst/>
                <a:gdLst/>
                <a:ahLst/>
                <a:cxnLst/>
                <a:rect l="l" t="t" r="r" b="b"/>
                <a:pathLst>
                  <a:path w="9503" h="3074" extrusionOk="0">
                    <a:moveTo>
                      <a:pt x="9502" y="1"/>
                    </a:moveTo>
                    <a:lnTo>
                      <a:pt x="9502" y="1"/>
                    </a:lnTo>
                    <a:cubicBezTo>
                      <a:pt x="7673" y="994"/>
                      <a:pt x="5511" y="1451"/>
                      <a:pt x="3291" y="1451"/>
                    </a:cubicBezTo>
                    <a:cubicBezTo>
                      <a:pt x="2370" y="1451"/>
                      <a:pt x="1439" y="1372"/>
                      <a:pt x="518" y="1221"/>
                    </a:cubicBezTo>
                    <a:cubicBezTo>
                      <a:pt x="333" y="1775"/>
                      <a:pt x="186" y="2367"/>
                      <a:pt x="1" y="2958"/>
                    </a:cubicBezTo>
                    <a:cubicBezTo>
                      <a:pt x="940" y="3035"/>
                      <a:pt x="1912" y="3074"/>
                      <a:pt x="2881" y="3074"/>
                    </a:cubicBezTo>
                    <a:cubicBezTo>
                      <a:pt x="4238" y="3074"/>
                      <a:pt x="5589" y="2998"/>
                      <a:pt x="6840" y="2847"/>
                    </a:cubicBezTo>
                    <a:cubicBezTo>
                      <a:pt x="7543" y="2736"/>
                      <a:pt x="8208" y="2663"/>
                      <a:pt x="8837" y="2478"/>
                    </a:cubicBezTo>
                    <a:cubicBezTo>
                      <a:pt x="9058" y="1664"/>
                      <a:pt x="9280" y="851"/>
                      <a:pt x="9502" y="1"/>
                    </a:cubicBezTo>
                    <a:close/>
                  </a:path>
                </a:pathLst>
              </a:custGeom>
              <a:solidFill>
                <a:srgbClr val="5244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8" name="Google Shape;23378;p39"/>
              <p:cNvSpPr/>
              <p:nvPr/>
            </p:nvSpPr>
            <p:spPr>
              <a:xfrm>
                <a:off x="5759275" y="4435450"/>
                <a:ext cx="390425" cy="488950"/>
              </a:xfrm>
              <a:custGeom>
                <a:avLst/>
                <a:gdLst/>
                <a:ahLst/>
                <a:cxnLst/>
                <a:rect l="l" t="t" r="r" b="b"/>
                <a:pathLst>
                  <a:path w="15617" h="19558" extrusionOk="0">
                    <a:moveTo>
                      <a:pt x="12577" y="1"/>
                    </a:moveTo>
                    <a:cubicBezTo>
                      <a:pt x="12355" y="1"/>
                      <a:pt x="12139" y="90"/>
                      <a:pt x="11942" y="287"/>
                    </a:cubicBezTo>
                    <a:cubicBezTo>
                      <a:pt x="7579" y="6424"/>
                      <a:pt x="2329" y="11822"/>
                      <a:pt x="0" y="19327"/>
                    </a:cubicBezTo>
                    <a:cubicBezTo>
                      <a:pt x="921" y="19478"/>
                      <a:pt x="1852" y="19557"/>
                      <a:pt x="2773" y="19557"/>
                    </a:cubicBezTo>
                    <a:cubicBezTo>
                      <a:pt x="4993" y="19557"/>
                      <a:pt x="7155" y="19100"/>
                      <a:pt x="8984" y="18107"/>
                    </a:cubicBezTo>
                    <a:cubicBezTo>
                      <a:pt x="9797" y="14927"/>
                      <a:pt x="10389" y="11563"/>
                      <a:pt x="11905" y="8494"/>
                    </a:cubicBezTo>
                    <a:cubicBezTo>
                      <a:pt x="12866" y="7533"/>
                      <a:pt x="13347" y="6572"/>
                      <a:pt x="14308" y="5574"/>
                    </a:cubicBezTo>
                    <a:cubicBezTo>
                      <a:pt x="15616" y="3531"/>
                      <a:pt x="13977" y="1"/>
                      <a:pt x="12577" y="1"/>
                    </a:cubicBezTo>
                    <a:close/>
                  </a:path>
                </a:pathLst>
              </a:custGeom>
              <a:solidFill>
                <a:srgbClr val="5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9" name="Google Shape;23379;p39"/>
              <p:cNvSpPr/>
              <p:nvPr/>
            </p:nvSpPr>
            <p:spPr>
              <a:xfrm>
                <a:off x="5421900" y="4791050"/>
                <a:ext cx="65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71" extrusionOk="0">
                    <a:moveTo>
                      <a:pt x="260" y="1"/>
                    </a:moveTo>
                    <a:cubicBezTo>
                      <a:pt x="186" y="149"/>
                      <a:pt x="75" y="260"/>
                      <a:pt x="1" y="370"/>
                    </a:cubicBezTo>
                    <a:cubicBezTo>
                      <a:pt x="75" y="297"/>
                      <a:pt x="186" y="186"/>
                      <a:pt x="260" y="149"/>
                    </a:cubicBezTo>
                    <a:lnTo>
                      <a:pt x="260" y="1"/>
                    </a:lnTo>
                    <a:close/>
                  </a:path>
                </a:pathLst>
              </a:custGeom>
              <a:solidFill>
                <a:srgbClr val="5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0" name="Google Shape;23380;p39"/>
              <p:cNvSpPr/>
              <p:nvPr/>
            </p:nvSpPr>
            <p:spPr>
              <a:xfrm>
                <a:off x="5473675" y="4503600"/>
                <a:ext cx="112775" cy="275475"/>
              </a:xfrm>
              <a:custGeom>
                <a:avLst/>
                <a:gdLst/>
                <a:ahLst/>
                <a:cxnLst/>
                <a:rect l="l" t="t" r="r" b="b"/>
                <a:pathLst>
                  <a:path w="4511" h="11019" extrusionOk="0">
                    <a:moveTo>
                      <a:pt x="4511" y="1"/>
                    </a:moveTo>
                    <a:lnTo>
                      <a:pt x="4511" y="1"/>
                    </a:lnTo>
                    <a:cubicBezTo>
                      <a:pt x="3476" y="3143"/>
                      <a:pt x="1886" y="6064"/>
                      <a:pt x="0" y="8911"/>
                    </a:cubicBezTo>
                    <a:cubicBezTo>
                      <a:pt x="185" y="8985"/>
                      <a:pt x="407" y="9059"/>
                      <a:pt x="629" y="9170"/>
                    </a:cubicBezTo>
                    <a:cubicBezTo>
                      <a:pt x="1516" y="9539"/>
                      <a:pt x="2182" y="10205"/>
                      <a:pt x="2736" y="11018"/>
                    </a:cubicBezTo>
                    <a:cubicBezTo>
                      <a:pt x="3660" y="7506"/>
                      <a:pt x="3660" y="3476"/>
                      <a:pt x="4511" y="1"/>
                    </a:cubicBezTo>
                    <a:close/>
                  </a:path>
                </a:pathLst>
              </a:custGeom>
              <a:solidFill>
                <a:srgbClr val="5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1" name="Google Shape;23381;p39"/>
              <p:cNvSpPr/>
              <p:nvPr/>
            </p:nvSpPr>
            <p:spPr>
              <a:xfrm>
                <a:off x="5428375" y="4726350"/>
                <a:ext cx="114650" cy="132200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5288" extrusionOk="0">
                    <a:moveTo>
                      <a:pt x="1849" y="1"/>
                    </a:moveTo>
                    <a:cubicBezTo>
                      <a:pt x="1258" y="888"/>
                      <a:pt x="666" y="1775"/>
                      <a:pt x="1" y="2589"/>
                    </a:cubicBezTo>
                    <a:lnTo>
                      <a:pt x="1" y="2737"/>
                    </a:lnTo>
                    <a:cubicBezTo>
                      <a:pt x="112" y="2700"/>
                      <a:pt x="186" y="2700"/>
                      <a:pt x="333" y="2700"/>
                    </a:cubicBezTo>
                    <a:cubicBezTo>
                      <a:pt x="925" y="2848"/>
                      <a:pt x="1997" y="3994"/>
                      <a:pt x="3291" y="5288"/>
                    </a:cubicBezTo>
                    <a:cubicBezTo>
                      <a:pt x="3846" y="4252"/>
                      <a:pt x="4252" y="3217"/>
                      <a:pt x="4585" y="2034"/>
                    </a:cubicBezTo>
                    <a:cubicBezTo>
                      <a:pt x="4031" y="1295"/>
                      <a:pt x="3365" y="629"/>
                      <a:pt x="2515" y="260"/>
                    </a:cubicBezTo>
                    <a:cubicBezTo>
                      <a:pt x="2256" y="112"/>
                      <a:pt x="2034" y="75"/>
                      <a:pt x="1849" y="1"/>
                    </a:cubicBezTo>
                    <a:close/>
                  </a:path>
                </a:pathLst>
              </a:custGeom>
              <a:solidFill>
                <a:srgbClr val="5244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2" name="Google Shape;23382;p39"/>
              <p:cNvSpPr/>
              <p:nvPr/>
            </p:nvSpPr>
            <p:spPr>
              <a:xfrm>
                <a:off x="5482900" y="4101550"/>
                <a:ext cx="71200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2848" h="4327" extrusionOk="0">
                    <a:moveTo>
                      <a:pt x="1" y="1"/>
                    </a:moveTo>
                    <a:cubicBezTo>
                      <a:pt x="38" y="1110"/>
                      <a:pt x="260" y="2736"/>
                      <a:pt x="408" y="4326"/>
                    </a:cubicBezTo>
                    <a:cubicBezTo>
                      <a:pt x="1258" y="4289"/>
                      <a:pt x="2034" y="4215"/>
                      <a:pt x="2848" y="4215"/>
                    </a:cubicBezTo>
                    <a:cubicBezTo>
                      <a:pt x="2589" y="2773"/>
                      <a:pt x="2182" y="1369"/>
                      <a:pt x="1628" y="38"/>
                    </a:cubicBezTo>
                    <a:cubicBezTo>
                      <a:pt x="1110" y="1"/>
                      <a:pt x="593" y="1"/>
                      <a:pt x="1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3" name="Google Shape;23383;p39"/>
              <p:cNvSpPr/>
              <p:nvPr/>
            </p:nvSpPr>
            <p:spPr>
              <a:xfrm>
                <a:off x="5522650" y="4102475"/>
                <a:ext cx="795825" cy="582325"/>
              </a:xfrm>
              <a:custGeom>
                <a:avLst/>
                <a:gdLst/>
                <a:ahLst/>
                <a:cxnLst/>
                <a:rect l="l" t="t" r="r" b="b"/>
                <a:pathLst>
                  <a:path w="31833" h="232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5" y="1368"/>
                      <a:pt x="999" y="2736"/>
                      <a:pt x="1258" y="4178"/>
                    </a:cubicBezTo>
                    <a:cubicBezTo>
                      <a:pt x="2921" y="4178"/>
                      <a:pt x="4511" y="4400"/>
                      <a:pt x="5916" y="5361"/>
                    </a:cubicBezTo>
                    <a:cubicBezTo>
                      <a:pt x="7358" y="6360"/>
                      <a:pt x="8837" y="7764"/>
                      <a:pt x="10279" y="8282"/>
                    </a:cubicBezTo>
                    <a:cubicBezTo>
                      <a:pt x="19928" y="10241"/>
                      <a:pt x="27655" y="13125"/>
                      <a:pt x="31056" y="23255"/>
                    </a:cubicBezTo>
                    <a:lnTo>
                      <a:pt x="31056" y="23292"/>
                    </a:lnTo>
                    <a:cubicBezTo>
                      <a:pt x="31130" y="22109"/>
                      <a:pt x="31315" y="20852"/>
                      <a:pt x="31500" y="19040"/>
                    </a:cubicBezTo>
                    <a:cubicBezTo>
                      <a:pt x="31833" y="15898"/>
                      <a:pt x="30945" y="15639"/>
                      <a:pt x="29134" y="13310"/>
                    </a:cubicBezTo>
                    <a:cubicBezTo>
                      <a:pt x="27322" y="11018"/>
                      <a:pt x="27063" y="9909"/>
                      <a:pt x="23329" y="6729"/>
                    </a:cubicBezTo>
                    <a:cubicBezTo>
                      <a:pt x="19558" y="3587"/>
                      <a:pt x="16859" y="3476"/>
                      <a:pt x="11166" y="3254"/>
                    </a:cubicBezTo>
                    <a:cubicBezTo>
                      <a:pt x="6138" y="3032"/>
                      <a:pt x="4068" y="444"/>
                      <a:pt x="1" y="1"/>
                    </a:cubicBezTo>
                    <a:close/>
                  </a:path>
                </a:pathLst>
              </a:custGeom>
              <a:solidFill>
                <a:srgbClr val="796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4" name="Google Shape;23384;p39"/>
              <p:cNvSpPr/>
              <p:nvPr/>
            </p:nvSpPr>
            <p:spPr>
              <a:xfrm>
                <a:off x="5184375" y="4207850"/>
                <a:ext cx="383600" cy="645150"/>
              </a:xfrm>
              <a:custGeom>
                <a:avLst/>
                <a:gdLst/>
                <a:ahLst/>
                <a:cxnLst/>
                <a:rect l="l" t="t" r="r" b="b"/>
                <a:pathLst>
                  <a:path w="15344" h="25806" extrusionOk="0">
                    <a:moveTo>
                      <a:pt x="13384" y="0"/>
                    </a:moveTo>
                    <a:cubicBezTo>
                      <a:pt x="13051" y="0"/>
                      <a:pt x="12681" y="37"/>
                      <a:pt x="12349" y="37"/>
                    </a:cubicBezTo>
                    <a:cubicBezTo>
                      <a:pt x="12386" y="518"/>
                      <a:pt x="12460" y="961"/>
                      <a:pt x="12460" y="1442"/>
                    </a:cubicBezTo>
                    <a:cubicBezTo>
                      <a:pt x="12460" y="1997"/>
                      <a:pt x="12460" y="2551"/>
                      <a:pt x="12386" y="3069"/>
                    </a:cubicBezTo>
                    <a:cubicBezTo>
                      <a:pt x="12312" y="3734"/>
                      <a:pt x="12164" y="4363"/>
                      <a:pt x="11942" y="4806"/>
                    </a:cubicBezTo>
                    <a:cubicBezTo>
                      <a:pt x="11646" y="5361"/>
                      <a:pt x="11387" y="5842"/>
                      <a:pt x="11092" y="6285"/>
                    </a:cubicBezTo>
                    <a:cubicBezTo>
                      <a:pt x="10574" y="7210"/>
                      <a:pt x="10204" y="7949"/>
                      <a:pt x="10020" y="8467"/>
                    </a:cubicBezTo>
                    <a:cubicBezTo>
                      <a:pt x="9946" y="8688"/>
                      <a:pt x="9946" y="8873"/>
                      <a:pt x="9946" y="9021"/>
                    </a:cubicBezTo>
                    <a:cubicBezTo>
                      <a:pt x="10020" y="9724"/>
                      <a:pt x="8984" y="12385"/>
                      <a:pt x="7506" y="13162"/>
                    </a:cubicBezTo>
                    <a:cubicBezTo>
                      <a:pt x="7432" y="13236"/>
                      <a:pt x="7395" y="13236"/>
                      <a:pt x="7358" y="13236"/>
                    </a:cubicBezTo>
                    <a:cubicBezTo>
                      <a:pt x="6101" y="13790"/>
                      <a:pt x="6470" y="14825"/>
                      <a:pt x="5842" y="15713"/>
                    </a:cubicBezTo>
                    <a:cubicBezTo>
                      <a:pt x="5694" y="15898"/>
                      <a:pt x="5472" y="16119"/>
                      <a:pt x="5176" y="16304"/>
                    </a:cubicBezTo>
                    <a:cubicBezTo>
                      <a:pt x="4178" y="16933"/>
                      <a:pt x="2773" y="17561"/>
                      <a:pt x="1812" y="18227"/>
                    </a:cubicBezTo>
                    <a:cubicBezTo>
                      <a:pt x="1257" y="18596"/>
                      <a:pt x="851" y="18966"/>
                      <a:pt x="666" y="19336"/>
                    </a:cubicBezTo>
                    <a:lnTo>
                      <a:pt x="518" y="19595"/>
                    </a:lnTo>
                    <a:cubicBezTo>
                      <a:pt x="296" y="21850"/>
                      <a:pt x="111" y="23957"/>
                      <a:pt x="0" y="25806"/>
                    </a:cubicBezTo>
                    <a:cubicBezTo>
                      <a:pt x="37" y="25732"/>
                      <a:pt x="111" y="25732"/>
                      <a:pt x="148" y="25695"/>
                    </a:cubicBezTo>
                    <a:cubicBezTo>
                      <a:pt x="1110" y="24882"/>
                      <a:pt x="1110" y="22922"/>
                      <a:pt x="2108" y="22922"/>
                    </a:cubicBezTo>
                    <a:cubicBezTo>
                      <a:pt x="10537" y="19188"/>
                      <a:pt x="15343" y="9021"/>
                      <a:pt x="13384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5" name="Google Shape;23385;p39"/>
              <p:cNvSpPr/>
              <p:nvPr/>
            </p:nvSpPr>
            <p:spPr>
              <a:xfrm>
                <a:off x="5151100" y="4738375"/>
                <a:ext cx="180250" cy="595250"/>
              </a:xfrm>
              <a:custGeom>
                <a:avLst/>
                <a:gdLst/>
                <a:ahLst/>
                <a:cxnLst/>
                <a:rect l="l" t="t" r="r" b="b"/>
                <a:pathLst>
                  <a:path w="7210" h="23810" extrusionOk="0">
                    <a:moveTo>
                      <a:pt x="6433" y="0"/>
                    </a:moveTo>
                    <a:lnTo>
                      <a:pt x="6433" y="0"/>
                    </a:lnTo>
                    <a:cubicBezTo>
                      <a:pt x="5509" y="629"/>
                      <a:pt x="4474" y="1183"/>
                      <a:pt x="3476" y="1664"/>
                    </a:cubicBezTo>
                    <a:cubicBezTo>
                      <a:pt x="2515" y="1664"/>
                      <a:pt x="2515" y="3587"/>
                      <a:pt x="1516" y="4585"/>
                    </a:cubicBezTo>
                    <a:cubicBezTo>
                      <a:pt x="1479" y="4622"/>
                      <a:pt x="1442" y="4622"/>
                      <a:pt x="1405" y="4659"/>
                    </a:cubicBezTo>
                    <a:cubicBezTo>
                      <a:pt x="1147" y="8652"/>
                      <a:pt x="1110" y="11683"/>
                      <a:pt x="1221" y="14086"/>
                    </a:cubicBezTo>
                    <a:cubicBezTo>
                      <a:pt x="1331" y="17598"/>
                      <a:pt x="1590" y="19743"/>
                      <a:pt x="1147" y="20334"/>
                    </a:cubicBezTo>
                    <a:cubicBezTo>
                      <a:pt x="888" y="20704"/>
                      <a:pt x="370" y="21074"/>
                      <a:pt x="1" y="21628"/>
                    </a:cubicBezTo>
                    <a:cubicBezTo>
                      <a:pt x="273" y="21468"/>
                      <a:pt x="504" y="21394"/>
                      <a:pt x="699" y="21394"/>
                    </a:cubicBezTo>
                    <a:cubicBezTo>
                      <a:pt x="1401" y="21394"/>
                      <a:pt x="1627" y="22351"/>
                      <a:pt x="1627" y="23625"/>
                    </a:cubicBezTo>
                    <a:cubicBezTo>
                      <a:pt x="1627" y="23625"/>
                      <a:pt x="1775" y="23699"/>
                      <a:pt x="1960" y="23810"/>
                    </a:cubicBezTo>
                    <a:cubicBezTo>
                      <a:pt x="2385" y="22853"/>
                      <a:pt x="2912" y="22439"/>
                      <a:pt x="3444" y="22439"/>
                    </a:cubicBezTo>
                    <a:cubicBezTo>
                      <a:pt x="3467" y="22439"/>
                      <a:pt x="3490" y="22440"/>
                      <a:pt x="3513" y="22442"/>
                    </a:cubicBezTo>
                    <a:cubicBezTo>
                      <a:pt x="2219" y="16046"/>
                      <a:pt x="3328" y="9132"/>
                      <a:pt x="6323" y="3143"/>
                    </a:cubicBezTo>
                    <a:cubicBezTo>
                      <a:pt x="7025" y="2108"/>
                      <a:pt x="7210" y="814"/>
                      <a:pt x="6433" y="0"/>
                    </a:cubicBezTo>
                    <a:close/>
                  </a:path>
                </a:pathLst>
              </a:custGeom>
              <a:solidFill>
                <a:srgbClr val="796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6" name="Google Shape;23386;p39"/>
              <p:cNvSpPr/>
              <p:nvPr/>
            </p:nvSpPr>
            <p:spPr>
              <a:xfrm>
                <a:off x="5968150" y="4583100"/>
                <a:ext cx="23017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30650" extrusionOk="0">
                    <a:moveTo>
                      <a:pt x="5731" y="0"/>
                    </a:moveTo>
                    <a:cubicBezTo>
                      <a:pt x="4955" y="888"/>
                      <a:pt x="4474" y="1701"/>
                      <a:pt x="3587" y="2588"/>
                    </a:cubicBezTo>
                    <a:cubicBezTo>
                      <a:pt x="1664" y="6470"/>
                      <a:pt x="1221" y="10796"/>
                      <a:pt x="1" y="14678"/>
                    </a:cubicBezTo>
                    <a:lnTo>
                      <a:pt x="38" y="14678"/>
                    </a:lnTo>
                    <a:cubicBezTo>
                      <a:pt x="185" y="17007"/>
                      <a:pt x="1701" y="19521"/>
                      <a:pt x="2810" y="20963"/>
                    </a:cubicBezTo>
                    <a:cubicBezTo>
                      <a:pt x="4067" y="22552"/>
                      <a:pt x="3809" y="24475"/>
                      <a:pt x="3328" y="26434"/>
                    </a:cubicBezTo>
                    <a:cubicBezTo>
                      <a:pt x="3328" y="26508"/>
                      <a:pt x="3291" y="26545"/>
                      <a:pt x="3291" y="26582"/>
                    </a:cubicBezTo>
                    <a:cubicBezTo>
                      <a:pt x="2847" y="28172"/>
                      <a:pt x="2478" y="27913"/>
                      <a:pt x="1849" y="28394"/>
                    </a:cubicBezTo>
                    <a:cubicBezTo>
                      <a:pt x="1849" y="28394"/>
                      <a:pt x="1927" y="28381"/>
                      <a:pt x="2043" y="28381"/>
                    </a:cubicBezTo>
                    <a:cubicBezTo>
                      <a:pt x="2491" y="28381"/>
                      <a:pt x="3508" y="28568"/>
                      <a:pt x="2773" y="30390"/>
                    </a:cubicBezTo>
                    <a:cubicBezTo>
                      <a:pt x="2773" y="30501"/>
                      <a:pt x="2773" y="30612"/>
                      <a:pt x="2810" y="30649"/>
                    </a:cubicBezTo>
                    <a:cubicBezTo>
                      <a:pt x="2810" y="30649"/>
                      <a:pt x="3661" y="29577"/>
                      <a:pt x="4363" y="29355"/>
                    </a:cubicBezTo>
                    <a:cubicBezTo>
                      <a:pt x="4955" y="27507"/>
                      <a:pt x="5177" y="25473"/>
                      <a:pt x="5029" y="23403"/>
                    </a:cubicBezTo>
                    <a:cubicBezTo>
                      <a:pt x="5029" y="21961"/>
                      <a:pt x="3106" y="19040"/>
                      <a:pt x="3587" y="18079"/>
                    </a:cubicBezTo>
                    <a:cubicBezTo>
                      <a:pt x="4067" y="12386"/>
                      <a:pt x="9206" y="5731"/>
                      <a:pt x="5731" y="0"/>
                    </a:cubicBezTo>
                    <a:close/>
                  </a:path>
                </a:pathLst>
              </a:custGeom>
              <a:solidFill>
                <a:srgbClr val="796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7" name="Google Shape;23387;p39"/>
              <p:cNvSpPr/>
              <p:nvPr/>
            </p:nvSpPr>
            <p:spPr>
              <a:xfrm>
                <a:off x="5205625" y="4206450"/>
                <a:ext cx="1099900" cy="1151725"/>
              </a:xfrm>
              <a:custGeom>
                <a:avLst/>
                <a:gdLst/>
                <a:ahLst/>
                <a:cxnLst/>
                <a:rect l="l" t="t" r="r" b="b"/>
                <a:pathLst>
                  <a:path w="43996" h="46069" extrusionOk="0">
                    <a:moveTo>
                      <a:pt x="13974" y="1"/>
                    </a:moveTo>
                    <a:cubicBezTo>
                      <a:pt x="13499" y="1"/>
                      <a:pt x="13019" y="23"/>
                      <a:pt x="12534" y="56"/>
                    </a:cubicBezTo>
                    <a:cubicBezTo>
                      <a:pt x="14235" y="7968"/>
                      <a:pt x="10759" y="16693"/>
                      <a:pt x="4215" y="21277"/>
                    </a:cubicBezTo>
                    <a:cubicBezTo>
                      <a:pt x="5029" y="22091"/>
                      <a:pt x="4807" y="23348"/>
                      <a:pt x="4105" y="24420"/>
                    </a:cubicBezTo>
                    <a:cubicBezTo>
                      <a:pt x="1110" y="30372"/>
                      <a:pt x="1" y="37249"/>
                      <a:pt x="1258" y="43719"/>
                    </a:cubicBezTo>
                    <a:cubicBezTo>
                      <a:pt x="1738" y="43830"/>
                      <a:pt x="2182" y="44347"/>
                      <a:pt x="2404" y="45271"/>
                    </a:cubicBezTo>
                    <a:cubicBezTo>
                      <a:pt x="4068" y="44754"/>
                      <a:pt x="3883" y="44421"/>
                      <a:pt x="4511" y="44347"/>
                    </a:cubicBezTo>
                    <a:cubicBezTo>
                      <a:pt x="5177" y="44199"/>
                      <a:pt x="5214" y="43645"/>
                      <a:pt x="4881" y="43053"/>
                    </a:cubicBezTo>
                    <a:cubicBezTo>
                      <a:pt x="4622" y="42425"/>
                      <a:pt x="3587" y="37175"/>
                      <a:pt x="4511" y="33810"/>
                    </a:cubicBezTo>
                    <a:cubicBezTo>
                      <a:pt x="4844" y="32590"/>
                      <a:pt x="5251" y="31777"/>
                      <a:pt x="5694" y="31112"/>
                    </a:cubicBezTo>
                    <a:cubicBezTo>
                      <a:pt x="6434" y="29929"/>
                      <a:pt x="7099" y="29485"/>
                      <a:pt x="7025" y="29115"/>
                    </a:cubicBezTo>
                    <a:cubicBezTo>
                      <a:pt x="6914" y="28709"/>
                      <a:pt x="7580" y="24790"/>
                      <a:pt x="8578" y="23754"/>
                    </a:cubicBezTo>
                    <a:cubicBezTo>
                      <a:pt x="8689" y="23644"/>
                      <a:pt x="8763" y="23533"/>
                      <a:pt x="8874" y="23385"/>
                    </a:cubicBezTo>
                    <a:cubicBezTo>
                      <a:pt x="9502" y="22534"/>
                      <a:pt x="10131" y="21684"/>
                      <a:pt x="10722" y="20797"/>
                    </a:cubicBezTo>
                    <a:cubicBezTo>
                      <a:pt x="12608" y="17950"/>
                      <a:pt x="14198" y="15029"/>
                      <a:pt x="15233" y="11887"/>
                    </a:cubicBezTo>
                    <a:lnTo>
                      <a:pt x="15233" y="11887"/>
                    </a:lnTo>
                    <a:cubicBezTo>
                      <a:pt x="14382" y="15399"/>
                      <a:pt x="14382" y="19429"/>
                      <a:pt x="13458" y="22867"/>
                    </a:cubicBezTo>
                    <a:cubicBezTo>
                      <a:pt x="14382" y="24161"/>
                      <a:pt x="15011" y="25751"/>
                      <a:pt x="16231" y="26342"/>
                    </a:cubicBezTo>
                    <a:cubicBezTo>
                      <a:pt x="17969" y="27415"/>
                      <a:pt x="20002" y="28117"/>
                      <a:pt x="22146" y="28487"/>
                    </a:cubicBezTo>
                    <a:cubicBezTo>
                      <a:pt x="24475" y="20982"/>
                      <a:pt x="29651" y="15621"/>
                      <a:pt x="34088" y="9447"/>
                    </a:cubicBezTo>
                    <a:cubicBezTo>
                      <a:pt x="34285" y="9250"/>
                      <a:pt x="34501" y="9161"/>
                      <a:pt x="34722" y="9161"/>
                    </a:cubicBezTo>
                    <a:cubicBezTo>
                      <a:pt x="36124" y="9161"/>
                      <a:pt x="37768" y="12696"/>
                      <a:pt x="36491" y="14771"/>
                    </a:cubicBezTo>
                    <a:cubicBezTo>
                      <a:pt x="36417" y="14845"/>
                      <a:pt x="36306" y="14918"/>
                      <a:pt x="36232" y="15066"/>
                    </a:cubicBezTo>
                    <a:cubicBezTo>
                      <a:pt x="39707" y="20797"/>
                      <a:pt x="34568" y="27415"/>
                      <a:pt x="34088" y="33145"/>
                    </a:cubicBezTo>
                    <a:cubicBezTo>
                      <a:pt x="33644" y="34106"/>
                      <a:pt x="35530" y="37027"/>
                      <a:pt x="35530" y="38469"/>
                    </a:cubicBezTo>
                    <a:cubicBezTo>
                      <a:pt x="35678" y="40576"/>
                      <a:pt x="35456" y="42573"/>
                      <a:pt x="34901" y="44458"/>
                    </a:cubicBezTo>
                    <a:cubicBezTo>
                      <a:pt x="34965" y="44443"/>
                      <a:pt x="35029" y="44435"/>
                      <a:pt x="35092" y="44435"/>
                    </a:cubicBezTo>
                    <a:cubicBezTo>
                      <a:pt x="35504" y="44435"/>
                      <a:pt x="35882" y="44783"/>
                      <a:pt x="36010" y="45937"/>
                    </a:cubicBezTo>
                    <a:cubicBezTo>
                      <a:pt x="36010" y="45937"/>
                      <a:pt x="36668" y="46068"/>
                      <a:pt x="37303" y="46068"/>
                    </a:cubicBezTo>
                    <a:cubicBezTo>
                      <a:pt x="37621" y="46068"/>
                      <a:pt x="37933" y="46035"/>
                      <a:pt x="38155" y="45937"/>
                    </a:cubicBezTo>
                    <a:cubicBezTo>
                      <a:pt x="38857" y="45678"/>
                      <a:pt x="38450" y="44384"/>
                      <a:pt x="38450" y="44384"/>
                    </a:cubicBezTo>
                    <a:cubicBezTo>
                      <a:pt x="38450" y="44384"/>
                      <a:pt x="39412" y="39800"/>
                      <a:pt x="39412" y="37803"/>
                    </a:cubicBezTo>
                    <a:cubicBezTo>
                      <a:pt x="39412" y="35844"/>
                      <a:pt x="39744" y="34291"/>
                      <a:pt x="41445" y="30927"/>
                    </a:cubicBezTo>
                    <a:cubicBezTo>
                      <a:pt x="42517" y="28856"/>
                      <a:pt x="43293" y="27008"/>
                      <a:pt x="43663" y="25233"/>
                    </a:cubicBezTo>
                    <a:cubicBezTo>
                      <a:pt x="43811" y="24753"/>
                      <a:pt x="43848" y="24235"/>
                      <a:pt x="43885" y="23717"/>
                    </a:cubicBezTo>
                    <a:cubicBezTo>
                      <a:pt x="43996" y="23126"/>
                      <a:pt x="43996" y="22571"/>
                      <a:pt x="43885" y="22017"/>
                    </a:cubicBezTo>
                    <a:cubicBezTo>
                      <a:pt x="43774" y="20908"/>
                      <a:pt x="43700" y="20020"/>
                      <a:pt x="43774" y="19133"/>
                    </a:cubicBezTo>
                    <a:lnTo>
                      <a:pt x="43774" y="19096"/>
                    </a:lnTo>
                    <a:cubicBezTo>
                      <a:pt x="40373" y="8929"/>
                      <a:pt x="32609" y="6082"/>
                      <a:pt x="22960" y="4123"/>
                    </a:cubicBezTo>
                    <a:cubicBezTo>
                      <a:pt x="21518" y="3679"/>
                      <a:pt x="20039" y="2201"/>
                      <a:pt x="18634" y="1202"/>
                    </a:cubicBezTo>
                    <a:cubicBezTo>
                      <a:pt x="17147" y="259"/>
                      <a:pt x="15593" y="1"/>
                      <a:pt x="13974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8" name="Google Shape;23388;p39"/>
              <p:cNvSpPr/>
              <p:nvPr/>
            </p:nvSpPr>
            <p:spPr>
              <a:xfrm>
                <a:off x="5509725" y="4779050"/>
                <a:ext cx="250500" cy="182100"/>
              </a:xfrm>
              <a:custGeom>
                <a:avLst/>
                <a:gdLst/>
                <a:ahLst/>
                <a:cxnLst/>
                <a:rect l="l" t="t" r="r" b="b"/>
                <a:pathLst>
                  <a:path w="10020" h="7284" extrusionOk="0">
                    <a:moveTo>
                      <a:pt x="1294" y="0"/>
                    </a:moveTo>
                    <a:cubicBezTo>
                      <a:pt x="961" y="1146"/>
                      <a:pt x="592" y="2218"/>
                      <a:pt x="0" y="3217"/>
                    </a:cubicBezTo>
                    <a:cubicBezTo>
                      <a:pt x="74" y="3327"/>
                      <a:pt x="222" y="3438"/>
                      <a:pt x="370" y="3549"/>
                    </a:cubicBezTo>
                    <a:cubicBezTo>
                      <a:pt x="1590" y="4695"/>
                      <a:pt x="3032" y="5915"/>
                      <a:pt x="4511" y="6507"/>
                    </a:cubicBezTo>
                    <a:cubicBezTo>
                      <a:pt x="4806" y="6581"/>
                      <a:pt x="5065" y="6692"/>
                      <a:pt x="5361" y="6729"/>
                    </a:cubicBezTo>
                    <a:cubicBezTo>
                      <a:pt x="6544" y="7025"/>
                      <a:pt x="7986" y="7209"/>
                      <a:pt x="9502" y="7283"/>
                    </a:cubicBezTo>
                    <a:cubicBezTo>
                      <a:pt x="9650" y="6692"/>
                      <a:pt x="9834" y="6137"/>
                      <a:pt x="10019" y="5509"/>
                    </a:cubicBezTo>
                    <a:cubicBezTo>
                      <a:pt x="7875" y="5139"/>
                      <a:pt x="5805" y="4474"/>
                      <a:pt x="4104" y="3401"/>
                    </a:cubicBezTo>
                    <a:cubicBezTo>
                      <a:pt x="2847" y="2847"/>
                      <a:pt x="2218" y="1294"/>
                      <a:pt x="1294" y="0"/>
                    </a:cubicBezTo>
                    <a:close/>
                  </a:path>
                </a:pathLst>
              </a:custGeom>
              <a:solidFill>
                <a:srgbClr val="5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9" name="Google Shape;23389;p39"/>
              <p:cNvSpPr/>
              <p:nvPr/>
            </p:nvSpPr>
            <p:spPr>
              <a:xfrm>
                <a:off x="4851650" y="4361275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370" y="185"/>
                    </a:moveTo>
                    <a:cubicBezTo>
                      <a:pt x="370" y="296"/>
                      <a:pt x="296" y="370"/>
                      <a:pt x="185" y="370"/>
                    </a:cubicBezTo>
                    <a:cubicBezTo>
                      <a:pt x="111" y="370"/>
                      <a:pt x="0" y="296"/>
                      <a:pt x="0" y="185"/>
                    </a:cubicBezTo>
                    <a:cubicBezTo>
                      <a:pt x="0" y="111"/>
                      <a:pt x="111" y="0"/>
                      <a:pt x="185" y="0"/>
                    </a:cubicBezTo>
                    <a:cubicBezTo>
                      <a:pt x="296" y="0"/>
                      <a:pt x="370" y="111"/>
                      <a:pt x="370" y="1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0" name="Google Shape;23390;p39"/>
              <p:cNvSpPr/>
              <p:nvPr/>
            </p:nvSpPr>
            <p:spPr>
              <a:xfrm>
                <a:off x="4656625" y="4786425"/>
                <a:ext cx="191350" cy="506075"/>
              </a:xfrm>
              <a:custGeom>
                <a:avLst/>
                <a:gdLst/>
                <a:ahLst/>
                <a:cxnLst/>
                <a:rect l="l" t="t" r="r" b="b"/>
                <a:pathLst>
                  <a:path w="7654" h="20243" extrusionOk="0">
                    <a:moveTo>
                      <a:pt x="0" y="1"/>
                    </a:moveTo>
                    <a:cubicBezTo>
                      <a:pt x="148" y="2515"/>
                      <a:pt x="370" y="4955"/>
                      <a:pt x="592" y="7395"/>
                    </a:cubicBezTo>
                    <a:cubicBezTo>
                      <a:pt x="851" y="9872"/>
                      <a:pt x="1109" y="12312"/>
                      <a:pt x="1479" y="14752"/>
                    </a:cubicBezTo>
                    <a:cubicBezTo>
                      <a:pt x="1590" y="15418"/>
                      <a:pt x="1664" y="16009"/>
                      <a:pt x="1812" y="16601"/>
                    </a:cubicBezTo>
                    <a:cubicBezTo>
                      <a:pt x="1960" y="17192"/>
                      <a:pt x="2034" y="17858"/>
                      <a:pt x="2366" y="18412"/>
                    </a:cubicBezTo>
                    <a:cubicBezTo>
                      <a:pt x="2699" y="18967"/>
                      <a:pt x="3106" y="19484"/>
                      <a:pt x="3660" y="19780"/>
                    </a:cubicBezTo>
                    <a:cubicBezTo>
                      <a:pt x="4092" y="20088"/>
                      <a:pt x="4600" y="20242"/>
                      <a:pt x="5143" y="20242"/>
                    </a:cubicBezTo>
                    <a:cubicBezTo>
                      <a:pt x="5251" y="20242"/>
                      <a:pt x="5361" y="20236"/>
                      <a:pt x="5472" y="20224"/>
                    </a:cubicBezTo>
                    <a:cubicBezTo>
                      <a:pt x="6729" y="20039"/>
                      <a:pt x="7653" y="18671"/>
                      <a:pt x="7505" y="17451"/>
                    </a:cubicBezTo>
                    <a:cubicBezTo>
                      <a:pt x="7394" y="16786"/>
                      <a:pt x="7062" y="16194"/>
                      <a:pt x="6581" y="15824"/>
                    </a:cubicBezTo>
                    <a:cubicBezTo>
                      <a:pt x="6215" y="15563"/>
                      <a:pt x="5755" y="15412"/>
                      <a:pt x="5309" y="15412"/>
                    </a:cubicBezTo>
                    <a:cubicBezTo>
                      <a:pt x="5223" y="15412"/>
                      <a:pt x="5139" y="15418"/>
                      <a:pt x="5055" y="15429"/>
                    </a:cubicBezTo>
                    <a:lnTo>
                      <a:pt x="5055" y="15429"/>
                    </a:lnTo>
                    <a:cubicBezTo>
                      <a:pt x="5053" y="15429"/>
                      <a:pt x="5052" y="15429"/>
                      <a:pt x="5050" y="15429"/>
                    </a:cubicBezTo>
                    <a:cubicBezTo>
                      <a:pt x="4957" y="15429"/>
                      <a:pt x="4863" y="15437"/>
                      <a:pt x="4769" y="15455"/>
                    </a:cubicBezTo>
                    <a:lnTo>
                      <a:pt x="4769" y="15492"/>
                    </a:lnTo>
                    <a:cubicBezTo>
                      <a:pt x="4862" y="15463"/>
                      <a:pt x="4958" y="15442"/>
                      <a:pt x="5055" y="15429"/>
                    </a:cubicBezTo>
                    <a:lnTo>
                      <a:pt x="5055" y="15429"/>
                    </a:lnTo>
                    <a:cubicBezTo>
                      <a:pt x="5546" y="15430"/>
                      <a:pt x="6012" y="15662"/>
                      <a:pt x="6322" y="15972"/>
                    </a:cubicBezTo>
                    <a:cubicBezTo>
                      <a:pt x="6692" y="16379"/>
                      <a:pt x="6951" y="16897"/>
                      <a:pt x="6951" y="17377"/>
                    </a:cubicBezTo>
                    <a:cubicBezTo>
                      <a:pt x="6988" y="17895"/>
                      <a:pt x="6803" y="18375"/>
                      <a:pt x="6470" y="18745"/>
                    </a:cubicBezTo>
                    <a:cubicBezTo>
                      <a:pt x="6137" y="19152"/>
                      <a:pt x="5731" y="19337"/>
                      <a:pt x="5324" y="19374"/>
                    </a:cubicBezTo>
                    <a:cubicBezTo>
                      <a:pt x="5298" y="19375"/>
                      <a:pt x="5271" y="19375"/>
                      <a:pt x="5245" y="19375"/>
                    </a:cubicBezTo>
                    <a:cubicBezTo>
                      <a:pt x="4384" y="19375"/>
                      <a:pt x="3537" y="18793"/>
                      <a:pt x="3143" y="17932"/>
                    </a:cubicBezTo>
                    <a:cubicBezTo>
                      <a:pt x="3069" y="17710"/>
                      <a:pt x="2958" y="17488"/>
                      <a:pt x="2921" y="17266"/>
                    </a:cubicBezTo>
                    <a:cubicBezTo>
                      <a:pt x="2810" y="17007"/>
                      <a:pt x="2773" y="16712"/>
                      <a:pt x="2736" y="16416"/>
                    </a:cubicBezTo>
                    <a:lnTo>
                      <a:pt x="2440" y="14604"/>
                    </a:lnTo>
                    <a:lnTo>
                      <a:pt x="1405" y="7321"/>
                    </a:lnTo>
                    <a:cubicBezTo>
                      <a:pt x="1220" y="6101"/>
                      <a:pt x="961" y="4881"/>
                      <a:pt x="777" y="3661"/>
                    </a:cubicBezTo>
                    <a:cubicBezTo>
                      <a:pt x="555" y="2478"/>
                      <a:pt x="370" y="1221"/>
                      <a:pt x="111" y="1"/>
                    </a:cubicBezTo>
                    <a:close/>
                  </a:path>
                </a:pathLst>
              </a:custGeom>
              <a:solidFill>
                <a:srgbClr val="AAA2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1" name="Google Shape;23391;p39"/>
              <p:cNvSpPr/>
              <p:nvPr/>
            </p:nvSpPr>
            <p:spPr>
              <a:xfrm>
                <a:off x="4756450" y="4762400"/>
                <a:ext cx="81350" cy="4670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18681" extrusionOk="0">
                    <a:moveTo>
                      <a:pt x="1775" y="1"/>
                    </a:moveTo>
                    <a:cubicBezTo>
                      <a:pt x="1257" y="1664"/>
                      <a:pt x="961" y="3365"/>
                      <a:pt x="739" y="5029"/>
                    </a:cubicBezTo>
                    <a:cubicBezTo>
                      <a:pt x="592" y="5879"/>
                      <a:pt x="481" y="6766"/>
                      <a:pt x="407" y="7580"/>
                    </a:cubicBezTo>
                    <a:cubicBezTo>
                      <a:pt x="296" y="8430"/>
                      <a:pt x="259" y="9280"/>
                      <a:pt x="185" y="10131"/>
                    </a:cubicBezTo>
                    <a:cubicBezTo>
                      <a:pt x="74" y="11831"/>
                      <a:pt x="0" y="13495"/>
                      <a:pt x="74" y="15270"/>
                    </a:cubicBezTo>
                    <a:cubicBezTo>
                      <a:pt x="185" y="16120"/>
                      <a:pt x="296" y="17118"/>
                      <a:pt x="850" y="17931"/>
                    </a:cubicBezTo>
                    <a:cubicBezTo>
                      <a:pt x="998" y="18116"/>
                      <a:pt x="1183" y="18338"/>
                      <a:pt x="1405" y="18486"/>
                    </a:cubicBezTo>
                    <a:cubicBezTo>
                      <a:pt x="1619" y="18609"/>
                      <a:pt x="1859" y="18680"/>
                      <a:pt x="2103" y="18680"/>
                    </a:cubicBezTo>
                    <a:cubicBezTo>
                      <a:pt x="2154" y="18680"/>
                      <a:pt x="2204" y="18677"/>
                      <a:pt x="2255" y="18671"/>
                    </a:cubicBezTo>
                    <a:cubicBezTo>
                      <a:pt x="2847" y="18523"/>
                      <a:pt x="3069" y="18079"/>
                      <a:pt x="3253" y="17710"/>
                    </a:cubicBezTo>
                    <a:lnTo>
                      <a:pt x="3216" y="17710"/>
                    </a:lnTo>
                    <a:cubicBezTo>
                      <a:pt x="2995" y="18042"/>
                      <a:pt x="2662" y="18338"/>
                      <a:pt x="2255" y="18412"/>
                    </a:cubicBezTo>
                    <a:cubicBezTo>
                      <a:pt x="1812" y="18412"/>
                      <a:pt x="1516" y="18079"/>
                      <a:pt x="1331" y="17710"/>
                    </a:cubicBezTo>
                    <a:cubicBezTo>
                      <a:pt x="961" y="16970"/>
                      <a:pt x="850" y="16083"/>
                      <a:pt x="850" y="15270"/>
                    </a:cubicBezTo>
                    <a:cubicBezTo>
                      <a:pt x="887" y="13532"/>
                      <a:pt x="1035" y="11868"/>
                      <a:pt x="1146" y="10168"/>
                    </a:cubicBezTo>
                    <a:cubicBezTo>
                      <a:pt x="1368" y="6803"/>
                      <a:pt x="1590" y="3365"/>
                      <a:pt x="1886" y="1"/>
                    </a:cubicBezTo>
                    <a:close/>
                  </a:path>
                </a:pathLst>
              </a:custGeom>
              <a:solidFill>
                <a:srgbClr val="7768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2" name="Google Shape;23392;p39"/>
              <p:cNvSpPr/>
              <p:nvPr/>
            </p:nvSpPr>
            <p:spPr>
              <a:xfrm>
                <a:off x="4578975" y="4633000"/>
                <a:ext cx="739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962" extrusionOk="0">
                    <a:moveTo>
                      <a:pt x="1406" y="1"/>
                    </a:moveTo>
                    <a:cubicBezTo>
                      <a:pt x="1147" y="1"/>
                      <a:pt x="962" y="112"/>
                      <a:pt x="740" y="186"/>
                    </a:cubicBezTo>
                    <a:cubicBezTo>
                      <a:pt x="592" y="223"/>
                      <a:pt x="518" y="260"/>
                      <a:pt x="444" y="370"/>
                    </a:cubicBezTo>
                    <a:lnTo>
                      <a:pt x="296" y="518"/>
                    </a:lnTo>
                    <a:cubicBezTo>
                      <a:pt x="259" y="518"/>
                      <a:pt x="259" y="555"/>
                      <a:pt x="185" y="555"/>
                    </a:cubicBezTo>
                    <a:cubicBezTo>
                      <a:pt x="185" y="555"/>
                      <a:pt x="185" y="592"/>
                      <a:pt x="149" y="592"/>
                    </a:cubicBezTo>
                    <a:lnTo>
                      <a:pt x="1" y="592"/>
                    </a:lnTo>
                    <a:cubicBezTo>
                      <a:pt x="38" y="777"/>
                      <a:pt x="185" y="814"/>
                      <a:pt x="333" y="888"/>
                    </a:cubicBezTo>
                    <a:cubicBezTo>
                      <a:pt x="444" y="925"/>
                      <a:pt x="555" y="962"/>
                      <a:pt x="703" y="962"/>
                    </a:cubicBezTo>
                    <a:lnTo>
                      <a:pt x="1479" y="962"/>
                    </a:lnTo>
                    <a:cubicBezTo>
                      <a:pt x="1997" y="925"/>
                      <a:pt x="2515" y="814"/>
                      <a:pt x="2958" y="629"/>
                    </a:cubicBezTo>
                    <a:lnTo>
                      <a:pt x="2921" y="555"/>
                    </a:lnTo>
                    <a:cubicBezTo>
                      <a:pt x="2589" y="333"/>
                      <a:pt x="2330" y="186"/>
                      <a:pt x="2071" y="112"/>
                    </a:cubicBezTo>
                    <a:cubicBezTo>
                      <a:pt x="1849" y="1"/>
                      <a:pt x="1627" y="1"/>
                      <a:pt x="1406" y="1"/>
                    </a:cubicBezTo>
                    <a:close/>
                  </a:path>
                </a:pathLst>
              </a:custGeom>
              <a:solidFill>
                <a:srgbClr val="B995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3" name="Google Shape;23393;p39"/>
              <p:cNvSpPr/>
              <p:nvPr/>
            </p:nvSpPr>
            <p:spPr>
              <a:xfrm>
                <a:off x="4577125" y="4610825"/>
                <a:ext cx="776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3107" h="1554" extrusionOk="0">
                    <a:moveTo>
                      <a:pt x="3106" y="0"/>
                    </a:moveTo>
                    <a:lnTo>
                      <a:pt x="3106" y="0"/>
                    </a:lnTo>
                    <a:cubicBezTo>
                      <a:pt x="2589" y="259"/>
                      <a:pt x="2034" y="481"/>
                      <a:pt x="1443" y="666"/>
                    </a:cubicBezTo>
                    <a:lnTo>
                      <a:pt x="629" y="999"/>
                    </a:lnTo>
                    <a:cubicBezTo>
                      <a:pt x="555" y="1036"/>
                      <a:pt x="407" y="1073"/>
                      <a:pt x="259" y="1184"/>
                    </a:cubicBezTo>
                    <a:cubicBezTo>
                      <a:pt x="186" y="1257"/>
                      <a:pt x="1" y="1368"/>
                      <a:pt x="38" y="1553"/>
                    </a:cubicBezTo>
                    <a:lnTo>
                      <a:pt x="75" y="1553"/>
                    </a:lnTo>
                    <a:cubicBezTo>
                      <a:pt x="149" y="1442"/>
                      <a:pt x="186" y="1442"/>
                      <a:pt x="223" y="1442"/>
                    </a:cubicBezTo>
                    <a:cubicBezTo>
                      <a:pt x="259" y="1405"/>
                      <a:pt x="370" y="1405"/>
                      <a:pt x="407" y="1405"/>
                    </a:cubicBezTo>
                    <a:cubicBezTo>
                      <a:pt x="555" y="1405"/>
                      <a:pt x="703" y="1405"/>
                      <a:pt x="814" y="1368"/>
                    </a:cubicBezTo>
                    <a:cubicBezTo>
                      <a:pt x="1110" y="1294"/>
                      <a:pt x="1369" y="1220"/>
                      <a:pt x="1664" y="1110"/>
                    </a:cubicBezTo>
                    <a:cubicBezTo>
                      <a:pt x="1923" y="1036"/>
                      <a:pt x="2219" y="888"/>
                      <a:pt x="2441" y="703"/>
                    </a:cubicBezTo>
                    <a:cubicBezTo>
                      <a:pt x="2737" y="518"/>
                      <a:pt x="2958" y="296"/>
                      <a:pt x="3106" y="0"/>
                    </a:cubicBezTo>
                    <a:close/>
                  </a:path>
                </a:pathLst>
              </a:custGeom>
              <a:solidFill>
                <a:srgbClr val="D6C1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4" name="Google Shape;23394;p39"/>
              <p:cNvSpPr/>
              <p:nvPr/>
            </p:nvSpPr>
            <p:spPr>
              <a:xfrm>
                <a:off x="4984725" y="4524875"/>
                <a:ext cx="112800" cy="178400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7136" extrusionOk="0">
                    <a:moveTo>
                      <a:pt x="4474" y="0"/>
                    </a:moveTo>
                    <a:cubicBezTo>
                      <a:pt x="3920" y="185"/>
                      <a:pt x="3476" y="555"/>
                      <a:pt x="3069" y="998"/>
                    </a:cubicBezTo>
                    <a:cubicBezTo>
                      <a:pt x="2700" y="1479"/>
                      <a:pt x="2404" y="2034"/>
                      <a:pt x="2219" y="2588"/>
                    </a:cubicBezTo>
                    <a:cubicBezTo>
                      <a:pt x="1997" y="3069"/>
                      <a:pt x="1886" y="3660"/>
                      <a:pt x="1775" y="4030"/>
                    </a:cubicBezTo>
                    <a:cubicBezTo>
                      <a:pt x="1775" y="4104"/>
                      <a:pt x="1701" y="4141"/>
                      <a:pt x="1701" y="4178"/>
                    </a:cubicBezTo>
                    <a:cubicBezTo>
                      <a:pt x="1443" y="4326"/>
                      <a:pt x="1073" y="4511"/>
                      <a:pt x="777" y="4880"/>
                    </a:cubicBezTo>
                    <a:cubicBezTo>
                      <a:pt x="777" y="4917"/>
                      <a:pt x="740" y="4917"/>
                      <a:pt x="740" y="4954"/>
                    </a:cubicBezTo>
                    <a:cubicBezTo>
                      <a:pt x="592" y="4178"/>
                      <a:pt x="444" y="3291"/>
                      <a:pt x="260" y="2477"/>
                    </a:cubicBezTo>
                    <a:lnTo>
                      <a:pt x="186" y="2477"/>
                    </a:lnTo>
                    <a:cubicBezTo>
                      <a:pt x="38" y="3549"/>
                      <a:pt x="1" y="4658"/>
                      <a:pt x="112" y="5731"/>
                    </a:cubicBezTo>
                    <a:cubicBezTo>
                      <a:pt x="149" y="5989"/>
                      <a:pt x="149" y="6285"/>
                      <a:pt x="223" y="6544"/>
                    </a:cubicBezTo>
                    <a:lnTo>
                      <a:pt x="370" y="6951"/>
                    </a:lnTo>
                    <a:cubicBezTo>
                      <a:pt x="407" y="7025"/>
                      <a:pt x="481" y="7099"/>
                      <a:pt x="555" y="7136"/>
                    </a:cubicBezTo>
                    <a:cubicBezTo>
                      <a:pt x="703" y="7136"/>
                      <a:pt x="740" y="7062"/>
                      <a:pt x="777" y="6988"/>
                    </a:cubicBezTo>
                    <a:cubicBezTo>
                      <a:pt x="1073" y="6507"/>
                      <a:pt x="1147" y="5989"/>
                      <a:pt x="1480" y="5583"/>
                    </a:cubicBezTo>
                    <a:cubicBezTo>
                      <a:pt x="1627" y="5398"/>
                      <a:pt x="1849" y="5250"/>
                      <a:pt x="2071" y="5102"/>
                    </a:cubicBezTo>
                    <a:cubicBezTo>
                      <a:pt x="2145" y="5102"/>
                      <a:pt x="2145" y="5065"/>
                      <a:pt x="2182" y="5065"/>
                    </a:cubicBezTo>
                    <a:cubicBezTo>
                      <a:pt x="2219" y="5065"/>
                      <a:pt x="2219" y="5028"/>
                      <a:pt x="2256" y="5028"/>
                    </a:cubicBezTo>
                    <a:cubicBezTo>
                      <a:pt x="2330" y="4954"/>
                      <a:pt x="2367" y="4917"/>
                      <a:pt x="2404" y="4843"/>
                    </a:cubicBezTo>
                    <a:cubicBezTo>
                      <a:pt x="2478" y="4695"/>
                      <a:pt x="2552" y="4548"/>
                      <a:pt x="2589" y="4474"/>
                    </a:cubicBezTo>
                    <a:cubicBezTo>
                      <a:pt x="2737" y="3956"/>
                      <a:pt x="2811" y="3401"/>
                      <a:pt x="2958" y="2884"/>
                    </a:cubicBezTo>
                    <a:cubicBezTo>
                      <a:pt x="3180" y="1886"/>
                      <a:pt x="3661" y="814"/>
                      <a:pt x="4511" y="222"/>
                    </a:cubicBezTo>
                    <a:lnTo>
                      <a:pt x="4474" y="0"/>
                    </a:ln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5" name="Google Shape;23395;p39"/>
              <p:cNvSpPr/>
              <p:nvPr/>
            </p:nvSpPr>
            <p:spPr>
              <a:xfrm>
                <a:off x="4926500" y="4004525"/>
                <a:ext cx="183950" cy="96125"/>
              </a:xfrm>
              <a:custGeom>
                <a:avLst/>
                <a:gdLst/>
                <a:ahLst/>
                <a:cxnLst/>
                <a:rect l="l" t="t" r="r" b="b"/>
                <a:pathLst>
                  <a:path w="7358" h="3845" extrusionOk="0">
                    <a:moveTo>
                      <a:pt x="3574" y="1"/>
                    </a:moveTo>
                    <a:cubicBezTo>
                      <a:pt x="3441" y="1"/>
                      <a:pt x="3309" y="13"/>
                      <a:pt x="3180" y="37"/>
                    </a:cubicBezTo>
                    <a:cubicBezTo>
                      <a:pt x="2736" y="148"/>
                      <a:pt x="2367" y="406"/>
                      <a:pt x="2108" y="739"/>
                    </a:cubicBezTo>
                    <a:cubicBezTo>
                      <a:pt x="1812" y="1072"/>
                      <a:pt x="1590" y="1405"/>
                      <a:pt x="1369" y="1774"/>
                    </a:cubicBezTo>
                    <a:cubicBezTo>
                      <a:pt x="925" y="2440"/>
                      <a:pt x="518" y="3179"/>
                      <a:pt x="1" y="3845"/>
                    </a:cubicBezTo>
                    <a:cubicBezTo>
                      <a:pt x="851" y="3438"/>
                      <a:pt x="1442" y="2735"/>
                      <a:pt x="1960" y="2144"/>
                    </a:cubicBezTo>
                    <a:cubicBezTo>
                      <a:pt x="2515" y="1515"/>
                      <a:pt x="3032" y="1035"/>
                      <a:pt x="3402" y="961"/>
                    </a:cubicBezTo>
                    <a:cubicBezTo>
                      <a:pt x="3461" y="941"/>
                      <a:pt x="3529" y="932"/>
                      <a:pt x="3605" y="932"/>
                    </a:cubicBezTo>
                    <a:cubicBezTo>
                      <a:pt x="3960" y="932"/>
                      <a:pt x="4488" y="1131"/>
                      <a:pt x="5066" y="1405"/>
                    </a:cubicBezTo>
                    <a:cubicBezTo>
                      <a:pt x="5731" y="1774"/>
                      <a:pt x="6434" y="2181"/>
                      <a:pt x="7284" y="2551"/>
                    </a:cubicBezTo>
                    <a:lnTo>
                      <a:pt x="7358" y="2514"/>
                    </a:lnTo>
                    <a:cubicBezTo>
                      <a:pt x="6766" y="1885"/>
                      <a:pt x="6212" y="1331"/>
                      <a:pt x="5509" y="850"/>
                    </a:cubicBezTo>
                    <a:cubicBezTo>
                      <a:pt x="5140" y="554"/>
                      <a:pt x="4807" y="332"/>
                      <a:pt x="4400" y="185"/>
                    </a:cubicBezTo>
                    <a:cubicBezTo>
                      <a:pt x="4147" y="58"/>
                      <a:pt x="3860" y="1"/>
                      <a:pt x="3574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6" name="Google Shape;23396;p39"/>
              <p:cNvSpPr/>
              <p:nvPr/>
            </p:nvSpPr>
            <p:spPr>
              <a:xfrm>
                <a:off x="6293500" y="4838200"/>
                <a:ext cx="40700" cy="22000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8800" extrusionOk="0">
                    <a:moveTo>
                      <a:pt x="148" y="0"/>
                    </a:moveTo>
                    <a:lnTo>
                      <a:pt x="1109" y="2108"/>
                    </a:lnTo>
                    <a:cubicBezTo>
                      <a:pt x="1257" y="2477"/>
                      <a:pt x="1035" y="2847"/>
                      <a:pt x="888" y="3143"/>
                    </a:cubicBezTo>
                    <a:cubicBezTo>
                      <a:pt x="703" y="3475"/>
                      <a:pt x="555" y="3845"/>
                      <a:pt x="444" y="4215"/>
                    </a:cubicBezTo>
                    <a:cubicBezTo>
                      <a:pt x="185" y="4954"/>
                      <a:pt x="111" y="5694"/>
                      <a:pt x="37" y="6470"/>
                    </a:cubicBezTo>
                    <a:cubicBezTo>
                      <a:pt x="0" y="6840"/>
                      <a:pt x="0" y="7283"/>
                      <a:pt x="0" y="7653"/>
                    </a:cubicBezTo>
                    <a:cubicBezTo>
                      <a:pt x="0" y="7875"/>
                      <a:pt x="37" y="8060"/>
                      <a:pt x="37" y="8245"/>
                    </a:cubicBezTo>
                    <a:cubicBezTo>
                      <a:pt x="37" y="8356"/>
                      <a:pt x="111" y="8430"/>
                      <a:pt x="111" y="8540"/>
                    </a:cubicBezTo>
                    <a:cubicBezTo>
                      <a:pt x="148" y="8614"/>
                      <a:pt x="148" y="8725"/>
                      <a:pt x="259" y="8799"/>
                    </a:cubicBezTo>
                    <a:cubicBezTo>
                      <a:pt x="259" y="8725"/>
                      <a:pt x="259" y="8577"/>
                      <a:pt x="185" y="8504"/>
                    </a:cubicBezTo>
                    <a:lnTo>
                      <a:pt x="185" y="8245"/>
                    </a:lnTo>
                    <a:cubicBezTo>
                      <a:pt x="185" y="8060"/>
                      <a:pt x="185" y="7875"/>
                      <a:pt x="259" y="7690"/>
                    </a:cubicBezTo>
                    <a:cubicBezTo>
                      <a:pt x="296" y="7320"/>
                      <a:pt x="370" y="6951"/>
                      <a:pt x="444" y="6581"/>
                    </a:cubicBezTo>
                    <a:cubicBezTo>
                      <a:pt x="555" y="5842"/>
                      <a:pt x="666" y="5102"/>
                      <a:pt x="888" y="4400"/>
                    </a:cubicBezTo>
                    <a:cubicBezTo>
                      <a:pt x="1035" y="4067"/>
                      <a:pt x="1183" y="3771"/>
                      <a:pt x="1294" y="3402"/>
                    </a:cubicBezTo>
                    <a:cubicBezTo>
                      <a:pt x="1405" y="3217"/>
                      <a:pt x="1479" y="3032"/>
                      <a:pt x="1553" y="2773"/>
                    </a:cubicBezTo>
                    <a:cubicBezTo>
                      <a:pt x="1627" y="2551"/>
                      <a:pt x="1627" y="2218"/>
                      <a:pt x="1479" y="1997"/>
                    </a:cubicBezTo>
                    <a:cubicBezTo>
                      <a:pt x="1257" y="1627"/>
                      <a:pt x="1072" y="1294"/>
                      <a:pt x="888" y="998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3C2F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7" name="Google Shape;23397;p39"/>
              <p:cNvSpPr/>
              <p:nvPr/>
            </p:nvSpPr>
            <p:spPr>
              <a:xfrm>
                <a:off x="6300900" y="4798450"/>
                <a:ext cx="50850" cy="259750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10390" extrusionOk="0">
                    <a:moveTo>
                      <a:pt x="185" y="1"/>
                    </a:moveTo>
                    <a:lnTo>
                      <a:pt x="185" y="1"/>
                    </a:lnTo>
                    <a:cubicBezTo>
                      <a:pt x="333" y="925"/>
                      <a:pt x="629" y="1849"/>
                      <a:pt x="1072" y="2699"/>
                    </a:cubicBezTo>
                    <a:cubicBezTo>
                      <a:pt x="1183" y="3143"/>
                      <a:pt x="1442" y="3550"/>
                      <a:pt x="1368" y="3882"/>
                    </a:cubicBezTo>
                    <a:cubicBezTo>
                      <a:pt x="1442" y="4437"/>
                      <a:pt x="1516" y="4844"/>
                      <a:pt x="1516" y="5287"/>
                    </a:cubicBezTo>
                    <a:cubicBezTo>
                      <a:pt x="1627" y="6175"/>
                      <a:pt x="1479" y="7025"/>
                      <a:pt x="1146" y="7838"/>
                    </a:cubicBezTo>
                    <a:cubicBezTo>
                      <a:pt x="961" y="8282"/>
                      <a:pt x="776" y="8689"/>
                      <a:pt x="555" y="9058"/>
                    </a:cubicBezTo>
                    <a:cubicBezTo>
                      <a:pt x="407" y="9243"/>
                      <a:pt x="259" y="9465"/>
                      <a:pt x="185" y="9687"/>
                    </a:cubicBezTo>
                    <a:cubicBezTo>
                      <a:pt x="148" y="9835"/>
                      <a:pt x="74" y="9909"/>
                      <a:pt x="74" y="10057"/>
                    </a:cubicBezTo>
                    <a:cubicBezTo>
                      <a:pt x="37" y="10167"/>
                      <a:pt x="37" y="10204"/>
                      <a:pt x="37" y="10241"/>
                    </a:cubicBezTo>
                    <a:cubicBezTo>
                      <a:pt x="37" y="10278"/>
                      <a:pt x="0" y="10352"/>
                      <a:pt x="0" y="10352"/>
                    </a:cubicBezTo>
                    <a:lnTo>
                      <a:pt x="0" y="10389"/>
                    </a:lnTo>
                    <a:cubicBezTo>
                      <a:pt x="74" y="10389"/>
                      <a:pt x="74" y="10278"/>
                      <a:pt x="148" y="10241"/>
                    </a:cubicBezTo>
                    <a:cubicBezTo>
                      <a:pt x="148" y="10167"/>
                      <a:pt x="185" y="10130"/>
                      <a:pt x="185" y="10057"/>
                    </a:cubicBezTo>
                    <a:cubicBezTo>
                      <a:pt x="222" y="9983"/>
                      <a:pt x="259" y="9835"/>
                      <a:pt x="333" y="9724"/>
                    </a:cubicBezTo>
                    <a:lnTo>
                      <a:pt x="739" y="9206"/>
                    </a:lnTo>
                    <a:cubicBezTo>
                      <a:pt x="998" y="8800"/>
                      <a:pt x="1294" y="8393"/>
                      <a:pt x="1479" y="7986"/>
                    </a:cubicBezTo>
                    <a:cubicBezTo>
                      <a:pt x="1886" y="7173"/>
                      <a:pt x="2033" y="6175"/>
                      <a:pt x="1996" y="5250"/>
                    </a:cubicBezTo>
                    <a:cubicBezTo>
                      <a:pt x="1996" y="4807"/>
                      <a:pt x="1886" y="4326"/>
                      <a:pt x="1849" y="3882"/>
                    </a:cubicBezTo>
                    <a:cubicBezTo>
                      <a:pt x="1849" y="3365"/>
                      <a:pt x="1553" y="2958"/>
                      <a:pt x="1368" y="2551"/>
                    </a:cubicBezTo>
                    <a:cubicBezTo>
                      <a:pt x="961" y="1701"/>
                      <a:pt x="555" y="888"/>
                      <a:pt x="185" y="1"/>
                    </a:cubicBezTo>
                    <a:close/>
                  </a:path>
                </a:pathLst>
              </a:custGeom>
              <a:solidFill>
                <a:srgbClr val="796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8" name="Google Shape;23398;p39"/>
              <p:cNvSpPr/>
              <p:nvPr/>
            </p:nvSpPr>
            <p:spPr>
              <a:xfrm>
                <a:off x="5491225" y="4867775"/>
                <a:ext cx="184875" cy="384525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15381" extrusionOk="0">
                    <a:moveTo>
                      <a:pt x="1036" y="0"/>
                    </a:moveTo>
                    <a:cubicBezTo>
                      <a:pt x="703" y="703"/>
                      <a:pt x="481" y="1368"/>
                      <a:pt x="297" y="2108"/>
                    </a:cubicBezTo>
                    <a:cubicBezTo>
                      <a:pt x="112" y="2847"/>
                      <a:pt x="1" y="3660"/>
                      <a:pt x="1" y="4437"/>
                    </a:cubicBezTo>
                    <a:cubicBezTo>
                      <a:pt x="1" y="5990"/>
                      <a:pt x="297" y="7616"/>
                      <a:pt x="1295" y="9058"/>
                    </a:cubicBezTo>
                    <a:cubicBezTo>
                      <a:pt x="1369" y="9132"/>
                      <a:pt x="1406" y="9243"/>
                      <a:pt x="1517" y="9317"/>
                    </a:cubicBezTo>
                    <a:cubicBezTo>
                      <a:pt x="1554" y="9428"/>
                      <a:pt x="1590" y="9465"/>
                      <a:pt x="1701" y="9576"/>
                    </a:cubicBezTo>
                    <a:lnTo>
                      <a:pt x="2071" y="9945"/>
                    </a:lnTo>
                    <a:lnTo>
                      <a:pt x="2811" y="10722"/>
                    </a:lnTo>
                    <a:cubicBezTo>
                      <a:pt x="3254" y="11239"/>
                      <a:pt x="3772" y="11794"/>
                      <a:pt x="4289" y="12275"/>
                    </a:cubicBezTo>
                    <a:cubicBezTo>
                      <a:pt x="4733" y="12829"/>
                      <a:pt x="5288" y="13347"/>
                      <a:pt x="5805" y="13864"/>
                    </a:cubicBezTo>
                    <a:cubicBezTo>
                      <a:pt x="6323" y="14382"/>
                      <a:pt x="6877" y="14863"/>
                      <a:pt x="7395" y="15380"/>
                    </a:cubicBezTo>
                    <a:lnTo>
                      <a:pt x="7395" y="15343"/>
                    </a:lnTo>
                    <a:cubicBezTo>
                      <a:pt x="7025" y="14678"/>
                      <a:pt x="6545" y="14123"/>
                      <a:pt x="6138" y="13532"/>
                    </a:cubicBezTo>
                    <a:cubicBezTo>
                      <a:pt x="5731" y="12977"/>
                      <a:pt x="5251" y="12385"/>
                      <a:pt x="4807" y="11831"/>
                    </a:cubicBezTo>
                    <a:cubicBezTo>
                      <a:pt x="3883" y="10648"/>
                      <a:pt x="2884" y="9539"/>
                      <a:pt x="1960" y="8430"/>
                    </a:cubicBezTo>
                    <a:cubicBezTo>
                      <a:pt x="1147" y="7247"/>
                      <a:pt x="814" y="5768"/>
                      <a:pt x="666" y="4326"/>
                    </a:cubicBezTo>
                    <a:cubicBezTo>
                      <a:pt x="629" y="3586"/>
                      <a:pt x="666" y="2921"/>
                      <a:pt x="777" y="2182"/>
                    </a:cubicBezTo>
                    <a:cubicBezTo>
                      <a:pt x="851" y="1442"/>
                      <a:pt x="999" y="703"/>
                      <a:pt x="1147" y="0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9" name="Google Shape;23399;p39"/>
              <p:cNvSpPr/>
              <p:nvPr/>
            </p:nvSpPr>
            <p:spPr>
              <a:xfrm>
                <a:off x="5530050" y="5249500"/>
                <a:ext cx="151600" cy="62300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492" extrusionOk="0">
                    <a:moveTo>
                      <a:pt x="5842" y="0"/>
                    </a:moveTo>
                    <a:cubicBezTo>
                      <a:pt x="5916" y="148"/>
                      <a:pt x="5953" y="333"/>
                      <a:pt x="5916" y="481"/>
                    </a:cubicBezTo>
                    <a:cubicBezTo>
                      <a:pt x="5879" y="629"/>
                      <a:pt x="5768" y="740"/>
                      <a:pt x="5694" y="888"/>
                    </a:cubicBezTo>
                    <a:cubicBezTo>
                      <a:pt x="5472" y="1109"/>
                      <a:pt x="5139" y="1331"/>
                      <a:pt x="4844" y="1405"/>
                    </a:cubicBezTo>
                    <a:cubicBezTo>
                      <a:pt x="4474" y="1738"/>
                      <a:pt x="4030" y="1960"/>
                      <a:pt x="3513" y="1997"/>
                    </a:cubicBezTo>
                    <a:cubicBezTo>
                      <a:pt x="3446" y="2002"/>
                      <a:pt x="3376" y="2005"/>
                      <a:pt x="3305" y="2005"/>
                    </a:cubicBezTo>
                    <a:cubicBezTo>
                      <a:pt x="2905" y="2005"/>
                      <a:pt x="2459" y="1909"/>
                      <a:pt x="2145" y="1627"/>
                    </a:cubicBezTo>
                    <a:cubicBezTo>
                      <a:pt x="1775" y="1812"/>
                      <a:pt x="1405" y="1960"/>
                      <a:pt x="1036" y="1997"/>
                    </a:cubicBezTo>
                    <a:cubicBezTo>
                      <a:pt x="943" y="2034"/>
                      <a:pt x="851" y="2052"/>
                      <a:pt x="758" y="2052"/>
                    </a:cubicBezTo>
                    <a:cubicBezTo>
                      <a:pt x="666" y="2052"/>
                      <a:pt x="574" y="2034"/>
                      <a:pt x="481" y="1997"/>
                    </a:cubicBezTo>
                    <a:cubicBezTo>
                      <a:pt x="296" y="1960"/>
                      <a:pt x="111" y="1812"/>
                      <a:pt x="1" y="1701"/>
                    </a:cubicBezTo>
                    <a:lnTo>
                      <a:pt x="1" y="1701"/>
                    </a:lnTo>
                    <a:cubicBezTo>
                      <a:pt x="1" y="1923"/>
                      <a:pt x="185" y="2108"/>
                      <a:pt x="333" y="2108"/>
                    </a:cubicBezTo>
                    <a:cubicBezTo>
                      <a:pt x="518" y="2181"/>
                      <a:pt x="740" y="2255"/>
                      <a:pt x="962" y="2255"/>
                    </a:cubicBezTo>
                    <a:cubicBezTo>
                      <a:pt x="1340" y="2255"/>
                      <a:pt x="1672" y="2164"/>
                      <a:pt x="1976" y="2053"/>
                    </a:cubicBezTo>
                    <a:lnTo>
                      <a:pt x="1976" y="2053"/>
                    </a:lnTo>
                    <a:cubicBezTo>
                      <a:pt x="2182" y="2204"/>
                      <a:pt x="2392" y="2308"/>
                      <a:pt x="2625" y="2366"/>
                    </a:cubicBezTo>
                    <a:cubicBezTo>
                      <a:pt x="2875" y="2450"/>
                      <a:pt x="3104" y="2491"/>
                      <a:pt x="3327" y="2491"/>
                    </a:cubicBezTo>
                    <a:cubicBezTo>
                      <a:pt x="3402" y="2491"/>
                      <a:pt x="3476" y="2486"/>
                      <a:pt x="3550" y="2477"/>
                    </a:cubicBezTo>
                    <a:cubicBezTo>
                      <a:pt x="3845" y="2403"/>
                      <a:pt x="4104" y="2329"/>
                      <a:pt x="4400" y="2181"/>
                    </a:cubicBezTo>
                    <a:cubicBezTo>
                      <a:pt x="4659" y="2108"/>
                      <a:pt x="4918" y="1923"/>
                      <a:pt x="5102" y="1738"/>
                    </a:cubicBezTo>
                    <a:lnTo>
                      <a:pt x="5102" y="1738"/>
                    </a:lnTo>
                    <a:lnTo>
                      <a:pt x="4992" y="1775"/>
                    </a:lnTo>
                    <a:cubicBezTo>
                      <a:pt x="5176" y="1664"/>
                      <a:pt x="5324" y="1590"/>
                      <a:pt x="5472" y="1479"/>
                    </a:cubicBezTo>
                    <a:lnTo>
                      <a:pt x="5879" y="1072"/>
                    </a:lnTo>
                    <a:cubicBezTo>
                      <a:pt x="6027" y="924"/>
                      <a:pt x="6064" y="703"/>
                      <a:pt x="6064" y="518"/>
                    </a:cubicBezTo>
                    <a:cubicBezTo>
                      <a:pt x="6064" y="333"/>
                      <a:pt x="5953" y="148"/>
                      <a:pt x="5879" y="0"/>
                    </a:cubicBezTo>
                    <a:close/>
                  </a:path>
                </a:pathLst>
              </a:custGeom>
              <a:solidFill>
                <a:srgbClr val="3C2F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0" name="Google Shape;23400;p39"/>
              <p:cNvSpPr/>
              <p:nvPr/>
            </p:nvSpPr>
            <p:spPr>
              <a:xfrm>
                <a:off x="5348900" y="4982375"/>
                <a:ext cx="189500" cy="309650"/>
              </a:xfrm>
              <a:custGeom>
                <a:avLst/>
                <a:gdLst/>
                <a:ahLst/>
                <a:cxnLst/>
                <a:rect l="l" t="t" r="r" b="b"/>
                <a:pathLst>
                  <a:path w="7580" h="12386" extrusionOk="0">
                    <a:moveTo>
                      <a:pt x="0" y="1"/>
                    </a:moveTo>
                    <a:cubicBezTo>
                      <a:pt x="148" y="1184"/>
                      <a:pt x="444" y="2441"/>
                      <a:pt x="925" y="3587"/>
                    </a:cubicBezTo>
                    <a:cubicBezTo>
                      <a:pt x="1146" y="4178"/>
                      <a:pt x="1368" y="4733"/>
                      <a:pt x="1701" y="5287"/>
                    </a:cubicBezTo>
                    <a:cubicBezTo>
                      <a:pt x="2034" y="5842"/>
                      <a:pt x="2366" y="6360"/>
                      <a:pt x="2810" y="6840"/>
                    </a:cubicBezTo>
                    <a:cubicBezTo>
                      <a:pt x="3882" y="7506"/>
                      <a:pt x="4769" y="8393"/>
                      <a:pt x="5620" y="9280"/>
                    </a:cubicBezTo>
                    <a:lnTo>
                      <a:pt x="6877" y="10648"/>
                    </a:lnTo>
                    <a:cubicBezTo>
                      <a:pt x="6988" y="10796"/>
                      <a:pt x="7062" y="10907"/>
                      <a:pt x="7173" y="11018"/>
                    </a:cubicBezTo>
                    <a:cubicBezTo>
                      <a:pt x="7173" y="11092"/>
                      <a:pt x="7210" y="11092"/>
                      <a:pt x="7210" y="11129"/>
                    </a:cubicBezTo>
                    <a:lnTo>
                      <a:pt x="7210" y="11203"/>
                    </a:lnTo>
                    <a:cubicBezTo>
                      <a:pt x="7210" y="11314"/>
                      <a:pt x="7173" y="11351"/>
                      <a:pt x="7173" y="11462"/>
                    </a:cubicBezTo>
                    <a:cubicBezTo>
                      <a:pt x="7062" y="11720"/>
                      <a:pt x="7025" y="12090"/>
                      <a:pt x="7210" y="12386"/>
                    </a:cubicBezTo>
                    <a:lnTo>
                      <a:pt x="7283" y="12312"/>
                    </a:lnTo>
                    <a:cubicBezTo>
                      <a:pt x="7210" y="12053"/>
                      <a:pt x="7357" y="11831"/>
                      <a:pt x="7468" y="11536"/>
                    </a:cubicBezTo>
                    <a:cubicBezTo>
                      <a:pt x="7542" y="11425"/>
                      <a:pt x="7542" y="11388"/>
                      <a:pt x="7579" y="11240"/>
                    </a:cubicBezTo>
                    <a:lnTo>
                      <a:pt x="7579" y="11166"/>
                    </a:lnTo>
                    <a:lnTo>
                      <a:pt x="7579" y="11092"/>
                    </a:lnTo>
                    <a:cubicBezTo>
                      <a:pt x="7579" y="11018"/>
                      <a:pt x="7542" y="10981"/>
                      <a:pt x="7542" y="10981"/>
                    </a:cubicBezTo>
                    <a:lnTo>
                      <a:pt x="7431" y="10833"/>
                    </a:lnTo>
                    <a:cubicBezTo>
                      <a:pt x="7394" y="10722"/>
                      <a:pt x="7283" y="10574"/>
                      <a:pt x="7210" y="10426"/>
                    </a:cubicBezTo>
                    <a:cubicBezTo>
                      <a:pt x="6840" y="9872"/>
                      <a:pt x="6507" y="9354"/>
                      <a:pt x="6100" y="8874"/>
                    </a:cubicBezTo>
                    <a:cubicBezTo>
                      <a:pt x="5731" y="8356"/>
                      <a:pt x="5324" y="7875"/>
                      <a:pt x="4843" y="7432"/>
                    </a:cubicBezTo>
                    <a:cubicBezTo>
                      <a:pt x="4622" y="7136"/>
                      <a:pt x="4400" y="6951"/>
                      <a:pt x="4104" y="6729"/>
                    </a:cubicBezTo>
                    <a:lnTo>
                      <a:pt x="3882" y="6544"/>
                    </a:lnTo>
                    <a:cubicBezTo>
                      <a:pt x="3771" y="6471"/>
                      <a:pt x="3697" y="6397"/>
                      <a:pt x="3660" y="6360"/>
                    </a:cubicBezTo>
                    <a:lnTo>
                      <a:pt x="3549" y="6360"/>
                    </a:lnTo>
                    <a:lnTo>
                      <a:pt x="3512" y="6323"/>
                    </a:lnTo>
                    <a:lnTo>
                      <a:pt x="3402" y="6212"/>
                    </a:lnTo>
                    <a:cubicBezTo>
                      <a:pt x="3106" y="5916"/>
                      <a:pt x="2736" y="5398"/>
                      <a:pt x="2440" y="4918"/>
                    </a:cubicBezTo>
                    <a:cubicBezTo>
                      <a:pt x="2108" y="4474"/>
                      <a:pt x="1849" y="3920"/>
                      <a:pt x="1553" y="3402"/>
                    </a:cubicBezTo>
                    <a:cubicBezTo>
                      <a:pt x="1072" y="2330"/>
                      <a:pt x="555" y="1221"/>
                      <a:pt x="37" y="3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1" name="Google Shape;23401;p39"/>
              <p:cNvSpPr/>
              <p:nvPr/>
            </p:nvSpPr>
            <p:spPr>
              <a:xfrm>
                <a:off x="5528200" y="5253975"/>
                <a:ext cx="57325" cy="38050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522" extrusionOk="0">
                    <a:moveTo>
                      <a:pt x="1041" y="1"/>
                    </a:moveTo>
                    <a:cubicBezTo>
                      <a:pt x="904" y="1"/>
                      <a:pt x="766" y="29"/>
                      <a:pt x="629" y="80"/>
                    </a:cubicBezTo>
                    <a:cubicBezTo>
                      <a:pt x="370" y="228"/>
                      <a:pt x="111" y="339"/>
                      <a:pt x="1" y="635"/>
                    </a:cubicBezTo>
                    <a:cubicBezTo>
                      <a:pt x="276" y="509"/>
                      <a:pt x="602" y="418"/>
                      <a:pt x="910" y="418"/>
                    </a:cubicBezTo>
                    <a:cubicBezTo>
                      <a:pt x="1057" y="418"/>
                      <a:pt x="1200" y="439"/>
                      <a:pt x="1332" y="487"/>
                    </a:cubicBezTo>
                    <a:cubicBezTo>
                      <a:pt x="1738" y="672"/>
                      <a:pt x="1997" y="1078"/>
                      <a:pt x="2182" y="1522"/>
                    </a:cubicBezTo>
                    <a:lnTo>
                      <a:pt x="2256" y="1522"/>
                    </a:lnTo>
                    <a:cubicBezTo>
                      <a:pt x="2293" y="1226"/>
                      <a:pt x="2293" y="1004"/>
                      <a:pt x="2145" y="709"/>
                    </a:cubicBezTo>
                    <a:cubicBezTo>
                      <a:pt x="1997" y="487"/>
                      <a:pt x="1775" y="265"/>
                      <a:pt x="1516" y="117"/>
                    </a:cubicBezTo>
                    <a:cubicBezTo>
                      <a:pt x="1358" y="38"/>
                      <a:pt x="1199" y="1"/>
                      <a:pt x="1041" y="1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2" name="Google Shape;23402;p39"/>
              <p:cNvSpPr/>
              <p:nvPr/>
            </p:nvSpPr>
            <p:spPr>
              <a:xfrm>
                <a:off x="5586425" y="5256875"/>
                <a:ext cx="5917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1591" extrusionOk="0">
                    <a:moveTo>
                      <a:pt x="1110" y="1"/>
                    </a:moveTo>
                    <a:cubicBezTo>
                      <a:pt x="888" y="1"/>
                      <a:pt x="666" y="112"/>
                      <a:pt x="518" y="223"/>
                    </a:cubicBezTo>
                    <a:cubicBezTo>
                      <a:pt x="370" y="371"/>
                      <a:pt x="260" y="519"/>
                      <a:pt x="186" y="666"/>
                    </a:cubicBezTo>
                    <a:cubicBezTo>
                      <a:pt x="75" y="925"/>
                      <a:pt x="1" y="1258"/>
                      <a:pt x="112" y="1591"/>
                    </a:cubicBezTo>
                    <a:cubicBezTo>
                      <a:pt x="260" y="1332"/>
                      <a:pt x="333" y="1110"/>
                      <a:pt x="481" y="925"/>
                    </a:cubicBezTo>
                    <a:cubicBezTo>
                      <a:pt x="666" y="740"/>
                      <a:pt x="851" y="556"/>
                      <a:pt x="1110" y="556"/>
                    </a:cubicBezTo>
                    <a:cubicBezTo>
                      <a:pt x="1406" y="556"/>
                      <a:pt x="1627" y="703"/>
                      <a:pt x="1812" y="888"/>
                    </a:cubicBezTo>
                    <a:cubicBezTo>
                      <a:pt x="1997" y="1073"/>
                      <a:pt x="2182" y="1258"/>
                      <a:pt x="2330" y="1480"/>
                    </a:cubicBezTo>
                    <a:lnTo>
                      <a:pt x="2367" y="1443"/>
                    </a:lnTo>
                    <a:cubicBezTo>
                      <a:pt x="2330" y="1110"/>
                      <a:pt x="2219" y="851"/>
                      <a:pt x="2034" y="556"/>
                    </a:cubicBezTo>
                    <a:cubicBezTo>
                      <a:pt x="1923" y="297"/>
                      <a:pt x="1590" y="1"/>
                      <a:pt x="1110" y="1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3" name="Google Shape;23403;p39"/>
              <p:cNvSpPr/>
              <p:nvPr/>
            </p:nvSpPr>
            <p:spPr>
              <a:xfrm>
                <a:off x="5528200" y="5263800"/>
                <a:ext cx="54550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166" extrusionOk="0">
                    <a:moveTo>
                      <a:pt x="872" y="0"/>
                    </a:moveTo>
                    <a:cubicBezTo>
                      <a:pt x="575" y="0"/>
                      <a:pt x="264" y="98"/>
                      <a:pt x="1" y="242"/>
                    </a:cubicBezTo>
                    <a:cubicBezTo>
                      <a:pt x="259" y="242"/>
                      <a:pt x="481" y="279"/>
                      <a:pt x="666" y="279"/>
                    </a:cubicBezTo>
                    <a:cubicBezTo>
                      <a:pt x="851" y="316"/>
                      <a:pt x="1036" y="316"/>
                      <a:pt x="1184" y="426"/>
                    </a:cubicBezTo>
                    <a:cubicBezTo>
                      <a:pt x="1516" y="574"/>
                      <a:pt x="1775" y="833"/>
                      <a:pt x="2145" y="1166"/>
                    </a:cubicBezTo>
                    <a:lnTo>
                      <a:pt x="2182" y="1166"/>
                    </a:lnTo>
                    <a:cubicBezTo>
                      <a:pt x="1997" y="759"/>
                      <a:pt x="1775" y="279"/>
                      <a:pt x="1332" y="94"/>
                    </a:cubicBezTo>
                    <a:cubicBezTo>
                      <a:pt x="1189" y="29"/>
                      <a:pt x="1032" y="0"/>
                      <a:pt x="872" y="0"/>
                    </a:cubicBez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4" name="Google Shape;23404;p39"/>
              <p:cNvSpPr/>
              <p:nvPr/>
            </p:nvSpPr>
            <p:spPr>
              <a:xfrm>
                <a:off x="5589200" y="5267050"/>
                <a:ext cx="56400" cy="296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1184" extrusionOk="0">
                    <a:moveTo>
                      <a:pt x="999" y="1"/>
                    </a:moveTo>
                    <a:cubicBezTo>
                      <a:pt x="703" y="1"/>
                      <a:pt x="444" y="186"/>
                      <a:pt x="333" y="444"/>
                    </a:cubicBezTo>
                    <a:cubicBezTo>
                      <a:pt x="185" y="666"/>
                      <a:pt x="75" y="888"/>
                      <a:pt x="1" y="1184"/>
                    </a:cubicBezTo>
                    <a:cubicBezTo>
                      <a:pt x="222" y="999"/>
                      <a:pt x="407" y="740"/>
                      <a:pt x="518" y="555"/>
                    </a:cubicBezTo>
                    <a:cubicBezTo>
                      <a:pt x="703" y="444"/>
                      <a:pt x="814" y="333"/>
                      <a:pt x="962" y="333"/>
                    </a:cubicBezTo>
                    <a:cubicBezTo>
                      <a:pt x="1110" y="333"/>
                      <a:pt x="1332" y="444"/>
                      <a:pt x="1516" y="555"/>
                    </a:cubicBezTo>
                    <a:cubicBezTo>
                      <a:pt x="1738" y="703"/>
                      <a:pt x="1997" y="888"/>
                      <a:pt x="2219" y="1036"/>
                    </a:cubicBezTo>
                    <a:lnTo>
                      <a:pt x="2256" y="1036"/>
                    </a:lnTo>
                    <a:cubicBezTo>
                      <a:pt x="2108" y="814"/>
                      <a:pt x="1923" y="555"/>
                      <a:pt x="1738" y="370"/>
                    </a:cubicBezTo>
                    <a:cubicBezTo>
                      <a:pt x="1553" y="186"/>
                      <a:pt x="1295" y="1"/>
                      <a:pt x="999" y="1"/>
                    </a:cubicBez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5" name="Google Shape;23405;p39"/>
              <p:cNvSpPr/>
              <p:nvPr/>
            </p:nvSpPr>
            <p:spPr>
              <a:xfrm>
                <a:off x="5888675" y="5291075"/>
                <a:ext cx="1053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443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12"/>
                      <a:pt x="37" y="186"/>
                      <a:pt x="74" y="297"/>
                    </a:cubicBezTo>
                    <a:cubicBezTo>
                      <a:pt x="111" y="334"/>
                      <a:pt x="148" y="445"/>
                      <a:pt x="259" y="482"/>
                    </a:cubicBezTo>
                    <a:cubicBezTo>
                      <a:pt x="407" y="555"/>
                      <a:pt x="592" y="666"/>
                      <a:pt x="703" y="703"/>
                    </a:cubicBezTo>
                    <a:cubicBezTo>
                      <a:pt x="949" y="786"/>
                      <a:pt x="1196" y="827"/>
                      <a:pt x="1443" y="843"/>
                    </a:cubicBezTo>
                    <a:lnTo>
                      <a:pt x="1443" y="843"/>
                    </a:lnTo>
                    <a:cubicBezTo>
                      <a:pt x="1502" y="928"/>
                      <a:pt x="1557" y="990"/>
                      <a:pt x="1627" y="1036"/>
                    </a:cubicBezTo>
                    <a:cubicBezTo>
                      <a:pt x="1738" y="1110"/>
                      <a:pt x="1886" y="1221"/>
                      <a:pt x="1997" y="1258"/>
                    </a:cubicBezTo>
                    <a:cubicBezTo>
                      <a:pt x="2255" y="1406"/>
                      <a:pt x="2551" y="1443"/>
                      <a:pt x="2847" y="1443"/>
                    </a:cubicBezTo>
                    <a:cubicBezTo>
                      <a:pt x="3106" y="1443"/>
                      <a:pt x="3401" y="1406"/>
                      <a:pt x="3623" y="1258"/>
                    </a:cubicBezTo>
                    <a:cubicBezTo>
                      <a:pt x="3845" y="1184"/>
                      <a:pt x="4067" y="999"/>
                      <a:pt x="4215" y="814"/>
                    </a:cubicBezTo>
                    <a:lnTo>
                      <a:pt x="4215" y="740"/>
                    </a:lnTo>
                    <a:cubicBezTo>
                      <a:pt x="3860" y="934"/>
                      <a:pt x="3477" y="1043"/>
                      <a:pt x="3065" y="1043"/>
                    </a:cubicBezTo>
                    <a:cubicBezTo>
                      <a:pt x="3005" y="1043"/>
                      <a:pt x="2945" y="1041"/>
                      <a:pt x="2884" y="1036"/>
                    </a:cubicBezTo>
                    <a:cubicBezTo>
                      <a:pt x="2440" y="999"/>
                      <a:pt x="2034" y="777"/>
                      <a:pt x="1738" y="408"/>
                    </a:cubicBezTo>
                    <a:cubicBezTo>
                      <a:pt x="1608" y="426"/>
                      <a:pt x="1460" y="435"/>
                      <a:pt x="1308" y="435"/>
                    </a:cubicBezTo>
                    <a:cubicBezTo>
                      <a:pt x="1155" y="435"/>
                      <a:pt x="998" y="426"/>
                      <a:pt x="850" y="408"/>
                    </a:cubicBezTo>
                    <a:cubicBezTo>
                      <a:pt x="740" y="408"/>
                      <a:pt x="592" y="334"/>
                      <a:pt x="444" y="297"/>
                    </a:cubicBezTo>
                    <a:cubicBezTo>
                      <a:pt x="296" y="260"/>
                      <a:pt x="185" y="149"/>
                      <a:pt x="185" y="38"/>
                    </a:cubicBez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3C2F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6" name="Google Shape;23406;p39"/>
              <p:cNvSpPr/>
              <p:nvPr/>
            </p:nvSpPr>
            <p:spPr>
              <a:xfrm>
                <a:off x="5623400" y="4940775"/>
                <a:ext cx="303175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2127" h="14050" extrusionOk="0">
                    <a:moveTo>
                      <a:pt x="1" y="1"/>
                    </a:moveTo>
                    <a:cubicBezTo>
                      <a:pt x="888" y="1369"/>
                      <a:pt x="1701" y="2774"/>
                      <a:pt x="2625" y="4105"/>
                    </a:cubicBezTo>
                    <a:cubicBezTo>
                      <a:pt x="3550" y="5436"/>
                      <a:pt x="4474" y="6841"/>
                      <a:pt x="5731" y="7876"/>
                    </a:cubicBezTo>
                    <a:cubicBezTo>
                      <a:pt x="6064" y="8172"/>
                      <a:pt x="6396" y="8393"/>
                      <a:pt x="6766" y="8578"/>
                    </a:cubicBezTo>
                    <a:cubicBezTo>
                      <a:pt x="7136" y="8763"/>
                      <a:pt x="7543" y="8911"/>
                      <a:pt x="7912" y="8985"/>
                    </a:cubicBezTo>
                    <a:cubicBezTo>
                      <a:pt x="8652" y="9244"/>
                      <a:pt x="9391" y="9539"/>
                      <a:pt x="10020" y="10057"/>
                    </a:cubicBezTo>
                    <a:cubicBezTo>
                      <a:pt x="10685" y="10538"/>
                      <a:pt x="11203" y="11203"/>
                      <a:pt x="11572" y="11906"/>
                    </a:cubicBezTo>
                    <a:cubicBezTo>
                      <a:pt x="11609" y="12090"/>
                      <a:pt x="11646" y="12275"/>
                      <a:pt x="11609" y="12460"/>
                    </a:cubicBezTo>
                    <a:cubicBezTo>
                      <a:pt x="11572" y="12645"/>
                      <a:pt x="11424" y="12830"/>
                      <a:pt x="11277" y="12978"/>
                    </a:cubicBezTo>
                    <a:cubicBezTo>
                      <a:pt x="11166" y="13126"/>
                      <a:pt x="11018" y="13237"/>
                      <a:pt x="10870" y="13421"/>
                    </a:cubicBezTo>
                    <a:cubicBezTo>
                      <a:pt x="10722" y="13606"/>
                      <a:pt x="10648" y="13791"/>
                      <a:pt x="10685" y="14050"/>
                    </a:cubicBezTo>
                    <a:lnTo>
                      <a:pt x="10796" y="14050"/>
                    </a:lnTo>
                    <a:cubicBezTo>
                      <a:pt x="10833" y="13606"/>
                      <a:pt x="11203" y="13495"/>
                      <a:pt x="11535" y="13200"/>
                    </a:cubicBezTo>
                    <a:cubicBezTo>
                      <a:pt x="11646" y="13052"/>
                      <a:pt x="11905" y="12867"/>
                      <a:pt x="11979" y="12608"/>
                    </a:cubicBezTo>
                    <a:cubicBezTo>
                      <a:pt x="12127" y="12312"/>
                      <a:pt x="12090" y="12016"/>
                      <a:pt x="11979" y="11721"/>
                    </a:cubicBezTo>
                    <a:cubicBezTo>
                      <a:pt x="11720" y="10907"/>
                      <a:pt x="11203" y="10094"/>
                      <a:pt x="10500" y="9502"/>
                    </a:cubicBezTo>
                    <a:cubicBezTo>
                      <a:pt x="9798" y="8874"/>
                      <a:pt x="8984" y="8504"/>
                      <a:pt x="8134" y="8172"/>
                    </a:cubicBezTo>
                    <a:cubicBezTo>
                      <a:pt x="7690" y="8024"/>
                      <a:pt x="7469" y="7987"/>
                      <a:pt x="7173" y="7802"/>
                    </a:cubicBezTo>
                    <a:cubicBezTo>
                      <a:pt x="6914" y="7617"/>
                      <a:pt x="6618" y="7432"/>
                      <a:pt x="6360" y="7210"/>
                    </a:cubicBezTo>
                    <a:cubicBezTo>
                      <a:pt x="5805" y="6730"/>
                      <a:pt x="5287" y="6175"/>
                      <a:pt x="4770" y="5584"/>
                    </a:cubicBezTo>
                    <a:cubicBezTo>
                      <a:pt x="4215" y="4992"/>
                      <a:pt x="3772" y="4327"/>
                      <a:pt x="3254" y="3735"/>
                    </a:cubicBezTo>
                    <a:cubicBezTo>
                      <a:pt x="2219" y="2441"/>
                      <a:pt x="1221" y="1184"/>
                      <a:pt x="74" y="1"/>
                    </a:cubicBez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7" name="Google Shape;23407;p39"/>
              <p:cNvSpPr/>
              <p:nvPr/>
            </p:nvSpPr>
            <p:spPr>
              <a:xfrm>
                <a:off x="5907150" y="4957425"/>
                <a:ext cx="147900" cy="286550"/>
              </a:xfrm>
              <a:custGeom>
                <a:avLst/>
                <a:gdLst/>
                <a:ahLst/>
                <a:cxnLst/>
                <a:rect l="l" t="t" r="r" b="b"/>
                <a:pathLst>
                  <a:path w="5916" h="11462" extrusionOk="0">
                    <a:moveTo>
                      <a:pt x="481" y="0"/>
                    </a:moveTo>
                    <a:lnTo>
                      <a:pt x="481" y="0"/>
                    </a:lnTo>
                    <a:cubicBezTo>
                      <a:pt x="74" y="1073"/>
                      <a:pt x="1" y="2293"/>
                      <a:pt x="259" y="3439"/>
                    </a:cubicBezTo>
                    <a:cubicBezTo>
                      <a:pt x="407" y="4030"/>
                      <a:pt x="629" y="4585"/>
                      <a:pt x="962" y="5139"/>
                    </a:cubicBezTo>
                    <a:cubicBezTo>
                      <a:pt x="1110" y="5361"/>
                      <a:pt x="1332" y="5657"/>
                      <a:pt x="1553" y="5879"/>
                    </a:cubicBezTo>
                    <a:cubicBezTo>
                      <a:pt x="1886" y="6175"/>
                      <a:pt x="1886" y="6175"/>
                      <a:pt x="2071" y="6396"/>
                    </a:cubicBezTo>
                    <a:cubicBezTo>
                      <a:pt x="2404" y="6766"/>
                      <a:pt x="2662" y="7173"/>
                      <a:pt x="2995" y="7579"/>
                    </a:cubicBezTo>
                    <a:cubicBezTo>
                      <a:pt x="3365" y="8023"/>
                      <a:pt x="3624" y="8430"/>
                      <a:pt x="3956" y="8836"/>
                    </a:cubicBezTo>
                    <a:cubicBezTo>
                      <a:pt x="4622" y="9724"/>
                      <a:pt x="5250" y="10500"/>
                      <a:pt x="5805" y="11461"/>
                    </a:cubicBezTo>
                    <a:lnTo>
                      <a:pt x="5916" y="11461"/>
                    </a:lnTo>
                    <a:cubicBezTo>
                      <a:pt x="5657" y="10352"/>
                      <a:pt x="5103" y="9391"/>
                      <a:pt x="4622" y="8467"/>
                    </a:cubicBezTo>
                    <a:cubicBezTo>
                      <a:pt x="4067" y="7542"/>
                      <a:pt x="3439" y="6618"/>
                      <a:pt x="2773" y="5805"/>
                    </a:cubicBezTo>
                    <a:cubicBezTo>
                      <a:pt x="2589" y="5620"/>
                      <a:pt x="2330" y="5435"/>
                      <a:pt x="2145" y="5250"/>
                    </a:cubicBezTo>
                    <a:cubicBezTo>
                      <a:pt x="1960" y="5065"/>
                      <a:pt x="1775" y="4881"/>
                      <a:pt x="1664" y="4622"/>
                    </a:cubicBezTo>
                    <a:cubicBezTo>
                      <a:pt x="1332" y="4178"/>
                      <a:pt x="1110" y="3698"/>
                      <a:pt x="925" y="3217"/>
                    </a:cubicBezTo>
                    <a:cubicBezTo>
                      <a:pt x="555" y="2182"/>
                      <a:pt x="444" y="1073"/>
                      <a:pt x="481" y="0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8" name="Google Shape;23408;p39"/>
              <p:cNvSpPr/>
              <p:nvPr/>
            </p:nvSpPr>
            <p:spPr>
              <a:xfrm>
                <a:off x="5903450" y="5257450"/>
                <a:ext cx="43475" cy="4660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864" extrusionOk="0">
                    <a:moveTo>
                      <a:pt x="800" y="0"/>
                    </a:moveTo>
                    <a:cubicBezTo>
                      <a:pt x="765" y="0"/>
                      <a:pt x="733" y="5"/>
                      <a:pt x="703" y="15"/>
                    </a:cubicBezTo>
                    <a:cubicBezTo>
                      <a:pt x="407" y="15"/>
                      <a:pt x="186" y="163"/>
                      <a:pt x="38" y="385"/>
                    </a:cubicBezTo>
                    <a:lnTo>
                      <a:pt x="1" y="533"/>
                    </a:lnTo>
                    <a:cubicBezTo>
                      <a:pt x="186" y="496"/>
                      <a:pt x="407" y="496"/>
                      <a:pt x="592" y="496"/>
                    </a:cubicBezTo>
                    <a:cubicBezTo>
                      <a:pt x="777" y="496"/>
                      <a:pt x="999" y="570"/>
                      <a:pt x="1110" y="717"/>
                    </a:cubicBezTo>
                    <a:cubicBezTo>
                      <a:pt x="1221" y="865"/>
                      <a:pt x="1221" y="1087"/>
                      <a:pt x="1221" y="1272"/>
                    </a:cubicBezTo>
                    <a:cubicBezTo>
                      <a:pt x="1221" y="1457"/>
                      <a:pt x="1184" y="1679"/>
                      <a:pt x="1147" y="1863"/>
                    </a:cubicBezTo>
                    <a:lnTo>
                      <a:pt x="1184" y="1863"/>
                    </a:lnTo>
                    <a:cubicBezTo>
                      <a:pt x="1406" y="1679"/>
                      <a:pt x="1553" y="1494"/>
                      <a:pt x="1664" y="1272"/>
                    </a:cubicBezTo>
                    <a:cubicBezTo>
                      <a:pt x="1701" y="1050"/>
                      <a:pt x="1738" y="717"/>
                      <a:pt x="1516" y="385"/>
                    </a:cubicBezTo>
                    <a:cubicBezTo>
                      <a:pt x="1406" y="274"/>
                      <a:pt x="1258" y="126"/>
                      <a:pt x="1110" y="89"/>
                    </a:cubicBezTo>
                    <a:cubicBezTo>
                      <a:pt x="1002" y="35"/>
                      <a:pt x="893" y="0"/>
                      <a:pt x="800" y="0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9" name="Google Shape;23409;p39"/>
              <p:cNvSpPr/>
              <p:nvPr/>
            </p:nvSpPr>
            <p:spPr>
              <a:xfrm>
                <a:off x="5940425" y="5272725"/>
                <a:ext cx="6565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512" extrusionOk="0">
                    <a:moveTo>
                      <a:pt x="1327" y="1"/>
                    </a:moveTo>
                    <a:cubicBezTo>
                      <a:pt x="1265" y="1"/>
                      <a:pt x="1204" y="10"/>
                      <a:pt x="1147" y="32"/>
                    </a:cubicBezTo>
                    <a:cubicBezTo>
                      <a:pt x="740" y="106"/>
                      <a:pt x="444" y="328"/>
                      <a:pt x="259" y="624"/>
                    </a:cubicBezTo>
                    <a:cubicBezTo>
                      <a:pt x="74" y="846"/>
                      <a:pt x="1" y="1179"/>
                      <a:pt x="1" y="1511"/>
                    </a:cubicBezTo>
                    <a:cubicBezTo>
                      <a:pt x="148" y="1252"/>
                      <a:pt x="333" y="1031"/>
                      <a:pt x="555" y="846"/>
                    </a:cubicBezTo>
                    <a:cubicBezTo>
                      <a:pt x="740" y="661"/>
                      <a:pt x="962" y="513"/>
                      <a:pt x="1221" y="476"/>
                    </a:cubicBezTo>
                    <a:cubicBezTo>
                      <a:pt x="1265" y="470"/>
                      <a:pt x="1309" y="467"/>
                      <a:pt x="1354" y="467"/>
                    </a:cubicBezTo>
                    <a:cubicBezTo>
                      <a:pt x="1568" y="467"/>
                      <a:pt x="1783" y="538"/>
                      <a:pt x="1997" y="661"/>
                    </a:cubicBezTo>
                    <a:cubicBezTo>
                      <a:pt x="2219" y="809"/>
                      <a:pt x="2404" y="994"/>
                      <a:pt x="2588" y="1216"/>
                    </a:cubicBezTo>
                    <a:lnTo>
                      <a:pt x="2625" y="1179"/>
                    </a:lnTo>
                    <a:cubicBezTo>
                      <a:pt x="2588" y="846"/>
                      <a:pt x="2441" y="587"/>
                      <a:pt x="2219" y="328"/>
                    </a:cubicBezTo>
                    <a:cubicBezTo>
                      <a:pt x="2071" y="217"/>
                      <a:pt x="1923" y="143"/>
                      <a:pt x="1738" y="69"/>
                    </a:cubicBezTo>
                    <a:cubicBezTo>
                      <a:pt x="1611" y="44"/>
                      <a:pt x="1465" y="1"/>
                      <a:pt x="1327" y="1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0" name="Google Shape;23410;p39"/>
              <p:cNvSpPr/>
              <p:nvPr/>
            </p:nvSpPr>
            <p:spPr>
              <a:xfrm>
                <a:off x="5904375" y="5265200"/>
                <a:ext cx="323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80" extrusionOk="0">
                    <a:moveTo>
                      <a:pt x="592" y="1"/>
                    </a:moveTo>
                    <a:cubicBezTo>
                      <a:pt x="407" y="1"/>
                      <a:pt x="185" y="38"/>
                      <a:pt x="1" y="75"/>
                    </a:cubicBezTo>
                    <a:cubicBezTo>
                      <a:pt x="222" y="186"/>
                      <a:pt x="407" y="260"/>
                      <a:pt x="555" y="333"/>
                    </a:cubicBezTo>
                    <a:cubicBezTo>
                      <a:pt x="703" y="370"/>
                      <a:pt x="777" y="444"/>
                      <a:pt x="814" y="518"/>
                    </a:cubicBezTo>
                    <a:cubicBezTo>
                      <a:pt x="888" y="555"/>
                      <a:pt x="925" y="703"/>
                      <a:pt x="962" y="888"/>
                    </a:cubicBezTo>
                    <a:cubicBezTo>
                      <a:pt x="1036" y="1073"/>
                      <a:pt x="1073" y="1258"/>
                      <a:pt x="1110" y="1480"/>
                    </a:cubicBezTo>
                    <a:lnTo>
                      <a:pt x="1147" y="1480"/>
                    </a:lnTo>
                    <a:cubicBezTo>
                      <a:pt x="1258" y="1295"/>
                      <a:pt x="1295" y="1073"/>
                      <a:pt x="1295" y="888"/>
                    </a:cubicBezTo>
                    <a:cubicBezTo>
                      <a:pt x="1295" y="703"/>
                      <a:pt x="1295" y="444"/>
                      <a:pt x="1147" y="260"/>
                    </a:cubicBezTo>
                    <a:cubicBezTo>
                      <a:pt x="1036" y="75"/>
                      <a:pt x="777" y="1"/>
                      <a:pt x="592" y="1"/>
                    </a:cubicBez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1" name="Google Shape;23411;p39"/>
              <p:cNvSpPr/>
              <p:nvPr/>
            </p:nvSpPr>
            <p:spPr>
              <a:xfrm>
                <a:off x="5940425" y="5282175"/>
                <a:ext cx="638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134" extrusionOk="0">
                    <a:moveTo>
                      <a:pt x="1336" y="1"/>
                    </a:moveTo>
                    <a:cubicBezTo>
                      <a:pt x="1274" y="1"/>
                      <a:pt x="1211" y="8"/>
                      <a:pt x="1147" y="24"/>
                    </a:cubicBezTo>
                    <a:cubicBezTo>
                      <a:pt x="888" y="61"/>
                      <a:pt x="629" y="246"/>
                      <a:pt x="444" y="431"/>
                    </a:cubicBezTo>
                    <a:cubicBezTo>
                      <a:pt x="259" y="653"/>
                      <a:pt x="148" y="874"/>
                      <a:pt x="1" y="1133"/>
                    </a:cubicBezTo>
                    <a:cubicBezTo>
                      <a:pt x="222" y="948"/>
                      <a:pt x="444" y="801"/>
                      <a:pt x="703" y="616"/>
                    </a:cubicBezTo>
                    <a:cubicBezTo>
                      <a:pt x="888" y="468"/>
                      <a:pt x="1073" y="394"/>
                      <a:pt x="1258" y="320"/>
                    </a:cubicBezTo>
                    <a:cubicBezTo>
                      <a:pt x="1285" y="311"/>
                      <a:pt x="1318" y="306"/>
                      <a:pt x="1355" y="306"/>
                    </a:cubicBezTo>
                    <a:cubicBezTo>
                      <a:pt x="1465" y="306"/>
                      <a:pt x="1618" y="348"/>
                      <a:pt x="1812" y="431"/>
                    </a:cubicBezTo>
                    <a:cubicBezTo>
                      <a:pt x="1997" y="505"/>
                      <a:pt x="2219" y="653"/>
                      <a:pt x="2478" y="801"/>
                    </a:cubicBezTo>
                    <a:lnTo>
                      <a:pt x="2551" y="801"/>
                    </a:lnTo>
                    <a:cubicBezTo>
                      <a:pt x="2367" y="579"/>
                      <a:pt x="2182" y="320"/>
                      <a:pt x="1923" y="209"/>
                    </a:cubicBezTo>
                    <a:cubicBezTo>
                      <a:pt x="1750" y="94"/>
                      <a:pt x="1554" y="1"/>
                      <a:pt x="1336" y="1"/>
                    </a:cubicBezTo>
                    <a:close/>
                  </a:path>
                </a:pathLst>
              </a:custGeom>
              <a:solidFill>
                <a:srgbClr val="7169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2" name="Google Shape;23412;p39"/>
              <p:cNvSpPr/>
              <p:nvPr/>
            </p:nvSpPr>
            <p:spPr>
              <a:xfrm>
                <a:off x="5082700" y="4503600"/>
                <a:ext cx="12017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4807" h="9513" extrusionOk="0">
                    <a:moveTo>
                      <a:pt x="3607" y="8490"/>
                    </a:moveTo>
                    <a:cubicBezTo>
                      <a:pt x="3563" y="8535"/>
                      <a:pt x="3519" y="8577"/>
                      <a:pt x="3476" y="8615"/>
                    </a:cubicBezTo>
                    <a:cubicBezTo>
                      <a:pt x="3450" y="8641"/>
                      <a:pt x="3387" y="8667"/>
                      <a:pt x="3352" y="8667"/>
                    </a:cubicBezTo>
                    <a:cubicBezTo>
                      <a:pt x="3338" y="8667"/>
                      <a:pt x="3328" y="8663"/>
                      <a:pt x="3328" y="8652"/>
                    </a:cubicBezTo>
                    <a:cubicBezTo>
                      <a:pt x="3328" y="8615"/>
                      <a:pt x="3402" y="8541"/>
                      <a:pt x="3513" y="8504"/>
                    </a:cubicBezTo>
                    <a:cubicBezTo>
                      <a:pt x="3543" y="8496"/>
                      <a:pt x="3575" y="8492"/>
                      <a:pt x="3607" y="8490"/>
                    </a:cubicBezTo>
                    <a:close/>
                    <a:moveTo>
                      <a:pt x="75" y="1"/>
                    </a:moveTo>
                    <a:lnTo>
                      <a:pt x="1" y="149"/>
                    </a:lnTo>
                    <a:cubicBezTo>
                      <a:pt x="186" y="223"/>
                      <a:pt x="333" y="481"/>
                      <a:pt x="444" y="703"/>
                    </a:cubicBezTo>
                    <a:lnTo>
                      <a:pt x="703" y="1406"/>
                    </a:lnTo>
                    <a:cubicBezTo>
                      <a:pt x="888" y="1886"/>
                      <a:pt x="1036" y="2367"/>
                      <a:pt x="1184" y="2885"/>
                    </a:cubicBezTo>
                    <a:cubicBezTo>
                      <a:pt x="1443" y="3883"/>
                      <a:pt x="1664" y="4844"/>
                      <a:pt x="1960" y="5879"/>
                    </a:cubicBezTo>
                    <a:cubicBezTo>
                      <a:pt x="2219" y="6877"/>
                      <a:pt x="2478" y="7913"/>
                      <a:pt x="2958" y="8837"/>
                    </a:cubicBezTo>
                    <a:cubicBezTo>
                      <a:pt x="3106" y="9059"/>
                      <a:pt x="3254" y="9280"/>
                      <a:pt x="3513" y="9465"/>
                    </a:cubicBezTo>
                    <a:cubicBezTo>
                      <a:pt x="3558" y="9499"/>
                      <a:pt x="3610" y="9512"/>
                      <a:pt x="3663" y="9512"/>
                    </a:cubicBezTo>
                    <a:cubicBezTo>
                      <a:pt x="3785" y="9512"/>
                      <a:pt x="3916" y="9443"/>
                      <a:pt x="3994" y="9391"/>
                    </a:cubicBezTo>
                    <a:cubicBezTo>
                      <a:pt x="4067" y="9280"/>
                      <a:pt x="4178" y="9207"/>
                      <a:pt x="4215" y="9059"/>
                    </a:cubicBezTo>
                    <a:cubicBezTo>
                      <a:pt x="4437" y="8615"/>
                      <a:pt x="4585" y="8097"/>
                      <a:pt x="4807" y="7617"/>
                    </a:cubicBezTo>
                    <a:lnTo>
                      <a:pt x="4622" y="7506"/>
                    </a:lnTo>
                    <a:cubicBezTo>
                      <a:pt x="4371" y="7673"/>
                      <a:pt x="4143" y="7912"/>
                      <a:pt x="3933" y="8141"/>
                    </a:cubicBezTo>
                    <a:lnTo>
                      <a:pt x="3933" y="8141"/>
                    </a:lnTo>
                    <a:cubicBezTo>
                      <a:pt x="3756" y="7347"/>
                      <a:pt x="3574" y="6393"/>
                      <a:pt x="3291" y="5473"/>
                    </a:cubicBezTo>
                    <a:cubicBezTo>
                      <a:pt x="3032" y="4474"/>
                      <a:pt x="2700" y="3513"/>
                      <a:pt x="2219" y="2552"/>
                    </a:cubicBezTo>
                    <a:cubicBezTo>
                      <a:pt x="1997" y="2034"/>
                      <a:pt x="1738" y="1591"/>
                      <a:pt x="1406" y="1110"/>
                    </a:cubicBezTo>
                    <a:cubicBezTo>
                      <a:pt x="1221" y="888"/>
                      <a:pt x="1073" y="703"/>
                      <a:pt x="851" y="481"/>
                    </a:cubicBezTo>
                    <a:cubicBezTo>
                      <a:pt x="666" y="297"/>
                      <a:pt x="370" y="38"/>
                      <a:pt x="75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3" name="Google Shape;23413;p39"/>
              <p:cNvSpPr/>
              <p:nvPr/>
            </p:nvSpPr>
            <p:spPr>
              <a:xfrm>
                <a:off x="5199150" y="4095075"/>
                <a:ext cx="322600" cy="598950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23958" extrusionOk="0">
                    <a:moveTo>
                      <a:pt x="11277" y="1"/>
                    </a:moveTo>
                    <a:cubicBezTo>
                      <a:pt x="11388" y="2404"/>
                      <a:pt x="11906" y="4733"/>
                      <a:pt x="11758" y="7136"/>
                    </a:cubicBezTo>
                    <a:cubicBezTo>
                      <a:pt x="11721" y="7691"/>
                      <a:pt x="11610" y="8319"/>
                      <a:pt x="11425" y="8874"/>
                    </a:cubicBezTo>
                    <a:cubicBezTo>
                      <a:pt x="11351" y="9133"/>
                      <a:pt x="11203" y="9354"/>
                      <a:pt x="11055" y="9650"/>
                    </a:cubicBezTo>
                    <a:lnTo>
                      <a:pt x="10612" y="10427"/>
                    </a:lnTo>
                    <a:cubicBezTo>
                      <a:pt x="10279" y="10944"/>
                      <a:pt x="9983" y="11462"/>
                      <a:pt x="9724" y="12016"/>
                    </a:cubicBezTo>
                    <a:cubicBezTo>
                      <a:pt x="9576" y="12275"/>
                      <a:pt x="9429" y="12571"/>
                      <a:pt x="9355" y="12830"/>
                    </a:cubicBezTo>
                    <a:cubicBezTo>
                      <a:pt x="9244" y="12978"/>
                      <a:pt x="9207" y="13125"/>
                      <a:pt x="9207" y="13310"/>
                    </a:cubicBezTo>
                    <a:lnTo>
                      <a:pt x="9207" y="13569"/>
                    </a:lnTo>
                    <a:lnTo>
                      <a:pt x="9207" y="13754"/>
                    </a:lnTo>
                    <a:cubicBezTo>
                      <a:pt x="9133" y="14308"/>
                      <a:pt x="8874" y="14900"/>
                      <a:pt x="8652" y="15418"/>
                    </a:cubicBezTo>
                    <a:cubicBezTo>
                      <a:pt x="8430" y="15935"/>
                      <a:pt x="8098" y="16453"/>
                      <a:pt x="7728" y="16896"/>
                    </a:cubicBezTo>
                    <a:cubicBezTo>
                      <a:pt x="7543" y="17118"/>
                      <a:pt x="7321" y="17303"/>
                      <a:pt x="7099" y="17488"/>
                    </a:cubicBezTo>
                    <a:cubicBezTo>
                      <a:pt x="6841" y="17673"/>
                      <a:pt x="6582" y="17784"/>
                      <a:pt x="6286" y="17969"/>
                    </a:cubicBezTo>
                    <a:cubicBezTo>
                      <a:pt x="6064" y="18190"/>
                      <a:pt x="5842" y="18486"/>
                      <a:pt x="5731" y="18745"/>
                    </a:cubicBezTo>
                    <a:cubicBezTo>
                      <a:pt x="5658" y="19078"/>
                      <a:pt x="5621" y="19336"/>
                      <a:pt x="5510" y="19632"/>
                    </a:cubicBezTo>
                    <a:cubicBezTo>
                      <a:pt x="5362" y="20187"/>
                      <a:pt x="4992" y="20630"/>
                      <a:pt x="4511" y="20926"/>
                    </a:cubicBezTo>
                    <a:cubicBezTo>
                      <a:pt x="3994" y="21259"/>
                      <a:pt x="3439" y="21518"/>
                      <a:pt x="2922" y="21814"/>
                    </a:cubicBezTo>
                    <a:cubicBezTo>
                      <a:pt x="2367" y="22072"/>
                      <a:pt x="1850" y="22368"/>
                      <a:pt x="1369" y="22664"/>
                    </a:cubicBezTo>
                    <a:cubicBezTo>
                      <a:pt x="851" y="23034"/>
                      <a:pt x="334" y="23366"/>
                      <a:pt x="1" y="23921"/>
                    </a:cubicBezTo>
                    <a:lnTo>
                      <a:pt x="149" y="23958"/>
                    </a:lnTo>
                    <a:cubicBezTo>
                      <a:pt x="334" y="23736"/>
                      <a:pt x="629" y="23588"/>
                      <a:pt x="851" y="23477"/>
                    </a:cubicBezTo>
                    <a:cubicBezTo>
                      <a:pt x="1073" y="23329"/>
                      <a:pt x="1369" y="23181"/>
                      <a:pt x="1628" y="23071"/>
                    </a:cubicBezTo>
                    <a:cubicBezTo>
                      <a:pt x="2182" y="22849"/>
                      <a:pt x="2737" y="22627"/>
                      <a:pt x="3291" y="22442"/>
                    </a:cubicBezTo>
                    <a:cubicBezTo>
                      <a:pt x="3846" y="22257"/>
                      <a:pt x="4401" y="22035"/>
                      <a:pt x="4992" y="21740"/>
                    </a:cubicBezTo>
                    <a:lnTo>
                      <a:pt x="5103" y="21703"/>
                    </a:lnTo>
                    <a:lnTo>
                      <a:pt x="5251" y="21629"/>
                    </a:lnTo>
                    <a:cubicBezTo>
                      <a:pt x="5325" y="21629"/>
                      <a:pt x="5436" y="21518"/>
                      <a:pt x="5510" y="21481"/>
                    </a:cubicBezTo>
                    <a:cubicBezTo>
                      <a:pt x="5694" y="21370"/>
                      <a:pt x="5879" y="21222"/>
                      <a:pt x="6027" y="21074"/>
                    </a:cubicBezTo>
                    <a:cubicBezTo>
                      <a:pt x="6360" y="20704"/>
                      <a:pt x="6545" y="20261"/>
                      <a:pt x="6656" y="19965"/>
                    </a:cubicBezTo>
                    <a:cubicBezTo>
                      <a:pt x="6767" y="19632"/>
                      <a:pt x="6841" y="19336"/>
                      <a:pt x="6951" y="19226"/>
                    </a:cubicBezTo>
                    <a:cubicBezTo>
                      <a:pt x="7025" y="19078"/>
                      <a:pt x="7025" y="19078"/>
                      <a:pt x="7136" y="19041"/>
                    </a:cubicBezTo>
                    <a:cubicBezTo>
                      <a:pt x="7173" y="18967"/>
                      <a:pt x="7136" y="19041"/>
                      <a:pt x="7321" y="18930"/>
                    </a:cubicBezTo>
                    <a:lnTo>
                      <a:pt x="7395" y="18893"/>
                    </a:lnTo>
                    <a:cubicBezTo>
                      <a:pt x="7469" y="18856"/>
                      <a:pt x="7506" y="18856"/>
                      <a:pt x="7543" y="18782"/>
                    </a:cubicBezTo>
                    <a:cubicBezTo>
                      <a:pt x="7654" y="18708"/>
                      <a:pt x="7728" y="18671"/>
                      <a:pt x="7839" y="18597"/>
                    </a:cubicBezTo>
                    <a:cubicBezTo>
                      <a:pt x="8208" y="18375"/>
                      <a:pt x="8467" y="18116"/>
                      <a:pt x="8763" y="17821"/>
                    </a:cubicBezTo>
                    <a:cubicBezTo>
                      <a:pt x="9244" y="17266"/>
                      <a:pt x="9613" y="16675"/>
                      <a:pt x="9946" y="16083"/>
                    </a:cubicBezTo>
                    <a:lnTo>
                      <a:pt x="10353" y="15085"/>
                    </a:lnTo>
                    <a:cubicBezTo>
                      <a:pt x="10464" y="14715"/>
                      <a:pt x="10612" y="14419"/>
                      <a:pt x="10649" y="13902"/>
                    </a:cubicBezTo>
                    <a:lnTo>
                      <a:pt x="10649" y="13606"/>
                    </a:lnTo>
                    <a:lnTo>
                      <a:pt x="10649" y="13532"/>
                    </a:lnTo>
                    <a:lnTo>
                      <a:pt x="10649" y="13495"/>
                    </a:lnTo>
                    <a:cubicBezTo>
                      <a:pt x="10649" y="13495"/>
                      <a:pt x="10649" y="13384"/>
                      <a:pt x="10686" y="13310"/>
                    </a:cubicBezTo>
                    <a:cubicBezTo>
                      <a:pt x="10759" y="13125"/>
                      <a:pt x="10833" y="12830"/>
                      <a:pt x="10981" y="12608"/>
                    </a:cubicBezTo>
                    <a:cubicBezTo>
                      <a:pt x="11203" y="12127"/>
                      <a:pt x="11462" y="11647"/>
                      <a:pt x="11758" y="11092"/>
                    </a:cubicBezTo>
                    <a:lnTo>
                      <a:pt x="12164" y="10242"/>
                    </a:lnTo>
                    <a:lnTo>
                      <a:pt x="12386" y="9835"/>
                    </a:lnTo>
                    <a:cubicBezTo>
                      <a:pt x="12497" y="9650"/>
                      <a:pt x="12571" y="9465"/>
                      <a:pt x="12645" y="9280"/>
                    </a:cubicBezTo>
                    <a:cubicBezTo>
                      <a:pt x="12904" y="8541"/>
                      <a:pt x="12904" y="7839"/>
                      <a:pt x="12904" y="7210"/>
                    </a:cubicBezTo>
                    <a:cubicBezTo>
                      <a:pt x="12867" y="4622"/>
                      <a:pt x="12053" y="2330"/>
                      <a:pt x="11425" y="1"/>
                    </a:cubicBezTo>
                    <a:close/>
                  </a:path>
                </a:pathLst>
              </a:custGeom>
              <a:solidFill>
                <a:srgbClr val="B4A8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4" name="Google Shape;23414;p39"/>
              <p:cNvSpPr/>
              <p:nvPr/>
            </p:nvSpPr>
            <p:spPr>
              <a:xfrm>
                <a:off x="5201925" y="4095075"/>
                <a:ext cx="298575" cy="599875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23995" extrusionOk="0">
                    <a:moveTo>
                      <a:pt x="11277" y="1"/>
                    </a:moveTo>
                    <a:lnTo>
                      <a:pt x="11240" y="75"/>
                    </a:lnTo>
                    <a:cubicBezTo>
                      <a:pt x="11203" y="1258"/>
                      <a:pt x="11314" y="2478"/>
                      <a:pt x="11388" y="3661"/>
                    </a:cubicBezTo>
                    <a:cubicBezTo>
                      <a:pt x="11462" y="4881"/>
                      <a:pt x="11499" y="6064"/>
                      <a:pt x="11425" y="7247"/>
                    </a:cubicBezTo>
                    <a:cubicBezTo>
                      <a:pt x="11388" y="7839"/>
                      <a:pt x="11277" y="8393"/>
                      <a:pt x="11092" y="8911"/>
                    </a:cubicBezTo>
                    <a:cubicBezTo>
                      <a:pt x="11055" y="9022"/>
                      <a:pt x="11018" y="9170"/>
                      <a:pt x="10944" y="9280"/>
                    </a:cubicBezTo>
                    <a:lnTo>
                      <a:pt x="10722" y="9650"/>
                    </a:lnTo>
                    <a:lnTo>
                      <a:pt x="10279" y="10427"/>
                    </a:lnTo>
                    <a:cubicBezTo>
                      <a:pt x="9983" y="10944"/>
                      <a:pt x="9650" y="11425"/>
                      <a:pt x="9391" y="11979"/>
                    </a:cubicBezTo>
                    <a:cubicBezTo>
                      <a:pt x="9244" y="12275"/>
                      <a:pt x="9096" y="12534"/>
                      <a:pt x="9022" y="12867"/>
                    </a:cubicBezTo>
                    <a:cubicBezTo>
                      <a:pt x="8985" y="13014"/>
                      <a:pt x="8911" y="13199"/>
                      <a:pt x="8874" y="13384"/>
                    </a:cubicBezTo>
                    <a:lnTo>
                      <a:pt x="8874" y="13717"/>
                    </a:lnTo>
                    <a:lnTo>
                      <a:pt x="8874" y="13754"/>
                    </a:lnTo>
                    <a:lnTo>
                      <a:pt x="8874" y="13791"/>
                    </a:lnTo>
                    <a:lnTo>
                      <a:pt x="8874" y="13828"/>
                    </a:lnTo>
                    <a:cubicBezTo>
                      <a:pt x="8837" y="14345"/>
                      <a:pt x="8615" y="14900"/>
                      <a:pt x="8356" y="15418"/>
                    </a:cubicBezTo>
                    <a:cubicBezTo>
                      <a:pt x="8134" y="15935"/>
                      <a:pt x="7876" y="16453"/>
                      <a:pt x="7506" y="16859"/>
                    </a:cubicBezTo>
                    <a:cubicBezTo>
                      <a:pt x="7321" y="17081"/>
                      <a:pt x="7136" y="17266"/>
                      <a:pt x="6877" y="17414"/>
                    </a:cubicBezTo>
                    <a:cubicBezTo>
                      <a:pt x="6804" y="17451"/>
                      <a:pt x="6693" y="17525"/>
                      <a:pt x="6582" y="17599"/>
                    </a:cubicBezTo>
                    <a:cubicBezTo>
                      <a:pt x="6434" y="17636"/>
                      <a:pt x="6249" y="17784"/>
                      <a:pt x="6101" y="17858"/>
                    </a:cubicBezTo>
                    <a:cubicBezTo>
                      <a:pt x="5768" y="18079"/>
                      <a:pt x="5547" y="18412"/>
                      <a:pt x="5473" y="18745"/>
                    </a:cubicBezTo>
                    <a:cubicBezTo>
                      <a:pt x="5362" y="19078"/>
                      <a:pt x="5325" y="19336"/>
                      <a:pt x="5214" y="19632"/>
                    </a:cubicBezTo>
                    <a:cubicBezTo>
                      <a:pt x="5103" y="20113"/>
                      <a:pt x="4807" y="20557"/>
                      <a:pt x="4290" y="20815"/>
                    </a:cubicBezTo>
                    <a:cubicBezTo>
                      <a:pt x="3846" y="21148"/>
                      <a:pt x="3291" y="21407"/>
                      <a:pt x="2774" y="21740"/>
                    </a:cubicBezTo>
                    <a:cubicBezTo>
                      <a:pt x="2256" y="22072"/>
                      <a:pt x="1775" y="22331"/>
                      <a:pt x="1258" y="22701"/>
                    </a:cubicBezTo>
                    <a:cubicBezTo>
                      <a:pt x="777" y="23071"/>
                      <a:pt x="297" y="23477"/>
                      <a:pt x="1" y="23995"/>
                    </a:cubicBezTo>
                    <a:lnTo>
                      <a:pt x="38" y="23995"/>
                    </a:lnTo>
                    <a:cubicBezTo>
                      <a:pt x="334" y="23440"/>
                      <a:pt x="851" y="23144"/>
                      <a:pt x="1332" y="22812"/>
                    </a:cubicBezTo>
                    <a:cubicBezTo>
                      <a:pt x="1849" y="22479"/>
                      <a:pt x="2404" y="22220"/>
                      <a:pt x="2922" y="21924"/>
                    </a:cubicBezTo>
                    <a:cubicBezTo>
                      <a:pt x="3439" y="21666"/>
                      <a:pt x="3994" y="21370"/>
                      <a:pt x="4474" y="21074"/>
                    </a:cubicBezTo>
                    <a:cubicBezTo>
                      <a:pt x="4733" y="20926"/>
                      <a:pt x="4992" y="20741"/>
                      <a:pt x="5177" y="20520"/>
                    </a:cubicBezTo>
                    <a:cubicBezTo>
                      <a:pt x="5362" y="20224"/>
                      <a:pt x="5510" y="19965"/>
                      <a:pt x="5583" y="19669"/>
                    </a:cubicBezTo>
                    <a:cubicBezTo>
                      <a:pt x="5694" y="19336"/>
                      <a:pt x="5768" y="19078"/>
                      <a:pt x="5879" y="18782"/>
                    </a:cubicBezTo>
                    <a:cubicBezTo>
                      <a:pt x="5953" y="18523"/>
                      <a:pt x="6138" y="18301"/>
                      <a:pt x="6397" y="18116"/>
                    </a:cubicBezTo>
                    <a:cubicBezTo>
                      <a:pt x="6619" y="17932"/>
                      <a:pt x="6951" y="17821"/>
                      <a:pt x="7173" y="17636"/>
                    </a:cubicBezTo>
                    <a:cubicBezTo>
                      <a:pt x="7395" y="17488"/>
                      <a:pt x="7617" y="17266"/>
                      <a:pt x="7802" y="17044"/>
                    </a:cubicBezTo>
                    <a:cubicBezTo>
                      <a:pt x="8171" y="16564"/>
                      <a:pt x="8504" y="16083"/>
                      <a:pt x="8800" y="15528"/>
                    </a:cubicBezTo>
                    <a:cubicBezTo>
                      <a:pt x="9022" y="14974"/>
                      <a:pt x="9244" y="14419"/>
                      <a:pt x="9354" y="13791"/>
                    </a:cubicBezTo>
                    <a:cubicBezTo>
                      <a:pt x="9244" y="13162"/>
                      <a:pt x="9576" y="12645"/>
                      <a:pt x="9798" y="12090"/>
                    </a:cubicBezTo>
                    <a:cubicBezTo>
                      <a:pt x="10020" y="11573"/>
                      <a:pt x="10353" y="11018"/>
                      <a:pt x="10648" y="10537"/>
                    </a:cubicBezTo>
                    <a:lnTo>
                      <a:pt x="11055" y="9724"/>
                    </a:lnTo>
                    <a:cubicBezTo>
                      <a:pt x="11240" y="9465"/>
                      <a:pt x="11388" y="9170"/>
                      <a:pt x="11462" y="8911"/>
                    </a:cubicBezTo>
                    <a:cubicBezTo>
                      <a:pt x="11684" y="8356"/>
                      <a:pt x="11758" y="7765"/>
                      <a:pt x="11795" y="7136"/>
                    </a:cubicBezTo>
                    <a:cubicBezTo>
                      <a:pt x="11942" y="4733"/>
                      <a:pt x="11388" y="2404"/>
                      <a:pt x="11277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5" name="Google Shape;23415;p39"/>
              <p:cNvSpPr/>
              <p:nvPr/>
            </p:nvSpPr>
            <p:spPr>
              <a:xfrm>
                <a:off x="4639975" y="4608975"/>
                <a:ext cx="16675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739" extrusionOk="0">
                    <a:moveTo>
                      <a:pt x="666" y="1"/>
                    </a:moveTo>
                    <a:lnTo>
                      <a:pt x="1" y="370"/>
                    </a:lnTo>
                    <a:cubicBezTo>
                      <a:pt x="1" y="814"/>
                      <a:pt x="1" y="1294"/>
                      <a:pt x="75" y="1738"/>
                    </a:cubicBezTo>
                    <a:lnTo>
                      <a:pt x="629" y="1627"/>
                    </a:lnTo>
                    <a:cubicBezTo>
                      <a:pt x="629" y="1073"/>
                      <a:pt x="629" y="555"/>
                      <a:pt x="666" y="1"/>
                    </a:cubicBezTo>
                    <a:close/>
                  </a:path>
                </a:pathLst>
              </a:custGeom>
              <a:solidFill>
                <a:srgbClr val="B4A8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6" name="Google Shape;23416;p39"/>
              <p:cNvSpPr/>
              <p:nvPr/>
            </p:nvSpPr>
            <p:spPr>
              <a:xfrm>
                <a:off x="4920950" y="4047025"/>
                <a:ext cx="192275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2367" extrusionOk="0">
                    <a:moveTo>
                      <a:pt x="6656" y="0"/>
                    </a:moveTo>
                    <a:lnTo>
                      <a:pt x="6286" y="259"/>
                    </a:lnTo>
                    <a:cubicBezTo>
                      <a:pt x="6064" y="444"/>
                      <a:pt x="5805" y="555"/>
                      <a:pt x="5546" y="703"/>
                    </a:cubicBezTo>
                    <a:cubicBezTo>
                      <a:pt x="5472" y="740"/>
                      <a:pt x="5325" y="851"/>
                      <a:pt x="5251" y="888"/>
                    </a:cubicBezTo>
                    <a:cubicBezTo>
                      <a:pt x="5251" y="925"/>
                      <a:pt x="5177" y="925"/>
                      <a:pt x="5177" y="925"/>
                    </a:cubicBezTo>
                    <a:lnTo>
                      <a:pt x="5140" y="999"/>
                    </a:lnTo>
                    <a:lnTo>
                      <a:pt x="5103" y="999"/>
                    </a:lnTo>
                    <a:cubicBezTo>
                      <a:pt x="4992" y="999"/>
                      <a:pt x="4733" y="1035"/>
                      <a:pt x="4437" y="1035"/>
                    </a:cubicBezTo>
                    <a:lnTo>
                      <a:pt x="3624" y="1035"/>
                    </a:lnTo>
                    <a:cubicBezTo>
                      <a:pt x="3069" y="1035"/>
                      <a:pt x="2478" y="1035"/>
                      <a:pt x="1849" y="999"/>
                    </a:cubicBezTo>
                    <a:lnTo>
                      <a:pt x="1073" y="925"/>
                    </a:lnTo>
                    <a:lnTo>
                      <a:pt x="1" y="2219"/>
                    </a:lnTo>
                    <a:cubicBezTo>
                      <a:pt x="629" y="2256"/>
                      <a:pt x="1184" y="2329"/>
                      <a:pt x="1738" y="2329"/>
                    </a:cubicBezTo>
                    <a:cubicBezTo>
                      <a:pt x="2367" y="2366"/>
                      <a:pt x="2958" y="2366"/>
                      <a:pt x="3587" y="2366"/>
                    </a:cubicBezTo>
                    <a:cubicBezTo>
                      <a:pt x="4178" y="2366"/>
                      <a:pt x="4770" y="2366"/>
                      <a:pt x="5435" y="2219"/>
                    </a:cubicBezTo>
                    <a:cubicBezTo>
                      <a:pt x="5731" y="2145"/>
                      <a:pt x="5990" y="1960"/>
                      <a:pt x="6249" y="1812"/>
                    </a:cubicBezTo>
                    <a:cubicBezTo>
                      <a:pt x="6545" y="1627"/>
                      <a:pt x="6803" y="1479"/>
                      <a:pt x="7025" y="1294"/>
                    </a:cubicBezTo>
                    <a:lnTo>
                      <a:pt x="7691" y="888"/>
                    </a:lnTo>
                    <a:lnTo>
                      <a:pt x="6656" y="0"/>
                    </a:lnTo>
                    <a:close/>
                  </a:path>
                </a:pathLst>
              </a:custGeom>
              <a:solidFill>
                <a:srgbClr val="B4A8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7" name="Google Shape;23417;p39"/>
              <p:cNvSpPr/>
              <p:nvPr/>
            </p:nvSpPr>
            <p:spPr>
              <a:xfrm>
                <a:off x="4651075" y="3945825"/>
                <a:ext cx="830025" cy="814750"/>
              </a:xfrm>
              <a:custGeom>
                <a:avLst/>
                <a:gdLst/>
                <a:ahLst/>
                <a:cxnLst/>
                <a:rect l="l" t="t" r="r" b="b"/>
                <a:pathLst>
                  <a:path w="33201" h="32590" extrusionOk="0">
                    <a:moveTo>
                      <a:pt x="27761" y="0"/>
                    </a:moveTo>
                    <a:cubicBezTo>
                      <a:pt x="27608" y="0"/>
                      <a:pt x="27451" y="19"/>
                      <a:pt x="27285" y="55"/>
                    </a:cubicBezTo>
                    <a:cubicBezTo>
                      <a:pt x="26693" y="129"/>
                      <a:pt x="26102" y="314"/>
                      <a:pt x="25547" y="536"/>
                    </a:cubicBezTo>
                    <a:cubicBezTo>
                      <a:pt x="24401" y="1017"/>
                      <a:pt x="23329" y="1571"/>
                      <a:pt x="22257" y="2200"/>
                    </a:cubicBezTo>
                    <a:cubicBezTo>
                      <a:pt x="21185" y="2865"/>
                      <a:pt x="20186" y="3494"/>
                      <a:pt x="19151" y="4196"/>
                    </a:cubicBezTo>
                    <a:lnTo>
                      <a:pt x="17635" y="5231"/>
                    </a:lnTo>
                    <a:cubicBezTo>
                      <a:pt x="17377" y="5416"/>
                      <a:pt x="17118" y="5601"/>
                      <a:pt x="16859" y="5712"/>
                    </a:cubicBezTo>
                    <a:cubicBezTo>
                      <a:pt x="16637" y="5897"/>
                      <a:pt x="16341" y="6045"/>
                      <a:pt x="16083" y="6156"/>
                    </a:cubicBezTo>
                    <a:cubicBezTo>
                      <a:pt x="15454" y="6267"/>
                      <a:pt x="14863" y="6267"/>
                      <a:pt x="14271" y="6267"/>
                    </a:cubicBezTo>
                    <a:cubicBezTo>
                      <a:pt x="13680" y="6267"/>
                      <a:pt x="13051" y="6267"/>
                      <a:pt x="12459" y="6230"/>
                    </a:cubicBezTo>
                    <a:cubicBezTo>
                      <a:pt x="11276" y="6193"/>
                      <a:pt x="10056" y="6045"/>
                      <a:pt x="8799" y="6045"/>
                    </a:cubicBezTo>
                    <a:cubicBezTo>
                      <a:pt x="8171" y="6082"/>
                      <a:pt x="7616" y="6414"/>
                      <a:pt x="7099" y="6747"/>
                    </a:cubicBezTo>
                    <a:cubicBezTo>
                      <a:pt x="6618" y="7080"/>
                      <a:pt x="6137" y="7524"/>
                      <a:pt x="5768" y="8004"/>
                    </a:cubicBezTo>
                    <a:cubicBezTo>
                      <a:pt x="5398" y="8485"/>
                      <a:pt x="5065" y="9002"/>
                      <a:pt x="4844" y="9594"/>
                    </a:cubicBezTo>
                    <a:cubicBezTo>
                      <a:pt x="4770" y="9890"/>
                      <a:pt x="4659" y="10222"/>
                      <a:pt x="4622" y="10481"/>
                    </a:cubicBezTo>
                    <a:cubicBezTo>
                      <a:pt x="4548" y="10777"/>
                      <a:pt x="4474" y="11073"/>
                      <a:pt x="4400" y="11369"/>
                    </a:cubicBezTo>
                    <a:cubicBezTo>
                      <a:pt x="4030" y="12515"/>
                      <a:pt x="3476" y="13624"/>
                      <a:pt x="2921" y="14696"/>
                    </a:cubicBezTo>
                    <a:cubicBezTo>
                      <a:pt x="2625" y="15213"/>
                      <a:pt x="2293" y="15768"/>
                      <a:pt x="1997" y="16249"/>
                    </a:cubicBezTo>
                    <a:cubicBezTo>
                      <a:pt x="1849" y="16507"/>
                      <a:pt x="1664" y="16766"/>
                      <a:pt x="1479" y="16988"/>
                    </a:cubicBezTo>
                    <a:cubicBezTo>
                      <a:pt x="1294" y="17284"/>
                      <a:pt x="1257" y="17617"/>
                      <a:pt x="1146" y="17875"/>
                    </a:cubicBezTo>
                    <a:cubicBezTo>
                      <a:pt x="888" y="19095"/>
                      <a:pt x="703" y="20278"/>
                      <a:pt x="518" y="21498"/>
                    </a:cubicBezTo>
                    <a:cubicBezTo>
                      <a:pt x="370" y="22682"/>
                      <a:pt x="222" y="23939"/>
                      <a:pt x="148" y="25122"/>
                    </a:cubicBezTo>
                    <a:cubicBezTo>
                      <a:pt x="37" y="26342"/>
                      <a:pt x="0" y="27599"/>
                      <a:pt x="0" y="28782"/>
                    </a:cubicBezTo>
                    <a:cubicBezTo>
                      <a:pt x="0" y="29323"/>
                      <a:pt x="15" y="29864"/>
                      <a:pt x="38" y="30405"/>
                    </a:cubicBezTo>
                    <a:lnTo>
                      <a:pt x="38" y="30405"/>
                    </a:lnTo>
                    <a:cubicBezTo>
                      <a:pt x="39" y="29900"/>
                      <a:pt x="44" y="29415"/>
                      <a:pt x="74" y="28930"/>
                    </a:cubicBezTo>
                    <a:cubicBezTo>
                      <a:pt x="185" y="27710"/>
                      <a:pt x="296" y="26527"/>
                      <a:pt x="444" y="25306"/>
                    </a:cubicBezTo>
                    <a:cubicBezTo>
                      <a:pt x="592" y="24123"/>
                      <a:pt x="777" y="22903"/>
                      <a:pt x="962" y="21720"/>
                    </a:cubicBezTo>
                    <a:cubicBezTo>
                      <a:pt x="1146" y="20500"/>
                      <a:pt x="1368" y="19317"/>
                      <a:pt x="1701" y="18208"/>
                    </a:cubicBezTo>
                    <a:lnTo>
                      <a:pt x="1849" y="17801"/>
                    </a:lnTo>
                    <a:cubicBezTo>
                      <a:pt x="1886" y="17654"/>
                      <a:pt x="1960" y="17506"/>
                      <a:pt x="1960" y="17506"/>
                    </a:cubicBezTo>
                    <a:lnTo>
                      <a:pt x="2034" y="17469"/>
                    </a:lnTo>
                    <a:lnTo>
                      <a:pt x="2108" y="17358"/>
                    </a:lnTo>
                    <a:lnTo>
                      <a:pt x="2256" y="17173"/>
                    </a:lnTo>
                    <a:lnTo>
                      <a:pt x="2514" y="16766"/>
                    </a:lnTo>
                    <a:cubicBezTo>
                      <a:pt x="2884" y="16212"/>
                      <a:pt x="3180" y="15694"/>
                      <a:pt x="3513" y="15140"/>
                    </a:cubicBezTo>
                    <a:cubicBezTo>
                      <a:pt x="4104" y="14104"/>
                      <a:pt x="4696" y="12921"/>
                      <a:pt x="5102" y="11738"/>
                    </a:cubicBezTo>
                    <a:lnTo>
                      <a:pt x="5398" y="10777"/>
                    </a:lnTo>
                    <a:lnTo>
                      <a:pt x="5435" y="10518"/>
                    </a:lnTo>
                    <a:cubicBezTo>
                      <a:pt x="5435" y="10481"/>
                      <a:pt x="5472" y="10407"/>
                      <a:pt x="5472" y="10333"/>
                    </a:cubicBezTo>
                    <a:cubicBezTo>
                      <a:pt x="5546" y="10222"/>
                      <a:pt x="5583" y="10112"/>
                      <a:pt x="5620" y="9964"/>
                    </a:cubicBezTo>
                    <a:cubicBezTo>
                      <a:pt x="5805" y="9520"/>
                      <a:pt x="6101" y="9039"/>
                      <a:pt x="6396" y="8633"/>
                    </a:cubicBezTo>
                    <a:cubicBezTo>
                      <a:pt x="6729" y="8226"/>
                      <a:pt x="7136" y="7856"/>
                      <a:pt x="7579" y="7561"/>
                    </a:cubicBezTo>
                    <a:cubicBezTo>
                      <a:pt x="7986" y="7302"/>
                      <a:pt x="8504" y="7080"/>
                      <a:pt x="8799" y="7080"/>
                    </a:cubicBezTo>
                    <a:lnTo>
                      <a:pt x="9650" y="7080"/>
                    </a:lnTo>
                    <a:lnTo>
                      <a:pt x="10574" y="7117"/>
                    </a:lnTo>
                    <a:lnTo>
                      <a:pt x="12423" y="7191"/>
                    </a:lnTo>
                    <a:cubicBezTo>
                      <a:pt x="13014" y="7265"/>
                      <a:pt x="13606" y="7265"/>
                      <a:pt x="14271" y="7265"/>
                    </a:cubicBezTo>
                    <a:cubicBezTo>
                      <a:pt x="14604" y="7265"/>
                      <a:pt x="14900" y="7191"/>
                      <a:pt x="15232" y="7191"/>
                    </a:cubicBezTo>
                    <a:cubicBezTo>
                      <a:pt x="15565" y="7191"/>
                      <a:pt x="15898" y="7154"/>
                      <a:pt x="16304" y="7080"/>
                    </a:cubicBezTo>
                    <a:cubicBezTo>
                      <a:pt x="16378" y="7006"/>
                      <a:pt x="16526" y="6969"/>
                      <a:pt x="16637" y="6932"/>
                    </a:cubicBezTo>
                    <a:cubicBezTo>
                      <a:pt x="16711" y="6895"/>
                      <a:pt x="16859" y="6821"/>
                      <a:pt x="16896" y="6784"/>
                    </a:cubicBezTo>
                    <a:lnTo>
                      <a:pt x="17303" y="6525"/>
                    </a:lnTo>
                    <a:cubicBezTo>
                      <a:pt x="17598" y="6377"/>
                      <a:pt x="17820" y="6193"/>
                      <a:pt x="18116" y="6008"/>
                    </a:cubicBezTo>
                    <a:lnTo>
                      <a:pt x="19632" y="4936"/>
                    </a:lnTo>
                    <a:cubicBezTo>
                      <a:pt x="20630" y="4233"/>
                      <a:pt x="21628" y="3568"/>
                      <a:pt x="22626" y="2902"/>
                    </a:cubicBezTo>
                    <a:cubicBezTo>
                      <a:pt x="23662" y="2274"/>
                      <a:pt x="24660" y="1645"/>
                      <a:pt x="25732" y="1202"/>
                    </a:cubicBezTo>
                    <a:cubicBezTo>
                      <a:pt x="26287" y="980"/>
                      <a:pt x="26804" y="795"/>
                      <a:pt x="27359" y="684"/>
                    </a:cubicBezTo>
                    <a:cubicBezTo>
                      <a:pt x="27617" y="647"/>
                      <a:pt x="27913" y="647"/>
                      <a:pt x="28135" y="647"/>
                    </a:cubicBezTo>
                    <a:cubicBezTo>
                      <a:pt x="28283" y="647"/>
                      <a:pt x="28394" y="647"/>
                      <a:pt x="28505" y="684"/>
                    </a:cubicBezTo>
                    <a:cubicBezTo>
                      <a:pt x="28579" y="684"/>
                      <a:pt x="28727" y="795"/>
                      <a:pt x="28874" y="832"/>
                    </a:cubicBezTo>
                    <a:cubicBezTo>
                      <a:pt x="29947" y="1276"/>
                      <a:pt x="30945" y="1941"/>
                      <a:pt x="31721" y="2828"/>
                    </a:cubicBezTo>
                    <a:cubicBezTo>
                      <a:pt x="32535" y="3679"/>
                      <a:pt x="33015" y="4788"/>
                      <a:pt x="33126" y="6008"/>
                    </a:cubicBezTo>
                    <a:lnTo>
                      <a:pt x="33200" y="6008"/>
                    </a:lnTo>
                    <a:cubicBezTo>
                      <a:pt x="33200" y="4751"/>
                      <a:pt x="32756" y="3568"/>
                      <a:pt x="31980" y="2569"/>
                    </a:cubicBezTo>
                    <a:cubicBezTo>
                      <a:pt x="31241" y="1608"/>
                      <a:pt x="30205" y="869"/>
                      <a:pt x="29096" y="314"/>
                    </a:cubicBezTo>
                    <a:cubicBezTo>
                      <a:pt x="28838" y="166"/>
                      <a:pt x="28542" y="92"/>
                      <a:pt x="28209" y="55"/>
                    </a:cubicBezTo>
                    <a:cubicBezTo>
                      <a:pt x="28061" y="19"/>
                      <a:pt x="27913" y="0"/>
                      <a:pt x="27761" y="0"/>
                    </a:cubicBezTo>
                    <a:close/>
                    <a:moveTo>
                      <a:pt x="38" y="30405"/>
                    </a:moveTo>
                    <a:cubicBezTo>
                      <a:pt x="37" y="30516"/>
                      <a:pt x="37" y="30628"/>
                      <a:pt x="37" y="30741"/>
                    </a:cubicBezTo>
                    <a:cubicBezTo>
                      <a:pt x="37" y="31333"/>
                      <a:pt x="0" y="31924"/>
                      <a:pt x="0" y="32590"/>
                    </a:cubicBezTo>
                    <a:lnTo>
                      <a:pt x="148" y="32442"/>
                    </a:lnTo>
                    <a:cubicBezTo>
                      <a:pt x="107" y="31763"/>
                      <a:pt x="66" y="31084"/>
                      <a:pt x="38" y="30405"/>
                    </a:cubicBezTo>
                    <a:close/>
                  </a:path>
                </a:pathLst>
              </a:custGeom>
              <a:solidFill>
                <a:srgbClr val="AAA2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8" name="Google Shape;23418;p39"/>
              <p:cNvSpPr/>
              <p:nvPr/>
            </p:nvSpPr>
            <p:spPr>
              <a:xfrm>
                <a:off x="4820200" y="4494375"/>
                <a:ext cx="94300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4319" extrusionOk="0">
                    <a:moveTo>
                      <a:pt x="1110" y="0"/>
                    </a:moveTo>
                    <a:lnTo>
                      <a:pt x="1036" y="37"/>
                    </a:lnTo>
                    <a:cubicBezTo>
                      <a:pt x="1036" y="296"/>
                      <a:pt x="925" y="555"/>
                      <a:pt x="888" y="777"/>
                    </a:cubicBezTo>
                    <a:cubicBezTo>
                      <a:pt x="851" y="1035"/>
                      <a:pt x="740" y="1257"/>
                      <a:pt x="666" y="1479"/>
                    </a:cubicBezTo>
                    <a:cubicBezTo>
                      <a:pt x="482" y="1960"/>
                      <a:pt x="297" y="2440"/>
                      <a:pt x="112" y="2884"/>
                    </a:cubicBezTo>
                    <a:lnTo>
                      <a:pt x="1" y="3106"/>
                    </a:lnTo>
                    <a:lnTo>
                      <a:pt x="260" y="3364"/>
                    </a:lnTo>
                    <a:cubicBezTo>
                      <a:pt x="445" y="3623"/>
                      <a:pt x="666" y="3808"/>
                      <a:pt x="925" y="3993"/>
                    </a:cubicBezTo>
                    <a:cubicBezTo>
                      <a:pt x="1221" y="4178"/>
                      <a:pt x="1554" y="4252"/>
                      <a:pt x="1923" y="4289"/>
                    </a:cubicBezTo>
                    <a:cubicBezTo>
                      <a:pt x="2027" y="4309"/>
                      <a:pt x="2124" y="4319"/>
                      <a:pt x="2218" y="4319"/>
                    </a:cubicBezTo>
                    <a:cubicBezTo>
                      <a:pt x="2461" y="4319"/>
                      <a:pt x="2682" y="4258"/>
                      <a:pt x="2922" y="4178"/>
                    </a:cubicBezTo>
                    <a:cubicBezTo>
                      <a:pt x="3070" y="4104"/>
                      <a:pt x="3144" y="4067"/>
                      <a:pt x="3254" y="3993"/>
                    </a:cubicBezTo>
                    <a:cubicBezTo>
                      <a:pt x="3402" y="4030"/>
                      <a:pt x="3476" y="4104"/>
                      <a:pt x="3624" y="4178"/>
                    </a:cubicBezTo>
                    <a:lnTo>
                      <a:pt x="3772" y="3364"/>
                    </a:lnTo>
                    <a:cubicBezTo>
                      <a:pt x="3624" y="3291"/>
                      <a:pt x="3439" y="3254"/>
                      <a:pt x="3291" y="3143"/>
                    </a:cubicBezTo>
                    <a:lnTo>
                      <a:pt x="3254" y="3106"/>
                    </a:lnTo>
                    <a:lnTo>
                      <a:pt x="3217" y="3143"/>
                    </a:lnTo>
                    <a:cubicBezTo>
                      <a:pt x="2909" y="3451"/>
                      <a:pt x="2473" y="3664"/>
                      <a:pt x="2058" y="3664"/>
                    </a:cubicBezTo>
                    <a:cubicBezTo>
                      <a:pt x="2025" y="3664"/>
                      <a:pt x="1993" y="3663"/>
                      <a:pt x="1960" y="3660"/>
                    </a:cubicBezTo>
                    <a:cubicBezTo>
                      <a:pt x="1480" y="3660"/>
                      <a:pt x="1073" y="3364"/>
                      <a:pt x="740" y="3069"/>
                    </a:cubicBezTo>
                    <a:cubicBezTo>
                      <a:pt x="888" y="2588"/>
                      <a:pt x="999" y="2071"/>
                      <a:pt x="1073" y="1590"/>
                    </a:cubicBezTo>
                    <a:cubicBezTo>
                      <a:pt x="1110" y="1331"/>
                      <a:pt x="1184" y="1072"/>
                      <a:pt x="1184" y="777"/>
                    </a:cubicBezTo>
                    <a:cubicBezTo>
                      <a:pt x="1184" y="518"/>
                      <a:pt x="1221" y="296"/>
                      <a:pt x="1110" y="0"/>
                    </a:cubicBezTo>
                    <a:close/>
                  </a:path>
                </a:pathLst>
              </a:custGeom>
              <a:solidFill>
                <a:srgbClr val="B4A8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9" name="Google Shape;23419;p39"/>
              <p:cNvSpPr/>
              <p:nvPr/>
            </p:nvSpPr>
            <p:spPr>
              <a:xfrm>
                <a:off x="4987500" y="4441675"/>
                <a:ext cx="166400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6693" extrusionOk="0">
                    <a:moveTo>
                      <a:pt x="6581" y="1"/>
                    </a:moveTo>
                    <a:lnTo>
                      <a:pt x="2108" y="4179"/>
                    </a:lnTo>
                    <a:cubicBezTo>
                      <a:pt x="1738" y="4548"/>
                      <a:pt x="1369" y="4918"/>
                      <a:pt x="962" y="5214"/>
                    </a:cubicBezTo>
                    <a:cubicBezTo>
                      <a:pt x="740" y="5399"/>
                      <a:pt x="444" y="5472"/>
                      <a:pt x="186" y="5620"/>
                    </a:cubicBezTo>
                    <a:lnTo>
                      <a:pt x="1" y="6693"/>
                    </a:lnTo>
                    <a:cubicBezTo>
                      <a:pt x="481" y="6545"/>
                      <a:pt x="999" y="6323"/>
                      <a:pt x="1406" y="5990"/>
                    </a:cubicBezTo>
                    <a:cubicBezTo>
                      <a:pt x="1553" y="5916"/>
                      <a:pt x="1664" y="5805"/>
                      <a:pt x="1775" y="5731"/>
                    </a:cubicBezTo>
                    <a:lnTo>
                      <a:pt x="1960" y="5583"/>
                    </a:lnTo>
                    <a:lnTo>
                      <a:pt x="2071" y="5509"/>
                    </a:lnTo>
                    <a:lnTo>
                      <a:pt x="2145" y="5436"/>
                    </a:lnTo>
                    <a:lnTo>
                      <a:pt x="2663" y="4881"/>
                    </a:lnTo>
                    <a:cubicBezTo>
                      <a:pt x="3365" y="4142"/>
                      <a:pt x="4067" y="3365"/>
                      <a:pt x="4733" y="2589"/>
                    </a:cubicBezTo>
                    <a:cubicBezTo>
                      <a:pt x="5398" y="1775"/>
                      <a:pt x="6027" y="962"/>
                      <a:pt x="6655" y="75"/>
                    </a:cubicBezTo>
                    <a:lnTo>
                      <a:pt x="6581" y="1"/>
                    </a:lnTo>
                    <a:close/>
                  </a:path>
                </a:pathLst>
              </a:custGeom>
              <a:solidFill>
                <a:srgbClr val="B4A8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0" name="Google Shape;23420;p39"/>
              <p:cNvSpPr/>
              <p:nvPr/>
            </p:nvSpPr>
            <p:spPr>
              <a:xfrm>
                <a:off x="4836850" y="4443525"/>
                <a:ext cx="315200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12608" h="5935" extrusionOk="0">
                    <a:moveTo>
                      <a:pt x="12607" y="1"/>
                    </a:moveTo>
                    <a:lnTo>
                      <a:pt x="12607" y="1"/>
                    </a:lnTo>
                    <a:cubicBezTo>
                      <a:pt x="12164" y="297"/>
                      <a:pt x="11794" y="592"/>
                      <a:pt x="11424" y="962"/>
                    </a:cubicBezTo>
                    <a:cubicBezTo>
                      <a:pt x="10981" y="1295"/>
                      <a:pt x="10574" y="1627"/>
                      <a:pt x="10204" y="1923"/>
                    </a:cubicBezTo>
                    <a:cubicBezTo>
                      <a:pt x="9428" y="2589"/>
                      <a:pt x="8652" y="3291"/>
                      <a:pt x="7912" y="3957"/>
                    </a:cubicBezTo>
                    <a:lnTo>
                      <a:pt x="7358" y="4474"/>
                    </a:lnTo>
                    <a:cubicBezTo>
                      <a:pt x="7173" y="4659"/>
                      <a:pt x="6988" y="4807"/>
                      <a:pt x="6803" y="4955"/>
                    </a:cubicBezTo>
                    <a:cubicBezTo>
                      <a:pt x="6433" y="5214"/>
                      <a:pt x="5990" y="5362"/>
                      <a:pt x="5546" y="5435"/>
                    </a:cubicBezTo>
                    <a:cubicBezTo>
                      <a:pt x="5344" y="5469"/>
                      <a:pt x="5136" y="5486"/>
                      <a:pt x="4925" y="5486"/>
                    </a:cubicBezTo>
                    <a:cubicBezTo>
                      <a:pt x="4213" y="5486"/>
                      <a:pt x="3475" y="5297"/>
                      <a:pt x="2847" y="4955"/>
                    </a:cubicBezTo>
                    <a:lnTo>
                      <a:pt x="2588" y="4807"/>
                    </a:lnTo>
                    <a:lnTo>
                      <a:pt x="2404" y="5029"/>
                    </a:lnTo>
                    <a:cubicBezTo>
                      <a:pt x="2293" y="5140"/>
                      <a:pt x="2108" y="5251"/>
                      <a:pt x="1923" y="5362"/>
                    </a:cubicBezTo>
                    <a:cubicBezTo>
                      <a:pt x="1738" y="5435"/>
                      <a:pt x="1553" y="5509"/>
                      <a:pt x="1368" y="5509"/>
                    </a:cubicBezTo>
                    <a:cubicBezTo>
                      <a:pt x="1341" y="5512"/>
                      <a:pt x="1314" y="5513"/>
                      <a:pt x="1286" y="5513"/>
                    </a:cubicBezTo>
                    <a:cubicBezTo>
                      <a:pt x="978" y="5513"/>
                      <a:pt x="650" y="5347"/>
                      <a:pt x="364" y="5118"/>
                    </a:cubicBezTo>
                    <a:lnTo>
                      <a:pt x="364" y="5118"/>
                    </a:lnTo>
                    <a:cubicBezTo>
                      <a:pt x="435" y="4669"/>
                      <a:pt x="523" y="4220"/>
                      <a:pt x="555" y="3772"/>
                    </a:cubicBezTo>
                    <a:cubicBezTo>
                      <a:pt x="592" y="3513"/>
                      <a:pt x="592" y="3291"/>
                      <a:pt x="592" y="2995"/>
                    </a:cubicBezTo>
                    <a:cubicBezTo>
                      <a:pt x="592" y="2737"/>
                      <a:pt x="592" y="2441"/>
                      <a:pt x="518" y="2219"/>
                    </a:cubicBezTo>
                    <a:lnTo>
                      <a:pt x="444" y="2219"/>
                    </a:lnTo>
                    <a:cubicBezTo>
                      <a:pt x="518" y="2441"/>
                      <a:pt x="444" y="2737"/>
                      <a:pt x="444" y="2958"/>
                    </a:cubicBezTo>
                    <a:cubicBezTo>
                      <a:pt x="444" y="3180"/>
                      <a:pt x="407" y="3476"/>
                      <a:pt x="370" y="3698"/>
                    </a:cubicBezTo>
                    <a:cubicBezTo>
                      <a:pt x="222" y="4215"/>
                      <a:pt x="148" y="4659"/>
                      <a:pt x="0" y="5177"/>
                    </a:cubicBezTo>
                    <a:cubicBezTo>
                      <a:pt x="333" y="5509"/>
                      <a:pt x="777" y="5842"/>
                      <a:pt x="1294" y="5842"/>
                    </a:cubicBezTo>
                    <a:cubicBezTo>
                      <a:pt x="1805" y="5842"/>
                      <a:pt x="2244" y="5590"/>
                      <a:pt x="2611" y="5299"/>
                    </a:cubicBezTo>
                    <a:lnTo>
                      <a:pt x="2611" y="5299"/>
                    </a:lnTo>
                    <a:cubicBezTo>
                      <a:pt x="3340" y="5675"/>
                      <a:pt x="4159" y="5935"/>
                      <a:pt x="4961" y="5935"/>
                    </a:cubicBezTo>
                    <a:cubicBezTo>
                      <a:pt x="5170" y="5935"/>
                      <a:pt x="5378" y="5917"/>
                      <a:pt x="5583" y="5879"/>
                    </a:cubicBezTo>
                    <a:cubicBezTo>
                      <a:pt x="6101" y="5768"/>
                      <a:pt x="6618" y="5546"/>
                      <a:pt x="7025" y="5288"/>
                    </a:cubicBezTo>
                    <a:cubicBezTo>
                      <a:pt x="7432" y="4992"/>
                      <a:pt x="7801" y="4622"/>
                      <a:pt x="8171" y="4252"/>
                    </a:cubicBezTo>
                    <a:lnTo>
                      <a:pt x="12607" y="1"/>
                    </a:lnTo>
                    <a:close/>
                  </a:path>
                </a:pathLst>
              </a:custGeom>
              <a:solidFill>
                <a:srgbClr val="6358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1" name="Google Shape;23421;p39"/>
              <p:cNvSpPr/>
              <p:nvPr/>
            </p:nvSpPr>
            <p:spPr>
              <a:xfrm>
                <a:off x="4822975" y="4342775"/>
                <a:ext cx="4717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037" extrusionOk="0">
                    <a:moveTo>
                      <a:pt x="962" y="1"/>
                    </a:moveTo>
                    <a:cubicBezTo>
                      <a:pt x="851" y="1"/>
                      <a:pt x="666" y="1"/>
                      <a:pt x="518" y="75"/>
                    </a:cubicBezTo>
                    <a:cubicBezTo>
                      <a:pt x="371" y="149"/>
                      <a:pt x="297" y="260"/>
                      <a:pt x="186" y="334"/>
                    </a:cubicBezTo>
                    <a:cubicBezTo>
                      <a:pt x="38" y="556"/>
                      <a:pt x="1" y="814"/>
                      <a:pt x="38" y="1036"/>
                    </a:cubicBezTo>
                    <a:cubicBezTo>
                      <a:pt x="186" y="888"/>
                      <a:pt x="297" y="703"/>
                      <a:pt x="371" y="519"/>
                    </a:cubicBezTo>
                    <a:cubicBezTo>
                      <a:pt x="484" y="406"/>
                      <a:pt x="618" y="357"/>
                      <a:pt x="758" y="357"/>
                    </a:cubicBezTo>
                    <a:cubicBezTo>
                      <a:pt x="801" y="357"/>
                      <a:pt x="845" y="362"/>
                      <a:pt x="888" y="371"/>
                    </a:cubicBezTo>
                    <a:cubicBezTo>
                      <a:pt x="1258" y="482"/>
                      <a:pt x="1554" y="740"/>
                      <a:pt x="1849" y="1036"/>
                    </a:cubicBezTo>
                    <a:lnTo>
                      <a:pt x="1886" y="999"/>
                    </a:lnTo>
                    <a:cubicBezTo>
                      <a:pt x="1812" y="740"/>
                      <a:pt x="1702" y="556"/>
                      <a:pt x="1591" y="371"/>
                    </a:cubicBezTo>
                    <a:cubicBezTo>
                      <a:pt x="1443" y="223"/>
                      <a:pt x="1258" y="75"/>
                      <a:pt x="962" y="1"/>
                    </a:cubicBezTo>
                    <a:close/>
                  </a:path>
                </a:pathLst>
              </a:custGeom>
              <a:solidFill>
                <a:srgbClr val="AAA2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2" name="Google Shape;23422;p39"/>
              <p:cNvSpPr/>
              <p:nvPr/>
            </p:nvSpPr>
            <p:spPr>
              <a:xfrm>
                <a:off x="4825750" y="4367750"/>
                <a:ext cx="46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925" extrusionOk="0">
                    <a:moveTo>
                      <a:pt x="38" y="0"/>
                    </a:moveTo>
                    <a:lnTo>
                      <a:pt x="1" y="37"/>
                    </a:lnTo>
                    <a:cubicBezTo>
                      <a:pt x="1" y="259"/>
                      <a:pt x="75" y="481"/>
                      <a:pt x="260" y="629"/>
                    </a:cubicBezTo>
                    <a:cubicBezTo>
                      <a:pt x="444" y="814"/>
                      <a:pt x="666" y="924"/>
                      <a:pt x="925" y="924"/>
                    </a:cubicBezTo>
                    <a:cubicBezTo>
                      <a:pt x="1147" y="924"/>
                      <a:pt x="1369" y="814"/>
                      <a:pt x="1554" y="666"/>
                    </a:cubicBezTo>
                    <a:cubicBezTo>
                      <a:pt x="1738" y="555"/>
                      <a:pt x="1849" y="296"/>
                      <a:pt x="1849" y="74"/>
                    </a:cubicBezTo>
                    <a:lnTo>
                      <a:pt x="1849" y="74"/>
                    </a:lnTo>
                    <a:cubicBezTo>
                      <a:pt x="1579" y="243"/>
                      <a:pt x="1279" y="412"/>
                      <a:pt x="1031" y="412"/>
                    </a:cubicBezTo>
                    <a:cubicBezTo>
                      <a:pt x="1008" y="412"/>
                      <a:pt x="985" y="410"/>
                      <a:pt x="962" y="407"/>
                    </a:cubicBezTo>
                    <a:cubicBezTo>
                      <a:pt x="629" y="407"/>
                      <a:pt x="297" y="222"/>
                      <a:pt x="38" y="0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3" name="Google Shape;23423;p39"/>
              <p:cNvSpPr/>
              <p:nvPr/>
            </p:nvSpPr>
            <p:spPr>
              <a:xfrm>
                <a:off x="4946825" y="4254975"/>
                <a:ext cx="166400" cy="136125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5445" extrusionOk="0">
                    <a:moveTo>
                      <a:pt x="6471" y="1"/>
                    </a:moveTo>
                    <a:cubicBezTo>
                      <a:pt x="6101" y="555"/>
                      <a:pt x="5694" y="1110"/>
                      <a:pt x="5214" y="1664"/>
                    </a:cubicBezTo>
                    <a:cubicBezTo>
                      <a:pt x="4770" y="2219"/>
                      <a:pt x="4253" y="2700"/>
                      <a:pt x="3735" y="3143"/>
                    </a:cubicBezTo>
                    <a:cubicBezTo>
                      <a:pt x="3217" y="3587"/>
                      <a:pt x="2663" y="3994"/>
                      <a:pt x="2034" y="4252"/>
                    </a:cubicBezTo>
                    <a:cubicBezTo>
                      <a:pt x="1702" y="4363"/>
                      <a:pt x="1369" y="4511"/>
                      <a:pt x="1036" y="4548"/>
                    </a:cubicBezTo>
                    <a:cubicBezTo>
                      <a:pt x="888" y="4567"/>
                      <a:pt x="722" y="4576"/>
                      <a:pt x="551" y="4576"/>
                    </a:cubicBezTo>
                    <a:cubicBezTo>
                      <a:pt x="380" y="4576"/>
                      <a:pt x="204" y="4567"/>
                      <a:pt x="38" y="4548"/>
                    </a:cubicBezTo>
                    <a:lnTo>
                      <a:pt x="1" y="4770"/>
                    </a:lnTo>
                    <a:cubicBezTo>
                      <a:pt x="260" y="5103"/>
                      <a:pt x="740" y="5288"/>
                      <a:pt x="1147" y="5361"/>
                    </a:cubicBezTo>
                    <a:cubicBezTo>
                      <a:pt x="1350" y="5417"/>
                      <a:pt x="1572" y="5445"/>
                      <a:pt x="1794" y="5445"/>
                    </a:cubicBezTo>
                    <a:cubicBezTo>
                      <a:pt x="2016" y="5445"/>
                      <a:pt x="2238" y="5417"/>
                      <a:pt x="2441" y="5361"/>
                    </a:cubicBezTo>
                    <a:cubicBezTo>
                      <a:pt x="3328" y="5177"/>
                      <a:pt x="4068" y="4770"/>
                      <a:pt x="4659" y="4252"/>
                    </a:cubicBezTo>
                    <a:cubicBezTo>
                      <a:pt x="5251" y="3735"/>
                      <a:pt x="5768" y="3106"/>
                      <a:pt x="6101" y="2404"/>
                    </a:cubicBezTo>
                    <a:cubicBezTo>
                      <a:pt x="6434" y="1738"/>
                      <a:pt x="6656" y="962"/>
                      <a:pt x="6619" y="112"/>
                    </a:cubicBezTo>
                    <a:lnTo>
                      <a:pt x="6471" y="1"/>
                    </a:lnTo>
                    <a:close/>
                  </a:path>
                </a:pathLst>
              </a:custGeom>
              <a:solidFill>
                <a:srgbClr val="DAD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4" name="Google Shape;23424;p39"/>
              <p:cNvSpPr/>
              <p:nvPr/>
            </p:nvSpPr>
            <p:spPr>
              <a:xfrm>
                <a:off x="4805425" y="4317825"/>
                <a:ext cx="92450" cy="1007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4031" extrusionOk="0">
                    <a:moveTo>
                      <a:pt x="814" y="1"/>
                    </a:moveTo>
                    <a:cubicBezTo>
                      <a:pt x="555" y="186"/>
                      <a:pt x="370" y="407"/>
                      <a:pt x="296" y="777"/>
                    </a:cubicBezTo>
                    <a:cubicBezTo>
                      <a:pt x="148" y="1036"/>
                      <a:pt x="74" y="1332"/>
                      <a:pt x="74" y="1664"/>
                    </a:cubicBezTo>
                    <a:cubicBezTo>
                      <a:pt x="0" y="2256"/>
                      <a:pt x="148" y="2847"/>
                      <a:pt x="370" y="3402"/>
                    </a:cubicBezTo>
                    <a:lnTo>
                      <a:pt x="370" y="3476"/>
                    </a:lnTo>
                    <a:lnTo>
                      <a:pt x="370" y="3513"/>
                    </a:lnTo>
                    <a:cubicBezTo>
                      <a:pt x="481" y="3661"/>
                      <a:pt x="518" y="3698"/>
                      <a:pt x="629" y="3772"/>
                    </a:cubicBezTo>
                    <a:lnTo>
                      <a:pt x="888" y="3920"/>
                    </a:lnTo>
                    <a:cubicBezTo>
                      <a:pt x="1110" y="3957"/>
                      <a:pt x="1294" y="4031"/>
                      <a:pt x="1479" y="4031"/>
                    </a:cubicBezTo>
                    <a:cubicBezTo>
                      <a:pt x="1849" y="3957"/>
                      <a:pt x="2182" y="3883"/>
                      <a:pt x="2478" y="3698"/>
                    </a:cubicBezTo>
                    <a:cubicBezTo>
                      <a:pt x="2699" y="3513"/>
                      <a:pt x="2921" y="3328"/>
                      <a:pt x="3143" y="3106"/>
                    </a:cubicBezTo>
                    <a:cubicBezTo>
                      <a:pt x="3402" y="2847"/>
                      <a:pt x="3587" y="2626"/>
                      <a:pt x="3698" y="2367"/>
                    </a:cubicBezTo>
                    <a:lnTo>
                      <a:pt x="3661" y="2293"/>
                    </a:lnTo>
                    <a:cubicBezTo>
                      <a:pt x="3254" y="2663"/>
                      <a:pt x="2773" y="3032"/>
                      <a:pt x="2293" y="3291"/>
                    </a:cubicBezTo>
                    <a:cubicBezTo>
                      <a:pt x="2034" y="3365"/>
                      <a:pt x="1775" y="3476"/>
                      <a:pt x="1479" y="3476"/>
                    </a:cubicBezTo>
                    <a:cubicBezTo>
                      <a:pt x="1220" y="3476"/>
                      <a:pt x="925" y="3365"/>
                      <a:pt x="814" y="3143"/>
                    </a:cubicBezTo>
                    <a:cubicBezTo>
                      <a:pt x="555" y="2626"/>
                      <a:pt x="444" y="2108"/>
                      <a:pt x="444" y="1554"/>
                    </a:cubicBezTo>
                    <a:cubicBezTo>
                      <a:pt x="444" y="999"/>
                      <a:pt x="518" y="444"/>
                      <a:pt x="814" y="1"/>
                    </a:cubicBezTo>
                    <a:close/>
                  </a:path>
                </a:pathLst>
              </a:custGeom>
              <a:solidFill>
                <a:srgbClr val="6358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5" name="Google Shape;23425;p39"/>
              <p:cNvSpPr/>
              <p:nvPr/>
            </p:nvSpPr>
            <p:spPr>
              <a:xfrm>
                <a:off x="4814675" y="4317825"/>
                <a:ext cx="8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3550" extrusionOk="0">
                    <a:moveTo>
                      <a:pt x="444" y="1"/>
                    </a:moveTo>
                    <a:lnTo>
                      <a:pt x="444" y="1"/>
                    </a:lnTo>
                    <a:cubicBezTo>
                      <a:pt x="148" y="444"/>
                      <a:pt x="0" y="999"/>
                      <a:pt x="0" y="1554"/>
                    </a:cubicBezTo>
                    <a:cubicBezTo>
                      <a:pt x="0" y="2108"/>
                      <a:pt x="148" y="2663"/>
                      <a:pt x="370" y="3180"/>
                    </a:cubicBezTo>
                    <a:cubicBezTo>
                      <a:pt x="555" y="3476"/>
                      <a:pt x="887" y="3550"/>
                      <a:pt x="1183" y="3550"/>
                    </a:cubicBezTo>
                    <a:cubicBezTo>
                      <a:pt x="1442" y="3550"/>
                      <a:pt x="1738" y="3476"/>
                      <a:pt x="1997" y="3328"/>
                    </a:cubicBezTo>
                    <a:cubicBezTo>
                      <a:pt x="2514" y="3032"/>
                      <a:pt x="2958" y="2663"/>
                      <a:pt x="3401" y="2293"/>
                    </a:cubicBezTo>
                    <a:lnTo>
                      <a:pt x="3328" y="2256"/>
                    </a:lnTo>
                    <a:cubicBezTo>
                      <a:pt x="3106" y="2404"/>
                      <a:pt x="2847" y="2552"/>
                      <a:pt x="2588" y="2663"/>
                    </a:cubicBezTo>
                    <a:cubicBezTo>
                      <a:pt x="2366" y="2811"/>
                      <a:pt x="2108" y="2958"/>
                      <a:pt x="1849" y="3032"/>
                    </a:cubicBezTo>
                    <a:cubicBezTo>
                      <a:pt x="1627" y="3143"/>
                      <a:pt x="1405" y="3180"/>
                      <a:pt x="1183" y="3180"/>
                    </a:cubicBezTo>
                    <a:cubicBezTo>
                      <a:pt x="1072" y="3180"/>
                      <a:pt x="961" y="3180"/>
                      <a:pt x="887" y="3143"/>
                    </a:cubicBezTo>
                    <a:cubicBezTo>
                      <a:pt x="777" y="3069"/>
                      <a:pt x="703" y="2995"/>
                      <a:pt x="703" y="2995"/>
                    </a:cubicBezTo>
                    <a:lnTo>
                      <a:pt x="703" y="3032"/>
                    </a:lnTo>
                    <a:cubicBezTo>
                      <a:pt x="481" y="2589"/>
                      <a:pt x="333" y="2071"/>
                      <a:pt x="296" y="1554"/>
                    </a:cubicBezTo>
                    <a:cubicBezTo>
                      <a:pt x="296" y="1295"/>
                      <a:pt x="259" y="1073"/>
                      <a:pt x="296" y="777"/>
                    </a:cubicBezTo>
                    <a:cubicBezTo>
                      <a:pt x="296" y="518"/>
                      <a:pt x="333" y="260"/>
                      <a:pt x="444" y="1"/>
                    </a:cubicBezTo>
                    <a:close/>
                  </a:path>
                </a:pathLst>
              </a:custGeom>
              <a:solidFill>
                <a:srgbClr val="AAA2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6" name="Google Shape;23426;p39"/>
              <p:cNvSpPr/>
              <p:nvPr/>
            </p:nvSpPr>
            <p:spPr>
              <a:xfrm>
                <a:off x="4878450" y="4178675"/>
                <a:ext cx="136800" cy="8557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3423" extrusionOk="0">
                    <a:moveTo>
                      <a:pt x="3312" y="0"/>
                    </a:moveTo>
                    <a:cubicBezTo>
                      <a:pt x="2831" y="0"/>
                      <a:pt x="2366" y="137"/>
                      <a:pt x="1960" y="354"/>
                    </a:cubicBezTo>
                    <a:cubicBezTo>
                      <a:pt x="1331" y="650"/>
                      <a:pt x="887" y="1093"/>
                      <a:pt x="555" y="1574"/>
                    </a:cubicBezTo>
                    <a:cubicBezTo>
                      <a:pt x="222" y="2091"/>
                      <a:pt x="0" y="2646"/>
                      <a:pt x="37" y="3312"/>
                    </a:cubicBezTo>
                    <a:lnTo>
                      <a:pt x="185" y="3422"/>
                    </a:lnTo>
                    <a:cubicBezTo>
                      <a:pt x="481" y="2979"/>
                      <a:pt x="777" y="2572"/>
                      <a:pt x="1146" y="2165"/>
                    </a:cubicBezTo>
                    <a:cubicBezTo>
                      <a:pt x="1516" y="1796"/>
                      <a:pt x="1960" y="1500"/>
                      <a:pt x="2403" y="1241"/>
                    </a:cubicBezTo>
                    <a:cubicBezTo>
                      <a:pt x="2884" y="1019"/>
                      <a:pt x="3364" y="908"/>
                      <a:pt x="3882" y="834"/>
                    </a:cubicBezTo>
                    <a:cubicBezTo>
                      <a:pt x="3971" y="828"/>
                      <a:pt x="4060" y="825"/>
                      <a:pt x="4148" y="825"/>
                    </a:cubicBezTo>
                    <a:cubicBezTo>
                      <a:pt x="4576" y="825"/>
                      <a:pt x="5000" y="897"/>
                      <a:pt x="5398" y="1019"/>
                    </a:cubicBezTo>
                    <a:lnTo>
                      <a:pt x="5472" y="945"/>
                    </a:lnTo>
                    <a:cubicBezTo>
                      <a:pt x="5028" y="428"/>
                      <a:pt x="4474" y="169"/>
                      <a:pt x="3845" y="58"/>
                    </a:cubicBezTo>
                    <a:cubicBezTo>
                      <a:pt x="3667" y="18"/>
                      <a:pt x="3488" y="0"/>
                      <a:pt x="3312" y="0"/>
                    </a:cubicBezTo>
                    <a:close/>
                  </a:path>
                </a:pathLst>
              </a:custGeom>
              <a:solidFill>
                <a:srgbClr val="AAA2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7" name="Google Shape;23427;p39"/>
              <p:cNvSpPr/>
              <p:nvPr/>
            </p:nvSpPr>
            <p:spPr>
              <a:xfrm>
                <a:off x="4567875" y="4580325"/>
                <a:ext cx="346625" cy="214200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8568" extrusionOk="0">
                    <a:moveTo>
                      <a:pt x="13754" y="0"/>
                    </a:moveTo>
                    <a:cubicBezTo>
                      <a:pt x="13273" y="1516"/>
                      <a:pt x="12497" y="2847"/>
                      <a:pt x="11573" y="3993"/>
                    </a:cubicBezTo>
                    <a:cubicBezTo>
                      <a:pt x="11129" y="4548"/>
                      <a:pt x="10612" y="5102"/>
                      <a:pt x="10057" y="5583"/>
                    </a:cubicBezTo>
                    <a:cubicBezTo>
                      <a:pt x="9502" y="6027"/>
                      <a:pt x="8911" y="6470"/>
                      <a:pt x="8282" y="6766"/>
                    </a:cubicBezTo>
                    <a:cubicBezTo>
                      <a:pt x="7617" y="7136"/>
                      <a:pt x="6951" y="7395"/>
                      <a:pt x="6286" y="7579"/>
                    </a:cubicBezTo>
                    <a:cubicBezTo>
                      <a:pt x="5953" y="7653"/>
                      <a:pt x="5621" y="7690"/>
                      <a:pt x="5251" y="7764"/>
                    </a:cubicBezTo>
                    <a:lnTo>
                      <a:pt x="4179" y="7764"/>
                    </a:lnTo>
                    <a:cubicBezTo>
                      <a:pt x="3476" y="7764"/>
                      <a:pt x="2737" y="7653"/>
                      <a:pt x="2034" y="7432"/>
                    </a:cubicBezTo>
                    <a:cubicBezTo>
                      <a:pt x="1665" y="7321"/>
                      <a:pt x="1295" y="7210"/>
                      <a:pt x="962" y="7025"/>
                    </a:cubicBezTo>
                    <a:cubicBezTo>
                      <a:pt x="814" y="6951"/>
                      <a:pt x="629" y="6840"/>
                      <a:pt x="482" y="6729"/>
                    </a:cubicBezTo>
                    <a:cubicBezTo>
                      <a:pt x="371" y="6655"/>
                      <a:pt x="223" y="6507"/>
                      <a:pt x="186" y="6359"/>
                    </a:cubicBezTo>
                    <a:lnTo>
                      <a:pt x="1" y="6285"/>
                    </a:lnTo>
                    <a:lnTo>
                      <a:pt x="1" y="6285"/>
                    </a:lnTo>
                    <a:cubicBezTo>
                      <a:pt x="1" y="6507"/>
                      <a:pt x="112" y="6692"/>
                      <a:pt x="260" y="6840"/>
                    </a:cubicBezTo>
                    <a:cubicBezTo>
                      <a:pt x="408" y="6951"/>
                      <a:pt x="593" y="7099"/>
                      <a:pt x="740" y="7247"/>
                    </a:cubicBezTo>
                    <a:cubicBezTo>
                      <a:pt x="1036" y="7469"/>
                      <a:pt x="1369" y="7653"/>
                      <a:pt x="1739" y="7838"/>
                    </a:cubicBezTo>
                    <a:cubicBezTo>
                      <a:pt x="2478" y="8208"/>
                      <a:pt x="3254" y="8393"/>
                      <a:pt x="4068" y="8504"/>
                    </a:cubicBezTo>
                    <a:cubicBezTo>
                      <a:pt x="4370" y="8547"/>
                      <a:pt x="4676" y="8568"/>
                      <a:pt x="4984" y="8568"/>
                    </a:cubicBezTo>
                    <a:cubicBezTo>
                      <a:pt x="6258" y="8568"/>
                      <a:pt x="7558" y="8212"/>
                      <a:pt x="8689" y="7616"/>
                    </a:cubicBezTo>
                    <a:cubicBezTo>
                      <a:pt x="11499" y="6101"/>
                      <a:pt x="13495" y="3180"/>
                      <a:pt x="13865" y="0"/>
                    </a:cubicBezTo>
                    <a:close/>
                  </a:path>
                </a:pathLst>
              </a:custGeom>
              <a:solidFill>
                <a:srgbClr val="B995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8" name="Google Shape;23428;p39"/>
              <p:cNvSpPr/>
              <p:nvPr/>
            </p:nvSpPr>
            <p:spPr>
              <a:xfrm>
                <a:off x="4654775" y="4580325"/>
                <a:ext cx="193200" cy="17747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7099" extrusionOk="0">
                    <a:moveTo>
                      <a:pt x="7653" y="0"/>
                    </a:moveTo>
                    <a:cubicBezTo>
                      <a:pt x="6914" y="1036"/>
                      <a:pt x="6211" y="2034"/>
                      <a:pt x="5472" y="2884"/>
                    </a:cubicBezTo>
                    <a:cubicBezTo>
                      <a:pt x="5102" y="3328"/>
                      <a:pt x="4732" y="3771"/>
                      <a:pt x="4326" y="4141"/>
                    </a:cubicBezTo>
                    <a:cubicBezTo>
                      <a:pt x="3956" y="4548"/>
                      <a:pt x="3549" y="4918"/>
                      <a:pt x="3069" y="5213"/>
                    </a:cubicBezTo>
                    <a:cubicBezTo>
                      <a:pt x="2662" y="5546"/>
                      <a:pt x="2218" y="5768"/>
                      <a:pt x="1701" y="5953"/>
                    </a:cubicBezTo>
                    <a:cubicBezTo>
                      <a:pt x="1220" y="6175"/>
                      <a:pt x="703" y="6285"/>
                      <a:pt x="185" y="6359"/>
                    </a:cubicBezTo>
                    <a:lnTo>
                      <a:pt x="0" y="6359"/>
                    </a:lnTo>
                    <a:lnTo>
                      <a:pt x="0" y="7099"/>
                    </a:lnTo>
                    <a:lnTo>
                      <a:pt x="185" y="7099"/>
                    </a:lnTo>
                    <a:cubicBezTo>
                      <a:pt x="1368" y="7099"/>
                      <a:pt x="2625" y="6692"/>
                      <a:pt x="3623" y="5990"/>
                    </a:cubicBezTo>
                    <a:cubicBezTo>
                      <a:pt x="4659" y="5250"/>
                      <a:pt x="5435" y="4326"/>
                      <a:pt x="6137" y="3328"/>
                    </a:cubicBezTo>
                    <a:cubicBezTo>
                      <a:pt x="6803" y="2293"/>
                      <a:pt x="7320" y="1183"/>
                      <a:pt x="7727" y="37"/>
                    </a:cubicBezTo>
                    <a:lnTo>
                      <a:pt x="7653" y="0"/>
                    </a:lnTo>
                    <a:close/>
                  </a:path>
                </a:pathLst>
              </a:custGeom>
              <a:solidFill>
                <a:srgbClr val="D2C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9" name="Google Shape;23429;p39"/>
              <p:cNvSpPr/>
              <p:nvPr/>
            </p:nvSpPr>
            <p:spPr>
              <a:xfrm>
                <a:off x="4569725" y="4581250"/>
                <a:ext cx="279175" cy="184000"/>
              </a:xfrm>
              <a:custGeom>
                <a:avLst/>
                <a:gdLst/>
                <a:ahLst/>
                <a:cxnLst/>
                <a:rect l="l" t="t" r="r" b="b"/>
                <a:pathLst>
                  <a:path w="11167" h="7360" extrusionOk="0">
                    <a:moveTo>
                      <a:pt x="11166" y="0"/>
                    </a:moveTo>
                    <a:lnTo>
                      <a:pt x="11166" y="0"/>
                    </a:lnTo>
                    <a:cubicBezTo>
                      <a:pt x="10722" y="1146"/>
                      <a:pt x="10131" y="2219"/>
                      <a:pt x="9465" y="3328"/>
                    </a:cubicBezTo>
                    <a:cubicBezTo>
                      <a:pt x="8837" y="4289"/>
                      <a:pt x="7987" y="5213"/>
                      <a:pt x="6988" y="5916"/>
                    </a:cubicBezTo>
                    <a:cubicBezTo>
                      <a:pt x="5953" y="6618"/>
                      <a:pt x="4770" y="7025"/>
                      <a:pt x="3587" y="7025"/>
                    </a:cubicBezTo>
                    <a:cubicBezTo>
                      <a:pt x="2959" y="7025"/>
                      <a:pt x="2367" y="6914"/>
                      <a:pt x="1776" y="6803"/>
                    </a:cubicBezTo>
                    <a:cubicBezTo>
                      <a:pt x="1443" y="6692"/>
                      <a:pt x="1184" y="6618"/>
                      <a:pt x="888" y="6507"/>
                    </a:cubicBezTo>
                    <a:cubicBezTo>
                      <a:pt x="740" y="6470"/>
                      <a:pt x="629" y="6359"/>
                      <a:pt x="482" y="6322"/>
                    </a:cubicBezTo>
                    <a:cubicBezTo>
                      <a:pt x="371" y="6285"/>
                      <a:pt x="334" y="6248"/>
                      <a:pt x="260" y="6248"/>
                    </a:cubicBezTo>
                    <a:cubicBezTo>
                      <a:pt x="149" y="6248"/>
                      <a:pt x="75" y="6248"/>
                      <a:pt x="1" y="6322"/>
                    </a:cubicBezTo>
                    <a:lnTo>
                      <a:pt x="75" y="6322"/>
                    </a:lnTo>
                    <a:cubicBezTo>
                      <a:pt x="92" y="6305"/>
                      <a:pt x="113" y="6298"/>
                      <a:pt x="137" y="6298"/>
                    </a:cubicBezTo>
                    <a:cubicBezTo>
                      <a:pt x="218" y="6298"/>
                      <a:pt x="331" y="6377"/>
                      <a:pt x="445" y="6433"/>
                    </a:cubicBezTo>
                    <a:cubicBezTo>
                      <a:pt x="555" y="6507"/>
                      <a:pt x="703" y="6618"/>
                      <a:pt x="851" y="6655"/>
                    </a:cubicBezTo>
                    <a:cubicBezTo>
                      <a:pt x="1110" y="6803"/>
                      <a:pt x="1443" y="6914"/>
                      <a:pt x="1739" y="7025"/>
                    </a:cubicBezTo>
                    <a:cubicBezTo>
                      <a:pt x="2293" y="7210"/>
                      <a:pt x="2922" y="7284"/>
                      <a:pt x="3587" y="7358"/>
                    </a:cubicBezTo>
                    <a:cubicBezTo>
                      <a:pt x="3634" y="7359"/>
                      <a:pt x="3681" y="7360"/>
                      <a:pt x="3727" y="7360"/>
                    </a:cubicBezTo>
                    <a:cubicBezTo>
                      <a:pt x="4974" y="7360"/>
                      <a:pt x="6212" y="6890"/>
                      <a:pt x="7210" y="6248"/>
                    </a:cubicBezTo>
                    <a:cubicBezTo>
                      <a:pt x="8282" y="5435"/>
                      <a:pt x="9133" y="4474"/>
                      <a:pt x="9761" y="3402"/>
                    </a:cubicBezTo>
                    <a:cubicBezTo>
                      <a:pt x="10094" y="2847"/>
                      <a:pt x="10353" y="2293"/>
                      <a:pt x="10612" y="1738"/>
                    </a:cubicBezTo>
                    <a:cubicBezTo>
                      <a:pt x="10833" y="1183"/>
                      <a:pt x="11055" y="592"/>
                      <a:pt x="11166" y="0"/>
                    </a:cubicBezTo>
                    <a:close/>
                  </a:path>
                </a:pathLst>
              </a:custGeom>
              <a:solidFill>
                <a:srgbClr val="D6C1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0" name="Google Shape;23430;p39"/>
              <p:cNvSpPr/>
              <p:nvPr/>
            </p:nvSpPr>
            <p:spPr>
              <a:xfrm>
                <a:off x="4688975" y="4373275"/>
                <a:ext cx="12665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5066" h="543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92" y="260"/>
                      <a:pt x="1146" y="629"/>
                      <a:pt x="1627" y="999"/>
                    </a:cubicBezTo>
                    <a:cubicBezTo>
                      <a:pt x="2071" y="1443"/>
                      <a:pt x="2477" y="1850"/>
                      <a:pt x="2921" y="2293"/>
                    </a:cubicBezTo>
                    <a:cubicBezTo>
                      <a:pt x="3328" y="2774"/>
                      <a:pt x="3660" y="3254"/>
                      <a:pt x="4030" y="3772"/>
                    </a:cubicBezTo>
                    <a:cubicBezTo>
                      <a:pt x="4215" y="4068"/>
                      <a:pt x="4400" y="4327"/>
                      <a:pt x="4511" y="4622"/>
                    </a:cubicBezTo>
                    <a:cubicBezTo>
                      <a:pt x="4695" y="4881"/>
                      <a:pt x="4843" y="5177"/>
                      <a:pt x="5028" y="5436"/>
                    </a:cubicBezTo>
                    <a:lnTo>
                      <a:pt x="5065" y="5436"/>
                    </a:lnTo>
                    <a:cubicBezTo>
                      <a:pt x="4732" y="4253"/>
                      <a:pt x="4104" y="3033"/>
                      <a:pt x="3291" y="2034"/>
                    </a:cubicBezTo>
                    <a:cubicBezTo>
                      <a:pt x="2884" y="1517"/>
                      <a:pt x="2366" y="1110"/>
                      <a:pt x="1812" y="740"/>
                    </a:cubicBezTo>
                    <a:cubicBezTo>
                      <a:pt x="1257" y="408"/>
                      <a:pt x="666" y="149"/>
                      <a:pt x="0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1" name="Google Shape;23431;p39"/>
              <p:cNvSpPr/>
              <p:nvPr/>
            </p:nvSpPr>
            <p:spPr>
              <a:xfrm>
                <a:off x="4671400" y="4441475"/>
                <a:ext cx="105400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2708" extrusionOk="0">
                    <a:moveTo>
                      <a:pt x="553" y="0"/>
                    </a:moveTo>
                    <a:cubicBezTo>
                      <a:pt x="369" y="0"/>
                      <a:pt x="184" y="15"/>
                      <a:pt x="1" y="46"/>
                    </a:cubicBezTo>
                    <a:lnTo>
                      <a:pt x="75" y="46"/>
                    </a:lnTo>
                    <a:cubicBezTo>
                      <a:pt x="518" y="120"/>
                      <a:pt x="925" y="268"/>
                      <a:pt x="1295" y="415"/>
                    </a:cubicBezTo>
                    <a:cubicBezTo>
                      <a:pt x="1664" y="563"/>
                      <a:pt x="2034" y="748"/>
                      <a:pt x="2367" y="970"/>
                    </a:cubicBezTo>
                    <a:cubicBezTo>
                      <a:pt x="2700" y="1192"/>
                      <a:pt x="3032" y="1451"/>
                      <a:pt x="3291" y="1746"/>
                    </a:cubicBezTo>
                    <a:cubicBezTo>
                      <a:pt x="3587" y="2042"/>
                      <a:pt x="3846" y="2338"/>
                      <a:pt x="4178" y="2708"/>
                    </a:cubicBezTo>
                    <a:lnTo>
                      <a:pt x="4215" y="2708"/>
                    </a:lnTo>
                    <a:cubicBezTo>
                      <a:pt x="3883" y="1894"/>
                      <a:pt x="3328" y="1118"/>
                      <a:pt x="2589" y="600"/>
                    </a:cubicBezTo>
                    <a:cubicBezTo>
                      <a:pt x="1973" y="219"/>
                      <a:pt x="1263" y="0"/>
                      <a:pt x="553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2" name="Google Shape;23432;p39"/>
              <p:cNvSpPr/>
              <p:nvPr/>
            </p:nvSpPr>
            <p:spPr>
              <a:xfrm>
                <a:off x="4664925" y="4489200"/>
                <a:ext cx="111875" cy="73575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2943" extrusionOk="0">
                    <a:moveTo>
                      <a:pt x="623" y="0"/>
                    </a:moveTo>
                    <a:cubicBezTo>
                      <a:pt x="416" y="0"/>
                      <a:pt x="209" y="19"/>
                      <a:pt x="1" y="59"/>
                    </a:cubicBezTo>
                    <a:lnTo>
                      <a:pt x="38" y="59"/>
                    </a:lnTo>
                    <a:cubicBezTo>
                      <a:pt x="555" y="170"/>
                      <a:pt x="962" y="318"/>
                      <a:pt x="1369" y="429"/>
                    </a:cubicBezTo>
                    <a:cubicBezTo>
                      <a:pt x="1739" y="577"/>
                      <a:pt x="2145" y="799"/>
                      <a:pt x="2478" y="1057"/>
                    </a:cubicBezTo>
                    <a:cubicBezTo>
                      <a:pt x="2811" y="1279"/>
                      <a:pt x="3143" y="1538"/>
                      <a:pt x="3439" y="1871"/>
                    </a:cubicBezTo>
                    <a:cubicBezTo>
                      <a:pt x="3772" y="2204"/>
                      <a:pt x="4105" y="2573"/>
                      <a:pt x="4437" y="2943"/>
                    </a:cubicBezTo>
                    <a:lnTo>
                      <a:pt x="4474" y="2943"/>
                    </a:lnTo>
                    <a:cubicBezTo>
                      <a:pt x="4105" y="2056"/>
                      <a:pt x="3550" y="1242"/>
                      <a:pt x="2774" y="688"/>
                    </a:cubicBezTo>
                    <a:cubicBezTo>
                      <a:pt x="2107" y="253"/>
                      <a:pt x="1372" y="0"/>
                      <a:pt x="623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3" name="Google Shape;23433;p39"/>
              <p:cNvSpPr/>
              <p:nvPr/>
            </p:nvSpPr>
            <p:spPr>
              <a:xfrm>
                <a:off x="4656625" y="4565975"/>
                <a:ext cx="9707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1499" extrusionOk="0">
                    <a:moveTo>
                      <a:pt x="750" y="0"/>
                    </a:moveTo>
                    <a:cubicBezTo>
                      <a:pt x="498" y="0"/>
                      <a:pt x="247" y="29"/>
                      <a:pt x="0" y="94"/>
                    </a:cubicBezTo>
                    <a:lnTo>
                      <a:pt x="37" y="94"/>
                    </a:lnTo>
                    <a:cubicBezTo>
                      <a:pt x="407" y="205"/>
                      <a:pt x="740" y="279"/>
                      <a:pt x="1072" y="390"/>
                    </a:cubicBezTo>
                    <a:cubicBezTo>
                      <a:pt x="1405" y="500"/>
                      <a:pt x="1701" y="574"/>
                      <a:pt x="1997" y="685"/>
                    </a:cubicBezTo>
                    <a:cubicBezTo>
                      <a:pt x="2255" y="796"/>
                      <a:pt x="2551" y="944"/>
                      <a:pt x="2884" y="1055"/>
                    </a:cubicBezTo>
                    <a:cubicBezTo>
                      <a:pt x="3143" y="1203"/>
                      <a:pt x="3475" y="1351"/>
                      <a:pt x="3845" y="1499"/>
                    </a:cubicBezTo>
                    <a:lnTo>
                      <a:pt x="3882" y="1425"/>
                    </a:lnTo>
                    <a:cubicBezTo>
                      <a:pt x="3365" y="944"/>
                      <a:pt x="2773" y="500"/>
                      <a:pt x="2144" y="242"/>
                    </a:cubicBezTo>
                    <a:cubicBezTo>
                      <a:pt x="1689" y="98"/>
                      <a:pt x="1217" y="0"/>
                      <a:pt x="750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4" name="Google Shape;23434;p39"/>
              <p:cNvSpPr/>
              <p:nvPr/>
            </p:nvSpPr>
            <p:spPr>
              <a:xfrm>
                <a:off x="4651075" y="4637850"/>
                <a:ext cx="124800" cy="34000"/>
              </a:xfrm>
              <a:custGeom>
                <a:avLst/>
                <a:gdLst/>
                <a:ahLst/>
                <a:cxnLst/>
                <a:rect l="l" t="t" r="r" b="b"/>
                <a:pathLst>
                  <a:path w="4992" h="1360" extrusionOk="0">
                    <a:moveTo>
                      <a:pt x="724" y="0"/>
                    </a:moveTo>
                    <a:cubicBezTo>
                      <a:pt x="496" y="0"/>
                      <a:pt x="267" y="9"/>
                      <a:pt x="37" y="29"/>
                    </a:cubicBezTo>
                    <a:lnTo>
                      <a:pt x="0" y="139"/>
                    </a:lnTo>
                    <a:cubicBezTo>
                      <a:pt x="925" y="361"/>
                      <a:pt x="1701" y="509"/>
                      <a:pt x="2477" y="731"/>
                    </a:cubicBezTo>
                    <a:cubicBezTo>
                      <a:pt x="2921" y="842"/>
                      <a:pt x="3291" y="953"/>
                      <a:pt x="3697" y="1064"/>
                    </a:cubicBezTo>
                    <a:cubicBezTo>
                      <a:pt x="4067" y="1138"/>
                      <a:pt x="4474" y="1286"/>
                      <a:pt x="4954" y="1360"/>
                    </a:cubicBezTo>
                    <a:lnTo>
                      <a:pt x="4991" y="1323"/>
                    </a:lnTo>
                    <a:cubicBezTo>
                      <a:pt x="4289" y="842"/>
                      <a:pt x="3476" y="435"/>
                      <a:pt x="2625" y="213"/>
                    </a:cubicBezTo>
                    <a:cubicBezTo>
                      <a:pt x="2022" y="76"/>
                      <a:pt x="1378" y="0"/>
                      <a:pt x="724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5" name="Google Shape;23435;p39"/>
              <p:cNvSpPr/>
              <p:nvPr/>
            </p:nvSpPr>
            <p:spPr>
              <a:xfrm>
                <a:off x="4652000" y="4697925"/>
                <a:ext cx="776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84" extrusionOk="0">
                    <a:moveTo>
                      <a:pt x="795" y="1"/>
                    </a:moveTo>
                    <a:cubicBezTo>
                      <a:pt x="527" y="1"/>
                      <a:pt x="259" y="10"/>
                      <a:pt x="0" y="29"/>
                    </a:cubicBezTo>
                    <a:lnTo>
                      <a:pt x="0" y="140"/>
                    </a:lnTo>
                    <a:cubicBezTo>
                      <a:pt x="259" y="287"/>
                      <a:pt x="555" y="361"/>
                      <a:pt x="777" y="398"/>
                    </a:cubicBezTo>
                    <a:cubicBezTo>
                      <a:pt x="1072" y="472"/>
                      <a:pt x="1294" y="509"/>
                      <a:pt x="1516" y="546"/>
                    </a:cubicBezTo>
                    <a:cubicBezTo>
                      <a:pt x="1738" y="583"/>
                      <a:pt x="2034" y="583"/>
                      <a:pt x="2256" y="583"/>
                    </a:cubicBezTo>
                    <a:cubicBezTo>
                      <a:pt x="2551" y="583"/>
                      <a:pt x="2773" y="546"/>
                      <a:pt x="3106" y="509"/>
                    </a:cubicBezTo>
                    <a:lnTo>
                      <a:pt x="3106" y="472"/>
                    </a:lnTo>
                    <a:cubicBezTo>
                      <a:pt x="2588" y="214"/>
                      <a:pt x="2071" y="140"/>
                      <a:pt x="1590" y="29"/>
                    </a:cubicBezTo>
                    <a:cubicBezTo>
                      <a:pt x="1331" y="10"/>
                      <a:pt x="1063" y="1"/>
                      <a:pt x="795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6" name="Google Shape;23436;p39"/>
              <p:cNvSpPr/>
              <p:nvPr/>
            </p:nvSpPr>
            <p:spPr>
              <a:xfrm>
                <a:off x="4659400" y="4819025"/>
                <a:ext cx="822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819" extrusionOk="0">
                    <a:moveTo>
                      <a:pt x="653" y="0"/>
                    </a:moveTo>
                    <a:cubicBezTo>
                      <a:pt x="426" y="0"/>
                      <a:pt x="204" y="21"/>
                      <a:pt x="0" y="65"/>
                    </a:cubicBezTo>
                    <a:lnTo>
                      <a:pt x="37" y="102"/>
                    </a:lnTo>
                    <a:cubicBezTo>
                      <a:pt x="370" y="176"/>
                      <a:pt x="592" y="287"/>
                      <a:pt x="850" y="361"/>
                    </a:cubicBezTo>
                    <a:cubicBezTo>
                      <a:pt x="1146" y="471"/>
                      <a:pt x="1368" y="545"/>
                      <a:pt x="1664" y="619"/>
                    </a:cubicBezTo>
                    <a:cubicBezTo>
                      <a:pt x="1886" y="656"/>
                      <a:pt x="2144" y="693"/>
                      <a:pt x="2440" y="730"/>
                    </a:cubicBezTo>
                    <a:cubicBezTo>
                      <a:pt x="2630" y="784"/>
                      <a:pt x="2839" y="819"/>
                      <a:pt x="3053" y="819"/>
                    </a:cubicBezTo>
                    <a:cubicBezTo>
                      <a:pt x="3132" y="819"/>
                      <a:pt x="3211" y="814"/>
                      <a:pt x="3290" y="804"/>
                    </a:cubicBezTo>
                    <a:lnTo>
                      <a:pt x="3290" y="730"/>
                    </a:lnTo>
                    <a:cubicBezTo>
                      <a:pt x="2810" y="508"/>
                      <a:pt x="2255" y="287"/>
                      <a:pt x="1701" y="139"/>
                    </a:cubicBezTo>
                    <a:cubicBezTo>
                      <a:pt x="1365" y="49"/>
                      <a:pt x="1002" y="0"/>
                      <a:pt x="653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7" name="Google Shape;23437;p39"/>
              <p:cNvSpPr/>
              <p:nvPr/>
            </p:nvSpPr>
            <p:spPr>
              <a:xfrm>
                <a:off x="4664000" y="4864650"/>
                <a:ext cx="897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3588" h="708" extrusionOk="0">
                    <a:moveTo>
                      <a:pt x="446" y="1"/>
                    </a:moveTo>
                    <a:cubicBezTo>
                      <a:pt x="297" y="1"/>
                      <a:pt x="149" y="5"/>
                      <a:pt x="1" y="14"/>
                    </a:cubicBezTo>
                    <a:lnTo>
                      <a:pt x="38" y="88"/>
                    </a:lnTo>
                    <a:cubicBezTo>
                      <a:pt x="666" y="347"/>
                      <a:pt x="1221" y="495"/>
                      <a:pt x="1776" y="569"/>
                    </a:cubicBezTo>
                    <a:cubicBezTo>
                      <a:pt x="2071" y="643"/>
                      <a:pt x="2404" y="680"/>
                      <a:pt x="2663" y="680"/>
                    </a:cubicBezTo>
                    <a:cubicBezTo>
                      <a:pt x="2811" y="698"/>
                      <a:pt x="2959" y="708"/>
                      <a:pt x="3111" y="708"/>
                    </a:cubicBezTo>
                    <a:cubicBezTo>
                      <a:pt x="3264" y="708"/>
                      <a:pt x="3421" y="698"/>
                      <a:pt x="3587" y="680"/>
                    </a:cubicBezTo>
                    <a:lnTo>
                      <a:pt x="3587" y="643"/>
                    </a:lnTo>
                    <a:cubicBezTo>
                      <a:pt x="3033" y="384"/>
                      <a:pt x="2441" y="199"/>
                      <a:pt x="1849" y="125"/>
                    </a:cubicBezTo>
                    <a:cubicBezTo>
                      <a:pt x="1350" y="42"/>
                      <a:pt x="893" y="1"/>
                      <a:pt x="446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8" name="Google Shape;23438;p39"/>
              <p:cNvSpPr/>
              <p:nvPr/>
            </p:nvSpPr>
            <p:spPr>
              <a:xfrm>
                <a:off x="4663075" y="4910150"/>
                <a:ext cx="7305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598" extrusionOk="0">
                    <a:moveTo>
                      <a:pt x="926" y="0"/>
                    </a:moveTo>
                    <a:cubicBezTo>
                      <a:pt x="648" y="0"/>
                      <a:pt x="374" y="22"/>
                      <a:pt x="75" y="43"/>
                    </a:cubicBezTo>
                    <a:lnTo>
                      <a:pt x="1" y="154"/>
                    </a:lnTo>
                    <a:cubicBezTo>
                      <a:pt x="297" y="302"/>
                      <a:pt x="519" y="376"/>
                      <a:pt x="740" y="413"/>
                    </a:cubicBezTo>
                    <a:cubicBezTo>
                      <a:pt x="999" y="524"/>
                      <a:pt x="1221" y="524"/>
                      <a:pt x="1443" y="561"/>
                    </a:cubicBezTo>
                    <a:cubicBezTo>
                      <a:pt x="1665" y="561"/>
                      <a:pt x="1923" y="597"/>
                      <a:pt x="2145" y="597"/>
                    </a:cubicBezTo>
                    <a:lnTo>
                      <a:pt x="2885" y="597"/>
                    </a:lnTo>
                    <a:lnTo>
                      <a:pt x="2922" y="561"/>
                    </a:lnTo>
                    <a:cubicBezTo>
                      <a:pt x="2515" y="302"/>
                      <a:pt x="2071" y="154"/>
                      <a:pt x="1554" y="43"/>
                    </a:cubicBezTo>
                    <a:cubicBezTo>
                      <a:pt x="1335" y="12"/>
                      <a:pt x="1129" y="0"/>
                      <a:pt x="926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9" name="Google Shape;23439;p39"/>
              <p:cNvSpPr/>
              <p:nvPr/>
            </p:nvSpPr>
            <p:spPr>
              <a:xfrm>
                <a:off x="4669550" y="4948650"/>
                <a:ext cx="79525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11" extrusionOk="0">
                    <a:moveTo>
                      <a:pt x="851" y="0"/>
                    </a:moveTo>
                    <a:cubicBezTo>
                      <a:pt x="583" y="0"/>
                      <a:pt x="315" y="19"/>
                      <a:pt x="38" y="56"/>
                    </a:cubicBezTo>
                    <a:lnTo>
                      <a:pt x="1" y="130"/>
                    </a:lnTo>
                    <a:cubicBezTo>
                      <a:pt x="260" y="278"/>
                      <a:pt x="481" y="351"/>
                      <a:pt x="777" y="425"/>
                    </a:cubicBezTo>
                    <a:cubicBezTo>
                      <a:pt x="1036" y="499"/>
                      <a:pt x="1332" y="499"/>
                      <a:pt x="1554" y="536"/>
                    </a:cubicBezTo>
                    <a:cubicBezTo>
                      <a:pt x="1775" y="610"/>
                      <a:pt x="2071" y="610"/>
                      <a:pt x="2293" y="610"/>
                    </a:cubicBezTo>
                    <a:lnTo>
                      <a:pt x="3143" y="610"/>
                    </a:lnTo>
                    <a:lnTo>
                      <a:pt x="3180" y="536"/>
                    </a:lnTo>
                    <a:cubicBezTo>
                      <a:pt x="2774" y="241"/>
                      <a:pt x="2219" y="130"/>
                      <a:pt x="1664" y="56"/>
                    </a:cubicBezTo>
                    <a:cubicBezTo>
                      <a:pt x="1387" y="19"/>
                      <a:pt x="1119" y="0"/>
                      <a:pt x="851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0" name="Google Shape;23440;p39"/>
              <p:cNvSpPr/>
              <p:nvPr/>
            </p:nvSpPr>
            <p:spPr>
              <a:xfrm>
                <a:off x="4675100" y="4995425"/>
                <a:ext cx="73975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625" extrusionOk="0">
                    <a:moveTo>
                      <a:pt x="846" y="0"/>
                    </a:moveTo>
                    <a:cubicBezTo>
                      <a:pt x="568" y="0"/>
                      <a:pt x="285" y="30"/>
                      <a:pt x="1" y="70"/>
                    </a:cubicBezTo>
                    <a:lnTo>
                      <a:pt x="38" y="144"/>
                    </a:lnTo>
                    <a:cubicBezTo>
                      <a:pt x="333" y="292"/>
                      <a:pt x="555" y="403"/>
                      <a:pt x="777" y="440"/>
                    </a:cubicBezTo>
                    <a:cubicBezTo>
                      <a:pt x="1036" y="514"/>
                      <a:pt x="1258" y="514"/>
                      <a:pt x="1479" y="588"/>
                    </a:cubicBezTo>
                    <a:cubicBezTo>
                      <a:pt x="1701" y="588"/>
                      <a:pt x="1960" y="625"/>
                      <a:pt x="2182" y="625"/>
                    </a:cubicBezTo>
                    <a:cubicBezTo>
                      <a:pt x="2404" y="625"/>
                      <a:pt x="2699" y="625"/>
                      <a:pt x="2958" y="588"/>
                    </a:cubicBezTo>
                    <a:lnTo>
                      <a:pt x="2958" y="514"/>
                    </a:lnTo>
                    <a:cubicBezTo>
                      <a:pt x="2552" y="255"/>
                      <a:pt x="2034" y="144"/>
                      <a:pt x="1516" y="70"/>
                    </a:cubicBezTo>
                    <a:cubicBezTo>
                      <a:pt x="1299" y="20"/>
                      <a:pt x="1075" y="0"/>
                      <a:pt x="846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1" name="Google Shape;23441;p39"/>
              <p:cNvSpPr/>
              <p:nvPr/>
            </p:nvSpPr>
            <p:spPr>
              <a:xfrm>
                <a:off x="4682500" y="5048000"/>
                <a:ext cx="6657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445" extrusionOk="0">
                    <a:moveTo>
                      <a:pt x="1331" y="1"/>
                    </a:moveTo>
                    <a:cubicBezTo>
                      <a:pt x="925" y="1"/>
                      <a:pt x="444" y="75"/>
                      <a:pt x="0" y="185"/>
                    </a:cubicBezTo>
                    <a:lnTo>
                      <a:pt x="0" y="222"/>
                    </a:lnTo>
                    <a:cubicBezTo>
                      <a:pt x="222" y="333"/>
                      <a:pt x="444" y="370"/>
                      <a:pt x="666" y="407"/>
                    </a:cubicBezTo>
                    <a:cubicBezTo>
                      <a:pt x="925" y="444"/>
                      <a:pt x="1073" y="444"/>
                      <a:pt x="1331" y="444"/>
                    </a:cubicBezTo>
                    <a:cubicBezTo>
                      <a:pt x="1553" y="444"/>
                      <a:pt x="1738" y="444"/>
                      <a:pt x="1960" y="407"/>
                    </a:cubicBezTo>
                    <a:cubicBezTo>
                      <a:pt x="2182" y="370"/>
                      <a:pt x="2366" y="333"/>
                      <a:pt x="2662" y="222"/>
                    </a:cubicBezTo>
                    <a:lnTo>
                      <a:pt x="2662" y="185"/>
                    </a:lnTo>
                    <a:cubicBezTo>
                      <a:pt x="2256" y="38"/>
                      <a:pt x="1775" y="1"/>
                      <a:pt x="1331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2" name="Google Shape;23442;p39"/>
              <p:cNvSpPr/>
              <p:nvPr/>
            </p:nvSpPr>
            <p:spPr>
              <a:xfrm>
                <a:off x="4688975" y="5102525"/>
                <a:ext cx="490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82" extrusionOk="0">
                    <a:moveTo>
                      <a:pt x="961" y="1"/>
                    </a:moveTo>
                    <a:cubicBezTo>
                      <a:pt x="666" y="1"/>
                      <a:pt x="296" y="38"/>
                      <a:pt x="0" y="223"/>
                    </a:cubicBezTo>
                    <a:cubicBezTo>
                      <a:pt x="222" y="371"/>
                      <a:pt x="370" y="408"/>
                      <a:pt x="592" y="445"/>
                    </a:cubicBezTo>
                    <a:cubicBezTo>
                      <a:pt x="740" y="481"/>
                      <a:pt x="887" y="481"/>
                      <a:pt x="1035" y="481"/>
                    </a:cubicBezTo>
                    <a:cubicBezTo>
                      <a:pt x="1146" y="481"/>
                      <a:pt x="1294" y="481"/>
                      <a:pt x="1442" y="445"/>
                    </a:cubicBezTo>
                    <a:cubicBezTo>
                      <a:pt x="1590" y="408"/>
                      <a:pt x="1775" y="371"/>
                      <a:pt x="1960" y="260"/>
                    </a:cubicBezTo>
                    <a:lnTo>
                      <a:pt x="1960" y="223"/>
                    </a:lnTo>
                    <a:cubicBezTo>
                      <a:pt x="1627" y="75"/>
                      <a:pt x="1294" y="1"/>
                      <a:pt x="961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3" name="Google Shape;23443;p39"/>
              <p:cNvSpPr/>
              <p:nvPr/>
            </p:nvSpPr>
            <p:spPr>
              <a:xfrm>
                <a:off x="4693600" y="5141350"/>
                <a:ext cx="490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519" extrusionOk="0">
                    <a:moveTo>
                      <a:pt x="961" y="1"/>
                    </a:moveTo>
                    <a:cubicBezTo>
                      <a:pt x="629" y="38"/>
                      <a:pt x="333" y="112"/>
                      <a:pt x="0" y="222"/>
                    </a:cubicBezTo>
                    <a:cubicBezTo>
                      <a:pt x="296" y="333"/>
                      <a:pt x="407" y="407"/>
                      <a:pt x="555" y="481"/>
                    </a:cubicBezTo>
                    <a:cubicBezTo>
                      <a:pt x="702" y="518"/>
                      <a:pt x="850" y="518"/>
                      <a:pt x="961" y="518"/>
                    </a:cubicBezTo>
                    <a:cubicBezTo>
                      <a:pt x="1109" y="518"/>
                      <a:pt x="1257" y="518"/>
                      <a:pt x="1405" y="481"/>
                    </a:cubicBezTo>
                    <a:cubicBezTo>
                      <a:pt x="1590" y="407"/>
                      <a:pt x="1701" y="370"/>
                      <a:pt x="1959" y="296"/>
                    </a:cubicBezTo>
                    <a:lnTo>
                      <a:pt x="1959" y="222"/>
                    </a:lnTo>
                    <a:cubicBezTo>
                      <a:pt x="1664" y="112"/>
                      <a:pt x="1294" y="1"/>
                      <a:pt x="961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4" name="Google Shape;23444;p39"/>
              <p:cNvSpPr/>
              <p:nvPr/>
            </p:nvSpPr>
            <p:spPr>
              <a:xfrm>
                <a:off x="4700975" y="5179250"/>
                <a:ext cx="425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519" extrusionOk="0">
                    <a:moveTo>
                      <a:pt x="1701" y="0"/>
                    </a:moveTo>
                    <a:cubicBezTo>
                      <a:pt x="1369" y="0"/>
                      <a:pt x="1110" y="0"/>
                      <a:pt x="814" y="74"/>
                    </a:cubicBezTo>
                    <a:cubicBezTo>
                      <a:pt x="555" y="148"/>
                      <a:pt x="260" y="185"/>
                      <a:pt x="1" y="296"/>
                    </a:cubicBezTo>
                    <a:lnTo>
                      <a:pt x="38" y="333"/>
                    </a:lnTo>
                    <a:cubicBezTo>
                      <a:pt x="223" y="444"/>
                      <a:pt x="370" y="481"/>
                      <a:pt x="481" y="518"/>
                    </a:cubicBezTo>
                    <a:lnTo>
                      <a:pt x="925" y="518"/>
                    </a:lnTo>
                    <a:cubicBezTo>
                      <a:pt x="1036" y="481"/>
                      <a:pt x="1147" y="481"/>
                      <a:pt x="1295" y="370"/>
                    </a:cubicBezTo>
                    <a:cubicBezTo>
                      <a:pt x="1406" y="296"/>
                      <a:pt x="1554" y="259"/>
                      <a:pt x="1701" y="74"/>
                    </a:cubicBezTo>
                    <a:lnTo>
                      <a:pt x="1701" y="0"/>
                    </a:ln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5" name="Google Shape;23445;p39"/>
              <p:cNvSpPr/>
              <p:nvPr/>
            </p:nvSpPr>
            <p:spPr>
              <a:xfrm>
                <a:off x="4710225" y="5213450"/>
                <a:ext cx="397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962" extrusionOk="0">
                    <a:moveTo>
                      <a:pt x="1553" y="0"/>
                    </a:moveTo>
                    <a:cubicBezTo>
                      <a:pt x="1331" y="185"/>
                      <a:pt x="1110" y="296"/>
                      <a:pt x="814" y="407"/>
                    </a:cubicBezTo>
                    <a:cubicBezTo>
                      <a:pt x="555" y="555"/>
                      <a:pt x="259" y="629"/>
                      <a:pt x="0" y="666"/>
                    </a:cubicBezTo>
                    <a:lnTo>
                      <a:pt x="74" y="740"/>
                    </a:lnTo>
                    <a:cubicBezTo>
                      <a:pt x="222" y="925"/>
                      <a:pt x="407" y="962"/>
                      <a:pt x="592" y="962"/>
                    </a:cubicBezTo>
                    <a:cubicBezTo>
                      <a:pt x="740" y="962"/>
                      <a:pt x="925" y="925"/>
                      <a:pt x="1036" y="851"/>
                    </a:cubicBezTo>
                    <a:cubicBezTo>
                      <a:pt x="1184" y="777"/>
                      <a:pt x="1331" y="666"/>
                      <a:pt x="1405" y="555"/>
                    </a:cubicBezTo>
                    <a:cubicBezTo>
                      <a:pt x="1516" y="407"/>
                      <a:pt x="1590" y="259"/>
                      <a:pt x="1590" y="37"/>
                    </a:cubicBezTo>
                    <a:lnTo>
                      <a:pt x="1553" y="0"/>
                    </a:ln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6" name="Google Shape;23446;p39"/>
              <p:cNvSpPr/>
              <p:nvPr/>
            </p:nvSpPr>
            <p:spPr>
              <a:xfrm>
                <a:off x="4736100" y="5240250"/>
                <a:ext cx="42550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389" extrusionOk="0">
                    <a:moveTo>
                      <a:pt x="1590" y="1"/>
                    </a:moveTo>
                    <a:cubicBezTo>
                      <a:pt x="1443" y="333"/>
                      <a:pt x="1147" y="592"/>
                      <a:pt x="888" y="777"/>
                    </a:cubicBezTo>
                    <a:cubicBezTo>
                      <a:pt x="629" y="962"/>
                      <a:pt x="333" y="1147"/>
                      <a:pt x="1" y="1258"/>
                    </a:cubicBezTo>
                    <a:cubicBezTo>
                      <a:pt x="149" y="1356"/>
                      <a:pt x="296" y="1389"/>
                      <a:pt x="455" y="1389"/>
                    </a:cubicBezTo>
                    <a:cubicBezTo>
                      <a:pt x="535" y="1389"/>
                      <a:pt x="617" y="1381"/>
                      <a:pt x="703" y="1368"/>
                    </a:cubicBezTo>
                    <a:cubicBezTo>
                      <a:pt x="888" y="1294"/>
                      <a:pt x="1036" y="1221"/>
                      <a:pt x="1221" y="1110"/>
                    </a:cubicBezTo>
                    <a:cubicBezTo>
                      <a:pt x="1332" y="999"/>
                      <a:pt x="1479" y="851"/>
                      <a:pt x="1590" y="666"/>
                    </a:cubicBezTo>
                    <a:cubicBezTo>
                      <a:pt x="1664" y="481"/>
                      <a:pt x="1701" y="259"/>
                      <a:pt x="1627" y="1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7" name="Google Shape;23447;p39"/>
              <p:cNvSpPr/>
              <p:nvPr/>
            </p:nvSpPr>
            <p:spPr>
              <a:xfrm>
                <a:off x="4799875" y="5246725"/>
                <a:ext cx="24050" cy="418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674" extrusionOk="0">
                    <a:moveTo>
                      <a:pt x="592" y="0"/>
                    </a:moveTo>
                    <a:cubicBezTo>
                      <a:pt x="592" y="259"/>
                      <a:pt x="555" y="592"/>
                      <a:pt x="407" y="888"/>
                    </a:cubicBezTo>
                    <a:cubicBezTo>
                      <a:pt x="333" y="1146"/>
                      <a:pt x="185" y="1442"/>
                      <a:pt x="1" y="1664"/>
                    </a:cubicBezTo>
                    <a:cubicBezTo>
                      <a:pt x="51" y="1670"/>
                      <a:pt x="97" y="1673"/>
                      <a:pt x="138" y="1673"/>
                    </a:cubicBezTo>
                    <a:cubicBezTo>
                      <a:pt x="337" y="1673"/>
                      <a:pt x="439" y="1602"/>
                      <a:pt x="592" y="1479"/>
                    </a:cubicBezTo>
                    <a:cubicBezTo>
                      <a:pt x="740" y="1368"/>
                      <a:pt x="814" y="1257"/>
                      <a:pt x="888" y="1072"/>
                    </a:cubicBezTo>
                    <a:cubicBezTo>
                      <a:pt x="925" y="888"/>
                      <a:pt x="962" y="703"/>
                      <a:pt x="925" y="518"/>
                    </a:cubicBezTo>
                    <a:cubicBezTo>
                      <a:pt x="888" y="333"/>
                      <a:pt x="814" y="148"/>
                      <a:pt x="629" y="0"/>
                    </a:cubicBezTo>
                    <a:close/>
                  </a:path>
                </a:pathLst>
              </a:custGeom>
              <a:solidFill>
                <a:srgbClr val="6A6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8" name="Google Shape;23448;p39"/>
              <p:cNvSpPr/>
              <p:nvPr/>
            </p:nvSpPr>
            <p:spPr>
              <a:xfrm>
                <a:off x="4688975" y="4373275"/>
                <a:ext cx="1275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5436" extrusionOk="0">
                    <a:moveTo>
                      <a:pt x="0" y="1"/>
                    </a:moveTo>
                    <a:cubicBezTo>
                      <a:pt x="666" y="149"/>
                      <a:pt x="1257" y="408"/>
                      <a:pt x="1812" y="740"/>
                    </a:cubicBezTo>
                    <a:cubicBezTo>
                      <a:pt x="2329" y="1110"/>
                      <a:pt x="2810" y="1517"/>
                      <a:pt x="3254" y="2034"/>
                    </a:cubicBezTo>
                    <a:cubicBezTo>
                      <a:pt x="4104" y="3033"/>
                      <a:pt x="4658" y="4216"/>
                      <a:pt x="5102" y="5436"/>
                    </a:cubicBezTo>
                    <a:cubicBezTo>
                      <a:pt x="5028" y="5103"/>
                      <a:pt x="4954" y="4807"/>
                      <a:pt x="4843" y="4474"/>
                    </a:cubicBezTo>
                    <a:cubicBezTo>
                      <a:pt x="4769" y="4142"/>
                      <a:pt x="4621" y="3883"/>
                      <a:pt x="4474" y="3550"/>
                    </a:cubicBezTo>
                    <a:cubicBezTo>
                      <a:pt x="4215" y="2959"/>
                      <a:pt x="3845" y="2404"/>
                      <a:pt x="3438" y="1886"/>
                    </a:cubicBezTo>
                    <a:cubicBezTo>
                      <a:pt x="2958" y="1369"/>
                      <a:pt x="2440" y="925"/>
                      <a:pt x="1886" y="593"/>
                    </a:cubicBezTo>
                    <a:cubicBezTo>
                      <a:pt x="1590" y="445"/>
                      <a:pt x="1294" y="260"/>
                      <a:pt x="961" y="186"/>
                    </a:cubicBezTo>
                    <a:cubicBezTo>
                      <a:pt x="666" y="75"/>
                      <a:pt x="333" y="1"/>
                      <a:pt x="0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9" name="Google Shape;23449;p39"/>
              <p:cNvSpPr/>
              <p:nvPr/>
            </p:nvSpPr>
            <p:spPr>
              <a:xfrm>
                <a:off x="4671400" y="4439325"/>
                <a:ext cx="104475" cy="69850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2794" extrusionOk="0">
                    <a:moveTo>
                      <a:pt x="926" y="0"/>
                    </a:moveTo>
                    <a:cubicBezTo>
                      <a:pt x="609" y="0"/>
                      <a:pt x="296" y="33"/>
                      <a:pt x="1" y="132"/>
                    </a:cubicBezTo>
                    <a:cubicBezTo>
                      <a:pt x="74" y="129"/>
                      <a:pt x="148" y="127"/>
                      <a:pt x="222" y="127"/>
                    </a:cubicBezTo>
                    <a:cubicBezTo>
                      <a:pt x="1040" y="127"/>
                      <a:pt x="1873" y="316"/>
                      <a:pt x="2552" y="723"/>
                    </a:cubicBezTo>
                    <a:cubicBezTo>
                      <a:pt x="3291" y="1241"/>
                      <a:pt x="3846" y="1980"/>
                      <a:pt x="4178" y="2794"/>
                    </a:cubicBezTo>
                    <a:cubicBezTo>
                      <a:pt x="4067" y="2387"/>
                      <a:pt x="3883" y="1943"/>
                      <a:pt x="3661" y="1574"/>
                    </a:cubicBezTo>
                    <a:cubicBezTo>
                      <a:pt x="3439" y="1130"/>
                      <a:pt x="3069" y="834"/>
                      <a:pt x="2700" y="538"/>
                    </a:cubicBezTo>
                    <a:cubicBezTo>
                      <a:pt x="2330" y="317"/>
                      <a:pt x="1849" y="132"/>
                      <a:pt x="1406" y="21"/>
                    </a:cubicBezTo>
                    <a:cubicBezTo>
                      <a:pt x="1245" y="9"/>
                      <a:pt x="1085" y="0"/>
                      <a:pt x="926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0" name="Google Shape;23450;p39"/>
              <p:cNvSpPr/>
              <p:nvPr/>
            </p:nvSpPr>
            <p:spPr>
              <a:xfrm>
                <a:off x="4664925" y="4486925"/>
                <a:ext cx="111875" cy="75850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3034" extrusionOk="0">
                    <a:moveTo>
                      <a:pt x="808" y="1"/>
                    </a:moveTo>
                    <a:cubicBezTo>
                      <a:pt x="524" y="1"/>
                      <a:pt x="251" y="46"/>
                      <a:pt x="1" y="150"/>
                    </a:cubicBezTo>
                    <a:cubicBezTo>
                      <a:pt x="161" y="132"/>
                      <a:pt x="321" y="123"/>
                      <a:pt x="481" y="123"/>
                    </a:cubicBezTo>
                    <a:cubicBezTo>
                      <a:pt x="1279" y="123"/>
                      <a:pt x="2065" y="354"/>
                      <a:pt x="2774" y="816"/>
                    </a:cubicBezTo>
                    <a:cubicBezTo>
                      <a:pt x="3550" y="1333"/>
                      <a:pt x="4105" y="2147"/>
                      <a:pt x="4474" y="3034"/>
                    </a:cubicBezTo>
                    <a:cubicBezTo>
                      <a:pt x="4326" y="2553"/>
                      <a:pt x="4142" y="2110"/>
                      <a:pt x="3883" y="1703"/>
                    </a:cubicBezTo>
                    <a:cubicBezTo>
                      <a:pt x="3587" y="1259"/>
                      <a:pt x="3254" y="964"/>
                      <a:pt x="2848" y="631"/>
                    </a:cubicBezTo>
                    <a:cubicBezTo>
                      <a:pt x="2441" y="335"/>
                      <a:pt x="1997" y="150"/>
                      <a:pt x="1480" y="76"/>
                    </a:cubicBezTo>
                    <a:cubicBezTo>
                      <a:pt x="1254" y="28"/>
                      <a:pt x="1028" y="1"/>
                      <a:pt x="808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1" name="Google Shape;23451;p39"/>
              <p:cNvSpPr/>
              <p:nvPr/>
            </p:nvSpPr>
            <p:spPr>
              <a:xfrm>
                <a:off x="4656625" y="4563675"/>
                <a:ext cx="970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1554" extrusionOk="0">
                    <a:moveTo>
                      <a:pt x="1072" y="1"/>
                    </a:moveTo>
                    <a:cubicBezTo>
                      <a:pt x="703" y="1"/>
                      <a:pt x="333" y="38"/>
                      <a:pt x="0" y="223"/>
                    </a:cubicBezTo>
                    <a:cubicBezTo>
                      <a:pt x="218" y="188"/>
                      <a:pt x="439" y="172"/>
                      <a:pt x="661" y="172"/>
                    </a:cubicBezTo>
                    <a:cubicBezTo>
                      <a:pt x="1157" y="172"/>
                      <a:pt x="1660" y="254"/>
                      <a:pt x="2144" y="408"/>
                    </a:cubicBezTo>
                    <a:cubicBezTo>
                      <a:pt x="2810" y="629"/>
                      <a:pt x="3365" y="1073"/>
                      <a:pt x="3882" y="1554"/>
                    </a:cubicBezTo>
                    <a:cubicBezTo>
                      <a:pt x="3697" y="1258"/>
                      <a:pt x="3438" y="962"/>
                      <a:pt x="3143" y="740"/>
                    </a:cubicBezTo>
                    <a:cubicBezTo>
                      <a:pt x="2884" y="519"/>
                      <a:pt x="2477" y="334"/>
                      <a:pt x="2181" y="186"/>
                    </a:cubicBezTo>
                    <a:cubicBezTo>
                      <a:pt x="1812" y="112"/>
                      <a:pt x="1442" y="1"/>
                      <a:pt x="1072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2" name="Google Shape;23452;p39"/>
              <p:cNvSpPr/>
              <p:nvPr/>
            </p:nvSpPr>
            <p:spPr>
              <a:xfrm>
                <a:off x="4652000" y="4635775"/>
                <a:ext cx="124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4992" h="1443" extrusionOk="0">
                    <a:moveTo>
                      <a:pt x="1331" y="1"/>
                    </a:moveTo>
                    <a:cubicBezTo>
                      <a:pt x="888" y="1"/>
                      <a:pt x="407" y="1"/>
                      <a:pt x="0" y="112"/>
                    </a:cubicBezTo>
                    <a:cubicBezTo>
                      <a:pt x="113" y="107"/>
                      <a:pt x="225" y="105"/>
                      <a:pt x="337" y="105"/>
                    </a:cubicBezTo>
                    <a:cubicBezTo>
                      <a:pt x="1104" y="105"/>
                      <a:pt x="1851" y="214"/>
                      <a:pt x="2625" y="407"/>
                    </a:cubicBezTo>
                    <a:cubicBezTo>
                      <a:pt x="3476" y="629"/>
                      <a:pt x="4252" y="962"/>
                      <a:pt x="4991" y="1443"/>
                    </a:cubicBezTo>
                    <a:cubicBezTo>
                      <a:pt x="4659" y="1147"/>
                      <a:pt x="4289" y="925"/>
                      <a:pt x="3919" y="666"/>
                    </a:cubicBezTo>
                    <a:cubicBezTo>
                      <a:pt x="3513" y="444"/>
                      <a:pt x="3106" y="296"/>
                      <a:pt x="2662" y="149"/>
                    </a:cubicBezTo>
                    <a:cubicBezTo>
                      <a:pt x="2219" y="75"/>
                      <a:pt x="1812" y="1"/>
                      <a:pt x="1331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3" name="Google Shape;23453;p39"/>
              <p:cNvSpPr/>
              <p:nvPr/>
            </p:nvSpPr>
            <p:spPr>
              <a:xfrm>
                <a:off x="4652000" y="4693600"/>
                <a:ext cx="76725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3069" h="646" extrusionOk="0">
                    <a:moveTo>
                      <a:pt x="1062" y="0"/>
                    </a:moveTo>
                    <a:cubicBezTo>
                      <a:pt x="970" y="0"/>
                      <a:pt x="875" y="4"/>
                      <a:pt x="777" y="17"/>
                    </a:cubicBezTo>
                    <a:cubicBezTo>
                      <a:pt x="518" y="91"/>
                      <a:pt x="222" y="128"/>
                      <a:pt x="0" y="202"/>
                    </a:cubicBezTo>
                    <a:cubicBezTo>
                      <a:pt x="518" y="202"/>
                      <a:pt x="1072" y="202"/>
                      <a:pt x="1516" y="276"/>
                    </a:cubicBezTo>
                    <a:cubicBezTo>
                      <a:pt x="2071" y="313"/>
                      <a:pt x="2588" y="460"/>
                      <a:pt x="3069" y="645"/>
                    </a:cubicBezTo>
                    <a:cubicBezTo>
                      <a:pt x="2884" y="460"/>
                      <a:pt x="2588" y="313"/>
                      <a:pt x="2366" y="202"/>
                    </a:cubicBezTo>
                    <a:cubicBezTo>
                      <a:pt x="2071" y="128"/>
                      <a:pt x="1849" y="91"/>
                      <a:pt x="1590" y="17"/>
                    </a:cubicBezTo>
                    <a:cubicBezTo>
                      <a:pt x="1418" y="17"/>
                      <a:pt x="1245" y="0"/>
                      <a:pt x="1062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4" name="Google Shape;23454;p39"/>
              <p:cNvSpPr/>
              <p:nvPr/>
            </p:nvSpPr>
            <p:spPr>
              <a:xfrm>
                <a:off x="4659400" y="4816925"/>
                <a:ext cx="822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889" extrusionOk="0">
                    <a:moveTo>
                      <a:pt x="850" y="1"/>
                    </a:moveTo>
                    <a:cubicBezTo>
                      <a:pt x="518" y="1"/>
                      <a:pt x="259" y="38"/>
                      <a:pt x="0" y="186"/>
                    </a:cubicBezTo>
                    <a:cubicBezTo>
                      <a:pt x="168" y="154"/>
                      <a:pt x="333" y="141"/>
                      <a:pt x="495" y="141"/>
                    </a:cubicBezTo>
                    <a:cubicBezTo>
                      <a:pt x="906" y="141"/>
                      <a:pt x="1303" y="228"/>
                      <a:pt x="1701" y="334"/>
                    </a:cubicBezTo>
                    <a:cubicBezTo>
                      <a:pt x="2255" y="408"/>
                      <a:pt x="2810" y="629"/>
                      <a:pt x="3290" y="888"/>
                    </a:cubicBezTo>
                    <a:cubicBezTo>
                      <a:pt x="3069" y="629"/>
                      <a:pt x="2847" y="519"/>
                      <a:pt x="2551" y="371"/>
                    </a:cubicBezTo>
                    <a:lnTo>
                      <a:pt x="1738" y="75"/>
                    </a:lnTo>
                    <a:cubicBezTo>
                      <a:pt x="1442" y="38"/>
                      <a:pt x="1146" y="1"/>
                      <a:pt x="850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5" name="Google Shape;23455;p39"/>
              <p:cNvSpPr/>
              <p:nvPr/>
            </p:nvSpPr>
            <p:spPr>
              <a:xfrm>
                <a:off x="4664000" y="4863150"/>
                <a:ext cx="8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740" extrusionOk="0">
                    <a:moveTo>
                      <a:pt x="925" y="0"/>
                    </a:moveTo>
                    <a:cubicBezTo>
                      <a:pt x="592" y="0"/>
                      <a:pt x="297" y="37"/>
                      <a:pt x="1" y="148"/>
                    </a:cubicBezTo>
                    <a:cubicBezTo>
                      <a:pt x="592" y="148"/>
                      <a:pt x="1184" y="185"/>
                      <a:pt x="1776" y="259"/>
                    </a:cubicBezTo>
                    <a:cubicBezTo>
                      <a:pt x="2404" y="370"/>
                      <a:pt x="2996" y="518"/>
                      <a:pt x="3550" y="740"/>
                    </a:cubicBezTo>
                    <a:cubicBezTo>
                      <a:pt x="3254" y="518"/>
                      <a:pt x="2996" y="370"/>
                      <a:pt x="2700" y="259"/>
                    </a:cubicBezTo>
                    <a:cubicBezTo>
                      <a:pt x="2441" y="185"/>
                      <a:pt x="2145" y="74"/>
                      <a:pt x="1849" y="37"/>
                    </a:cubicBezTo>
                    <a:cubicBezTo>
                      <a:pt x="1517" y="37"/>
                      <a:pt x="1221" y="0"/>
                      <a:pt x="925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6" name="Google Shape;23456;p39"/>
              <p:cNvSpPr/>
              <p:nvPr/>
            </p:nvSpPr>
            <p:spPr>
              <a:xfrm>
                <a:off x="4664925" y="4907625"/>
                <a:ext cx="7120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2848" h="699" extrusionOk="0">
                    <a:moveTo>
                      <a:pt x="983" y="0"/>
                    </a:moveTo>
                    <a:cubicBezTo>
                      <a:pt x="896" y="0"/>
                      <a:pt x="814" y="8"/>
                      <a:pt x="740" y="33"/>
                    </a:cubicBezTo>
                    <a:cubicBezTo>
                      <a:pt x="445" y="33"/>
                      <a:pt x="223" y="70"/>
                      <a:pt x="1" y="218"/>
                    </a:cubicBezTo>
                    <a:cubicBezTo>
                      <a:pt x="234" y="185"/>
                      <a:pt x="451" y="166"/>
                      <a:pt x="667" y="166"/>
                    </a:cubicBezTo>
                    <a:cubicBezTo>
                      <a:pt x="932" y="166"/>
                      <a:pt x="1195" y="194"/>
                      <a:pt x="1480" y="255"/>
                    </a:cubicBezTo>
                    <a:cubicBezTo>
                      <a:pt x="1997" y="292"/>
                      <a:pt x="2441" y="440"/>
                      <a:pt x="2848" y="698"/>
                    </a:cubicBezTo>
                    <a:cubicBezTo>
                      <a:pt x="2737" y="514"/>
                      <a:pt x="2478" y="329"/>
                      <a:pt x="2256" y="255"/>
                    </a:cubicBezTo>
                    <a:cubicBezTo>
                      <a:pt x="2034" y="107"/>
                      <a:pt x="1739" y="70"/>
                      <a:pt x="1517" y="33"/>
                    </a:cubicBezTo>
                    <a:cubicBezTo>
                      <a:pt x="1344" y="33"/>
                      <a:pt x="1155" y="0"/>
                      <a:pt x="983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7" name="Google Shape;23457;p39"/>
              <p:cNvSpPr/>
              <p:nvPr/>
            </p:nvSpPr>
            <p:spPr>
              <a:xfrm>
                <a:off x="4670475" y="4944575"/>
                <a:ext cx="79525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3" extrusionOk="0">
                    <a:moveTo>
                      <a:pt x="1119" y="1"/>
                    </a:moveTo>
                    <a:cubicBezTo>
                      <a:pt x="1028" y="1"/>
                      <a:pt x="937" y="9"/>
                      <a:pt x="851" y="34"/>
                    </a:cubicBezTo>
                    <a:cubicBezTo>
                      <a:pt x="555" y="71"/>
                      <a:pt x="297" y="108"/>
                      <a:pt x="1" y="219"/>
                    </a:cubicBezTo>
                    <a:lnTo>
                      <a:pt x="1664" y="219"/>
                    </a:lnTo>
                    <a:cubicBezTo>
                      <a:pt x="2182" y="256"/>
                      <a:pt x="2737" y="330"/>
                      <a:pt x="3180" y="662"/>
                    </a:cubicBezTo>
                    <a:cubicBezTo>
                      <a:pt x="2995" y="441"/>
                      <a:pt x="2774" y="293"/>
                      <a:pt x="2515" y="219"/>
                    </a:cubicBezTo>
                    <a:cubicBezTo>
                      <a:pt x="2219" y="108"/>
                      <a:pt x="1960" y="71"/>
                      <a:pt x="1664" y="34"/>
                    </a:cubicBezTo>
                    <a:cubicBezTo>
                      <a:pt x="1492" y="34"/>
                      <a:pt x="1303" y="1"/>
                      <a:pt x="1119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8" name="Google Shape;23458;p39"/>
              <p:cNvSpPr/>
              <p:nvPr/>
            </p:nvSpPr>
            <p:spPr>
              <a:xfrm>
                <a:off x="4676025" y="4992125"/>
                <a:ext cx="73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609" extrusionOk="0">
                    <a:moveTo>
                      <a:pt x="1017" y="1"/>
                    </a:moveTo>
                    <a:cubicBezTo>
                      <a:pt x="929" y="1"/>
                      <a:pt x="839" y="5"/>
                      <a:pt x="740" y="17"/>
                    </a:cubicBezTo>
                    <a:cubicBezTo>
                      <a:pt x="518" y="17"/>
                      <a:pt x="259" y="54"/>
                      <a:pt x="1" y="202"/>
                    </a:cubicBezTo>
                    <a:lnTo>
                      <a:pt x="1479" y="202"/>
                    </a:lnTo>
                    <a:cubicBezTo>
                      <a:pt x="1997" y="276"/>
                      <a:pt x="2478" y="387"/>
                      <a:pt x="2921" y="609"/>
                    </a:cubicBezTo>
                    <a:cubicBezTo>
                      <a:pt x="2736" y="424"/>
                      <a:pt x="2515" y="276"/>
                      <a:pt x="2293" y="202"/>
                    </a:cubicBezTo>
                    <a:cubicBezTo>
                      <a:pt x="2034" y="91"/>
                      <a:pt x="1812" y="54"/>
                      <a:pt x="1553" y="17"/>
                    </a:cubicBezTo>
                    <a:cubicBezTo>
                      <a:pt x="1356" y="17"/>
                      <a:pt x="1192" y="1"/>
                      <a:pt x="1017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9" name="Google Shape;23459;p39"/>
              <p:cNvSpPr/>
              <p:nvPr/>
            </p:nvSpPr>
            <p:spPr>
              <a:xfrm>
                <a:off x="4682500" y="5043375"/>
                <a:ext cx="66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371" extrusionOk="0">
                    <a:moveTo>
                      <a:pt x="1331" y="1"/>
                    </a:moveTo>
                    <a:cubicBezTo>
                      <a:pt x="1073" y="1"/>
                      <a:pt x="851" y="38"/>
                      <a:pt x="629" y="75"/>
                    </a:cubicBezTo>
                    <a:cubicBezTo>
                      <a:pt x="407" y="149"/>
                      <a:pt x="148" y="223"/>
                      <a:pt x="0" y="370"/>
                    </a:cubicBezTo>
                    <a:cubicBezTo>
                      <a:pt x="444" y="260"/>
                      <a:pt x="851" y="223"/>
                      <a:pt x="1331" y="223"/>
                    </a:cubicBezTo>
                    <a:cubicBezTo>
                      <a:pt x="1436" y="214"/>
                      <a:pt x="1543" y="209"/>
                      <a:pt x="1650" y="209"/>
                    </a:cubicBezTo>
                    <a:cubicBezTo>
                      <a:pt x="1998" y="209"/>
                      <a:pt x="2352" y="257"/>
                      <a:pt x="2662" y="370"/>
                    </a:cubicBezTo>
                    <a:cubicBezTo>
                      <a:pt x="2477" y="223"/>
                      <a:pt x="2256" y="149"/>
                      <a:pt x="1997" y="75"/>
                    </a:cubicBezTo>
                    <a:cubicBezTo>
                      <a:pt x="1775" y="1"/>
                      <a:pt x="1553" y="1"/>
                      <a:pt x="1331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0" name="Google Shape;23460;p39"/>
              <p:cNvSpPr/>
              <p:nvPr/>
            </p:nvSpPr>
            <p:spPr>
              <a:xfrm>
                <a:off x="4688975" y="5097925"/>
                <a:ext cx="471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407" extrusionOk="0">
                    <a:moveTo>
                      <a:pt x="924" y="0"/>
                    </a:moveTo>
                    <a:cubicBezTo>
                      <a:pt x="777" y="0"/>
                      <a:pt x="592" y="37"/>
                      <a:pt x="407" y="74"/>
                    </a:cubicBezTo>
                    <a:cubicBezTo>
                      <a:pt x="296" y="185"/>
                      <a:pt x="111" y="259"/>
                      <a:pt x="0" y="407"/>
                    </a:cubicBezTo>
                    <a:cubicBezTo>
                      <a:pt x="259" y="296"/>
                      <a:pt x="592" y="259"/>
                      <a:pt x="961" y="185"/>
                    </a:cubicBezTo>
                    <a:cubicBezTo>
                      <a:pt x="1257" y="185"/>
                      <a:pt x="1590" y="259"/>
                      <a:pt x="1886" y="370"/>
                    </a:cubicBezTo>
                    <a:cubicBezTo>
                      <a:pt x="1775" y="222"/>
                      <a:pt x="1590" y="111"/>
                      <a:pt x="1442" y="74"/>
                    </a:cubicBezTo>
                    <a:cubicBezTo>
                      <a:pt x="1257" y="37"/>
                      <a:pt x="1109" y="0"/>
                      <a:pt x="924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1" name="Google Shape;23461;p39"/>
              <p:cNvSpPr/>
              <p:nvPr/>
            </p:nvSpPr>
            <p:spPr>
              <a:xfrm>
                <a:off x="4694500" y="5137650"/>
                <a:ext cx="490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371" extrusionOk="0">
                    <a:moveTo>
                      <a:pt x="999" y="1"/>
                    </a:moveTo>
                    <a:cubicBezTo>
                      <a:pt x="851" y="1"/>
                      <a:pt x="666" y="38"/>
                      <a:pt x="482" y="112"/>
                    </a:cubicBezTo>
                    <a:cubicBezTo>
                      <a:pt x="297" y="149"/>
                      <a:pt x="149" y="260"/>
                      <a:pt x="1" y="370"/>
                    </a:cubicBezTo>
                    <a:cubicBezTo>
                      <a:pt x="297" y="297"/>
                      <a:pt x="666" y="186"/>
                      <a:pt x="999" y="186"/>
                    </a:cubicBezTo>
                    <a:cubicBezTo>
                      <a:pt x="1295" y="186"/>
                      <a:pt x="1628" y="260"/>
                      <a:pt x="1960" y="370"/>
                    </a:cubicBezTo>
                    <a:cubicBezTo>
                      <a:pt x="1813" y="260"/>
                      <a:pt x="1665" y="149"/>
                      <a:pt x="1480" y="112"/>
                    </a:cubicBezTo>
                    <a:cubicBezTo>
                      <a:pt x="1369" y="75"/>
                      <a:pt x="1184" y="1"/>
                      <a:pt x="999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2" name="Google Shape;23462;p39"/>
              <p:cNvSpPr/>
              <p:nvPr/>
            </p:nvSpPr>
            <p:spPr>
              <a:xfrm>
                <a:off x="4700975" y="5175650"/>
                <a:ext cx="425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41" extrusionOk="0">
                    <a:moveTo>
                      <a:pt x="1056" y="1"/>
                    </a:moveTo>
                    <a:cubicBezTo>
                      <a:pt x="958" y="1"/>
                      <a:pt x="876" y="34"/>
                      <a:pt x="777" y="34"/>
                    </a:cubicBezTo>
                    <a:lnTo>
                      <a:pt x="370" y="144"/>
                    </a:lnTo>
                    <a:cubicBezTo>
                      <a:pt x="223" y="255"/>
                      <a:pt x="75" y="292"/>
                      <a:pt x="1" y="440"/>
                    </a:cubicBezTo>
                    <a:cubicBezTo>
                      <a:pt x="260" y="403"/>
                      <a:pt x="555" y="292"/>
                      <a:pt x="851" y="255"/>
                    </a:cubicBezTo>
                    <a:cubicBezTo>
                      <a:pt x="1147" y="218"/>
                      <a:pt x="1406" y="218"/>
                      <a:pt x="1701" y="218"/>
                    </a:cubicBezTo>
                    <a:lnTo>
                      <a:pt x="1701" y="144"/>
                    </a:lnTo>
                    <a:cubicBezTo>
                      <a:pt x="1554" y="70"/>
                      <a:pt x="1369" y="34"/>
                      <a:pt x="1221" y="34"/>
                    </a:cubicBezTo>
                    <a:cubicBezTo>
                      <a:pt x="1159" y="9"/>
                      <a:pt x="1106" y="1"/>
                      <a:pt x="1056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3" name="Google Shape;23463;p39"/>
              <p:cNvSpPr/>
              <p:nvPr/>
            </p:nvSpPr>
            <p:spPr>
              <a:xfrm>
                <a:off x="4710225" y="5215300"/>
                <a:ext cx="379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666" extrusionOk="0">
                    <a:moveTo>
                      <a:pt x="1516" y="0"/>
                    </a:moveTo>
                    <a:cubicBezTo>
                      <a:pt x="1368" y="0"/>
                      <a:pt x="1221" y="37"/>
                      <a:pt x="1110" y="111"/>
                    </a:cubicBezTo>
                    <a:cubicBezTo>
                      <a:pt x="962" y="148"/>
                      <a:pt x="851" y="185"/>
                      <a:pt x="740" y="222"/>
                    </a:cubicBezTo>
                    <a:cubicBezTo>
                      <a:pt x="592" y="296"/>
                      <a:pt x="481" y="333"/>
                      <a:pt x="370" y="407"/>
                    </a:cubicBezTo>
                    <a:cubicBezTo>
                      <a:pt x="222" y="481"/>
                      <a:pt x="111" y="555"/>
                      <a:pt x="0" y="666"/>
                    </a:cubicBezTo>
                    <a:cubicBezTo>
                      <a:pt x="592" y="555"/>
                      <a:pt x="1147" y="333"/>
                      <a:pt x="1516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4" name="Google Shape;23464;p39"/>
              <p:cNvSpPr/>
              <p:nvPr/>
            </p:nvSpPr>
            <p:spPr>
              <a:xfrm>
                <a:off x="4736100" y="5240250"/>
                <a:ext cx="38850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258" extrusionOk="0">
                    <a:moveTo>
                      <a:pt x="1553" y="1"/>
                    </a:moveTo>
                    <a:lnTo>
                      <a:pt x="1553" y="1"/>
                    </a:lnTo>
                    <a:cubicBezTo>
                      <a:pt x="1406" y="148"/>
                      <a:pt x="1258" y="259"/>
                      <a:pt x="1110" y="333"/>
                    </a:cubicBezTo>
                    <a:cubicBezTo>
                      <a:pt x="1036" y="444"/>
                      <a:pt x="888" y="518"/>
                      <a:pt x="740" y="629"/>
                    </a:cubicBezTo>
                    <a:cubicBezTo>
                      <a:pt x="666" y="703"/>
                      <a:pt x="518" y="814"/>
                      <a:pt x="370" y="888"/>
                    </a:cubicBezTo>
                    <a:cubicBezTo>
                      <a:pt x="296" y="1036"/>
                      <a:pt x="149" y="1147"/>
                      <a:pt x="1" y="1258"/>
                    </a:cubicBezTo>
                    <a:cubicBezTo>
                      <a:pt x="333" y="1184"/>
                      <a:pt x="666" y="999"/>
                      <a:pt x="851" y="814"/>
                    </a:cubicBezTo>
                    <a:cubicBezTo>
                      <a:pt x="1110" y="555"/>
                      <a:pt x="1406" y="333"/>
                      <a:pt x="1553" y="1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5" name="Google Shape;23465;p39"/>
              <p:cNvSpPr/>
              <p:nvPr/>
            </p:nvSpPr>
            <p:spPr>
              <a:xfrm>
                <a:off x="4799875" y="5245800"/>
                <a:ext cx="16675" cy="425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701" extrusionOk="0">
                    <a:moveTo>
                      <a:pt x="592" y="0"/>
                    </a:moveTo>
                    <a:cubicBezTo>
                      <a:pt x="518" y="111"/>
                      <a:pt x="481" y="259"/>
                      <a:pt x="407" y="407"/>
                    </a:cubicBezTo>
                    <a:lnTo>
                      <a:pt x="296" y="814"/>
                    </a:lnTo>
                    <a:lnTo>
                      <a:pt x="149" y="1220"/>
                    </a:lnTo>
                    <a:cubicBezTo>
                      <a:pt x="75" y="1368"/>
                      <a:pt x="38" y="1516"/>
                      <a:pt x="1" y="1701"/>
                    </a:cubicBezTo>
                    <a:cubicBezTo>
                      <a:pt x="407" y="1220"/>
                      <a:pt x="666" y="629"/>
                      <a:pt x="666" y="0"/>
                    </a:cubicBezTo>
                    <a:close/>
                  </a:path>
                </a:pathLst>
              </a:custGeom>
              <a:solidFill>
                <a:srgbClr val="9994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6" name="Google Shape;23466;p39"/>
              <p:cNvSpPr/>
              <p:nvPr/>
            </p:nvSpPr>
            <p:spPr>
              <a:xfrm>
                <a:off x="5436700" y="4792900"/>
                <a:ext cx="533325" cy="171950"/>
              </a:xfrm>
              <a:custGeom>
                <a:avLst/>
                <a:gdLst/>
                <a:ahLst/>
                <a:cxnLst/>
                <a:rect l="l" t="t" r="r" b="b"/>
                <a:pathLst>
                  <a:path w="21333" h="6878" extrusionOk="0">
                    <a:moveTo>
                      <a:pt x="0" y="1"/>
                    </a:moveTo>
                    <a:lnTo>
                      <a:pt x="37" y="38"/>
                    </a:lnTo>
                    <a:cubicBezTo>
                      <a:pt x="444" y="186"/>
                      <a:pt x="814" y="555"/>
                      <a:pt x="1184" y="851"/>
                    </a:cubicBezTo>
                    <a:cubicBezTo>
                      <a:pt x="1553" y="1184"/>
                      <a:pt x="1886" y="1516"/>
                      <a:pt x="2256" y="1886"/>
                    </a:cubicBezTo>
                    <a:cubicBezTo>
                      <a:pt x="2958" y="2552"/>
                      <a:pt x="3661" y="3254"/>
                      <a:pt x="4400" y="3920"/>
                    </a:cubicBezTo>
                    <a:cubicBezTo>
                      <a:pt x="5139" y="4548"/>
                      <a:pt x="5916" y="5140"/>
                      <a:pt x="6803" y="5620"/>
                    </a:cubicBezTo>
                    <a:cubicBezTo>
                      <a:pt x="7210" y="5842"/>
                      <a:pt x="7727" y="6027"/>
                      <a:pt x="8171" y="6175"/>
                    </a:cubicBezTo>
                    <a:cubicBezTo>
                      <a:pt x="8652" y="6249"/>
                      <a:pt x="9095" y="6360"/>
                      <a:pt x="9613" y="6434"/>
                    </a:cubicBezTo>
                    <a:cubicBezTo>
                      <a:pt x="11535" y="6766"/>
                      <a:pt x="13495" y="6877"/>
                      <a:pt x="15491" y="6877"/>
                    </a:cubicBezTo>
                    <a:cubicBezTo>
                      <a:pt x="17451" y="6877"/>
                      <a:pt x="19410" y="6729"/>
                      <a:pt x="21333" y="6249"/>
                    </a:cubicBezTo>
                    <a:lnTo>
                      <a:pt x="21333" y="6175"/>
                    </a:lnTo>
                    <a:cubicBezTo>
                      <a:pt x="20627" y="6201"/>
                      <a:pt x="19939" y="6227"/>
                      <a:pt x="19244" y="6227"/>
                    </a:cubicBezTo>
                    <a:cubicBezTo>
                      <a:pt x="18956" y="6227"/>
                      <a:pt x="18667" y="6223"/>
                      <a:pt x="18375" y="6212"/>
                    </a:cubicBezTo>
                    <a:cubicBezTo>
                      <a:pt x="17414" y="6212"/>
                      <a:pt x="16452" y="6175"/>
                      <a:pt x="15491" y="6138"/>
                    </a:cubicBezTo>
                    <a:cubicBezTo>
                      <a:pt x="14493" y="6064"/>
                      <a:pt x="13569" y="5990"/>
                      <a:pt x="12607" y="5879"/>
                    </a:cubicBezTo>
                    <a:cubicBezTo>
                      <a:pt x="11646" y="5805"/>
                      <a:pt x="10685" y="5694"/>
                      <a:pt x="9761" y="5509"/>
                    </a:cubicBezTo>
                    <a:cubicBezTo>
                      <a:pt x="9280" y="5472"/>
                      <a:pt x="8763" y="5398"/>
                      <a:pt x="8356" y="5287"/>
                    </a:cubicBezTo>
                    <a:cubicBezTo>
                      <a:pt x="7949" y="5214"/>
                      <a:pt x="7579" y="5066"/>
                      <a:pt x="7173" y="4881"/>
                    </a:cubicBezTo>
                    <a:cubicBezTo>
                      <a:pt x="6322" y="4511"/>
                      <a:pt x="5583" y="3957"/>
                      <a:pt x="4807" y="3402"/>
                    </a:cubicBezTo>
                    <a:cubicBezTo>
                      <a:pt x="4067" y="2847"/>
                      <a:pt x="3291" y="2219"/>
                      <a:pt x="2551" y="1590"/>
                    </a:cubicBezTo>
                    <a:cubicBezTo>
                      <a:pt x="2108" y="1295"/>
                      <a:pt x="1738" y="962"/>
                      <a:pt x="1331" y="666"/>
                    </a:cubicBezTo>
                    <a:cubicBezTo>
                      <a:pt x="962" y="407"/>
                      <a:pt x="518" y="75"/>
                      <a:pt x="0" y="1"/>
                    </a:cubicBezTo>
                    <a:close/>
                  </a:path>
                </a:pathLst>
              </a:custGeom>
              <a:solidFill>
                <a:srgbClr val="6A5E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7" name="Google Shape;23467;p39"/>
              <p:cNvSpPr/>
              <p:nvPr/>
            </p:nvSpPr>
            <p:spPr>
              <a:xfrm>
                <a:off x="5281425" y="4791350"/>
                <a:ext cx="155300" cy="5071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20286" extrusionOk="0">
                    <a:moveTo>
                      <a:pt x="3054" y="5371"/>
                    </a:moveTo>
                    <a:lnTo>
                      <a:pt x="3054" y="5371"/>
                    </a:lnTo>
                    <a:cubicBezTo>
                      <a:pt x="3055" y="5371"/>
                      <a:pt x="3046" y="5395"/>
                      <a:pt x="3032" y="5423"/>
                    </a:cubicBezTo>
                    <a:lnTo>
                      <a:pt x="3029" y="5427"/>
                    </a:lnTo>
                    <a:lnTo>
                      <a:pt x="3029" y="5427"/>
                    </a:lnTo>
                    <a:cubicBezTo>
                      <a:pt x="3045" y="5387"/>
                      <a:pt x="3053" y="5371"/>
                      <a:pt x="3054" y="5371"/>
                    </a:cubicBezTo>
                    <a:close/>
                    <a:moveTo>
                      <a:pt x="5970" y="0"/>
                    </a:moveTo>
                    <a:cubicBezTo>
                      <a:pt x="5778" y="0"/>
                      <a:pt x="5579" y="96"/>
                      <a:pt x="5398" y="174"/>
                    </a:cubicBezTo>
                    <a:cubicBezTo>
                      <a:pt x="5176" y="358"/>
                      <a:pt x="4991" y="543"/>
                      <a:pt x="4881" y="728"/>
                    </a:cubicBezTo>
                    <a:cubicBezTo>
                      <a:pt x="4548" y="1172"/>
                      <a:pt x="4326" y="1578"/>
                      <a:pt x="4067" y="1985"/>
                    </a:cubicBezTo>
                    <a:cubicBezTo>
                      <a:pt x="3660" y="2835"/>
                      <a:pt x="3328" y="3686"/>
                      <a:pt x="3106" y="4684"/>
                    </a:cubicBezTo>
                    <a:cubicBezTo>
                      <a:pt x="3069" y="4906"/>
                      <a:pt x="3032" y="5128"/>
                      <a:pt x="2958" y="5460"/>
                    </a:cubicBezTo>
                    <a:lnTo>
                      <a:pt x="2958" y="5497"/>
                    </a:lnTo>
                    <a:lnTo>
                      <a:pt x="2958" y="5497"/>
                    </a:lnTo>
                    <a:lnTo>
                      <a:pt x="2588" y="5867"/>
                    </a:lnTo>
                    <a:cubicBezTo>
                      <a:pt x="2403" y="6052"/>
                      <a:pt x="2256" y="6237"/>
                      <a:pt x="2108" y="6422"/>
                    </a:cubicBezTo>
                    <a:cubicBezTo>
                      <a:pt x="1442" y="7272"/>
                      <a:pt x="999" y="8233"/>
                      <a:pt x="629" y="9157"/>
                    </a:cubicBezTo>
                    <a:cubicBezTo>
                      <a:pt x="518" y="9379"/>
                      <a:pt x="444" y="9712"/>
                      <a:pt x="370" y="9897"/>
                    </a:cubicBezTo>
                    <a:cubicBezTo>
                      <a:pt x="296" y="10119"/>
                      <a:pt x="259" y="10414"/>
                      <a:pt x="185" y="10636"/>
                    </a:cubicBezTo>
                    <a:cubicBezTo>
                      <a:pt x="111" y="11154"/>
                      <a:pt x="0" y="11598"/>
                      <a:pt x="0" y="12115"/>
                    </a:cubicBezTo>
                    <a:cubicBezTo>
                      <a:pt x="0" y="13076"/>
                      <a:pt x="0" y="14038"/>
                      <a:pt x="185" y="14962"/>
                    </a:cubicBezTo>
                    <a:cubicBezTo>
                      <a:pt x="333" y="15960"/>
                      <a:pt x="555" y="16884"/>
                      <a:pt x="851" y="17735"/>
                    </a:cubicBezTo>
                    <a:cubicBezTo>
                      <a:pt x="999" y="18215"/>
                      <a:pt x="1183" y="18659"/>
                      <a:pt x="1368" y="19103"/>
                    </a:cubicBezTo>
                    <a:cubicBezTo>
                      <a:pt x="1442" y="19287"/>
                      <a:pt x="1553" y="19509"/>
                      <a:pt x="1738" y="19731"/>
                    </a:cubicBezTo>
                    <a:cubicBezTo>
                      <a:pt x="1849" y="19916"/>
                      <a:pt x="1997" y="20064"/>
                      <a:pt x="2034" y="20286"/>
                    </a:cubicBezTo>
                    <a:lnTo>
                      <a:pt x="2219" y="20286"/>
                    </a:lnTo>
                    <a:cubicBezTo>
                      <a:pt x="2219" y="20064"/>
                      <a:pt x="2145" y="19842"/>
                      <a:pt x="2034" y="19583"/>
                    </a:cubicBezTo>
                    <a:cubicBezTo>
                      <a:pt x="1960" y="19398"/>
                      <a:pt x="1886" y="19177"/>
                      <a:pt x="1849" y="18955"/>
                    </a:cubicBezTo>
                    <a:cubicBezTo>
                      <a:pt x="1775" y="18474"/>
                      <a:pt x="1664" y="18067"/>
                      <a:pt x="1627" y="17624"/>
                    </a:cubicBezTo>
                    <a:cubicBezTo>
                      <a:pt x="1479" y="16736"/>
                      <a:pt x="1405" y="15812"/>
                      <a:pt x="1331" y="14925"/>
                    </a:cubicBezTo>
                    <a:cubicBezTo>
                      <a:pt x="1257" y="13113"/>
                      <a:pt x="1331" y="11265"/>
                      <a:pt x="1960" y="9601"/>
                    </a:cubicBezTo>
                    <a:cubicBezTo>
                      <a:pt x="2219" y="8788"/>
                      <a:pt x="2625" y="8011"/>
                      <a:pt x="3143" y="7272"/>
                    </a:cubicBezTo>
                    <a:cubicBezTo>
                      <a:pt x="3365" y="6902"/>
                      <a:pt x="3697" y="6570"/>
                      <a:pt x="3993" y="6200"/>
                    </a:cubicBezTo>
                    <a:cubicBezTo>
                      <a:pt x="4067" y="6052"/>
                      <a:pt x="4104" y="5978"/>
                      <a:pt x="4178" y="5830"/>
                    </a:cubicBezTo>
                    <a:cubicBezTo>
                      <a:pt x="4215" y="5793"/>
                      <a:pt x="4178" y="5645"/>
                      <a:pt x="4178" y="5645"/>
                    </a:cubicBezTo>
                    <a:lnTo>
                      <a:pt x="4178" y="5497"/>
                    </a:lnTo>
                    <a:cubicBezTo>
                      <a:pt x="4178" y="5313"/>
                      <a:pt x="4178" y="5091"/>
                      <a:pt x="4215" y="4869"/>
                    </a:cubicBezTo>
                    <a:cubicBezTo>
                      <a:pt x="4363" y="3982"/>
                      <a:pt x="4548" y="3094"/>
                      <a:pt x="4807" y="2207"/>
                    </a:cubicBezTo>
                    <a:cubicBezTo>
                      <a:pt x="4917" y="1800"/>
                      <a:pt x="5102" y="1394"/>
                      <a:pt x="5287" y="987"/>
                    </a:cubicBezTo>
                    <a:cubicBezTo>
                      <a:pt x="5361" y="802"/>
                      <a:pt x="5509" y="543"/>
                      <a:pt x="5657" y="432"/>
                    </a:cubicBezTo>
                    <a:cubicBezTo>
                      <a:pt x="5756" y="300"/>
                      <a:pt x="5914" y="168"/>
                      <a:pt x="6079" y="168"/>
                    </a:cubicBezTo>
                    <a:cubicBezTo>
                      <a:pt x="6098" y="168"/>
                      <a:pt x="6118" y="170"/>
                      <a:pt x="6138" y="174"/>
                    </a:cubicBezTo>
                    <a:lnTo>
                      <a:pt x="6211" y="63"/>
                    </a:lnTo>
                    <a:cubicBezTo>
                      <a:pt x="6134" y="18"/>
                      <a:pt x="6052" y="0"/>
                      <a:pt x="5970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8" name="Google Shape;23468;p39"/>
              <p:cNvSpPr/>
              <p:nvPr/>
            </p:nvSpPr>
            <p:spPr>
              <a:xfrm>
                <a:off x="5140000" y="5299400"/>
                <a:ext cx="194125" cy="54350"/>
              </a:xfrm>
              <a:custGeom>
                <a:avLst/>
                <a:gdLst/>
                <a:ahLst/>
                <a:cxnLst/>
                <a:rect l="l" t="t" r="r" b="b"/>
                <a:pathLst>
                  <a:path w="7765" h="2174" extrusionOk="0">
                    <a:moveTo>
                      <a:pt x="7654" y="1"/>
                    </a:moveTo>
                    <a:cubicBezTo>
                      <a:pt x="7654" y="259"/>
                      <a:pt x="7506" y="518"/>
                      <a:pt x="7247" y="555"/>
                    </a:cubicBezTo>
                    <a:cubicBezTo>
                      <a:pt x="7136" y="555"/>
                      <a:pt x="7025" y="629"/>
                      <a:pt x="6877" y="666"/>
                    </a:cubicBezTo>
                    <a:cubicBezTo>
                      <a:pt x="6730" y="703"/>
                      <a:pt x="6582" y="740"/>
                      <a:pt x="6508" y="851"/>
                    </a:cubicBezTo>
                    <a:cubicBezTo>
                      <a:pt x="6101" y="1184"/>
                      <a:pt x="5583" y="1369"/>
                      <a:pt x="5066" y="1479"/>
                    </a:cubicBezTo>
                    <a:cubicBezTo>
                      <a:pt x="4711" y="1598"/>
                      <a:pt x="4341" y="1655"/>
                      <a:pt x="3971" y="1655"/>
                    </a:cubicBezTo>
                    <a:cubicBezTo>
                      <a:pt x="3302" y="1655"/>
                      <a:pt x="2630" y="1467"/>
                      <a:pt x="2034" y="1110"/>
                    </a:cubicBezTo>
                    <a:cubicBezTo>
                      <a:pt x="1831" y="1150"/>
                      <a:pt x="1606" y="1180"/>
                      <a:pt x="1383" y="1180"/>
                    </a:cubicBezTo>
                    <a:cubicBezTo>
                      <a:pt x="1200" y="1180"/>
                      <a:pt x="1018" y="1160"/>
                      <a:pt x="851" y="1110"/>
                    </a:cubicBezTo>
                    <a:cubicBezTo>
                      <a:pt x="481" y="1036"/>
                      <a:pt x="186" y="740"/>
                      <a:pt x="75" y="370"/>
                    </a:cubicBezTo>
                    <a:lnTo>
                      <a:pt x="1" y="370"/>
                    </a:lnTo>
                    <a:cubicBezTo>
                      <a:pt x="1" y="629"/>
                      <a:pt x="75" y="814"/>
                      <a:pt x="223" y="999"/>
                    </a:cubicBezTo>
                    <a:cubicBezTo>
                      <a:pt x="371" y="1184"/>
                      <a:pt x="555" y="1295"/>
                      <a:pt x="777" y="1406"/>
                    </a:cubicBezTo>
                    <a:cubicBezTo>
                      <a:pt x="1058" y="1533"/>
                      <a:pt x="1375" y="1573"/>
                      <a:pt x="1677" y="1573"/>
                    </a:cubicBezTo>
                    <a:cubicBezTo>
                      <a:pt x="1754" y="1573"/>
                      <a:pt x="1829" y="1570"/>
                      <a:pt x="1902" y="1566"/>
                    </a:cubicBezTo>
                    <a:lnTo>
                      <a:pt x="1902" y="1566"/>
                    </a:lnTo>
                    <a:cubicBezTo>
                      <a:pt x="2383" y="1879"/>
                      <a:pt x="2896" y="2043"/>
                      <a:pt x="3439" y="2145"/>
                    </a:cubicBezTo>
                    <a:cubicBezTo>
                      <a:pt x="3602" y="2164"/>
                      <a:pt x="3761" y="2173"/>
                      <a:pt x="3919" y="2173"/>
                    </a:cubicBezTo>
                    <a:cubicBezTo>
                      <a:pt x="4371" y="2173"/>
                      <a:pt x="4802" y="2097"/>
                      <a:pt x="5214" y="1960"/>
                    </a:cubicBezTo>
                    <a:cubicBezTo>
                      <a:pt x="5731" y="1775"/>
                      <a:pt x="6212" y="1553"/>
                      <a:pt x="6693" y="1184"/>
                    </a:cubicBezTo>
                    <a:cubicBezTo>
                      <a:pt x="6877" y="999"/>
                      <a:pt x="6951" y="925"/>
                      <a:pt x="7284" y="814"/>
                    </a:cubicBezTo>
                    <a:cubicBezTo>
                      <a:pt x="7432" y="703"/>
                      <a:pt x="7580" y="629"/>
                      <a:pt x="7654" y="481"/>
                    </a:cubicBezTo>
                    <a:cubicBezTo>
                      <a:pt x="7765" y="296"/>
                      <a:pt x="7765" y="149"/>
                      <a:pt x="7691" y="1"/>
                    </a:cubicBezTo>
                    <a:close/>
                  </a:path>
                </a:pathLst>
              </a:custGeom>
              <a:solidFill>
                <a:srgbClr val="4D41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9" name="Google Shape;23469;p39"/>
              <p:cNvSpPr/>
              <p:nvPr/>
            </p:nvSpPr>
            <p:spPr>
              <a:xfrm>
                <a:off x="5140925" y="4696775"/>
                <a:ext cx="61950" cy="61097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439" extrusionOk="0">
                    <a:moveTo>
                      <a:pt x="2293" y="1"/>
                    </a:moveTo>
                    <a:cubicBezTo>
                      <a:pt x="1886" y="4141"/>
                      <a:pt x="1554" y="8319"/>
                      <a:pt x="1517" y="12460"/>
                    </a:cubicBezTo>
                    <a:cubicBezTo>
                      <a:pt x="1517" y="14530"/>
                      <a:pt x="1665" y="16638"/>
                      <a:pt x="1738" y="18708"/>
                    </a:cubicBezTo>
                    <a:cubicBezTo>
                      <a:pt x="1738" y="19262"/>
                      <a:pt x="1775" y="19780"/>
                      <a:pt x="1775" y="20261"/>
                    </a:cubicBezTo>
                    <a:cubicBezTo>
                      <a:pt x="1775" y="20778"/>
                      <a:pt x="1775" y="21333"/>
                      <a:pt x="1628" y="21813"/>
                    </a:cubicBezTo>
                    <a:cubicBezTo>
                      <a:pt x="1332" y="22220"/>
                      <a:pt x="851" y="22553"/>
                      <a:pt x="555" y="22960"/>
                    </a:cubicBezTo>
                    <a:cubicBezTo>
                      <a:pt x="186" y="23366"/>
                      <a:pt x="1" y="23884"/>
                      <a:pt x="1" y="24438"/>
                    </a:cubicBezTo>
                    <a:lnTo>
                      <a:pt x="75" y="24438"/>
                    </a:lnTo>
                    <a:cubicBezTo>
                      <a:pt x="186" y="23921"/>
                      <a:pt x="444" y="23514"/>
                      <a:pt x="777" y="23181"/>
                    </a:cubicBezTo>
                    <a:cubicBezTo>
                      <a:pt x="962" y="23033"/>
                      <a:pt x="1147" y="22849"/>
                      <a:pt x="1369" y="22738"/>
                    </a:cubicBezTo>
                    <a:cubicBezTo>
                      <a:pt x="1554" y="22553"/>
                      <a:pt x="1775" y="22405"/>
                      <a:pt x="2034" y="22072"/>
                    </a:cubicBezTo>
                    <a:cubicBezTo>
                      <a:pt x="2219" y="21703"/>
                      <a:pt x="2256" y="21444"/>
                      <a:pt x="2293" y="21148"/>
                    </a:cubicBezTo>
                    <a:cubicBezTo>
                      <a:pt x="2330" y="20889"/>
                      <a:pt x="2404" y="20593"/>
                      <a:pt x="2404" y="20335"/>
                    </a:cubicBezTo>
                    <a:cubicBezTo>
                      <a:pt x="2441" y="19817"/>
                      <a:pt x="2441" y="19262"/>
                      <a:pt x="2441" y="18745"/>
                    </a:cubicBezTo>
                    <a:cubicBezTo>
                      <a:pt x="2478" y="16675"/>
                      <a:pt x="2404" y="14641"/>
                      <a:pt x="2441" y="12571"/>
                    </a:cubicBezTo>
                    <a:cubicBezTo>
                      <a:pt x="2404" y="11536"/>
                      <a:pt x="2441" y="10500"/>
                      <a:pt x="2441" y="9465"/>
                    </a:cubicBezTo>
                    <a:cubicBezTo>
                      <a:pt x="2404" y="8467"/>
                      <a:pt x="2441" y="7395"/>
                      <a:pt x="2441" y="6360"/>
                    </a:cubicBezTo>
                    <a:lnTo>
                      <a:pt x="2441" y="3291"/>
                    </a:lnTo>
                    <a:cubicBezTo>
                      <a:pt x="2404" y="2219"/>
                      <a:pt x="2441" y="1184"/>
                      <a:pt x="2367" y="149"/>
                    </a:cubicBezTo>
                    <a:lnTo>
                      <a:pt x="2293" y="1"/>
                    </a:ln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0" name="Google Shape;23470;p39"/>
              <p:cNvSpPr/>
              <p:nvPr/>
            </p:nvSpPr>
            <p:spPr>
              <a:xfrm>
                <a:off x="5964450" y="4754075"/>
                <a:ext cx="126650" cy="571225"/>
              </a:xfrm>
              <a:custGeom>
                <a:avLst/>
                <a:gdLst/>
                <a:ahLst/>
                <a:cxnLst/>
                <a:rect l="l" t="t" r="r" b="b"/>
                <a:pathLst>
                  <a:path w="5066" h="22849" extrusionOk="0">
                    <a:moveTo>
                      <a:pt x="3476" y="1"/>
                    </a:moveTo>
                    <a:cubicBezTo>
                      <a:pt x="2811" y="888"/>
                      <a:pt x="2256" y="1776"/>
                      <a:pt x="1701" y="2700"/>
                    </a:cubicBezTo>
                    <a:cubicBezTo>
                      <a:pt x="1147" y="3624"/>
                      <a:pt x="703" y="4585"/>
                      <a:pt x="333" y="5620"/>
                    </a:cubicBezTo>
                    <a:cubicBezTo>
                      <a:pt x="186" y="6101"/>
                      <a:pt x="38" y="6619"/>
                      <a:pt x="1" y="7173"/>
                    </a:cubicBezTo>
                    <a:cubicBezTo>
                      <a:pt x="1" y="7728"/>
                      <a:pt x="38" y="8282"/>
                      <a:pt x="149" y="8800"/>
                    </a:cubicBezTo>
                    <a:cubicBezTo>
                      <a:pt x="333" y="9872"/>
                      <a:pt x="740" y="10870"/>
                      <a:pt x="1258" y="11795"/>
                    </a:cubicBezTo>
                    <a:cubicBezTo>
                      <a:pt x="1775" y="12719"/>
                      <a:pt x="2367" y="13606"/>
                      <a:pt x="2995" y="14419"/>
                    </a:cubicBezTo>
                    <a:cubicBezTo>
                      <a:pt x="3624" y="15270"/>
                      <a:pt x="3809" y="16379"/>
                      <a:pt x="3698" y="17377"/>
                    </a:cubicBezTo>
                    <a:cubicBezTo>
                      <a:pt x="3661" y="17932"/>
                      <a:pt x="3550" y="18449"/>
                      <a:pt x="3476" y="18967"/>
                    </a:cubicBezTo>
                    <a:cubicBezTo>
                      <a:pt x="3365" y="19484"/>
                      <a:pt x="3291" y="20039"/>
                      <a:pt x="3069" y="20483"/>
                    </a:cubicBezTo>
                    <a:cubicBezTo>
                      <a:pt x="2958" y="20705"/>
                      <a:pt x="2811" y="20889"/>
                      <a:pt x="2589" y="21037"/>
                    </a:cubicBezTo>
                    <a:cubicBezTo>
                      <a:pt x="2367" y="21185"/>
                      <a:pt x="2145" y="21259"/>
                      <a:pt x="1886" y="21444"/>
                    </a:cubicBezTo>
                    <a:cubicBezTo>
                      <a:pt x="1701" y="21629"/>
                      <a:pt x="1517" y="21814"/>
                      <a:pt x="1332" y="22072"/>
                    </a:cubicBezTo>
                    <a:cubicBezTo>
                      <a:pt x="1221" y="22294"/>
                      <a:pt x="1036" y="22516"/>
                      <a:pt x="1073" y="22849"/>
                    </a:cubicBezTo>
                    <a:lnTo>
                      <a:pt x="1147" y="22738"/>
                    </a:lnTo>
                    <a:cubicBezTo>
                      <a:pt x="1184" y="22516"/>
                      <a:pt x="1369" y="22331"/>
                      <a:pt x="1554" y="22183"/>
                    </a:cubicBezTo>
                    <a:cubicBezTo>
                      <a:pt x="1738" y="22072"/>
                      <a:pt x="1997" y="21925"/>
                      <a:pt x="2182" y="21814"/>
                    </a:cubicBezTo>
                    <a:cubicBezTo>
                      <a:pt x="2367" y="21740"/>
                      <a:pt x="2589" y="21703"/>
                      <a:pt x="2921" y="21555"/>
                    </a:cubicBezTo>
                    <a:cubicBezTo>
                      <a:pt x="3291" y="21370"/>
                      <a:pt x="3550" y="21037"/>
                      <a:pt x="3735" y="20778"/>
                    </a:cubicBezTo>
                    <a:cubicBezTo>
                      <a:pt x="3920" y="20483"/>
                      <a:pt x="4068" y="20224"/>
                      <a:pt x="4141" y="19928"/>
                    </a:cubicBezTo>
                    <a:cubicBezTo>
                      <a:pt x="4252" y="19669"/>
                      <a:pt x="4363" y="19411"/>
                      <a:pt x="4437" y="19152"/>
                    </a:cubicBezTo>
                    <a:cubicBezTo>
                      <a:pt x="4622" y="18634"/>
                      <a:pt x="4770" y="18080"/>
                      <a:pt x="4844" y="17488"/>
                    </a:cubicBezTo>
                    <a:cubicBezTo>
                      <a:pt x="5066" y="16342"/>
                      <a:pt x="4881" y="14900"/>
                      <a:pt x="4215" y="13680"/>
                    </a:cubicBezTo>
                    <a:lnTo>
                      <a:pt x="3920" y="13273"/>
                    </a:lnTo>
                    <a:lnTo>
                      <a:pt x="3698" y="12941"/>
                    </a:lnTo>
                    <a:cubicBezTo>
                      <a:pt x="3550" y="12756"/>
                      <a:pt x="3439" y="12534"/>
                      <a:pt x="3291" y="12349"/>
                    </a:cubicBezTo>
                    <a:cubicBezTo>
                      <a:pt x="2995" y="11942"/>
                      <a:pt x="2774" y="11462"/>
                      <a:pt x="2552" y="11055"/>
                    </a:cubicBezTo>
                    <a:cubicBezTo>
                      <a:pt x="2071" y="10242"/>
                      <a:pt x="1701" y="9355"/>
                      <a:pt x="1480" y="8467"/>
                    </a:cubicBezTo>
                    <a:cubicBezTo>
                      <a:pt x="1369" y="8061"/>
                      <a:pt x="1295" y="7654"/>
                      <a:pt x="1295" y="7210"/>
                    </a:cubicBezTo>
                    <a:cubicBezTo>
                      <a:pt x="1258" y="6804"/>
                      <a:pt x="1332" y="6397"/>
                      <a:pt x="1443" y="5916"/>
                    </a:cubicBezTo>
                    <a:cubicBezTo>
                      <a:pt x="1664" y="4992"/>
                      <a:pt x="2034" y="4031"/>
                      <a:pt x="2404" y="3069"/>
                    </a:cubicBezTo>
                    <a:cubicBezTo>
                      <a:pt x="2774" y="2108"/>
                      <a:pt x="3254" y="1110"/>
                      <a:pt x="3624" y="112"/>
                    </a:cubicBezTo>
                    <a:lnTo>
                      <a:pt x="3476" y="1"/>
                    </a:ln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1" name="Google Shape;23471;p39"/>
              <p:cNvSpPr/>
              <p:nvPr/>
            </p:nvSpPr>
            <p:spPr>
              <a:xfrm>
                <a:off x="5992175" y="5325275"/>
                <a:ext cx="1691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6767" h="1813" extrusionOk="0">
                    <a:moveTo>
                      <a:pt x="1" y="1"/>
                    </a:moveTo>
                    <a:cubicBezTo>
                      <a:pt x="1" y="186"/>
                      <a:pt x="149" y="371"/>
                      <a:pt x="260" y="518"/>
                    </a:cubicBezTo>
                    <a:cubicBezTo>
                      <a:pt x="481" y="592"/>
                      <a:pt x="592" y="740"/>
                      <a:pt x="777" y="777"/>
                    </a:cubicBezTo>
                    <a:cubicBezTo>
                      <a:pt x="925" y="814"/>
                      <a:pt x="1110" y="888"/>
                      <a:pt x="1295" y="925"/>
                    </a:cubicBezTo>
                    <a:cubicBezTo>
                      <a:pt x="1358" y="938"/>
                      <a:pt x="1421" y="950"/>
                      <a:pt x="1484" y="961"/>
                    </a:cubicBezTo>
                    <a:lnTo>
                      <a:pt x="1484" y="961"/>
                    </a:lnTo>
                    <a:cubicBezTo>
                      <a:pt x="1507" y="1082"/>
                      <a:pt x="1554" y="1202"/>
                      <a:pt x="1628" y="1295"/>
                    </a:cubicBezTo>
                    <a:cubicBezTo>
                      <a:pt x="1775" y="1480"/>
                      <a:pt x="1960" y="1554"/>
                      <a:pt x="2145" y="1664"/>
                    </a:cubicBezTo>
                    <a:cubicBezTo>
                      <a:pt x="2441" y="1812"/>
                      <a:pt x="2774" y="1812"/>
                      <a:pt x="3069" y="1812"/>
                    </a:cubicBezTo>
                    <a:cubicBezTo>
                      <a:pt x="3661" y="1812"/>
                      <a:pt x="4179" y="1701"/>
                      <a:pt x="4733" y="1517"/>
                    </a:cubicBezTo>
                    <a:lnTo>
                      <a:pt x="5140" y="1517"/>
                    </a:lnTo>
                    <a:cubicBezTo>
                      <a:pt x="5325" y="1517"/>
                      <a:pt x="5509" y="1480"/>
                      <a:pt x="5694" y="1480"/>
                    </a:cubicBezTo>
                    <a:cubicBezTo>
                      <a:pt x="5879" y="1480"/>
                      <a:pt x="6064" y="1443"/>
                      <a:pt x="6249" y="1369"/>
                    </a:cubicBezTo>
                    <a:cubicBezTo>
                      <a:pt x="6434" y="1332"/>
                      <a:pt x="6619" y="1258"/>
                      <a:pt x="6767" y="1147"/>
                    </a:cubicBezTo>
                    <a:lnTo>
                      <a:pt x="6767" y="1147"/>
                    </a:lnTo>
                    <a:cubicBezTo>
                      <a:pt x="6397" y="1258"/>
                      <a:pt x="6027" y="1258"/>
                      <a:pt x="5620" y="1295"/>
                    </a:cubicBezTo>
                    <a:cubicBezTo>
                      <a:pt x="5251" y="1258"/>
                      <a:pt x="4955" y="1184"/>
                      <a:pt x="4585" y="1147"/>
                    </a:cubicBezTo>
                    <a:cubicBezTo>
                      <a:pt x="4068" y="1258"/>
                      <a:pt x="3513" y="1332"/>
                      <a:pt x="2995" y="1332"/>
                    </a:cubicBezTo>
                    <a:cubicBezTo>
                      <a:pt x="2774" y="1332"/>
                      <a:pt x="2478" y="1332"/>
                      <a:pt x="2256" y="1258"/>
                    </a:cubicBezTo>
                    <a:cubicBezTo>
                      <a:pt x="1997" y="1147"/>
                      <a:pt x="1812" y="962"/>
                      <a:pt x="1849" y="703"/>
                    </a:cubicBezTo>
                    <a:lnTo>
                      <a:pt x="1849" y="629"/>
                    </a:lnTo>
                    <a:lnTo>
                      <a:pt x="1812" y="629"/>
                    </a:lnTo>
                    <a:cubicBezTo>
                      <a:pt x="1443" y="629"/>
                      <a:pt x="1110" y="629"/>
                      <a:pt x="777" y="555"/>
                    </a:cubicBezTo>
                    <a:cubicBezTo>
                      <a:pt x="629" y="518"/>
                      <a:pt x="481" y="444"/>
                      <a:pt x="334" y="371"/>
                    </a:cubicBezTo>
                    <a:cubicBezTo>
                      <a:pt x="186" y="260"/>
                      <a:pt x="75" y="186"/>
                      <a:pt x="38" y="1"/>
                    </a:cubicBezTo>
                    <a:close/>
                  </a:path>
                </a:pathLst>
              </a:custGeom>
              <a:solidFill>
                <a:srgbClr val="4D41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2" name="Google Shape;23472;p39"/>
              <p:cNvSpPr/>
              <p:nvPr/>
            </p:nvSpPr>
            <p:spPr>
              <a:xfrm>
                <a:off x="6157625" y="4756850"/>
                <a:ext cx="154375" cy="600800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24032" extrusionOk="0">
                    <a:moveTo>
                      <a:pt x="5916" y="1"/>
                    </a:moveTo>
                    <a:lnTo>
                      <a:pt x="5731" y="75"/>
                    </a:lnTo>
                    <a:cubicBezTo>
                      <a:pt x="5472" y="2071"/>
                      <a:pt x="4733" y="3735"/>
                      <a:pt x="3920" y="5399"/>
                    </a:cubicBezTo>
                    <a:cubicBezTo>
                      <a:pt x="3735" y="5805"/>
                      <a:pt x="3513" y="6249"/>
                      <a:pt x="3254" y="6656"/>
                    </a:cubicBezTo>
                    <a:lnTo>
                      <a:pt x="2589" y="7913"/>
                    </a:lnTo>
                    <a:cubicBezTo>
                      <a:pt x="2108" y="8689"/>
                      <a:pt x="1664" y="9613"/>
                      <a:pt x="1258" y="10537"/>
                    </a:cubicBezTo>
                    <a:cubicBezTo>
                      <a:pt x="814" y="11462"/>
                      <a:pt x="481" y="12534"/>
                      <a:pt x="333" y="13569"/>
                    </a:cubicBezTo>
                    <a:cubicBezTo>
                      <a:pt x="222" y="14124"/>
                      <a:pt x="185" y="14641"/>
                      <a:pt x="185" y="15196"/>
                    </a:cubicBezTo>
                    <a:cubicBezTo>
                      <a:pt x="185" y="15492"/>
                      <a:pt x="222" y="15750"/>
                      <a:pt x="222" y="15972"/>
                    </a:cubicBezTo>
                    <a:lnTo>
                      <a:pt x="222" y="16638"/>
                    </a:lnTo>
                    <a:cubicBezTo>
                      <a:pt x="222" y="18486"/>
                      <a:pt x="38" y="20409"/>
                      <a:pt x="1" y="22368"/>
                    </a:cubicBezTo>
                    <a:lnTo>
                      <a:pt x="1" y="22553"/>
                    </a:lnTo>
                    <a:cubicBezTo>
                      <a:pt x="38" y="22627"/>
                      <a:pt x="75" y="22738"/>
                      <a:pt x="149" y="22849"/>
                    </a:cubicBezTo>
                    <a:cubicBezTo>
                      <a:pt x="185" y="22997"/>
                      <a:pt x="222" y="23108"/>
                      <a:pt x="222" y="23218"/>
                    </a:cubicBezTo>
                    <a:cubicBezTo>
                      <a:pt x="259" y="23477"/>
                      <a:pt x="333" y="23736"/>
                      <a:pt x="75" y="23884"/>
                    </a:cubicBezTo>
                    <a:lnTo>
                      <a:pt x="149" y="24032"/>
                    </a:lnTo>
                    <a:cubicBezTo>
                      <a:pt x="333" y="23958"/>
                      <a:pt x="444" y="23847"/>
                      <a:pt x="518" y="23699"/>
                    </a:cubicBezTo>
                    <a:cubicBezTo>
                      <a:pt x="555" y="23551"/>
                      <a:pt x="592" y="23366"/>
                      <a:pt x="592" y="23218"/>
                    </a:cubicBezTo>
                    <a:cubicBezTo>
                      <a:pt x="628" y="22965"/>
                      <a:pt x="594" y="22640"/>
                      <a:pt x="522" y="22383"/>
                    </a:cubicBezTo>
                    <a:lnTo>
                      <a:pt x="522" y="22383"/>
                    </a:lnTo>
                    <a:cubicBezTo>
                      <a:pt x="891" y="20505"/>
                      <a:pt x="1295" y="18627"/>
                      <a:pt x="1479" y="16675"/>
                    </a:cubicBezTo>
                    <a:cubicBezTo>
                      <a:pt x="1516" y="16157"/>
                      <a:pt x="1516" y="15676"/>
                      <a:pt x="1516" y="15196"/>
                    </a:cubicBezTo>
                    <a:cubicBezTo>
                      <a:pt x="1553" y="14678"/>
                      <a:pt x="1627" y="14235"/>
                      <a:pt x="1701" y="13754"/>
                    </a:cubicBezTo>
                    <a:cubicBezTo>
                      <a:pt x="1886" y="12830"/>
                      <a:pt x="2219" y="11905"/>
                      <a:pt x="2589" y="11055"/>
                    </a:cubicBezTo>
                    <a:cubicBezTo>
                      <a:pt x="2958" y="10168"/>
                      <a:pt x="3402" y="9280"/>
                      <a:pt x="3846" y="8393"/>
                    </a:cubicBezTo>
                    <a:cubicBezTo>
                      <a:pt x="4252" y="7543"/>
                      <a:pt x="4659" y="6656"/>
                      <a:pt x="4992" y="5731"/>
                    </a:cubicBezTo>
                    <a:cubicBezTo>
                      <a:pt x="5694" y="3920"/>
                      <a:pt x="6175" y="1923"/>
                      <a:pt x="5916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3" name="Google Shape;23473;p39"/>
              <p:cNvSpPr/>
              <p:nvPr/>
            </p:nvSpPr>
            <p:spPr>
              <a:xfrm>
                <a:off x="5482900" y="4099125"/>
                <a:ext cx="833725" cy="656825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6273" extrusionOk="0">
                    <a:moveTo>
                      <a:pt x="630" y="1"/>
                    </a:moveTo>
                    <a:cubicBezTo>
                      <a:pt x="419" y="1"/>
                      <a:pt x="209" y="8"/>
                      <a:pt x="1" y="24"/>
                    </a:cubicBezTo>
                    <a:lnTo>
                      <a:pt x="38" y="135"/>
                    </a:lnTo>
                    <a:cubicBezTo>
                      <a:pt x="1073" y="245"/>
                      <a:pt x="2034" y="430"/>
                      <a:pt x="2959" y="763"/>
                    </a:cubicBezTo>
                    <a:cubicBezTo>
                      <a:pt x="3883" y="1059"/>
                      <a:pt x="4770" y="1502"/>
                      <a:pt x="5621" y="1983"/>
                    </a:cubicBezTo>
                    <a:cubicBezTo>
                      <a:pt x="6508" y="2464"/>
                      <a:pt x="7432" y="2981"/>
                      <a:pt x="8393" y="3388"/>
                    </a:cubicBezTo>
                    <a:cubicBezTo>
                      <a:pt x="9429" y="3795"/>
                      <a:pt x="10501" y="4090"/>
                      <a:pt x="11536" y="4275"/>
                    </a:cubicBezTo>
                    <a:cubicBezTo>
                      <a:pt x="15751" y="4756"/>
                      <a:pt x="19743" y="4571"/>
                      <a:pt x="22701" y="6752"/>
                    </a:cubicBezTo>
                    <a:cubicBezTo>
                      <a:pt x="23477" y="7270"/>
                      <a:pt x="24217" y="7861"/>
                      <a:pt x="24956" y="8527"/>
                    </a:cubicBezTo>
                    <a:cubicBezTo>
                      <a:pt x="25696" y="9155"/>
                      <a:pt x="26398" y="9821"/>
                      <a:pt x="27027" y="10486"/>
                    </a:cubicBezTo>
                    <a:cubicBezTo>
                      <a:pt x="27692" y="11189"/>
                      <a:pt x="28247" y="11928"/>
                      <a:pt x="28838" y="12779"/>
                    </a:cubicBezTo>
                    <a:cubicBezTo>
                      <a:pt x="29430" y="13592"/>
                      <a:pt x="30169" y="14442"/>
                      <a:pt x="30872" y="15182"/>
                    </a:cubicBezTo>
                    <a:cubicBezTo>
                      <a:pt x="31241" y="15551"/>
                      <a:pt x="31574" y="15921"/>
                      <a:pt x="31796" y="16217"/>
                    </a:cubicBezTo>
                    <a:cubicBezTo>
                      <a:pt x="32018" y="16550"/>
                      <a:pt x="32166" y="16845"/>
                      <a:pt x="32239" y="17252"/>
                    </a:cubicBezTo>
                    <a:cubicBezTo>
                      <a:pt x="32424" y="18028"/>
                      <a:pt x="32387" y="19064"/>
                      <a:pt x="32350" y="20062"/>
                    </a:cubicBezTo>
                    <a:cubicBezTo>
                      <a:pt x="32350" y="21097"/>
                      <a:pt x="32239" y="22095"/>
                      <a:pt x="32313" y="23167"/>
                    </a:cubicBezTo>
                    <a:cubicBezTo>
                      <a:pt x="32313" y="23722"/>
                      <a:pt x="32350" y="24239"/>
                      <a:pt x="32424" y="24720"/>
                    </a:cubicBezTo>
                    <a:cubicBezTo>
                      <a:pt x="32535" y="25238"/>
                      <a:pt x="32609" y="25755"/>
                      <a:pt x="32757" y="26273"/>
                    </a:cubicBezTo>
                    <a:lnTo>
                      <a:pt x="32905" y="26273"/>
                    </a:lnTo>
                    <a:cubicBezTo>
                      <a:pt x="32794" y="25275"/>
                      <a:pt x="32757" y="24276"/>
                      <a:pt x="32794" y="23241"/>
                    </a:cubicBezTo>
                    <a:cubicBezTo>
                      <a:pt x="32905" y="22280"/>
                      <a:pt x="33053" y="21282"/>
                      <a:pt x="33127" y="20247"/>
                    </a:cubicBezTo>
                    <a:cubicBezTo>
                      <a:pt x="33238" y="19211"/>
                      <a:pt x="33349" y="18213"/>
                      <a:pt x="33238" y="17215"/>
                    </a:cubicBezTo>
                    <a:cubicBezTo>
                      <a:pt x="33127" y="16660"/>
                      <a:pt x="32942" y="16143"/>
                      <a:pt x="32683" y="15736"/>
                    </a:cubicBezTo>
                    <a:cubicBezTo>
                      <a:pt x="32387" y="15293"/>
                      <a:pt x="32055" y="14886"/>
                      <a:pt x="31759" y="14516"/>
                    </a:cubicBezTo>
                    <a:cubicBezTo>
                      <a:pt x="31093" y="13740"/>
                      <a:pt x="30465" y="12963"/>
                      <a:pt x="29910" y="12113"/>
                    </a:cubicBezTo>
                    <a:cubicBezTo>
                      <a:pt x="29282" y="11300"/>
                      <a:pt x="28727" y="10449"/>
                      <a:pt x="28062" y="9673"/>
                    </a:cubicBezTo>
                    <a:cubicBezTo>
                      <a:pt x="27359" y="8897"/>
                      <a:pt x="26620" y="8194"/>
                      <a:pt x="25880" y="7492"/>
                    </a:cubicBezTo>
                    <a:cubicBezTo>
                      <a:pt x="25104" y="6826"/>
                      <a:pt x="24291" y="6161"/>
                      <a:pt x="23477" y="5606"/>
                    </a:cubicBezTo>
                    <a:cubicBezTo>
                      <a:pt x="22627" y="4978"/>
                      <a:pt x="21703" y="4534"/>
                      <a:pt x="20742" y="4201"/>
                    </a:cubicBezTo>
                    <a:cubicBezTo>
                      <a:pt x="19780" y="3906"/>
                      <a:pt x="18745" y="3721"/>
                      <a:pt x="17747" y="3573"/>
                    </a:cubicBezTo>
                    <a:cubicBezTo>
                      <a:pt x="15751" y="3277"/>
                      <a:pt x="13680" y="3351"/>
                      <a:pt x="11684" y="3166"/>
                    </a:cubicBezTo>
                    <a:cubicBezTo>
                      <a:pt x="10686" y="3018"/>
                      <a:pt x="9687" y="2796"/>
                      <a:pt x="8726" y="2464"/>
                    </a:cubicBezTo>
                    <a:cubicBezTo>
                      <a:pt x="7765" y="2131"/>
                      <a:pt x="6841" y="1724"/>
                      <a:pt x="5916" y="1318"/>
                    </a:cubicBezTo>
                    <a:cubicBezTo>
                      <a:pt x="4992" y="874"/>
                      <a:pt x="4068" y="504"/>
                      <a:pt x="3033" y="282"/>
                    </a:cubicBezTo>
                    <a:cubicBezTo>
                      <a:pt x="2243" y="107"/>
                      <a:pt x="1430" y="1"/>
                      <a:pt x="630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4" name="Google Shape;23474;p39"/>
              <p:cNvSpPr/>
              <p:nvPr/>
            </p:nvSpPr>
            <p:spPr>
              <a:xfrm>
                <a:off x="6014375" y="5285350"/>
                <a:ext cx="416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2190" extrusionOk="0">
                    <a:moveTo>
                      <a:pt x="699" y="1"/>
                    </a:moveTo>
                    <a:cubicBezTo>
                      <a:pt x="443" y="1"/>
                      <a:pt x="193" y="106"/>
                      <a:pt x="0" y="267"/>
                    </a:cubicBezTo>
                    <a:cubicBezTo>
                      <a:pt x="222" y="267"/>
                      <a:pt x="444" y="267"/>
                      <a:pt x="703" y="341"/>
                    </a:cubicBezTo>
                    <a:cubicBezTo>
                      <a:pt x="924" y="452"/>
                      <a:pt x="1072" y="637"/>
                      <a:pt x="1109" y="858"/>
                    </a:cubicBezTo>
                    <a:cubicBezTo>
                      <a:pt x="1183" y="1265"/>
                      <a:pt x="1072" y="1783"/>
                      <a:pt x="887" y="2189"/>
                    </a:cubicBezTo>
                    <a:lnTo>
                      <a:pt x="924" y="2189"/>
                    </a:lnTo>
                    <a:cubicBezTo>
                      <a:pt x="1183" y="2041"/>
                      <a:pt x="1331" y="1820"/>
                      <a:pt x="1479" y="1598"/>
                    </a:cubicBezTo>
                    <a:cubicBezTo>
                      <a:pt x="1553" y="1339"/>
                      <a:pt x="1664" y="1043"/>
                      <a:pt x="1553" y="711"/>
                    </a:cubicBezTo>
                    <a:cubicBezTo>
                      <a:pt x="1516" y="563"/>
                      <a:pt x="1442" y="378"/>
                      <a:pt x="1294" y="267"/>
                    </a:cubicBezTo>
                    <a:cubicBezTo>
                      <a:pt x="1146" y="156"/>
                      <a:pt x="998" y="82"/>
                      <a:pt x="814" y="8"/>
                    </a:cubicBezTo>
                    <a:cubicBezTo>
                      <a:pt x="775" y="3"/>
                      <a:pt x="737" y="1"/>
                      <a:pt x="699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5" name="Google Shape;23475;p39"/>
              <p:cNvSpPr/>
              <p:nvPr/>
            </p:nvSpPr>
            <p:spPr>
              <a:xfrm>
                <a:off x="6038400" y="5304725"/>
                <a:ext cx="7305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1932" extrusionOk="0">
                    <a:moveTo>
                      <a:pt x="1831" y="0"/>
                    </a:moveTo>
                    <a:cubicBezTo>
                      <a:pt x="1722" y="0"/>
                      <a:pt x="1616" y="18"/>
                      <a:pt x="1516" y="46"/>
                    </a:cubicBezTo>
                    <a:cubicBezTo>
                      <a:pt x="1073" y="157"/>
                      <a:pt x="740" y="453"/>
                      <a:pt x="518" y="712"/>
                    </a:cubicBezTo>
                    <a:cubicBezTo>
                      <a:pt x="296" y="1045"/>
                      <a:pt x="111" y="1377"/>
                      <a:pt x="0" y="1747"/>
                    </a:cubicBezTo>
                    <a:cubicBezTo>
                      <a:pt x="222" y="1525"/>
                      <a:pt x="518" y="1266"/>
                      <a:pt x="740" y="1008"/>
                    </a:cubicBezTo>
                    <a:cubicBezTo>
                      <a:pt x="999" y="786"/>
                      <a:pt x="1294" y="601"/>
                      <a:pt x="1627" y="490"/>
                    </a:cubicBezTo>
                    <a:cubicBezTo>
                      <a:pt x="1688" y="475"/>
                      <a:pt x="1750" y="466"/>
                      <a:pt x="1811" y="466"/>
                    </a:cubicBezTo>
                    <a:cubicBezTo>
                      <a:pt x="1898" y="466"/>
                      <a:pt x="1984" y="484"/>
                      <a:pt x="2071" y="527"/>
                    </a:cubicBezTo>
                    <a:cubicBezTo>
                      <a:pt x="2219" y="638"/>
                      <a:pt x="2330" y="786"/>
                      <a:pt x="2403" y="897"/>
                    </a:cubicBezTo>
                    <a:cubicBezTo>
                      <a:pt x="2588" y="1229"/>
                      <a:pt x="2625" y="1599"/>
                      <a:pt x="2699" y="1932"/>
                    </a:cubicBezTo>
                    <a:lnTo>
                      <a:pt x="2736" y="1932"/>
                    </a:lnTo>
                    <a:cubicBezTo>
                      <a:pt x="2884" y="1562"/>
                      <a:pt x="2921" y="1193"/>
                      <a:pt x="2773" y="786"/>
                    </a:cubicBezTo>
                    <a:cubicBezTo>
                      <a:pt x="2736" y="601"/>
                      <a:pt x="2588" y="342"/>
                      <a:pt x="2367" y="157"/>
                    </a:cubicBezTo>
                    <a:cubicBezTo>
                      <a:pt x="2185" y="44"/>
                      <a:pt x="2004" y="0"/>
                      <a:pt x="1831" y="0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6" name="Google Shape;23476;p39"/>
              <p:cNvSpPr/>
              <p:nvPr/>
            </p:nvSpPr>
            <p:spPr>
              <a:xfrm>
                <a:off x="6014375" y="5291250"/>
                <a:ext cx="314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991" extrusionOk="0">
                    <a:moveTo>
                      <a:pt x="196" y="0"/>
                    </a:moveTo>
                    <a:cubicBezTo>
                      <a:pt x="130" y="0"/>
                      <a:pt x="65" y="9"/>
                      <a:pt x="0" y="31"/>
                    </a:cubicBezTo>
                    <a:cubicBezTo>
                      <a:pt x="259" y="142"/>
                      <a:pt x="444" y="253"/>
                      <a:pt x="592" y="327"/>
                    </a:cubicBezTo>
                    <a:cubicBezTo>
                      <a:pt x="740" y="475"/>
                      <a:pt x="777" y="585"/>
                      <a:pt x="814" y="696"/>
                    </a:cubicBezTo>
                    <a:cubicBezTo>
                      <a:pt x="924" y="1029"/>
                      <a:pt x="814" y="1510"/>
                      <a:pt x="887" y="1990"/>
                    </a:cubicBezTo>
                    <a:lnTo>
                      <a:pt x="924" y="1990"/>
                    </a:lnTo>
                    <a:cubicBezTo>
                      <a:pt x="1072" y="1584"/>
                      <a:pt x="1257" y="1140"/>
                      <a:pt x="1146" y="622"/>
                    </a:cubicBezTo>
                    <a:cubicBezTo>
                      <a:pt x="1109" y="401"/>
                      <a:pt x="924" y="179"/>
                      <a:pt x="703" y="105"/>
                    </a:cubicBezTo>
                    <a:cubicBezTo>
                      <a:pt x="520" y="53"/>
                      <a:pt x="355" y="0"/>
                      <a:pt x="196" y="0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7" name="Google Shape;23477;p39"/>
              <p:cNvSpPr/>
              <p:nvPr/>
            </p:nvSpPr>
            <p:spPr>
              <a:xfrm>
                <a:off x="6038400" y="5314350"/>
                <a:ext cx="693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547" extrusionOk="0">
                    <a:moveTo>
                      <a:pt x="1827" y="1"/>
                    </a:moveTo>
                    <a:cubicBezTo>
                      <a:pt x="1772" y="1"/>
                      <a:pt x="1718" y="9"/>
                      <a:pt x="1664" y="31"/>
                    </a:cubicBezTo>
                    <a:cubicBezTo>
                      <a:pt x="1294" y="105"/>
                      <a:pt x="1036" y="327"/>
                      <a:pt x="740" y="586"/>
                    </a:cubicBezTo>
                    <a:cubicBezTo>
                      <a:pt x="481" y="808"/>
                      <a:pt x="222" y="1066"/>
                      <a:pt x="0" y="1362"/>
                    </a:cubicBezTo>
                    <a:cubicBezTo>
                      <a:pt x="333" y="1214"/>
                      <a:pt x="666" y="992"/>
                      <a:pt x="925" y="808"/>
                    </a:cubicBezTo>
                    <a:cubicBezTo>
                      <a:pt x="1183" y="623"/>
                      <a:pt x="1479" y="438"/>
                      <a:pt x="1701" y="401"/>
                    </a:cubicBezTo>
                    <a:cubicBezTo>
                      <a:pt x="1775" y="364"/>
                      <a:pt x="1821" y="345"/>
                      <a:pt x="1863" y="345"/>
                    </a:cubicBezTo>
                    <a:cubicBezTo>
                      <a:pt x="1904" y="345"/>
                      <a:pt x="1941" y="364"/>
                      <a:pt x="1997" y="401"/>
                    </a:cubicBezTo>
                    <a:cubicBezTo>
                      <a:pt x="2071" y="401"/>
                      <a:pt x="2182" y="475"/>
                      <a:pt x="2256" y="623"/>
                    </a:cubicBezTo>
                    <a:cubicBezTo>
                      <a:pt x="2440" y="881"/>
                      <a:pt x="2588" y="1214"/>
                      <a:pt x="2736" y="1547"/>
                    </a:cubicBezTo>
                    <a:lnTo>
                      <a:pt x="2773" y="1547"/>
                    </a:lnTo>
                    <a:cubicBezTo>
                      <a:pt x="2736" y="1214"/>
                      <a:pt x="2699" y="844"/>
                      <a:pt x="2551" y="512"/>
                    </a:cubicBezTo>
                    <a:cubicBezTo>
                      <a:pt x="2514" y="401"/>
                      <a:pt x="2367" y="216"/>
                      <a:pt x="2219" y="105"/>
                    </a:cubicBezTo>
                    <a:cubicBezTo>
                      <a:pt x="2088" y="53"/>
                      <a:pt x="1957" y="1"/>
                      <a:pt x="1827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8" name="Google Shape;23478;p39"/>
              <p:cNvSpPr/>
              <p:nvPr/>
            </p:nvSpPr>
            <p:spPr>
              <a:xfrm>
                <a:off x="5150175" y="5264275"/>
                <a:ext cx="481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2515" extrusionOk="0">
                    <a:moveTo>
                      <a:pt x="888" y="1"/>
                    </a:moveTo>
                    <a:cubicBezTo>
                      <a:pt x="407" y="1"/>
                      <a:pt x="148" y="260"/>
                      <a:pt x="1" y="555"/>
                    </a:cubicBezTo>
                    <a:cubicBezTo>
                      <a:pt x="259" y="444"/>
                      <a:pt x="555" y="297"/>
                      <a:pt x="777" y="297"/>
                    </a:cubicBezTo>
                    <a:cubicBezTo>
                      <a:pt x="1036" y="333"/>
                      <a:pt x="1221" y="629"/>
                      <a:pt x="1331" y="851"/>
                    </a:cubicBezTo>
                    <a:cubicBezTo>
                      <a:pt x="1553" y="1369"/>
                      <a:pt x="1590" y="1960"/>
                      <a:pt x="1590" y="2515"/>
                    </a:cubicBezTo>
                    <a:lnTo>
                      <a:pt x="1664" y="2515"/>
                    </a:lnTo>
                    <a:cubicBezTo>
                      <a:pt x="1849" y="2256"/>
                      <a:pt x="1886" y="1960"/>
                      <a:pt x="1923" y="1664"/>
                    </a:cubicBezTo>
                    <a:cubicBezTo>
                      <a:pt x="1923" y="1332"/>
                      <a:pt x="1923" y="999"/>
                      <a:pt x="1812" y="666"/>
                    </a:cubicBezTo>
                    <a:cubicBezTo>
                      <a:pt x="1701" y="555"/>
                      <a:pt x="1627" y="370"/>
                      <a:pt x="1479" y="223"/>
                    </a:cubicBezTo>
                    <a:cubicBezTo>
                      <a:pt x="1331" y="75"/>
                      <a:pt x="1110" y="1"/>
                      <a:pt x="888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9" name="Google Shape;23479;p39"/>
              <p:cNvSpPr/>
              <p:nvPr/>
            </p:nvSpPr>
            <p:spPr>
              <a:xfrm>
                <a:off x="5198250" y="5288300"/>
                <a:ext cx="6932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1998" extrusionOk="0">
                    <a:moveTo>
                      <a:pt x="1553" y="1"/>
                    </a:moveTo>
                    <a:cubicBezTo>
                      <a:pt x="924" y="1"/>
                      <a:pt x="555" y="334"/>
                      <a:pt x="333" y="629"/>
                    </a:cubicBezTo>
                    <a:cubicBezTo>
                      <a:pt x="111" y="962"/>
                      <a:pt x="0" y="1369"/>
                      <a:pt x="0" y="1739"/>
                    </a:cubicBezTo>
                    <a:cubicBezTo>
                      <a:pt x="185" y="1480"/>
                      <a:pt x="370" y="1147"/>
                      <a:pt x="629" y="888"/>
                    </a:cubicBezTo>
                    <a:cubicBezTo>
                      <a:pt x="834" y="649"/>
                      <a:pt x="1135" y="441"/>
                      <a:pt x="1413" y="441"/>
                    </a:cubicBezTo>
                    <a:cubicBezTo>
                      <a:pt x="1435" y="441"/>
                      <a:pt x="1457" y="442"/>
                      <a:pt x="1479" y="445"/>
                    </a:cubicBezTo>
                    <a:cubicBezTo>
                      <a:pt x="1812" y="445"/>
                      <a:pt x="2107" y="740"/>
                      <a:pt x="2292" y="999"/>
                    </a:cubicBezTo>
                    <a:cubicBezTo>
                      <a:pt x="2477" y="1332"/>
                      <a:pt x="2588" y="1665"/>
                      <a:pt x="2699" y="1997"/>
                    </a:cubicBezTo>
                    <a:lnTo>
                      <a:pt x="2736" y="1997"/>
                    </a:lnTo>
                    <a:cubicBezTo>
                      <a:pt x="2773" y="1628"/>
                      <a:pt x="2773" y="1184"/>
                      <a:pt x="2588" y="814"/>
                    </a:cubicBezTo>
                    <a:cubicBezTo>
                      <a:pt x="2551" y="593"/>
                      <a:pt x="2403" y="445"/>
                      <a:pt x="2218" y="260"/>
                    </a:cubicBezTo>
                    <a:cubicBezTo>
                      <a:pt x="2033" y="149"/>
                      <a:pt x="1812" y="1"/>
                      <a:pt x="1553" y="1"/>
                    </a:cubicBezTo>
                    <a:close/>
                  </a:path>
                </a:pathLst>
              </a:custGeom>
              <a:solidFill>
                <a:srgbClr val="5145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0" name="Google Shape;23480;p39"/>
              <p:cNvSpPr/>
              <p:nvPr/>
            </p:nvSpPr>
            <p:spPr>
              <a:xfrm>
                <a:off x="5150175" y="5271525"/>
                <a:ext cx="416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9" extrusionOk="0">
                    <a:moveTo>
                      <a:pt x="720" y="1"/>
                    </a:moveTo>
                    <a:cubicBezTo>
                      <a:pt x="457" y="1"/>
                      <a:pt x="199" y="133"/>
                      <a:pt x="1" y="265"/>
                    </a:cubicBezTo>
                    <a:cubicBezTo>
                      <a:pt x="191" y="265"/>
                      <a:pt x="357" y="241"/>
                      <a:pt x="499" y="241"/>
                    </a:cubicBezTo>
                    <a:cubicBezTo>
                      <a:pt x="605" y="241"/>
                      <a:pt x="698" y="255"/>
                      <a:pt x="777" y="302"/>
                    </a:cubicBezTo>
                    <a:cubicBezTo>
                      <a:pt x="888" y="339"/>
                      <a:pt x="925" y="339"/>
                      <a:pt x="962" y="413"/>
                    </a:cubicBezTo>
                    <a:lnTo>
                      <a:pt x="1110" y="709"/>
                    </a:lnTo>
                    <a:cubicBezTo>
                      <a:pt x="1184" y="931"/>
                      <a:pt x="1258" y="1153"/>
                      <a:pt x="1331" y="1448"/>
                    </a:cubicBezTo>
                    <a:cubicBezTo>
                      <a:pt x="1368" y="1744"/>
                      <a:pt x="1479" y="2003"/>
                      <a:pt x="1627" y="2299"/>
                    </a:cubicBezTo>
                    <a:lnTo>
                      <a:pt x="1664" y="2299"/>
                    </a:lnTo>
                    <a:cubicBezTo>
                      <a:pt x="1664" y="1670"/>
                      <a:pt x="1627" y="1116"/>
                      <a:pt x="1442" y="561"/>
                    </a:cubicBezTo>
                    <a:cubicBezTo>
                      <a:pt x="1331" y="339"/>
                      <a:pt x="1147" y="80"/>
                      <a:pt x="814" y="7"/>
                    </a:cubicBezTo>
                    <a:cubicBezTo>
                      <a:pt x="783" y="3"/>
                      <a:pt x="751" y="1"/>
                      <a:pt x="720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1" name="Google Shape;23481;p39"/>
              <p:cNvSpPr/>
              <p:nvPr/>
            </p:nvSpPr>
            <p:spPr>
              <a:xfrm>
                <a:off x="5198250" y="5298375"/>
                <a:ext cx="68400" cy="3987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1595" extrusionOk="0">
                    <a:moveTo>
                      <a:pt x="1399" y="1"/>
                    </a:moveTo>
                    <a:cubicBezTo>
                      <a:pt x="1066" y="1"/>
                      <a:pt x="794" y="211"/>
                      <a:pt x="555" y="485"/>
                    </a:cubicBezTo>
                    <a:cubicBezTo>
                      <a:pt x="333" y="707"/>
                      <a:pt x="148" y="1040"/>
                      <a:pt x="0" y="1336"/>
                    </a:cubicBezTo>
                    <a:cubicBezTo>
                      <a:pt x="333" y="1114"/>
                      <a:pt x="555" y="855"/>
                      <a:pt x="739" y="707"/>
                    </a:cubicBezTo>
                    <a:cubicBezTo>
                      <a:pt x="938" y="508"/>
                      <a:pt x="1197" y="369"/>
                      <a:pt x="1381" y="369"/>
                    </a:cubicBezTo>
                    <a:cubicBezTo>
                      <a:pt x="1403" y="369"/>
                      <a:pt x="1423" y="371"/>
                      <a:pt x="1442" y="374"/>
                    </a:cubicBezTo>
                    <a:cubicBezTo>
                      <a:pt x="1664" y="374"/>
                      <a:pt x="1886" y="522"/>
                      <a:pt x="2070" y="744"/>
                    </a:cubicBezTo>
                    <a:cubicBezTo>
                      <a:pt x="2329" y="966"/>
                      <a:pt x="2514" y="1262"/>
                      <a:pt x="2699" y="1594"/>
                    </a:cubicBezTo>
                    <a:lnTo>
                      <a:pt x="2736" y="1594"/>
                    </a:lnTo>
                    <a:cubicBezTo>
                      <a:pt x="2699" y="1262"/>
                      <a:pt x="2551" y="929"/>
                      <a:pt x="2366" y="596"/>
                    </a:cubicBezTo>
                    <a:cubicBezTo>
                      <a:pt x="2181" y="300"/>
                      <a:pt x="1849" y="5"/>
                      <a:pt x="1479" y="5"/>
                    </a:cubicBezTo>
                    <a:cubicBezTo>
                      <a:pt x="1452" y="2"/>
                      <a:pt x="1425" y="1"/>
                      <a:pt x="1399" y="1"/>
                    </a:cubicBezTo>
                    <a:close/>
                  </a:path>
                </a:pathLst>
              </a:custGeom>
              <a:solidFill>
                <a:srgbClr val="998F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2" name="Google Shape;23482;p39"/>
              <p:cNvSpPr/>
              <p:nvPr/>
            </p:nvSpPr>
            <p:spPr>
              <a:xfrm>
                <a:off x="6050425" y="4455550"/>
                <a:ext cx="58250" cy="1617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6471" extrusionOk="0">
                    <a:moveTo>
                      <a:pt x="2144" y="0"/>
                    </a:moveTo>
                    <a:cubicBezTo>
                      <a:pt x="2070" y="592"/>
                      <a:pt x="1922" y="1146"/>
                      <a:pt x="1738" y="1664"/>
                    </a:cubicBezTo>
                    <a:cubicBezTo>
                      <a:pt x="1553" y="2219"/>
                      <a:pt x="1331" y="2699"/>
                      <a:pt x="1109" y="3217"/>
                    </a:cubicBezTo>
                    <a:cubicBezTo>
                      <a:pt x="850" y="3734"/>
                      <a:pt x="555" y="4178"/>
                      <a:pt x="370" y="4733"/>
                    </a:cubicBezTo>
                    <a:cubicBezTo>
                      <a:pt x="185" y="5287"/>
                      <a:pt x="37" y="5805"/>
                      <a:pt x="0" y="6470"/>
                    </a:cubicBezTo>
                    <a:lnTo>
                      <a:pt x="74" y="6470"/>
                    </a:lnTo>
                    <a:cubicBezTo>
                      <a:pt x="592" y="6101"/>
                      <a:pt x="924" y="5620"/>
                      <a:pt x="1220" y="5102"/>
                    </a:cubicBezTo>
                    <a:cubicBezTo>
                      <a:pt x="1553" y="4622"/>
                      <a:pt x="1664" y="3993"/>
                      <a:pt x="1849" y="3439"/>
                    </a:cubicBezTo>
                    <a:cubicBezTo>
                      <a:pt x="1959" y="2884"/>
                      <a:pt x="2107" y="2330"/>
                      <a:pt x="2218" y="1738"/>
                    </a:cubicBezTo>
                    <a:cubicBezTo>
                      <a:pt x="2292" y="1146"/>
                      <a:pt x="2329" y="592"/>
                      <a:pt x="2255" y="0"/>
                    </a:cubicBezTo>
                    <a:close/>
                  </a:path>
                </a:pathLst>
              </a:custGeom>
              <a:solidFill>
                <a:srgbClr val="483C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483" name="Google Shape;23483;p39"/>
          <p:cNvGrpSpPr/>
          <p:nvPr/>
        </p:nvGrpSpPr>
        <p:grpSpPr>
          <a:xfrm>
            <a:off x="633799" y="3195330"/>
            <a:ext cx="2333641" cy="1776760"/>
            <a:chOff x="633799" y="3119130"/>
            <a:chExt cx="2333641" cy="1776760"/>
          </a:xfrm>
        </p:grpSpPr>
        <p:sp>
          <p:nvSpPr>
            <p:cNvPr id="23484" name="Google Shape;23484;p39"/>
            <p:cNvSpPr/>
            <p:nvPr/>
          </p:nvSpPr>
          <p:spPr>
            <a:xfrm>
              <a:off x="633799" y="4684775"/>
              <a:ext cx="1935946" cy="211115"/>
            </a:xfrm>
            <a:custGeom>
              <a:avLst/>
              <a:gdLst/>
              <a:ahLst/>
              <a:cxnLst/>
              <a:rect l="l" t="t" r="r" b="b"/>
              <a:pathLst>
                <a:path w="40669" h="13385" extrusionOk="0">
                  <a:moveTo>
                    <a:pt x="20335" y="1"/>
                  </a:moveTo>
                  <a:cubicBezTo>
                    <a:pt x="9096" y="1"/>
                    <a:pt x="1" y="2995"/>
                    <a:pt x="1" y="6692"/>
                  </a:cubicBezTo>
                  <a:cubicBezTo>
                    <a:pt x="1" y="10390"/>
                    <a:pt x="9096" y="13384"/>
                    <a:pt x="20335" y="13384"/>
                  </a:cubicBezTo>
                  <a:cubicBezTo>
                    <a:pt x="31537" y="13384"/>
                    <a:pt x="40669" y="10390"/>
                    <a:pt x="40669" y="6692"/>
                  </a:cubicBezTo>
                  <a:cubicBezTo>
                    <a:pt x="40669" y="2995"/>
                    <a:pt x="31537" y="1"/>
                    <a:pt x="20335" y="1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485" name="Google Shape;23485;p39"/>
            <p:cNvGrpSpPr/>
            <p:nvPr/>
          </p:nvGrpSpPr>
          <p:grpSpPr>
            <a:xfrm>
              <a:off x="715088" y="3119130"/>
              <a:ext cx="2252352" cy="1754589"/>
              <a:chOff x="2804375" y="3957375"/>
              <a:chExt cx="1831925" cy="1427075"/>
            </a:xfrm>
          </p:grpSpPr>
          <p:sp>
            <p:nvSpPr>
              <p:cNvPr id="23486" name="Google Shape;23486;p39"/>
              <p:cNvSpPr/>
              <p:nvPr/>
            </p:nvSpPr>
            <p:spPr>
              <a:xfrm>
                <a:off x="2938400" y="4186300"/>
                <a:ext cx="249575" cy="138025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5521" extrusionOk="0">
                    <a:moveTo>
                      <a:pt x="6145" y="1"/>
                    </a:moveTo>
                    <a:cubicBezTo>
                      <a:pt x="5937" y="1"/>
                      <a:pt x="5705" y="65"/>
                      <a:pt x="5472" y="123"/>
                    </a:cubicBezTo>
                    <a:cubicBezTo>
                      <a:pt x="4585" y="1507"/>
                      <a:pt x="2677" y="2346"/>
                      <a:pt x="923" y="2346"/>
                    </a:cubicBezTo>
                    <a:cubicBezTo>
                      <a:pt x="849" y="2346"/>
                      <a:pt x="776" y="2344"/>
                      <a:pt x="703" y="2341"/>
                    </a:cubicBezTo>
                    <a:cubicBezTo>
                      <a:pt x="518" y="2415"/>
                      <a:pt x="296" y="2637"/>
                      <a:pt x="38" y="2785"/>
                    </a:cubicBezTo>
                    <a:cubicBezTo>
                      <a:pt x="370" y="3265"/>
                      <a:pt x="370" y="3968"/>
                      <a:pt x="1" y="4411"/>
                    </a:cubicBezTo>
                    <a:cubicBezTo>
                      <a:pt x="38" y="4411"/>
                      <a:pt x="38" y="4485"/>
                      <a:pt x="112" y="4485"/>
                    </a:cubicBezTo>
                    <a:cubicBezTo>
                      <a:pt x="299" y="5237"/>
                      <a:pt x="1111" y="5521"/>
                      <a:pt x="1924" y="5521"/>
                    </a:cubicBezTo>
                    <a:cubicBezTo>
                      <a:pt x="2230" y="5521"/>
                      <a:pt x="2537" y="5480"/>
                      <a:pt x="2810" y="5410"/>
                    </a:cubicBezTo>
                    <a:cubicBezTo>
                      <a:pt x="4030" y="4042"/>
                      <a:pt x="5435" y="3007"/>
                      <a:pt x="6803" y="2452"/>
                    </a:cubicBezTo>
                    <a:cubicBezTo>
                      <a:pt x="7875" y="2008"/>
                      <a:pt x="8948" y="1713"/>
                      <a:pt x="9983" y="1454"/>
                    </a:cubicBezTo>
                    <a:cubicBezTo>
                      <a:pt x="9206" y="1047"/>
                      <a:pt x="8393" y="640"/>
                      <a:pt x="7543" y="271"/>
                    </a:cubicBezTo>
                    <a:cubicBezTo>
                      <a:pt x="7321" y="419"/>
                      <a:pt x="7025" y="529"/>
                      <a:pt x="6840" y="714"/>
                    </a:cubicBezTo>
                    <a:cubicBezTo>
                      <a:pt x="6728" y="153"/>
                      <a:pt x="6466" y="1"/>
                      <a:pt x="6145" y="1"/>
                    </a:cubicBezTo>
                    <a:close/>
                  </a:path>
                </a:pathLst>
              </a:custGeom>
              <a:solidFill>
                <a:srgbClr val="759B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7" name="Google Shape;23487;p39"/>
              <p:cNvSpPr/>
              <p:nvPr/>
            </p:nvSpPr>
            <p:spPr>
              <a:xfrm>
                <a:off x="3104775" y="5134875"/>
                <a:ext cx="859600" cy="183050"/>
              </a:xfrm>
              <a:custGeom>
                <a:avLst/>
                <a:gdLst/>
                <a:ahLst/>
                <a:cxnLst/>
                <a:rect l="l" t="t" r="r" b="b"/>
                <a:pathLst>
                  <a:path w="34384" h="7322" extrusionOk="0">
                    <a:moveTo>
                      <a:pt x="333" y="4363"/>
                    </a:moveTo>
                    <a:cubicBezTo>
                      <a:pt x="0" y="5362"/>
                      <a:pt x="16009" y="7321"/>
                      <a:pt x="25214" y="6397"/>
                    </a:cubicBezTo>
                    <a:cubicBezTo>
                      <a:pt x="34383" y="5473"/>
                      <a:pt x="33792" y="4437"/>
                      <a:pt x="32424" y="3217"/>
                    </a:cubicBezTo>
                    <a:cubicBezTo>
                      <a:pt x="31019" y="2071"/>
                      <a:pt x="17266" y="1"/>
                      <a:pt x="11202" y="1147"/>
                    </a:cubicBezTo>
                    <a:cubicBezTo>
                      <a:pt x="5139" y="2293"/>
                      <a:pt x="333" y="4363"/>
                      <a:pt x="333" y="4363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8" name="Google Shape;23488;p39"/>
              <p:cNvSpPr/>
              <p:nvPr/>
            </p:nvSpPr>
            <p:spPr>
              <a:xfrm>
                <a:off x="3523475" y="5231925"/>
                <a:ext cx="546250" cy="152525"/>
              </a:xfrm>
              <a:custGeom>
                <a:avLst/>
                <a:gdLst/>
                <a:ahLst/>
                <a:cxnLst/>
                <a:rect l="l" t="t" r="r" b="b"/>
                <a:pathLst>
                  <a:path w="21850" h="6101" extrusionOk="0">
                    <a:moveTo>
                      <a:pt x="19595" y="3217"/>
                    </a:moveTo>
                    <a:cubicBezTo>
                      <a:pt x="21850" y="2219"/>
                      <a:pt x="2551" y="1"/>
                      <a:pt x="0" y="3772"/>
                    </a:cubicBezTo>
                    <a:cubicBezTo>
                      <a:pt x="37" y="3772"/>
                      <a:pt x="13347" y="6101"/>
                      <a:pt x="19595" y="3217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9" name="Google Shape;23489;p39"/>
              <p:cNvSpPr/>
              <p:nvPr/>
            </p:nvSpPr>
            <p:spPr>
              <a:xfrm>
                <a:off x="3112175" y="5154300"/>
                <a:ext cx="338300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13532" h="3661" extrusionOk="0">
                    <a:moveTo>
                      <a:pt x="13531" y="0"/>
                    </a:moveTo>
                    <a:cubicBezTo>
                      <a:pt x="13125" y="0"/>
                      <a:pt x="12755" y="37"/>
                      <a:pt x="12311" y="74"/>
                    </a:cubicBezTo>
                    <a:cubicBezTo>
                      <a:pt x="10906" y="222"/>
                      <a:pt x="9502" y="592"/>
                      <a:pt x="8134" y="924"/>
                    </a:cubicBezTo>
                    <a:cubicBezTo>
                      <a:pt x="5361" y="1627"/>
                      <a:pt x="2625" y="2440"/>
                      <a:pt x="0" y="3549"/>
                    </a:cubicBezTo>
                    <a:lnTo>
                      <a:pt x="37" y="3660"/>
                    </a:lnTo>
                    <a:cubicBezTo>
                      <a:pt x="1405" y="3291"/>
                      <a:pt x="2810" y="2847"/>
                      <a:pt x="4178" y="2588"/>
                    </a:cubicBezTo>
                    <a:cubicBezTo>
                      <a:pt x="5583" y="2218"/>
                      <a:pt x="6951" y="1923"/>
                      <a:pt x="8356" y="1664"/>
                    </a:cubicBezTo>
                    <a:cubicBezTo>
                      <a:pt x="9723" y="1442"/>
                      <a:pt x="11128" y="1109"/>
                      <a:pt x="12459" y="998"/>
                    </a:cubicBezTo>
                    <a:cubicBezTo>
                      <a:pt x="12792" y="998"/>
                      <a:pt x="13162" y="961"/>
                      <a:pt x="13531" y="961"/>
                    </a:cubicBezTo>
                    <a:lnTo>
                      <a:pt x="13531" y="0"/>
                    </a:ln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0" name="Google Shape;23490;p39"/>
              <p:cNvSpPr/>
              <p:nvPr/>
            </p:nvSpPr>
            <p:spPr>
              <a:xfrm>
                <a:off x="3553050" y="5153375"/>
                <a:ext cx="383575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3587" extrusionOk="0">
                    <a:moveTo>
                      <a:pt x="0" y="0"/>
                    </a:moveTo>
                    <a:lnTo>
                      <a:pt x="185" y="998"/>
                    </a:lnTo>
                    <a:cubicBezTo>
                      <a:pt x="1220" y="1035"/>
                      <a:pt x="2218" y="1072"/>
                      <a:pt x="3254" y="1183"/>
                    </a:cubicBezTo>
                    <a:cubicBezTo>
                      <a:pt x="4621" y="1257"/>
                      <a:pt x="6063" y="1405"/>
                      <a:pt x="7468" y="1553"/>
                    </a:cubicBezTo>
                    <a:cubicBezTo>
                      <a:pt x="8836" y="1701"/>
                      <a:pt x="10278" y="1886"/>
                      <a:pt x="11646" y="2071"/>
                    </a:cubicBezTo>
                    <a:cubicBezTo>
                      <a:pt x="13051" y="2292"/>
                      <a:pt x="14604" y="2329"/>
                      <a:pt x="15269" y="3586"/>
                    </a:cubicBezTo>
                    <a:lnTo>
                      <a:pt x="15343" y="3586"/>
                    </a:lnTo>
                    <a:cubicBezTo>
                      <a:pt x="15306" y="3180"/>
                      <a:pt x="14973" y="2884"/>
                      <a:pt x="14751" y="2662"/>
                    </a:cubicBezTo>
                    <a:cubicBezTo>
                      <a:pt x="14604" y="2588"/>
                      <a:pt x="14530" y="2440"/>
                      <a:pt x="14345" y="2329"/>
                    </a:cubicBezTo>
                    <a:cubicBezTo>
                      <a:pt x="14160" y="2255"/>
                      <a:pt x="14012" y="2145"/>
                      <a:pt x="13827" y="2108"/>
                    </a:cubicBezTo>
                    <a:cubicBezTo>
                      <a:pt x="13125" y="1849"/>
                      <a:pt x="12459" y="1664"/>
                      <a:pt x="11757" y="1516"/>
                    </a:cubicBezTo>
                    <a:cubicBezTo>
                      <a:pt x="10352" y="1183"/>
                      <a:pt x="8984" y="961"/>
                      <a:pt x="7542" y="740"/>
                    </a:cubicBezTo>
                    <a:cubicBezTo>
                      <a:pt x="5065" y="370"/>
                      <a:pt x="2551" y="74"/>
                      <a:pt x="0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1" name="Google Shape;23491;p39"/>
              <p:cNvSpPr/>
              <p:nvPr/>
            </p:nvSpPr>
            <p:spPr>
              <a:xfrm>
                <a:off x="3247100" y="4338175"/>
                <a:ext cx="1146125" cy="909500"/>
              </a:xfrm>
              <a:custGeom>
                <a:avLst/>
                <a:gdLst/>
                <a:ahLst/>
                <a:cxnLst/>
                <a:rect l="l" t="t" r="r" b="b"/>
                <a:pathLst>
                  <a:path w="45845" h="36380" extrusionOk="0">
                    <a:moveTo>
                      <a:pt x="43035" y="1035"/>
                    </a:moveTo>
                    <a:cubicBezTo>
                      <a:pt x="42702" y="2551"/>
                      <a:pt x="43737" y="3290"/>
                      <a:pt x="43478" y="3993"/>
                    </a:cubicBezTo>
                    <a:cubicBezTo>
                      <a:pt x="43257" y="4695"/>
                      <a:pt x="42702" y="5065"/>
                      <a:pt x="41630" y="4954"/>
                    </a:cubicBezTo>
                    <a:cubicBezTo>
                      <a:pt x="40595" y="4880"/>
                      <a:pt x="39338" y="5546"/>
                      <a:pt x="39338" y="5546"/>
                    </a:cubicBezTo>
                    <a:cubicBezTo>
                      <a:pt x="39338" y="5546"/>
                      <a:pt x="39412" y="4326"/>
                      <a:pt x="38968" y="3845"/>
                    </a:cubicBezTo>
                    <a:cubicBezTo>
                      <a:pt x="38487" y="3401"/>
                      <a:pt x="37933" y="1368"/>
                      <a:pt x="37933" y="1368"/>
                    </a:cubicBezTo>
                    <a:lnTo>
                      <a:pt x="37341" y="1368"/>
                    </a:lnTo>
                    <a:cubicBezTo>
                      <a:pt x="37119" y="2847"/>
                      <a:pt x="38044" y="3660"/>
                      <a:pt x="38376" y="4326"/>
                    </a:cubicBezTo>
                    <a:cubicBezTo>
                      <a:pt x="38672" y="4954"/>
                      <a:pt x="38487" y="6433"/>
                      <a:pt x="37674" y="7135"/>
                    </a:cubicBezTo>
                    <a:cubicBezTo>
                      <a:pt x="36824" y="7838"/>
                      <a:pt x="35234" y="7209"/>
                      <a:pt x="33792" y="7579"/>
                    </a:cubicBezTo>
                    <a:cubicBezTo>
                      <a:pt x="32387" y="8023"/>
                      <a:pt x="32757" y="7653"/>
                      <a:pt x="31944" y="7025"/>
                    </a:cubicBezTo>
                    <a:cubicBezTo>
                      <a:pt x="31093" y="6433"/>
                      <a:pt x="30687" y="4326"/>
                      <a:pt x="30687" y="4326"/>
                    </a:cubicBezTo>
                    <a:cubicBezTo>
                      <a:pt x="31537" y="3660"/>
                      <a:pt x="32313" y="1738"/>
                      <a:pt x="32313" y="1738"/>
                    </a:cubicBezTo>
                    <a:lnTo>
                      <a:pt x="31537" y="1738"/>
                    </a:lnTo>
                    <a:cubicBezTo>
                      <a:pt x="30687" y="3882"/>
                      <a:pt x="29762" y="3808"/>
                      <a:pt x="29762" y="3808"/>
                    </a:cubicBezTo>
                    <a:cubicBezTo>
                      <a:pt x="29060" y="3586"/>
                      <a:pt x="28949" y="1738"/>
                      <a:pt x="28949" y="1738"/>
                    </a:cubicBezTo>
                    <a:lnTo>
                      <a:pt x="28320" y="1738"/>
                    </a:lnTo>
                    <a:cubicBezTo>
                      <a:pt x="28320" y="1738"/>
                      <a:pt x="28468" y="3808"/>
                      <a:pt x="29577" y="5361"/>
                    </a:cubicBezTo>
                    <a:cubicBezTo>
                      <a:pt x="30650" y="6914"/>
                      <a:pt x="31500" y="8245"/>
                      <a:pt x="31870" y="9686"/>
                    </a:cubicBezTo>
                    <a:cubicBezTo>
                      <a:pt x="32276" y="11091"/>
                      <a:pt x="31278" y="11350"/>
                      <a:pt x="29799" y="12533"/>
                    </a:cubicBezTo>
                    <a:cubicBezTo>
                      <a:pt x="28320" y="13790"/>
                      <a:pt x="25917" y="13014"/>
                      <a:pt x="24734" y="13236"/>
                    </a:cubicBezTo>
                    <a:cubicBezTo>
                      <a:pt x="23477" y="13457"/>
                      <a:pt x="23440" y="13125"/>
                      <a:pt x="21703" y="14862"/>
                    </a:cubicBezTo>
                    <a:cubicBezTo>
                      <a:pt x="20002" y="16563"/>
                      <a:pt x="18523" y="17155"/>
                      <a:pt x="17710" y="16600"/>
                    </a:cubicBezTo>
                    <a:cubicBezTo>
                      <a:pt x="16859" y="16045"/>
                      <a:pt x="17044" y="10056"/>
                      <a:pt x="17044" y="10056"/>
                    </a:cubicBezTo>
                    <a:cubicBezTo>
                      <a:pt x="17044" y="10056"/>
                      <a:pt x="20520" y="7727"/>
                      <a:pt x="21518" y="6248"/>
                    </a:cubicBezTo>
                    <a:cubicBezTo>
                      <a:pt x="22553" y="4769"/>
                      <a:pt x="23255" y="2477"/>
                      <a:pt x="23255" y="2477"/>
                    </a:cubicBezTo>
                    <a:lnTo>
                      <a:pt x="22331" y="2773"/>
                    </a:lnTo>
                    <a:cubicBezTo>
                      <a:pt x="22220" y="4252"/>
                      <a:pt x="21037" y="5804"/>
                      <a:pt x="21037" y="5804"/>
                    </a:cubicBezTo>
                    <a:cubicBezTo>
                      <a:pt x="20224" y="5176"/>
                      <a:pt x="20002" y="2773"/>
                      <a:pt x="20002" y="2773"/>
                    </a:cubicBezTo>
                    <a:lnTo>
                      <a:pt x="19447" y="2773"/>
                    </a:lnTo>
                    <a:cubicBezTo>
                      <a:pt x="19447" y="4067"/>
                      <a:pt x="20483" y="6470"/>
                      <a:pt x="20483" y="6470"/>
                    </a:cubicBezTo>
                    <a:cubicBezTo>
                      <a:pt x="18634" y="8429"/>
                      <a:pt x="16527" y="8799"/>
                      <a:pt x="16527" y="8799"/>
                    </a:cubicBezTo>
                    <a:cubicBezTo>
                      <a:pt x="16527" y="8799"/>
                      <a:pt x="14604" y="8319"/>
                      <a:pt x="15011" y="6951"/>
                    </a:cubicBezTo>
                    <a:cubicBezTo>
                      <a:pt x="15381" y="5546"/>
                      <a:pt x="15344" y="2773"/>
                      <a:pt x="15344" y="2773"/>
                    </a:cubicBezTo>
                    <a:lnTo>
                      <a:pt x="14567" y="2662"/>
                    </a:lnTo>
                    <a:cubicBezTo>
                      <a:pt x="15122" y="3586"/>
                      <a:pt x="14641" y="5841"/>
                      <a:pt x="14087" y="7025"/>
                    </a:cubicBezTo>
                    <a:cubicBezTo>
                      <a:pt x="13569" y="8282"/>
                      <a:pt x="13680" y="8503"/>
                      <a:pt x="14937" y="9354"/>
                    </a:cubicBezTo>
                    <a:cubicBezTo>
                      <a:pt x="16157" y="10167"/>
                      <a:pt x="16157" y="12348"/>
                      <a:pt x="16157" y="14382"/>
                    </a:cubicBezTo>
                    <a:cubicBezTo>
                      <a:pt x="16157" y="16415"/>
                      <a:pt x="15566" y="16045"/>
                      <a:pt x="14087" y="15897"/>
                    </a:cubicBezTo>
                    <a:cubicBezTo>
                      <a:pt x="12645" y="15787"/>
                      <a:pt x="9872" y="13420"/>
                      <a:pt x="8689" y="10500"/>
                    </a:cubicBezTo>
                    <a:cubicBezTo>
                      <a:pt x="7432" y="7542"/>
                      <a:pt x="7839" y="8097"/>
                      <a:pt x="8689" y="7579"/>
                    </a:cubicBezTo>
                    <a:cubicBezTo>
                      <a:pt x="9502" y="7098"/>
                      <a:pt x="8763" y="4954"/>
                      <a:pt x="10205" y="4363"/>
                    </a:cubicBezTo>
                    <a:cubicBezTo>
                      <a:pt x="11684" y="3771"/>
                      <a:pt x="12608" y="0"/>
                      <a:pt x="12608" y="0"/>
                    </a:cubicBezTo>
                    <a:lnTo>
                      <a:pt x="12053" y="0"/>
                    </a:lnTo>
                    <a:cubicBezTo>
                      <a:pt x="11905" y="1035"/>
                      <a:pt x="10353" y="4511"/>
                      <a:pt x="8837" y="3808"/>
                    </a:cubicBezTo>
                    <a:cubicBezTo>
                      <a:pt x="7284" y="3106"/>
                      <a:pt x="7580" y="0"/>
                      <a:pt x="7580" y="0"/>
                    </a:cubicBezTo>
                    <a:lnTo>
                      <a:pt x="7062" y="0"/>
                    </a:lnTo>
                    <a:cubicBezTo>
                      <a:pt x="6286" y="2662"/>
                      <a:pt x="8097" y="4178"/>
                      <a:pt x="8171" y="5287"/>
                    </a:cubicBezTo>
                    <a:cubicBezTo>
                      <a:pt x="8282" y="6359"/>
                      <a:pt x="7506" y="7135"/>
                      <a:pt x="7062" y="6766"/>
                    </a:cubicBezTo>
                    <a:cubicBezTo>
                      <a:pt x="6656" y="6396"/>
                      <a:pt x="6471" y="7579"/>
                      <a:pt x="6471" y="7579"/>
                    </a:cubicBezTo>
                    <a:cubicBezTo>
                      <a:pt x="6471" y="7579"/>
                      <a:pt x="5916" y="7727"/>
                      <a:pt x="4548" y="6914"/>
                    </a:cubicBezTo>
                    <a:cubicBezTo>
                      <a:pt x="3143" y="6063"/>
                      <a:pt x="592" y="1738"/>
                      <a:pt x="592" y="1738"/>
                    </a:cubicBezTo>
                    <a:lnTo>
                      <a:pt x="1" y="1738"/>
                    </a:lnTo>
                    <a:cubicBezTo>
                      <a:pt x="1517" y="5287"/>
                      <a:pt x="3476" y="7025"/>
                      <a:pt x="5029" y="8208"/>
                    </a:cubicBezTo>
                    <a:cubicBezTo>
                      <a:pt x="6582" y="9354"/>
                      <a:pt x="6656" y="9428"/>
                      <a:pt x="7358" y="11276"/>
                    </a:cubicBezTo>
                    <a:cubicBezTo>
                      <a:pt x="8060" y="13125"/>
                      <a:pt x="8615" y="14160"/>
                      <a:pt x="9983" y="15084"/>
                    </a:cubicBezTo>
                    <a:cubicBezTo>
                      <a:pt x="11388" y="16008"/>
                      <a:pt x="13236" y="18301"/>
                      <a:pt x="13791" y="19705"/>
                    </a:cubicBezTo>
                    <a:cubicBezTo>
                      <a:pt x="14309" y="21073"/>
                      <a:pt x="14013" y="22256"/>
                      <a:pt x="12608" y="24290"/>
                    </a:cubicBezTo>
                    <a:cubicBezTo>
                      <a:pt x="11240" y="26249"/>
                      <a:pt x="9650" y="27987"/>
                      <a:pt x="9059" y="27987"/>
                    </a:cubicBezTo>
                    <a:cubicBezTo>
                      <a:pt x="8467" y="27987"/>
                      <a:pt x="8245" y="29466"/>
                      <a:pt x="8245" y="29466"/>
                    </a:cubicBezTo>
                    <a:cubicBezTo>
                      <a:pt x="7395" y="29688"/>
                      <a:pt x="7580" y="30686"/>
                      <a:pt x="7987" y="31425"/>
                    </a:cubicBezTo>
                    <a:cubicBezTo>
                      <a:pt x="8356" y="32239"/>
                      <a:pt x="8356" y="33754"/>
                      <a:pt x="7617" y="35677"/>
                    </a:cubicBezTo>
                    <a:cubicBezTo>
                      <a:pt x="7617" y="35677"/>
                      <a:pt x="8652" y="36379"/>
                      <a:pt x="10242" y="36010"/>
                    </a:cubicBezTo>
                    <a:cubicBezTo>
                      <a:pt x="10242" y="36010"/>
                      <a:pt x="11092" y="36231"/>
                      <a:pt x="12793" y="36010"/>
                    </a:cubicBezTo>
                    <a:cubicBezTo>
                      <a:pt x="12793" y="36010"/>
                      <a:pt x="12571" y="33459"/>
                      <a:pt x="11979" y="30834"/>
                    </a:cubicBezTo>
                    <a:cubicBezTo>
                      <a:pt x="11425" y="28209"/>
                      <a:pt x="12608" y="28061"/>
                      <a:pt x="14050" y="25769"/>
                    </a:cubicBezTo>
                    <a:cubicBezTo>
                      <a:pt x="15492" y="23440"/>
                      <a:pt x="16305" y="20667"/>
                      <a:pt x="17636" y="19521"/>
                    </a:cubicBezTo>
                    <a:cubicBezTo>
                      <a:pt x="19041" y="18375"/>
                      <a:pt x="21111" y="17635"/>
                      <a:pt x="23071" y="16082"/>
                    </a:cubicBezTo>
                    <a:cubicBezTo>
                      <a:pt x="24993" y="14567"/>
                      <a:pt x="27322" y="14012"/>
                      <a:pt x="29023" y="14419"/>
                    </a:cubicBezTo>
                    <a:cubicBezTo>
                      <a:pt x="30724" y="14862"/>
                      <a:pt x="31315" y="14493"/>
                      <a:pt x="30871" y="13864"/>
                    </a:cubicBezTo>
                    <a:cubicBezTo>
                      <a:pt x="30391" y="13273"/>
                      <a:pt x="30871" y="13199"/>
                      <a:pt x="31981" y="12348"/>
                    </a:cubicBezTo>
                    <a:cubicBezTo>
                      <a:pt x="33053" y="11535"/>
                      <a:pt x="33496" y="10352"/>
                      <a:pt x="33977" y="9317"/>
                    </a:cubicBezTo>
                    <a:cubicBezTo>
                      <a:pt x="34421" y="8245"/>
                      <a:pt x="38783" y="8245"/>
                      <a:pt x="38783" y="8245"/>
                    </a:cubicBezTo>
                    <a:cubicBezTo>
                      <a:pt x="38783" y="8245"/>
                      <a:pt x="39781" y="6063"/>
                      <a:pt x="41260" y="5841"/>
                    </a:cubicBezTo>
                    <a:cubicBezTo>
                      <a:pt x="42739" y="5620"/>
                      <a:pt x="43109" y="6211"/>
                      <a:pt x="43996" y="5361"/>
                    </a:cubicBezTo>
                    <a:cubicBezTo>
                      <a:pt x="44809" y="4547"/>
                      <a:pt x="45845" y="4880"/>
                      <a:pt x="44920" y="3845"/>
                    </a:cubicBezTo>
                    <a:cubicBezTo>
                      <a:pt x="43996" y="2847"/>
                      <a:pt x="43996" y="998"/>
                      <a:pt x="44366" y="74"/>
                    </a:cubicBez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2" name="Google Shape;23492;p39"/>
              <p:cNvSpPr/>
              <p:nvPr/>
            </p:nvSpPr>
            <p:spPr>
              <a:xfrm>
                <a:off x="3434725" y="5217150"/>
                <a:ext cx="130350" cy="2850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1140" extrusionOk="0">
                    <a:moveTo>
                      <a:pt x="2700" y="0"/>
                    </a:moveTo>
                    <a:lnTo>
                      <a:pt x="2478" y="74"/>
                    </a:lnTo>
                    <a:cubicBezTo>
                      <a:pt x="2108" y="111"/>
                      <a:pt x="1775" y="222"/>
                      <a:pt x="1406" y="296"/>
                    </a:cubicBezTo>
                    <a:cubicBezTo>
                      <a:pt x="1221" y="333"/>
                      <a:pt x="1036" y="370"/>
                      <a:pt x="814" y="444"/>
                    </a:cubicBezTo>
                    <a:cubicBezTo>
                      <a:pt x="592" y="481"/>
                      <a:pt x="371" y="518"/>
                      <a:pt x="75" y="592"/>
                    </a:cubicBezTo>
                    <a:lnTo>
                      <a:pt x="1" y="666"/>
                    </a:lnTo>
                    <a:cubicBezTo>
                      <a:pt x="371" y="925"/>
                      <a:pt x="814" y="1072"/>
                      <a:pt x="1295" y="1109"/>
                    </a:cubicBezTo>
                    <a:cubicBezTo>
                      <a:pt x="1425" y="1131"/>
                      <a:pt x="1558" y="1140"/>
                      <a:pt x="1692" y="1140"/>
                    </a:cubicBezTo>
                    <a:cubicBezTo>
                      <a:pt x="2010" y="1140"/>
                      <a:pt x="2336" y="1090"/>
                      <a:pt x="2644" y="1039"/>
                    </a:cubicBezTo>
                    <a:lnTo>
                      <a:pt x="2644" y="1039"/>
                    </a:lnTo>
                    <a:cubicBezTo>
                      <a:pt x="3046" y="1109"/>
                      <a:pt x="3519" y="1109"/>
                      <a:pt x="3920" y="1109"/>
                    </a:cubicBezTo>
                    <a:cubicBezTo>
                      <a:pt x="4363" y="1109"/>
                      <a:pt x="4807" y="1072"/>
                      <a:pt x="5214" y="998"/>
                    </a:cubicBezTo>
                    <a:lnTo>
                      <a:pt x="5214" y="888"/>
                    </a:lnTo>
                    <a:cubicBezTo>
                      <a:pt x="4992" y="740"/>
                      <a:pt x="4807" y="666"/>
                      <a:pt x="4548" y="555"/>
                    </a:cubicBezTo>
                    <a:cubicBezTo>
                      <a:pt x="4363" y="481"/>
                      <a:pt x="4142" y="370"/>
                      <a:pt x="3957" y="333"/>
                    </a:cubicBezTo>
                    <a:cubicBezTo>
                      <a:pt x="3772" y="259"/>
                      <a:pt x="3587" y="222"/>
                      <a:pt x="3402" y="148"/>
                    </a:cubicBezTo>
                    <a:lnTo>
                      <a:pt x="2959" y="74"/>
                    </a:lnTo>
                    <a:lnTo>
                      <a:pt x="2700" y="0"/>
                    </a:lnTo>
                    <a:close/>
                  </a:path>
                </a:pathLst>
              </a:custGeom>
              <a:solidFill>
                <a:srgbClr val="403B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3" name="Google Shape;23493;p39"/>
              <p:cNvSpPr/>
              <p:nvPr/>
            </p:nvSpPr>
            <p:spPr>
              <a:xfrm>
                <a:off x="3243400" y="4382525"/>
                <a:ext cx="372525" cy="850350"/>
              </a:xfrm>
              <a:custGeom>
                <a:avLst/>
                <a:gdLst/>
                <a:ahLst/>
                <a:cxnLst/>
                <a:rect l="l" t="t" r="r" b="b"/>
                <a:pathLst>
                  <a:path w="14901" h="34014" extrusionOk="0">
                    <a:moveTo>
                      <a:pt x="1" y="1"/>
                    </a:moveTo>
                    <a:cubicBezTo>
                      <a:pt x="629" y="1332"/>
                      <a:pt x="1369" y="2626"/>
                      <a:pt x="2219" y="3772"/>
                    </a:cubicBezTo>
                    <a:cubicBezTo>
                      <a:pt x="3143" y="4955"/>
                      <a:pt x="4216" y="5953"/>
                      <a:pt x="5436" y="6803"/>
                    </a:cubicBezTo>
                    <a:cubicBezTo>
                      <a:pt x="5990" y="7210"/>
                      <a:pt x="6582" y="7654"/>
                      <a:pt x="6841" y="8356"/>
                    </a:cubicBezTo>
                    <a:cubicBezTo>
                      <a:pt x="7136" y="9022"/>
                      <a:pt x="7358" y="9687"/>
                      <a:pt x="7654" y="10389"/>
                    </a:cubicBezTo>
                    <a:cubicBezTo>
                      <a:pt x="7913" y="11055"/>
                      <a:pt x="8245" y="11720"/>
                      <a:pt x="8689" y="12275"/>
                    </a:cubicBezTo>
                    <a:cubicBezTo>
                      <a:pt x="8948" y="12571"/>
                      <a:pt x="9207" y="12830"/>
                      <a:pt x="9502" y="13088"/>
                    </a:cubicBezTo>
                    <a:cubicBezTo>
                      <a:pt x="9761" y="13310"/>
                      <a:pt x="10094" y="13495"/>
                      <a:pt x="10353" y="13717"/>
                    </a:cubicBezTo>
                    <a:cubicBezTo>
                      <a:pt x="11462" y="14641"/>
                      <a:pt x="12386" y="15787"/>
                      <a:pt x="13200" y="17007"/>
                    </a:cubicBezTo>
                    <a:cubicBezTo>
                      <a:pt x="13606" y="17599"/>
                      <a:pt x="13939" y="18301"/>
                      <a:pt x="13976" y="19004"/>
                    </a:cubicBezTo>
                    <a:cubicBezTo>
                      <a:pt x="14050" y="19743"/>
                      <a:pt x="13828" y="20409"/>
                      <a:pt x="13495" y="21074"/>
                    </a:cubicBezTo>
                    <a:cubicBezTo>
                      <a:pt x="13200" y="21702"/>
                      <a:pt x="12756" y="22331"/>
                      <a:pt x="12349" y="22923"/>
                    </a:cubicBezTo>
                    <a:cubicBezTo>
                      <a:pt x="11943" y="23514"/>
                      <a:pt x="11462" y="24069"/>
                      <a:pt x="11018" y="24623"/>
                    </a:cubicBezTo>
                    <a:cubicBezTo>
                      <a:pt x="10538" y="25178"/>
                      <a:pt x="10057" y="25732"/>
                      <a:pt x="9428" y="26102"/>
                    </a:cubicBezTo>
                    <a:cubicBezTo>
                      <a:pt x="9355" y="26139"/>
                      <a:pt x="9318" y="26213"/>
                      <a:pt x="9207" y="26213"/>
                    </a:cubicBezTo>
                    <a:cubicBezTo>
                      <a:pt x="9133" y="26213"/>
                      <a:pt x="9022" y="26213"/>
                      <a:pt x="8948" y="26250"/>
                    </a:cubicBezTo>
                    <a:cubicBezTo>
                      <a:pt x="8763" y="26324"/>
                      <a:pt x="8652" y="26472"/>
                      <a:pt x="8578" y="26657"/>
                    </a:cubicBezTo>
                    <a:cubicBezTo>
                      <a:pt x="8398" y="26980"/>
                      <a:pt x="8289" y="27338"/>
                      <a:pt x="8249" y="27698"/>
                    </a:cubicBezTo>
                    <a:lnTo>
                      <a:pt x="8249" y="27698"/>
                    </a:lnTo>
                    <a:cubicBezTo>
                      <a:pt x="7999" y="27751"/>
                      <a:pt x="7726" y="28000"/>
                      <a:pt x="7691" y="28283"/>
                    </a:cubicBezTo>
                    <a:cubicBezTo>
                      <a:pt x="7580" y="28542"/>
                      <a:pt x="7654" y="28838"/>
                      <a:pt x="7728" y="29097"/>
                    </a:cubicBezTo>
                    <a:cubicBezTo>
                      <a:pt x="7839" y="29392"/>
                      <a:pt x="7950" y="29651"/>
                      <a:pt x="8061" y="29910"/>
                    </a:cubicBezTo>
                    <a:cubicBezTo>
                      <a:pt x="8135" y="30132"/>
                      <a:pt x="8245" y="30391"/>
                      <a:pt x="8245" y="30686"/>
                    </a:cubicBezTo>
                    <a:cubicBezTo>
                      <a:pt x="8282" y="31241"/>
                      <a:pt x="8208" y="31795"/>
                      <a:pt x="8098" y="32350"/>
                    </a:cubicBezTo>
                    <a:cubicBezTo>
                      <a:pt x="7950" y="32905"/>
                      <a:pt x="7765" y="33459"/>
                      <a:pt x="7580" y="33977"/>
                    </a:cubicBezTo>
                    <a:lnTo>
                      <a:pt x="7691" y="34014"/>
                    </a:lnTo>
                    <a:cubicBezTo>
                      <a:pt x="8135" y="33053"/>
                      <a:pt x="8504" y="31943"/>
                      <a:pt x="8504" y="30723"/>
                    </a:cubicBezTo>
                    <a:cubicBezTo>
                      <a:pt x="8504" y="30391"/>
                      <a:pt x="8467" y="30132"/>
                      <a:pt x="8393" y="29799"/>
                    </a:cubicBezTo>
                    <a:lnTo>
                      <a:pt x="8245" y="29429"/>
                    </a:lnTo>
                    <a:cubicBezTo>
                      <a:pt x="8208" y="29281"/>
                      <a:pt x="8208" y="29208"/>
                      <a:pt x="8135" y="29060"/>
                    </a:cubicBezTo>
                    <a:cubicBezTo>
                      <a:pt x="8098" y="28838"/>
                      <a:pt x="8098" y="28616"/>
                      <a:pt x="8135" y="28431"/>
                    </a:cubicBezTo>
                    <a:cubicBezTo>
                      <a:pt x="8208" y="28246"/>
                      <a:pt x="8245" y="28172"/>
                      <a:pt x="8430" y="28135"/>
                    </a:cubicBezTo>
                    <a:lnTo>
                      <a:pt x="8652" y="28098"/>
                    </a:lnTo>
                    <a:lnTo>
                      <a:pt x="8689" y="27803"/>
                    </a:lnTo>
                    <a:cubicBezTo>
                      <a:pt x="8800" y="27544"/>
                      <a:pt x="8874" y="27174"/>
                      <a:pt x="9022" y="26952"/>
                    </a:cubicBezTo>
                    <a:cubicBezTo>
                      <a:pt x="9051" y="26837"/>
                      <a:pt x="9125" y="26744"/>
                      <a:pt x="9156" y="26744"/>
                    </a:cubicBezTo>
                    <a:cubicBezTo>
                      <a:pt x="9164" y="26744"/>
                      <a:pt x="9170" y="26751"/>
                      <a:pt x="9170" y="26767"/>
                    </a:cubicBezTo>
                    <a:lnTo>
                      <a:pt x="9392" y="26767"/>
                    </a:lnTo>
                    <a:cubicBezTo>
                      <a:pt x="9539" y="26694"/>
                      <a:pt x="9687" y="26657"/>
                      <a:pt x="9761" y="26620"/>
                    </a:cubicBezTo>
                    <a:cubicBezTo>
                      <a:pt x="10168" y="26398"/>
                      <a:pt x="10464" y="26139"/>
                      <a:pt x="10722" y="25880"/>
                    </a:cubicBezTo>
                    <a:cubicBezTo>
                      <a:pt x="11018" y="25658"/>
                      <a:pt x="11240" y="25363"/>
                      <a:pt x="11536" y="25104"/>
                    </a:cubicBezTo>
                    <a:cubicBezTo>
                      <a:pt x="12090" y="24549"/>
                      <a:pt x="12497" y="23921"/>
                      <a:pt x="12941" y="23329"/>
                    </a:cubicBezTo>
                    <a:cubicBezTo>
                      <a:pt x="13421" y="22738"/>
                      <a:pt x="13828" y="22072"/>
                      <a:pt x="14198" y="21407"/>
                    </a:cubicBezTo>
                    <a:cubicBezTo>
                      <a:pt x="14567" y="20704"/>
                      <a:pt x="14900" y="19854"/>
                      <a:pt x="14789" y="18930"/>
                    </a:cubicBezTo>
                    <a:cubicBezTo>
                      <a:pt x="14752" y="18079"/>
                      <a:pt x="14346" y="17266"/>
                      <a:pt x="13976" y="16638"/>
                    </a:cubicBezTo>
                    <a:cubicBezTo>
                      <a:pt x="13606" y="15935"/>
                      <a:pt x="13126" y="15344"/>
                      <a:pt x="12608" y="14789"/>
                    </a:cubicBezTo>
                    <a:cubicBezTo>
                      <a:pt x="12127" y="14197"/>
                      <a:pt x="11573" y="13680"/>
                      <a:pt x="10944" y="13162"/>
                    </a:cubicBezTo>
                    <a:cubicBezTo>
                      <a:pt x="10759" y="13014"/>
                      <a:pt x="10612" y="12903"/>
                      <a:pt x="10464" y="12793"/>
                    </a:cubicBezTo>
                    <a:lnTo>
                      <a:pt x="10020" y="12497"/>
                    </a:lnTo>
                    <a:cubicBezTo>
                      <a:pt x="9761" y="12349"/>
                      <a:pt x="9539" y="12090"/>
                      <a:pt x="9355" y="11868"/>
                    </a:cubicBezTo>
                    <a:cubicBezTo>
                      <a:pt x="8948" y="11425"/>
                      <a:pt x="8615" y="10796"/>
                      <a:pt x="8319" y="10168"/>
                    </a:cubicBezTo>
                    <a:cubicBezTo>
                      <a:pt x="8061" y="9502"/>
                      <a:pt x="7839" y="8837"/>
                      <a:pt x="7469" y="8134"/>
                    </a:cubicBezTo>
                    <a:cubicBezTo>
                      <a:pt x="7321" y="7765"/>
                      <a:pt x="7025" y="7395"/>
                      <a:pt x="6730" y="7099"/>
                    </a:cubicBezTo>
                    <a:cubicBezTo>
                      <a:pt x="6397" y="6840"/>
                      <a:pt x="6101" y="6655"/>
                      <a:pt x="5805" y="6434"/>
                    </a:cubicBezTo>
                    <a:cubicBezTo>
                      <a:pt x="5177" y="5990"/>
                      <a:pt x="4622" y="5583"/>
                      <a:pt x="4068" y="5140"/>
                    </a:cubicBezTo>
                    <a:cubicBezTo>
                      <a:pt x="3513" y="4622"/>
                      <a:pt x="3033" y="4141"/>
                      <a:pt x="2552" y="3587"/>
                    </a:cubicBezTo>
                    <a:cubicBezTo>
                      <a:pt x="1628" y="2478"/>
                      <a:pt x="851" y="1295"/>
                      <a:pt x="149" y="1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4" name="Google Shape;23494;p39"/>
              <p:cNvSpPr/>
              <p:nvPr/>
            </p:nvSpPr>
            <p:spPr>
              <a:xfrm>
                <a:off x="3407000" y="4338175"/>
                <a:ext cx="518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7654" extrusionOk="0">
                    <a:moveTo>
                      <a:pt x="592" y="0"/>
                    </a:moveTo>
                    <a:cubicBezTo>
                      <a:pt x="370" y="703"/>
                      <a:pt x="297" y="1479"/>
                      <a:pt x="481" y="2218"/>
                    </a:cubicBezTo>
                    <a:cubicBezTo>
                      <a:pt x="666" y="2958"/>
                      <a:pt x="1036" y="3660"/>
                      <a:pt x="1369" y="4289"/>
                    </a:cubicBezTo>
                    <a:cubicBezTo>
                      <a:pt x="1554" y="4658"/>
                      <a:pt x="1738" y="4991"/>
                      <a:pt x="1738" y="5361"/>
                    </a:cubicBezTo>
                    <a:cubicBezTo>
                      <a:pt x="1738" y="5731"/>
                      <a:pt x="1664" y="6100"/>
                      <a:pt x="1480" y="6433"/>
                    </a:cubicBezTo>
                    <a:cubicBezTo>
                      <a:pt x="1369" y="6618"/>
                      <a:pt x="1221" y="6766"/>
                      <a:pt x="1036" y="6803"/>
                    </a:cubicBezTo>
                    <a:cubicBezTo>
                      <a:pt x="987" y="6803"/>
                      <a:pt x="921" y="6819"/>
                      <a:pt x="861" y="6819"/>
                    </a:cubicBezTo>
                    <a:cubicBezTo>
                      <a:pt x="831" y="6819"/>
                      <a:pt x="802" y="6815"/>
                      <a:pt x="777" y="6803"/>
                    </a:cubicBezTo>
                    <a:cubicBezTo>
                      <a:pt x="666" y="6803"/>
                      <a:pt x="629" y="6729"/>
                      <a:pt x="555" y="6655"/>
                    </a:cubicBezTo>
                    <a:cubicBezTo>
                      <a:pt x="535" y="6650"/>
                      <a:pt x="516" y="6647"/>
                      <a:pt x="497" y="6647"/>
                    </a:cubicBezTo>
                    <a:cubicBezTo>
                      <a:pt x="379" y="6647"/>
                      <a:pt x="291" y="6739"/>
                      <a:pt x="260" y="6803"/>
                    </a:cubicBezTo>
                    <a:cubicBezTo>
                      <a:pt x="186" y="6914"/>
                      <a:pt x="186" y="6988"/>
                      <a:pt x="112" y="7098"/>
                    </a:cubicBezTo>
                    <a:cubicBezTo>
                      <a:pt x="38" y="7283"/>
                      <a:pt x="38" y="7468"/>
                      <a:pt x="1" y="7653"/>
                    </a:cubicBezTo>
                    <a:cubicBezTo>
                      <a:pt x="75" y="7468"/>
                      <a:pt x="186" y="7320"/>
                      <a:pt x="297" y="7135"/>
                    </a:cubicBezTo>
                    <a:cubicBezTo>
                      <a:pt x="370" y="7061"/>
                      <a:pt x="407" y="6988"/>
                      <a:pt x="444" y="6951"/>
                    </a:cubicBezTo>
                    <a:cubicBezTo>
                      <a:pt x="444" y="6877"/>
                      <a:pt x="481" y="6877"/>
                      <a:pt x="481" y="6877"/>
                    </a:cubicBezTo>
                    <a:lnTo>
                      <a:pt x="555" y="6951"/>
                    </a:lnTo>
                    <a:cubicBezTo>
                      <a:pt x="592" y="6951"/>
                      <a:pt x="592" y="6951"/>
                      <a:pt x="629" y="6988"/>
                    </a:cubicBezTo>
                    <a:cubicBezTo>
                      <a:pt x="666" y="6988"/>
                      <a:pt x="666" y="7025"/>
                      <a:pt x="740" y="7025"/>
                    </a:cubicBezTo>
                    <a:cubicBezTo>
                      <a:pt x="796" y="7043"/>
                      <a:pt x="860" y="7052"/>
                      <a:pt x="930" y="7052"/>
                    </a:cubicBezTo>
                    <a:cubicBezTo>
                      <a:pt x="999" y="7052"/>
                      <a:pt x="1073" y="7043"/>
                      <a:pt x="1147" y="7025"/>
                    </a:cubicBezTo>
                    <a:cubicBezTo>
                      <a:pt x="1369" y="6951"/>
                      <a:pt x="1554" y="6803"/>
                      <a:pt x="1701" y="6618"/>
                    </a:cubicBezTo>
                    <a:cubicBezTo>
                      <a:pt x="1960" y="6248"/>
                      <a:pt x="2071" y="5768"/>
                      <a:pt x="2071" y="5361"/>
                    </a:cubicBezTo>
                    <a:cubicBezTo>
                      <a:pt x="2071" y="5139"/>
                      <a:pt x="2034" y="4917"/>
                      <a:pt x="1923" y="4732"/>
                    </a:cubicBezTo>
                    <a:cubicBezTo>
                      <a:pt x="1886" y="4547"/>
                      <a:pt x="1775" y="4363"/>
                      <a:pt x="1701" y="4178"/>
                    </a:cubicBezTo>
                    <a:cubicBezTo>
                      <a:pt x="1332" y="3475"/>
                      <a:pt x="962" y="2884"/>
                      <a:pt x="777" y="2181"/>
                    </a:cubicBezTo>
                    <a:cubicBezTo>
                      <a:pt x="666" y="1812"/>
                      <a:pt x="592" y="1479"/>
                      <a:pt x="592" y="1109"/>
                    </a:cubicBezTo>
                    <a:cubicBezTo>
                      <a:pt x="555" y="740"/>
                      <a:pt x="592" y="370"/>
                      <a:pt x="629" y="0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5" name="Google Shape;23495;p39"/>
              <p:cNvSpPr/>
              <p:nvPr/>
            </p:nvSpPr>
            <p:spPr>
              <a:xfrm>
                <a:off x="3472625" y="4339100"/>
                <a:ext cx="7582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3033" h="3986" extrusionOk="0">
                    <a:moveTo>
                      <a:pt x="2958" y="0"/>
                    </a:moveTo>
                    <a:cubicBezTo>
                      <a:pt x="2847" y="444"/>
                      <a:pt x="2737" y="813"/>
                      <a:pt x="2552" y="1220"/>
                    </a:cubicBezTo>
                    <a:cubicBezTo>
                      <a:pt x="2367" y="1627"/>
                      <a:pt x="2182" y="1996"/>
                      <a:pt x="1923" y="2366"/>
                    </a:cubicBezTo>
                    <a:cubicBezTo>
                      <a:pt x="1701" y="2736"/>
                      <a:pt x="1480" y="3106"/>
                      <a:pt x="1147" y="3401"/>
                    </a:cubicBezTo>
                    <a:cubicBezTo>
                      <a:pt x="838" y="3710"/>
                      <a:pt x="466" y="3923"/>
                      <a:pt x="90" y="3923"/>
                    </a:cubicBezTo>
                    <a:cubicBezTo>
                      <a:pt x="60" y="3923"/>
                      <a:pt x="30" y="3922"/>
                      <a:pt x="1" y="3919"/>
                    </a:cubicBezTo>
                    <a:lnTo>
                      <a:pt x="1" y="3919"/>
                    </a:lnTo>
                    <a:cubicBezTo>
                      <a:pt x="78" y="3965"/>
                      <a:pt x="169" y="3986"/>
                      <a:pt x="266" y="3986"/>
                    </a:cubicBezTo>
                    <a:cubicBezTo>
                      <a:pt x="402" y="3986"/>
                      <a:pt x="553" y="3946"/>
                      <a:pt x="703" y="3882"/>
                    </a:cubicBezTo>
                    <a:cubicBezTo>
                      <a:pt x="925" y="3845"/>
                      <a:pt x="1147" y="3697"/>
                      <a:pt x="1332" y="3586"/>
                    </a:cubicBezTo>
                    <a:cubicBezTo>
                      <a:pt x="1738" y="3290"/>
                      <a:pt x="2034" y="2921"/>
                      <a:pt x="2256" y="2551"/>
                    </a:cubicBezTo>
                    <a:cubicBezTo>
                      <a:pt x="2478" y="2181"/>
                      <a:pt x="2663" y="1775"/>
                      <a:pt x="2810" y="1368"/>
                    </a:cubicBezTo>
                    <a:cubicBezTo>
                      <a:pt x="2958" y="924"/>
                      <a:pt x="3032" y="481"/>
                      <a:pt x="2995" y="0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6" name="Google Shape;23496;p39"/>
              <p:cNvSpPr/>
              <p:nvPr/>
            </p:nvSpPr>
            <p:spPr>
              <a:xfrm>
                <a:off x="3585400" y="4407475"/>
                <a:ext cx="69325" cy="331850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13274" extrusionOk="0">
                    <a:moveTo>
                      <a:pt x="850" y="1"/>
                    </a:moveTo>
                    <a:cubicBezTo>
                      <a:pt x="1109" y="518"/>
                      <a:pt x="1072" y="1184"/>
                      <a:pt x="1035" y="1775"/>
                    </a:cubicBezTo>
                    <a:cubicBezTo>
                      <a:pt x="998" y="2367"/>
                      <a:pt x="850" y="2922"/>
                      <a:pt x="666" y="3513"/>
                    </a:cubicBezTo>
                    <a:cubicBezTo>
                      <a:pt x="555" y="3809"/>
                      <a:pt x="481" y="4068"/>
                      <a:pt x="333" y="4363"/>
                    </a:cubicBezTo>
                    <a:cubicBezTo>
                      <a:pt x="259" y="4622"/>
                      <a:pt x="111" y="4918"/>
                      <a:pt x="74" y="5251"/>
                    </a:cubicBezTo>
                    <a:cubicBezTo>
                      <a:pt x="0" y="5547"/>
                      <a:pt x="148" y="5879"/>
                      <a:pt x="370" y="6064"/>
                    </a:cubicBezTo>
                    <a:cubicBezTo>
                      <a:pt x="629" y="6249"/>
                      <a:pt x="887" y="6434"/>
                      <a:pt x="1109" y="6619"/>
                    </a:cubicBezTo>
                    <a:cubicBezTo>
                      <a:pt x="1664" y="6951"/>
                      <a:pt x="1960" y="7506"/>
                      <a:pt x="2144" y="8061"/>
                    </a:cubicBezTo>
                    <a:cubicBezTo>
                      <a:pt x="2329" y="8652"/>
                      <a:pt x="2366" y="9244"/>
                      <a:pt x="2403" y="9872"/>
                    </a:cubicBezTo>
                    <a:cubicBezTo>
                      <a:pt x="2477" y="10464"/>
                      <a:pt x="2477" y="11055"/>
                      <a:pt x="2477" y="11647"/>
                    </a:cubicBezTo>
                    <a:cubicBezTo>
                      <a:pt x="2477" y="11979"/>
                      <a:pt x="2477" y="12312"/>
                      <a:pt x="2403" y="12571"/>
                    </a:cubicBezTo>
                    <a:cubicBezTo>
                      <a:pt x="2366" y="12867"/>
                      <a:pt x="2218" y="13199"/>
                      <a:pt x="1960" y="13273"/>
                    </a:cubicBezTo>
                    <a:cubicBezTo>
                      <a:pt x="2144" y="13273"/>
                      <a:pt x="2292" y="13199"/>
                      <a:pt x="2403" y="13199"/>
                    </a:cubicBezTo>
                    <a:cubicBezTo>
                      <a:pt x="2514" y="13052"/>
                      <a:pt x="2551" y="12867"/>
                      <a:pt x="2588" y="12719"/>
                    </a:cubicBezTo>
                    <a:cubicBezTo>
                      <a:pt x="2699" y="12386"/>
                      <a:pt x="2699" y="12127"/>
                      <a:pt x="2736" y="11795"/>
                    </a:cubicBezTo>
                    <a:cubicBezTo>
                      <a:pt x="2736" y="11203"/>
                      <a:pt x="2773" y="10538"/>
                      <a:pt x="2773" y="9946"/>
                    </a:cubicBezTo>
                    <a:cubicBezTo>
                      <a:pt x="2773" y="9318"/>
                      <a:pt x="2736" y="8689"/>
                      <a:pt x="2551" y="8061"/>
                    </a:cubicBezTo>
                    <a:cubicBezTo>
                      <a:pt x="2477" y="7728"/>
                      <a:pt x="2329" y="7395"/>
                      <a:pt x="2144" y="7136"/>
                    </a:cubicBezTo>
                    <a:cubicBezTo>
                      <a:pt x="1960" y="6840"/>
                      <a:pt x="1664" y="6582"/>
                      <a:pt x="1405" y="6397"/>
                    </a:cubicBezTo>
                    <a:cubicBezTo>
                      <a:pt x="1109" y="6212"/>
                      <a:pt x="887" y="6064"/>
                      <a:pt x="703" y="5879"/>
                    </a:cubicBezTo>
                    <a:cubicBezTo>
                      <a:pt x="518" y="5694"/>
                      <a:pt x="444" y="5547"/>
                      <a:pt x="481" y="5325"/>
                    </a:cubicBezTo>
                    <a:cubicBezTo>
                      <a:pt x="481" y="5103"/>
                      <a:pt x="629" y="4807"/>
                      <a:pt x="703" y="4548"/>
                    </a:cubicBezTo>
                    <a:cubicBezTo>
                      <a:pt x="813" y="4253"/>
                      <a:pt x="887" y="3994"/>
                      <a:pt x="998" y="3661"/>
                    </a:cubicBezTo>
                    <a:cubicBezTo>
                      <a:pt x="1109" y="3069"/>
                      <a:pt x="1220" y="2404"/>
                      <a:pt x="1257" y="1812"/>
                    </a:cubicBezTo>
                    <a:cubicBezTo>
                      <a:pt x="1257" y="1480"/>
                      <a:pt x="1257" y="1221"/>
                      <a:pt x="1220" y="888"/>
                    </a:cubicBezTo>
                    <a:cubicBezTo>
                      <a:pt x="1183" y="555"/>
                      <a:pt x="1072" y="260"/>
                      <a:pt x="887" y="1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7" name="Google Shape;23497;p39"/>
              <p:cNvSpPr/>
              <p:nvPr/>
            </p:nvSpPr>
            <p:spPr>
              <a:xfrm>
                <a:off x="3658400" y="4411175"/>
                <a:ext cx="110025" cy="148850"/>
              </a:xfrm>
              <a:custGeom>
                <a:avLst/>
                <a:gdLst/>
                <a:ahLst/>
                <a:cxnLst/>
                <a:rect l="l" t="t" r="r" b="b"/>
                <a:pathLst>
                  <a:path w="4401" h="5954" extrusionOk="0">
                    <a:moveTo>
                      <a:pt x="2921" y="1"/>
                    </a:moveTo>
                    <a:cubicBezTo>
                      <a:pt x="2958" y="666"/>
                      <a:pt x="3106" y="1295"/>
                      <a:pt x="3291" y="1886"/>
                    </a:cubicBezTo>
                    <a:cubicBezTo>
                      <a:pt x="3473" y="2505"/>
                      <a:pt x="3691" y="3088"/>
                      <a:pt x="3910" y="3671"/>
                    </a:cubicBezTo>
                    <a:lnTo>
                      <a:pt x="3910" y="3671"/>
                    </a:lnTo>
                    <a:cubicBezTo>
                      <a:pt x="3358" y="4221"/>
                      <a:pt x="2770" y="4662"/>
                      <a:pt x="2145" y="5103"/>
                    </a:cubicBezTo>
                    <a:cubicBezTo>
                      <a:pt x="1480" y="5472"/>
                      <a:pt x="740" y="5768"/>
                      <a:pt x="1" y="5953"/>
                    </a:cubicBezTo>
                    <a:cubicBezTo>
                      <a:pt x="371" y="5953"/>
                      <a:pt x="777" y="5879"/>
                      <a:pt x="1258" y="5805"/>
                    </a:cubicBezTo>
                    <a:cubicBezTo>
                      <a:pt x="1628" y="5694"/>
                      <a:pt x="1997" y="5546"/>
                      <a:pt x="2367" y="5362"/>
                    </a:cubicBezTo>
                    <a:cubicBezTo>
                      <a:pt x="2737" y="5177"/>
                      <a:pt x="3032" y="4955"/>
                      <a:pt x="3365" y="4696"/>
                    </a:cubicBezTo>
                    <a:cubicBezTo>
                      <a:pt x="3698" y="4474"/>
                      <a:pt x="3957" y="4252"/>
                      <a:pt x="4252" y="3920"/>
                    </a:cubicBezTo>
                    <a:lnTo>
                      <a:pt x="4400" y="3735"/>
                    </a:lnTo>
                    <a:lnTo>
                      <a:pt x="4289" y="3550"/>
                    </a:lnTo>
                    <a:cubicBezTo>
                      <a:pt x="4142" y="3291"/>
                      <a:pt x="4031" y="2958"/>
                      <a:pt x="3920" y="2700"/>
                    </a:cubicBezTo>
                    <a:cubicBezTo>
                      <a:pt x="3772" y="2404"/>
                      <a:pt x="3698" y="2071"/>
                      <a:pt x="3550" y="1812"/>
                    </a:cubicBezTo>
                    <a:cubicBezTo>
                      <a:pt x="3402" y="1517"/>
                      <a:pt x="3328" y="1258"/>
                      <a:pt x="3217" y="925"/>
                    </a:cubicBezTo>
                    <a:cubicBezTo>
                      <a:pt x="3106" y="592"/>
                      <a:pt x="2995" y="334"/>
                      <a:pt x="2958" y="1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8" name="Google Shape;23498;p39"/>
              <p:cNvSpPr/>
              <p:nvPr/>
            </p:nvSpPr>
            <p:spPr>
              <a:xfrm>
                <a:off x="3686150" y="4381600"/>
                <a:ext cx="374350" cy="378050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5122" extrusionOk="0">
                    <a:moveTo>
                      <a:pt x="0" y="14863"/>
                    </a:moveTo>
                    <a:lnTo>
                      <a:pt x="37" y="14900"/>
                    </a:lnTo>
                    <a:cubicBezTo>
                      <a:pt x="42" y="14903"/>
                      <a:pt x="47" y="14906"/>
                      <a:pt x="51" y="14909"/>
                    </a:cubicBezTo>
                    <a:lnTo>
                      <a:pt x="51" y="14909"/>
                    </a:lnTo>
                    <a:cubicBezTo>
                      <a:pt x="33" y="14894"/>
                      <a:pt x="16" y="14879"/>
                      <a:pt x="0" y="14863"/>
                    </a:cubicBezTo>
                    <a:close/>
                    <a:moveTo>
                      <a:pt x="10647" y="1"/>
                    </a:moveTo>
                    <a:cubicBezTo>
                      <a:pt x="10758" y="1110"/>
                      <a:pt x="11054" y="2145"/>
                      <a:pt x="11572" y="3143"/>
                    </a:cubicBezTo>
                    <a:cubicBezTo>
                      <a:pt x="11794" y="3624"/>
                      <a:pt x="12163" y="4067"/>
                      <a:pt x="12422" y="4511"/>
                    </a:cubicBezTo>
                    <a:cubicBezTo>
                      <a:pt x="12755" y="4992"/>
                      <a:pt x="13051" y="5435"/>
                      <a:pt x="13309" y="5916"/>
                    </a:cubicBezTo>
                    <a:cubicBezTo>
                      <a:pt x="13605" y="6360"/>
                      <a:pt x="13827" y="6877"/>
                      <a:pt x="14012" y="7395"/>
                    </a:cubicBezTo>
                    <a:cubicBezTo>
                      <a:pt x="14160" y="7839"/>
                      <a:pt x="14382" y="8393"/>
                      <a:pt x="14197" y="8911"/>
                    </a:cubicBezTo>
                    <a:cubicBezTo>
                      <a:pt x="14012" y="9354"/>
                      <a:pt x="13494" y="9687"/>
                      <a:pt x="13088" y="10020"/>
                    </a:cubicBezTo>
                    <a:cubicBezTo>
                      <a:pt x="12866" y="10205"/>
                      <a:pt x="12681" y="10353"/>
                      <a:pt x="12422" y="10537"/>
                    </a:cubicBezTo>
                    <a:cubicBezTo>
                      <a:pt x="12200" y="10722"/>
                      <a:pt x="12015" y="10907"/>
                      <a:pt x="11794" y="11018"/>
                    </a:cubicBezTo>
                    <a:cubicBezTo>
                      <a:pt x="11100" y="11434"/>
                      <a:pt x="10282" y="11517"/>
                      <a:pt x="9464" y="11517"/>
                    </a:cubicBezTo>
                    <a:cubicBezTo>
                      <a:pt x="9192" y="11517"/>
                      <a:pt x="8919" y="11508"/>
                      <a:pt x="8651" y="11499"/>
                    </a:cubicBezTo>
                    <a:cubicBezTo>
                      <a:pt x="8314" y="11476"/>
                      <a:pt x="7977" y="11440"/>
                      <a:pt x="7640" y="11440"/>
                    </a:cubicBezTo>
                    <a:cubicBezTo>
                      <a:pt x="7423" y="11440"/>
                      <a:pt x="7205" y="11455"/>
                      <a:pt x="6987" y="11499"/>
                    </a:cubicBezTo>
                    <a:cubicBezTo>
                      <a:pt x="6470" y="11573"/>
                      <a:pt x="5878" y="11573"/>
                      <a:pt x="5398" y="11905"/>
                    </a:cubicBezTo>
                    <a:cubicBezTo>
                      <a:pt x="4473" y="12497"/>
                      <a:pt x="3845" y="13421"/>
                      <a:pt x="2958" y="14087"/>
                    </a:cubicBezTo>
                    <a:cubicBezTo>
                      <a:pt x="2551" y="14382"/>
                      <a:pt x="2070" y="14715"/>
                      <a:pt x="1590" y="14900"/>
                    </a:cubicBezTo>
                    <a:cubicBezTo>
                      <a:pt x="1323" y="15003"/>
                      <a:pt x="1021" y="15082"/>
                      <a:pt x="724" y="15082"/>
                    </a:cubicBezTo>
                    <a:cubicBezTo>
                      <a:pt x="491" y="15082"/>
                      <a:pt x="261" y="15034"/>
                      <a:pt x="51" y="14909"/>
                    </a:cubicBezTo>
                    <a:lnTo>
                      <a:pt x="51" y="14909"/>
                    </a:lnTo>
                    <a:cubicBezTo>
                      <a:pt x="242" y="15060"/>
                      <a:pt x="540" y="15122"/>
                      <a:pt x="776" y="15122"/>
                    </a:cubicBezTo>
                    <a:cubicBezTo>
                      <a:pt x="1109" y="15122"/>
                      <a:pt x="1405" y="15085"/>
                      <a:pt x="1664" y="15011"/>
                    </a:cubicBezTo>
                    <a:cubicBezTo>
                      <a:pt x="2218" y="14863"/>
                      <a:pt x="2736" y="14567"/>
                      <a:pt x="3179" y="14271"/>
                    </a:cubicBezTo>
                    <a:cubicBezTo>
                      <a:pt x="4104" y="13606"/>
                      <a:pt x="4917" y="12719"/>
                      <a:pt x="5693" y="12275"/>
                    </a:cubicBezTo>
                    <a:cubicBezTo>
                      <a:pt x="5878" y="12164"/>
                      <a:pt x="6026" y="12127"/>
                      <a:pt x="6248" y="12127"/>
                    </a:cubicBezTo>
                    <a:cubicBezTo>
                      <a:pt x="6470" y="12127"/>
                      <a:pt x="6803" y="12090"/>
                      <a:pt x="7061" y="12053"/>
                    </a:cubicBezTo>
                    <a:cubicBezTo>
                      <a:pt x="7199" y="12030"/>
                      <a:pt x="7340" y="12022"/>
                      <a:pt x="7486" y="12022"/>
                    </a:cubicBezTo>
                    <a:cubicBezTo>
                      <a:pt x="7810" y="12022"/>
                      <a:pt x="8158" y="12065"/>
                      <a:pt x="8540" y="12090"/>
                    </a:cubicBezTo>
                    <a:cubicBezTo>
                      <a:pt x="8906" y="12116"/>
                      <a:pt x="9309" y="12142"/>
                      <a:pt x="9736" y="12142"/>
                    </a:cubicBezTo>
                    <a:cubicBezTo>
                      <a:pt x="9913" y="12142"/>
                      <a:pt x="10094" y="12138"/>
                      <a:pt x="10278" y="12127"/>
                    </a:cubicBezTo>
                    <a:cubicBezTo>
                      <a:pt x="10869" y="12090"/>
                      <a:pt x="11498" y="11942"/>
                      <a:pt x="12126" y="11573"/>
                    </a:cubicBezTo>
                    <a:cubicBezTo>
                      <a:pt x="12237" y="11536"/>
                      <a:pt x="12385" y="11388"/>
                      <a:pt x="12533" y="11314"/>
                    </a:cubicBezTo>
                    <a:lnTo>
                      <a:pt x="12866" y="11055"/>
                    </a:lnTo>
                    <a:cubicBezTo>
                      <a:pt x="13088" y="10944"/>
                      <a:pt x="13272" y="10796"/>
                      <a:pt x="13494" y="10611"/>
                    </a:cubicBezTo>
                    <a:cubicBezTo>
                      <a:pt x="13716" y="10426"/>
                      <a:pt x="13975" y="10279"/>
                      <a:pt x="14197" y="10057"/>
                    </a:cubicBezTo>
                    <a:cubicBezTo>
                      <a:pt x="14419" y="9835"/>
                      <a:pt x="14714" y="9539"/>
                      <a:pt x="14825" y="9132"/>
                    </a:cubicBezTo>
                    <a:cubicBezTo>
                      <a:pt x="14973" y="8726"/>
                      <a:pt x="14973" y="8282"/>
                      <a:pt x="14899" y="7986"/>
                    </a:cubicBezTo>
                    <a:cubicBezTo>
                      <a:pt x="14899" y="7875"/>
                      <a:pt x="14899" y="7839"/>
                      <a:pt x="14825" y="7728"/>
                    </a:cubicBezTo>
                    <a:lnTo>
                      <a:pt x="14788" y="7543"/>
                    </a:lnTo>
                    <a:lnTo>
                      <a:pt x="14640" y="7136"/>
                    </a:lnTo>
                    <a:cubicBezTo>
                      <a:pt x="14455" y="6582"/>
                      <a:pt x="14197" y="6064"/>
                      <a:pt x="13864" y="5620"/>
                    </a:cubicBezTo>
                    <a:cubicBezTo>
                      <a:pt x="13531" y="5103"/>
                      <a:pt x="13235" y="4696"/>
                      <a:pt x="12903" y="4215"/>
                    </a:cubicBezTo>
                    <a:cubicBezTo>
                      <a:pt x="12570" y="3772"/>
                      <a:pt x="12200" y="3365"/>
                      <a:pt x="11941" y="2921"/>
                    </a:cubicBezTo>
                    <a:cubicBezTo>
                      <a:pt x="11313" y="2071"/>
                      <a:pt x="11017" y="1036"/>
                      <a:pt x="10721" y="1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9" name="Google Shape;23499;p39"/>
              <p:cNvSpPr/>
              <p:nvPr/>
            </p:nvSpPr>
            <p:spPr>
              <a:xfrm>
                <a:off x="4176925" y="4372375"/>
                <a:ext cx="41625" cy="145125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5805" extrusionOk="0">
                    <a:moveTo>
                      <a:pt x="111" y="0"/>
                    </a:moveTo>
                    <a:cubicBezTo>
                      <a:pt x="0" y="555"/>
                      <a:pt x="111" y="1035"/>
                      <a:pt x="296" y="1553"/>
                    </a:cubicBezTo>
                    <a:cubicBezTo>
                      <a:pt x="481" y="2070"/>
                      <a:pt x="851" y="2477"/>
                      <a:pt x="1073" y="2958"/>
                    </a:cubicBezTo>
                    <a:cubicBezTo>
                      <a:pt x="1294" y="3401"/>
                      <a:pt x="1257" y="3956"/>
                      <a:pt x="1183" y="4473"/>
                    </a:cubicBezTo>
                    <a:cubicBezTo>
                      <a:pt x="1073" y="4991"/>
                      <a:pt x="851" y="5472"/>
                      <a:pt x="407" y="5804"/>
                    </a:cubicBezTo>
                    <a:cubicBezTo>
                      <a:pt x="925" y="5583"/>
                      <a:pt x="1294" y="5065"/>
                      <a:pt x="1442" y="4473"/>
                    </a:cubicBezTo>
                    <a:cubicBezTo>
                      <a:pt x="1627" y="3919"/>
                      <a:pt x="1664" y="3327"/>
                      <a:pt x="1405" y="2699"/>
                    </a:cubicBezTo>
                    <a:cubicBezTo>
                      <a:pt x="1110" y="2218"/>
                      <a:pt x="814" y="1849"/>
                      <a:pt x="555" y="1405"/>
                    </a:cubicBezTo>
                    <a:cubicBezTo>
                      <a:pt x="333" y="998"/>
                      <a:pt x="185" y="555"/>
                      <a:pt x="148" y="0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0" name="Google Shape;23500;p39"/>
              <p:cNvSpPr/>
              <p:nvPr/>
            </p:nvSpPr>
            <p:spPr>
              <a:xfrm>
                <a:off x="4229600" y="4364975"/>
                <a:ext cx="113725" cy="111850"/>
              </a:xfrm>
              <a:custGeom>
                <a:avLst/>
                <a:gdLst/>
                <a:ahLst/>
                <a:cxnLst/>
                <a:rect l="l" t="t" r="r" b="b"/>
                <a:pathLst>
                  <a:path w="4549" h="4474" extrusionOk="0">
                    <a:moveTo>
                      <a:pt x="3698" y="0"/>
                    </a:moveTo>
                    <a:cubicBezTo>
                      <a:pt x="3550" y="666"/>
                      <a:pt x="3624" y="1294"/>
                      <a:pt x="3920" y="1886"/>
                    </a:cubicBezTo>
                    <a:cubicBezTo>
                      <a:pt x="3994" y="2218"/>
                      <a:pt x="4178" y="2514"/>
                      <a:pt x="4141" y="2810"/>
                    </a:cubicBezTo>
                    <a:cubicBezTo>
                      <a:pt x="4104" y="3106"/>
                      <a:pt x="3920" y="3439"/>
                      <a:pt x="3698" y="3586"/>
                    </a:cubicBezTo>
                    <a:cubicBezTo>
                      <a:pt x="3439" y="3808"/>
                      <a:pt x="3143" y="3882"/>
                      <a:pt x="2810" y="3882"/>
                    </a:cubicBezTo>
                    <a:cubicBezTo>
                      <a:pt x="2589" y="3882"/>
                      <a:pt x="2367" y="3866"/>
                      <a:pt x="2156" y="3866"/>
                    </a:cubicBezTo>
                    <a:cubicBezTo>
                      <a:pt x="2051" y="3866"/>
                      <a:pt x="1948" y="3870"/>
                      <a:pt x="1849" y="3882"/>
                    </a:cubicBezTo>
                    <a:cubicBezTo>
                      <a:pt x="1184" y="3919"/>
                      <a:pt x="555" y="4178"/>
                      <a:pt x="1" y="4474"/>
                    </a:cubicBezTo>
                    <a:cubicBezTo>
                      <a:pt x="330" y="4441"/>
                      <a:pt x="571" y="4320"/>
                      <a:pt x="855" y="4320"/>
                    </a:cubicBezTo>
                    <a:cubicBezTo>
                      <a:pt x="890" y="4320"/>
                      <a:pt x="925" y="4322"/>
                      <a:pt x="962" y="4326"/>
                    </a:cubicBezTo>
                    <a:cubicBezTo>
                      <a:pt x="1295" y="4252"/>
                      <a:pt x="1590" y="4215"/>
                      <a:pt x="1886" y="4215"/>
                    </a:cubicBezTo>
                    <a:cubicBezTo>
                      <a:pt x="2117" y="4215"/>
                      <a:pt x="2393" y="4247"/>
                      <a:pt x="2687" y="4247"/>
                    </a:cubicBezTo>
                    <a:cubicBezTo>
                      <a:pt x="3099" y="4247"/>
                      <a:pt x="3547" y="4184"/>
                      <a:pt x="3957" y="3882"/>
                    </a:cubicBezTo>
                    <a:cubicBezTo>
                      <a:pt x="4104" y="3734"/>
                      <a:pt x="4252" y="3586"/>
                      <a:pt x="4326" y="3402"/>
                    </a:cubicBezTo>
                    <a:cubicBezTo>
                      <a:pt x="4437" y="3291"/>
                      <a:pt x="4474" y="3106"/>
                      <a:pt x="4511" y="2847"/>
                    </a:cubicBezTo>
                    <a:cubicBezTo>
                      <a:pt x="4548" y="2625"/>
                      <a:pt x="4474" y="2440"/>
                      <a:pt x="4437" y="2255"/>
                    </a:cubicBezTo>
                    <a:cubicBezTo>
                      <a:pt x="4326" y="2071"/>
                      <a:pt x="4289" y="1923"/>
                      <a:pt x="4178" y="1812"/>
                    </a:cubicBezTo>
                    <a:cubicBezTo>
                      <a:pt x="3920" y="1257"/>
                      <a:pt x="3735" y="629"/>
                      <a:pt x="3735" y="0"/>
                    </a:cubicBezTo>
                    <a:close/>
                  </a:path>
                </a:pathLst>
              </a:custGeom>
              <a:solidFill>
                <a:srgbClr val="6648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1" name="Google Shape;23501;p39"/>
              <p:cNvSpPr/>
              <p:nvPr/>
            </p:nvSpPr>
            <p:spPr>
              <a:xfrm>
                <a:off x="3823850" y="5243025"/>
                <a:ext cx="11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4511" h="1332" extrusionOk="0">
                    <a:moveTo>
                      <a:pt x="4437" y="0"/>
                    </a:moveTo>
                    <a:cubicBezTo>
                      <a:pt x="4400" y="333"/>
                      <a:pt x="4067" y="444"/>
                      <a:pt x="3735" y="592"/>
                    </a:cubicBezTo>
                    <a:cubicBezTo>
                      <a:pt x="3476" y="740"/>
                      <a:pt x="3106" y="777"/>
                      <a:pt x="2773" y="888"/>
                    </a:cubicBezTo>
                    <a:cubicBezTo>
                      <a:pt x="2071" y="1036"/>
                      <a:pt x="1368" y="1073"/>
                      <a:pt x="703" y="1147"/>
                    </a:cubicBezTo>
                    <a:cubicBezTo>
                      <a:pt x="444" y="1183"/>
                      <a:pt x="222" y="1183"/>
                      <a:pt x="1" y="1257"/>
                    </a:cubicBezTo>
                    <a:lnTo>
                      <a:pt x="1812" y="1331"/>
                    </a:lnTo>
                    <a:cubicBezTo>
                      <a:pt x="2182" y="1294"/>
                      <a:pt x="2478" y="1183"/>
                      <a:pt x="2810" y="1110"/>
                    </a:cubicBezTo>
                    <a:cubicBezTo>
                      <a:pt x="3180" y="1036"/>
                      <a:pt x="3513" y="888"/>
                      <a:pt x="3846" y="740"/>
                    </a:cubicBezTo>
                    <a:cubicBezTo>
                      <a:pt x="4030" y="703"/>
                      <a:pt x="4141" y="592"/>
                      <a:pt x="4289" y="444"/>
                    </a:cubicBezTo>
                    <a:cubicBezTo>
                      <a:pt x="4363" y="370"/>
                      <a:pt x="4511" y="185"/>
                      <a:pt x="4511" y="0"/>
                    </a:cubicBezTo>
                    <a:close/>
                  </a:path>
                </a:pathLst>
              </a:custGeom>
              <a:solidFill>
                <a:srgbClr val="24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2" name="Google Shape;23502;p39"/>
              <p:cNvSpPr/>
              <p:nvPr/>
            </p:nvSpPr>
            <p:spPr>
              <a:xfrm>
                <a:off x="3112175" y="5242100"/>
                <a:ext cx="502825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20113" h="2404" extrusionOk="0">
                    <a:moveTo>
                      <a:pt x="37" y="0"/>
                    </a:moveTo>
                    <a:cubicBezTo>
                      <a:pt x="0" y="148"/>
                      <a:pt x="148" y="185"/>
                      <a:pt x="185" y="222"/>
                    </a:cubicBezTo>
                    <a:cubicBezTo>
                      <a:pt x="222" y="259"/>
                      <a:pt x="333" y="296"/>
                      <a:pt x="407" y="370"/>
                    </a:cubicBezTo>
                    <a:cubicBezTo>
                      <a:pt x="592" y="444"/>
                      <a:pt x="740" y="481"/>
                      <a:pt x="924" y="555"/>
                    </a:cubicBezTo>
                    <a:cubicBezTo>
                      <a:pt x="1257" y="703"/>
                      <a:pt x="1627" y="740"/>
                      <a:pt x="1923" y="814"/>
                    </a:cubicBezTo>
                    <a:cubicBezTo>
                      <a:pt x="2625" y="962"/>
                      <a:pt x="3327" y="1110"/>
                      <a:pt x="4030" y="1184"/>
                    </a:cubicBezTo>
                    <a:cubicBezTo>
                      <a:pt x="5398" y="1442"/>
                      <a:pt x="6803" y="1627"/>
                      <a:pt x="8171" y="1738"/>
                    </a:cubicBezTo>
                    <a:cubicBezTo>
                      <a:pt x="10980" y="2071"/>
                      <a:pt x="13753" y="2256"/>
                      <a:pt x="16600" y="2367"/>
                    </a:cubicBezTo>
                    <a:cubicBezTo>
                      <a:pt x="17007" y="2404"/>
                      <a:pt x="17376" y="2404"/>
                      <a:pt x="17746" y="2404"/>
                    </a:cubicBezTo>
                    <a:lnTo>
                      <a:pt x="20112" y="1664"/>
                    </a:lnTo>
                    <a:cubicBezTo>
                      <a:pt x="18929" y="1664"/>
                      <a:pt x="17820" y="1627"/>
                      <a:pt x="16674" y="1553"/>
                    </a:cubicBezTo>
                    <a:cubicBezTo>
                      <a:pt x="15232" y="1553"/>
                      <a:pt x="13864" y="1516"/>
                      <a:pt x="12459" y="1442"/>
                    </a:cubicBezTo>
                    <a:cubicBezTo>
                      <a:pt x="11054" y="1331"/>
                      <a:pt x="9649" y="1184"/>
                      <a:pt x="8282" y="1147"/>
                    </a:cubicBezTo>
                    <a:cubicBezTo>
                      <a:pt x="6877" y="1073"/>
                      <a:pt x="5509" y="925"/>
                      <a:pt x="4104" y="777"/>
                    </a:cubicBezTo>
                    <a:cubicBezTo>
                      <a:pt x="3401" y="740"/>
                      <a:pt x="2736" y="629"/>
                      <a:pt x="2034" y="555"/>
                    </a:cubicBezTo>
                    <a:cubicBezTo>
                      <a:pt x="1701" y="518"/>
                      <a:pt x="1331" y="444"/>
                      <a:pt x="998" y="370"/>
                    </a:cubicBezTo>
                    <a:cubicBezTo>
                      <a:pt x="813" y="296"/>
                      <a:pt x="703" y="259"/>
                      <a:pt x="518" y="222"/>
                    </a:cubicBezTo>
                    <a:cubicBezTo>
                      <a:pt x="407" y="185"/>
                      <a:pt x="370" y="185"/>
                      <a:pt x="259" y="148"/>
                    </a:cubicBezTo>
                    <a:cubicBezTo>
                      <a:pt x="185" y="74"/>
                      <a:pt x="148" y="37"/>
                      <a:pt x="148" y="0"/>
                    </a:cubicBezTo>
                    <a:close/>
                  </a:path>
                </a:pathLst>
              </a:custGeom>
              <a:solidFill>
                <a:srgbClr val="24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3" name="Google Shape;23503;p39"/>
              <p:cNvSpPr/>
              <p:nvPr/>
            </p:nvSpPr>
            <p:spPr>
              <a:xfrm>
                <a:off x="3525325" y="5270750"/>
                <a:ext cx="4954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817" h="2219" extrusionOk="0">
                    <a:moveTo>
                      <a:pt x="9908" y="1"/>
                    </a:moveTo>
                    <a:cubicBezTo>
                      <a:pt x="8208" y="1"/>
                      <a:pt x="6433" y="38"/>
                      <a:pt x="4732" y="296"/>
                    </a:cubicBezTo>
                    <a:cubicBezTo>
                      <a:pt x="3845" y="407"/>
                      <a:pt x="3032" y="555"/>
                      <a:pt x="2181" y="851"/>
                    </a:cubicBezTo>
                    <a:cubicBezTo>
                      <a:pt x="1405" y="1110"/>
                      <a:pt x="518" y="1442"/>
                      <a:pt x="0" y="2182"/>
                    </a:cubicBezTo>
                    <a:lnTo>
                      <a:pt x="74" y="2219"/>
                    </a:lnTo>
                    <a:cubicBezTo>
                      <a:pt x="629" y="1590"/>
                      <a:pt x="1442" y="1295"/>
                      <a:pt x="2292" y="1110"/>
                    </a:cubicBezTo>
                    <a:cubicBezTo>
                      <a:pt x="3069" y="888"/>
                      <a:pt x="3956" y="777"/>
                      <a:pt x="4769" y="703"/>
                    </a:cubicBezTo>
                    <a:cubicBezTo>
                      <a:pt x="6068" y="590"/>
                      <a:pt x="7389" y="542"/>
                      <a:pt x="8699" y="542"/>
                    </a:cubicBezTo>
                    <a:cubicBezTo>
                      <a:pt x="9103" y="542"/>
                      <a:pt x="9507" y="546"/>
                      <a:pt x="9908" y="555"/>
                    </a:cubicBezTo>
                    <a:cubicBezTo>
                      <a:pt x="10092" y="551"/>
                      <a:pt x="10276" y="549"/>
                      <a:pt x="10460" y="549"/>
                    </a:cubicBezTo>
                    <a:cubicBezTo>
                      <a:pt x="11977" y="549"/>
                      <a:pt x="13497" y="674"/>
                      <a:pt x="15047" y="740"/>
                    </a:cubicBezTo>
                    <a:cubicBezTo>
                      <a:pt x="15860" y="777"/>
                      <a:pt x="16748" y="888"/>
                      <a:pt x="17561" y="962"/>
                    </a:cubicBezTo>
                    <a:cubicBezTo>
                      <a:pt x="18005" y="1036"/>
                      <a:pt x="18411" y="1073"/>
                      <a:pt x="18818" y="1147"/>
                    </a:cubicBezTo>
                    <a:cubicBezTo>
                      <a:pt x="19003" y="1147"/>
                      <a:pt x="19225" y="1221"/>
                      <a:pt x="19410" y="1295"/>
                    </a:cubicBezTo>
                    <a:cubicBezTo>
                      <a:pt x="19521" y="1331"/>
                      <a:pt x="19595" y="1405"/>
                      <a:pt x="19668" y="1442"/>
                    </a:cubicBezTo>
                    <a:cubicBezTo>
                      <a:pt x="19705" y="1479"/>
                      <a:pt x="19595" y="1590"/>
                      <a:pt x="19521" y="1627"/>
                    </a:cubicBezTo>
                    <a:cubicBezTo>
                      <a:pt x="19595" y="1627"/>
                      <a:pt x="19668" y="1627"/>
                      <a:pt x="19742" y="1590"/>
                    </a:cubicBezTo>
                    <a:cubicBezTo>
                      <a:pt x="19779" y="1516"/>
                      <a:pt x="19816" y="1442"/>
                      <a:pt x="19779" y="1405"/>
                    </a:cubicBezTo>
                    <a:cubicBezTo>
                      <a:pt x="19705" y="1295"/>
                      <a:pt x="19595" y="1258"/>
                      <a:pt x="19521" y="1221"/>
                    </a:cubicBezTo>
                    <a:cubicBezTo>
                      <a:pt x="19336" y="1110"/>
                      <a:pt x="19151" y="1036"/>
                      <a:pt x="18892" y="962"/>
                    </a:cubicBezTo>
                    <a:lnTo>
                      <a:pt x="17672" y="703"/>
                    </a:lnTo>
                    <a:cubicBezTo>
                      <a:pt x="16785" y="555"/>
                      <a:pt x="15971" y="407"/>
                      <a:pt x="15084" y="333"/>
                    </a:cubicBezTo>
                    <a:cubicBezTo>
                      <a:pt x="13383" y="148"/>
                      <a:pt x="11609" y="38"/>
                      <a:pt x="9908" y="1"/>
                    </a:cubicBezTo>
                    <a:close/>
                  </a:path>
                </a:pathLst>
              </a:custGeom>
              <a:solidFill>
                <a:srgbClr val="82C9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4" name="Google Shape;23504;p39"/>
              <p:cNvSpPr/>
              <p:nvPr/>
            </p:nvSpPr>
            <p:spPr>
              <a:xfrm>
                <a:off x="3524400" y="5311425"/>
                <a:ext cx="490800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9632" h="1577" extrusionOk="0">
                    <a:moveTo>
                      <a:pt x="19595" y="0"/>
                    </a:moveTo>
                    <a:cubicBezTo>
                      <a:pt x="17931" y="333"/>
                      <a:pt x="16378" y="407"/>
                      <a:pt x="14751" y="518"/>
                    </a:cubicBezTo>
                    <a:cubicBezTo>
                      <a:pt x="13975" y="518"/>
                      <a:pt x="13125" y="555"/>
                      <a:pt x="12348" y="555"/>
                    </a:cubicBezTo>
                    <a:cubicBezTo>
                      <a:pt x="11781" y="555"/>
                      <a:pt x="11247" y="571"/>
                      <a:pt x="10713" y="571"/>
                    </a:cubicBezTo>
                    <a:cubicBezTo>
                      <a:pt x="10446" y="571"/>
                      <a:pt x="10179" y="567"/>
                      <a:pt x="9908" y="555"/>
                    </a:cubicBezTo>
                    <a:cubicBezTo>
                      <a:pt x="9058" y="555"/>
                      <a:pt x="8281" y="518"/>
                      <a:pt x="7431" y="518"/>
                    </a:cubicBezTo>
                    <a:cubicBezTo>
                      <a:pt x="6618" y="518"/>
                      <a:pt x="5841" y="444"/>
                      <a:pt x="4991" y="444"/>
                    </a:cubicBezTo>
                    <a:cubicBezTo>
                      <a:pt x="4382" y="430"/>
                      <a:pt x="3773" y="422"/>
                      <a:pt x="3164" y="422"/>
                    </a:cubicBezTo>
                    <a:cubicBezTo>
                      <a:pt x="2110" y="422"/>
                      <a:pt x="1055" y="448"/>
                      <a:pt x="0" y="518"/>
                    </a:cubicBezTo>
                    <a:lnTo>
                      <a:pt x="37" y="629"/>
                    </a:lnTo>
                    <a:cubicBezTo>
                      <a:pt x="1664" y="925"/>
                      <a:pt x="3290" y="1146"/>
                      <a:pt x="4954" y="1294"/>
                    </a:cubicBezTo>
                    <a:cubicBezTo>
                      <a:pt x="6618" y="1405"/>
                      <a:pt x="8245" y="1516"/>
                      <a:pt x="9908" y="1553"/>
                    </a:cubicBezTo>
                    <a:cubicBezTo>
                      <a:pt x="10264" y="1569"/>
                      <a:pt x="10616" y="1576"/>
                      <a:pt x="10966" y="1576"/>
                    </a:cubicBezTo>
                    <a:cubicBezTo>
                      <a:pt x="12255" y="1576"/>
                      <a:pt x="13517" y="1477"/>
                      <a:pt x="14825" y="1331"/>
                    </a:cubicBezTo>
                    <a:cubicBezTo>
                      <a:pt x="16489" y="1109"/>
                      <a:pt x="18116" y="777"/>
                      <a:pt x="19632" y="74"/>
                    </a:cubicBezTo>
                    <a:lnTo>
                      <a:pt x="19595" y="0"/>
                    </a:lnTo>
                    <a:close/>
                  </a:path>
                </a:pathLst>
              </a:custGeom>
              <a:solidFill>
                <a:srgbClr val="5F8A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5" name="Google Shape;23505;p39"/>
              <p:cNvSpPr/>
              <p:nvPr/>
            </p:nvSpPr>
            <p:spPr>
              <a:xfrm>
                <a:off x="3561875" y="4331850"/>
                <a:ext cx="330400" cy="103500"/>
              </a:xfrm>
              <a:custGeom>
                <a:avLst/>
                <a:gdLst/>
                <a:ahLst/>
                <a:cxnLst/>
                <a:rect l="l" t="t" r="r" b="b"/>
                <a:pathLst>
                  <a:path w="13216" h="4140" extrusionOk="0">
                    <a:moveTo>
                      <a:pt x="3911" y="1"/>
                    </a:moveTo>
                    <a:cubicBezTo>
                      <a:pt x="3566" y="1"/>
                      <a:pt x="3236" y="62"/>
                      <a:pt x="2938" y="216"/>
                    </a:cubicBezTo>
                    <a:cubicBezTo>
                      <a:pt x="2605" y="401"/>
                      <a:pt x="1939" y="919"/>
                      <a:pt x="1681" y="1140"/>
                    </a:cubicBezTo>
                    <a:cubicBezTo>
                      <a:pt x="1237" y="1658"/>
                      <a:pt x="461" y="1436"/>
                      <a:pt x="202" y="2360"/>
                    </a:cubicBezTo>
                    <a:cubicBezTo>
                      <a:pt x="0" y="3166"/>
                      <a:pt x="1515" y="3423"/>
                      <a:pt x="2711" y="3423"/>
                    </a:cubicBezTo>
                    <a:cubicBezTo>
                      <a:pt x="3271" y="3423"/>
                      <a:pt x="3761" y="3367"/>
                      <a:pt x="3973" y="3285"/>
                    </a:cubicBezTo>
                    <a:cubicBezTo>
                      <a:pt x="4079" y="3256"/>
                      <a:pt x="4181" y="3244"/>
                      <a:pt x="4279" y="3244"/>
                    </a:cubicBezTo>
                    <a:cubicBezTo>
                      <a:pt x="5103" y="3244"/>
                      <a:pt x="5659" y="4139"/>
                      <a:pt x="6530" y="4139"/>
                    </a:cubicBezTo>
                    <a:cubicBezTo>
                      <a:pt x="6634" y="4139"/>
                      <a:pt x="6743" y="4127"/>
                      <a:pt x="6856" y="4098"/>
                    </a:cubicBezTo>
                    <a:cubicBezTo>
                      <a:pt x="7337" y="4024"/>
                      <a:pt x="7707" y="3728"/>
                      <a:pt x="8113" y="3543"/>
                    </a:cubicBezTo>
                    <a:cubicBezTo>
                      <a:pt x="8181" y="3516"/>
                      <a:pt x="8247" y="3505"/>
                      <a:pt x="8313" y="3505"/>
                    </a:cubicBezTo>
                    <a:cubicBezTo>
                      <a:pt x="8734" y="3505"/>
                      <a:pt x="9143" y="3978"/>
                      <a:pt x="9746" y="3978"/>
                    </a:cubicBezTo>
                    <a:cubicBezTo>
                      <a:pt x="9827" y="3978"/>
                      <a:pt x="9911" y="3969"/>
                      <a:pt x="9999" y="3950"/>
                    </a:cubicBezTo>
                    <a:cubicBezTo>
                      <a:pt x="10517" y="3876"/>
                      <a:pt x="13215" y="3137"/>
                      <a:pt x="12587" y="2434"/>
                    </a:cubicBezTo>
                    <a:cubicBezTo>
                      <a:pt x="12217" y="2213"/>
                      <a:pt x="11958" y="1917"/>
                      <a:pt x="11626" y="1658"/>
                    </a:cubicBezTo>
                    <a:cubicBezTo>
                      <a:pt x="11482" y="1691"/>
                      <a:pt x="11343" y="1706"/>
                      <a:pt x="11211" y="1706"/>
                    </a:cubicBezTo>
                    <a:cubicBezTo>
                      <a:pt x="10594" y="1706"/>
                      <a:pt x="10099" y="1375"/>
                      <a:pt x="9703" y="919"/>
                    </a:cubicBezTo>
                    <a:cubicBezTo>
                      <a:pt x="9407" y="956"/>
                      <a:pt x="9186" y="1103"/>
                      <a:pt x="9001" y="1177"/>
                    </a:cubicBezTo>
                    <a:cubicBezTo>
                      <a:pt x="8477" y="863"/>
                      <a:pt x="8028" y="660"/>
                      <a:pt x="7496" y="660"/>
                    </a:cubicBezTo>
                    <a:cubicBezTo>
                      <a:pt x="7276" y="660"/>
                      <a:pt x="7042" y="695"/>
                      <a:pt x="6782" y="771"/>
                    </a:cubicBezTo>
                    <a:cubicBezTo>
                      <a:pt x="5989" y="497"/>
                      <a:pt x="4892" y="1"/>
                      <a:pt x="3911" y="1"/>
                    </a:cubicBezTo>
                    <a:close/>
                  </a:path>
                </a:pathLst>
              </a:custGeom>
              <a:solidFill>
                <a:srgbClr val="2B4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6" name="Google Shape;23506;p39"/>
              <p:cNvSpPr/>
              <p:nvPr/>
            </p:nvSpPr>
            <p:spPr>
              <a:xfrm>
                <a:off x="3610350" y="4331850"/>
                <a:ext cx="278225" cy="98775"/>
              </a:xfrm>
              <a:custGeom>
                <a:avLst/>
                <a:gdLst/>
                <a:ahLst/>
                <a:cxnLst/>
                <a:rect l="l" t="t" r="r" b="b"/>
                <a:pathLst>
                  <a:path w="11129" h="3951" extrusionOk="0">
                    <a:moveTo>
                      <a:pt x="1935" y="1"/>
                    </a:moveTo>
                    <a:cubicBezTo>
                      <a:pt x="1590" y="1"/>
                      <a:pt x="1260" y="62"/>
                      <a:pt x="962" y="216"/>
                    </a:cubicBezTo>
                    <a:cubicBezTo>
                      <a:pt x="740" y="364"/>
                      <a:pt x="296" y="623"/>
                      <a:pt x="0" y="919"/>
                    </a:cubicBezTo>
                    <a:cubicBezTo>
                      <a:pt x="2588" y="2213"/>
                      <a:pt x="5361" y="3285"/>
                      <a:pt x="8171" y="3950"/>
                    </a:cubicBezTo>
                    <a:cubicBezTo>
                      <a:pt x="8984" y="3765"/>
                      <a:pt x="11129" y="3137"/>
                      <a:pt x="10574" y="2471"/>
                    </a:cubicBezTo>
                    <a:cubicBezTo>
                      <a:pt x="10278" y="2176"/>
                      <a:pt x="9982" y="1880"/>
                      <a:pt x="9650" y="1658"/>
                    </a:cubicBezTo>
                    <a:cubicBezTo>
                      <a:pt x="9499" y="1691"/>
                      <a:pt x="9357" y="1706"/>
                      <a:pt x="9221" y="1706"/>
                    </a:cubicBezTo>
                    <a:cubicBezTo>
                      <a:pt x="8592" y="1706"/>
                      <a:pt x="8116" y="1375"/>
                      <a:pt x="7690" y="919"/>
                    </a:cubicBezTo>
                    <a:cubicBezTo>
                      <a:pt x="7431" y="956"/>
                      <a:pt x="7210" y="1103"/>
                      <a:pt x="7025" y="1177"/>
                    </a:cubicBezTo>
                    <a:cubicBezTo>
                      <a:pt x="6501" y="863"/>
                      <a:pt x="6034" y="660"/>
                      <a:pt x="5503" y="660"/>
                    </a:cubicBezTo>
                    <a:cubicBezTo>
                      <a:pt x="5285" y="660"/>
                      <a:pt x="5055" y="695"/>
                      <a:pt x="4807" y="771"/>
                    </a:cubicBezTo>
                    <a:cubicBezTo>
                      <a:pt x="4013" y="497"/>
                      <a:pt x="2916" y="1"/>
                      <a:pt x="1935" y="1"/>
                    </a:cubicBezTo>
                    <a:close/>
                  </a:path>
                </a:pathLst>
              </a:custGeom>
              <a:solidFill>
                <a:srgbClr val="2B4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7" name="Google Shape;23507;p39"/>
              <p:cNvSpPr/>
              <p:nvPr/>
            </p:nvSpPr>
            <p:spPr>
              <a:xfrm>
                <a:off x="3560325" y="4354800"/>
                <a:ext cx="255225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3259" extrusionOk="0">
                    <a:moveTo>
                      <a:pt x="2038" y="1"/>
                    </a:moveTo>
                    <a:cubicBezTo>
                      <a:pt x="1890" y="75"/>
                      <a:pt x="1816" y="185"/>
                      <a:pt x="1706" y="259"/>
                    </a:cubicBezTo>
                    <a:cubicBezTo>
                      <a:pt x="1262" y="777"/>
                      <a:pt x="449" y="555"/>
                      <a:pt x="227" y="1479"/>
                    </a:cubicBezTo>
                    <a:cubicBezTo>
                      <a:pt x="0" y="2285"/>
                      <a:pt x="1524" y="2542"/>
                      <a:pt x="2717" y="2542"/>
                    </a:cubicBezTo>
                    <a:cubicBezTo>
                      <a:pt x="3275" y="2542"/>
                      <a:pt x="3760" y="2486"/>
                      <a:pt x="3961" y="2404"/>
                    </a:cubicBezTo>
                    <a:cubicBezTo>
                      <a:pt x="4067" y="2375"/>
                      <a:pt x="4170" y="2362"/>
                      <a:pt x="4268" y="2362"/>
                    </a:cubicBezTo>
                    <a:cubicBezTo>
                      <a:pt x="5097" y="2362"/>
                      <a:pt x="5677" y="3258"/>
                      <a:pt x="6554" y="3258"/>
                    </a:cubicBezTo>
                    <a:cubicBezTo>
                      <a:pt x="6659" y="3258"/>
                      <a:pt x="6768" y="3245"/>
                      <a:pt x="6881" y="3217"/>
                    </a:cubicBezTo>
                    <a:cubicBezTo>
                      <a:pt x="7362" y="3143"/>
                      <a:pt x="7732" y="2847"/>
                      <a:pt x="8138" y="2662"/>
                    </a:cubicBezTo>
                    <a:cubicBezTo>
                      <a:pt x="8203" y="2637"/>
                      <a:pt x="8267" y="2625"/>
                      <a:pt x="8329" y="2625"/>
                    </a:cubicBezTo>
                    <a:cubicBezTo>
                      <a:pt x="8750" y="2625"/>
                      <a:pt x="9141" y="3133"/>
                      <a:pt x="9772" y="3133"/>
                    </a:cubicBezTo>
                    <a:cubicBezTo>
                      <a:pt x="9852" y="3133"/>
                      <a:pt x="9936" y="3124"/>
                      <a:pt x="10024" y="3106"/>
                    </a:cubicBezTo>
                    <a:cubicBezTo>
                      <a:pt x="10061" y="3106"/>
                      <a:pt x="10172" y="3032"/>
                      <a:pt x="10209" y="3032"/>
                    </a:cubicBezTo>
                    <a:cubicBezTo>
                      <a:pt x="7362" y="2293"/>
                      <a:pt x="4626" y="1295"/>
                      <a:pt x="2038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8" name="Google Shape;23508;p39"/>
              <p:cNvSpPr/>
              <p:nvPr/>
            </p:nvSpPr>
            <p:spPr>
              <a:xfrm>
                <a:off x="3873900" y="4392600"/>
                <a:ext cx="39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56" extrusionOk="0">
                    <a:moveTo>
                      <a:pt x="3" y="0"/>
                    </a:moveTo>
                    <a:lnTo>
                      <a:pt x="3" y="0"/>
                    </a:lnTo>
                    <a:cubicBezTo>
                      <a:pt x="1" y="0"/>
                      <a:pt x="8" y="12"/>
                      <a:pt x="32" y="41"/>
                    </a:cubicBezTo>
                    <a:cubicBezTo>
                      <a:pt x="117" y="126"/>
                      <a:pt x="149" y="156"/>
                      <a:pt x="152" y="156"/>
                    </a:cubicBezTo>
                    <a:cubicBezTo>
                      <a:pt x="159" y="156"/>
                      <a:pt x="13" y="0"/>
                      <a:pt x="3" y="0"/>
                    </a:cubicBezTo>
                    <a:close/>
                  </a:path>
                </a:pathLst>
              </a:custGeom>
              <a:solidFill>
                <a:srgbClr val="2B4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9" name="Google Shape;23509;p39"/>
              <p:cNvSpPr/>
              <p:nvPr/>
            </p:nvSpPr>
            <p:spPr>
              <a:xfrm>
                <a:off x="3604525" y="4200375"/>
                <a:ext cx="639900" cy="205600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8224" extrusionOk="0">
                    <a:moveTo>
                      <a:pt x="7271" y="6175"/>
                    </a:moveTo>
                    <a:cubicBezTo>
                      <a:pt x="7281" y="6175"/>
                      <a:pt x="7289" y="6176"/>
                      <a:pt x="7295" y="6178"/>
                    </a:cubicBezTo>
                    <a:cubicBezTo>
                      <a:pt x="6822" y="6398"/>
                      <a:pt x="6377" y="6645"/>
                      <a:pt x="6050" y="6645"/>
                    </a:cubicBezTo>
                    <a:cubicBezTo>
                      <a:pt x="5993" y="6645"/>
                      <a:pt x="5939" y="6638"/>
                      <a:pt x="5890" y="6621"/>
                    </a:cubicBezTo>
                    <a:cubicBezTo>
                      <a:pt x="5880" y="6640"/>
                      <a:pt x="5863" y="6650"/>
                      <a:pt x="5843" y="6650"/>
                    </a:cubicBezTo>
                    <a:cubicBezTo>
                      <a:pt x="5784" y="6650"/>
                      <a:pt x="5695" y="6573"/>
                      <a:pt x="5668" y="6436"/>
                    </a:cubicBezTo>
                    <a:lnTo>
                      <a:pt x="5668" y="6436"/>
                    </a:lnTo>
                    <a:cubicBezTo>
                      <a:pt x="5688" y="6443"/>
                      <a:pt x="5717" y="6446"/>
                      <a:pt x="5754" y="6446"/>
                    </a:cubicBezTo>
                    <a:cubicBezTo>
                      <a:pt x="6097" y="6446"/>
                      <a:pt x="7082" y="6175"/>
                      <a:pt x="7271" y="6175"/>
                    </a:cubicBezTo>
                    <a:close/>
                    <a:moveTo>
                      <a:pt x="13469" y="1"/>
                    </a:moveTo>
                    <a:cubicBezTo>
                      <a:pt x="13456" y="1"/>
                      <a:pt x="13443" y="2"/>
                      <a:pt x="13432" y="3"/>
                    </a:cubicBezTo>
                    <a:lnTo>
                      <a:pt x="13358" y="3"/>
                    </a:lnTo>
                    <a:lnTo>
                      <a:pt x="13062" y="151"/>
                    </a:lnTo>
                    <a:cubicBezTo>
                      <a:pt x="11647" y="766"/>
                      <a:pt x="10017" y="1099"/>
                      <a:pt x="8374" y="1099"/>
                    </a:cubicBezTo>
                    <a:cubicBezTo>
                      <a:pt x="6754" y="1099"/>
                      <a:pt x="5122" y="775"/>
                      <a:pt x="3672" y="77"/>
                    </a:cubicBezTo>
                    <a:cubicBezTo>
                      <a:pt x="3598" y="225"/>
                      <a:pt x="3450" y="336"/>
                      <a:pt x="3376" y="521"/>
                    </a:cubicBezTo>
                    <a:cubicBezTo>
                      <a:pt x="2489" y="595"/>
                      <a:pt x="1010" y="2111"/>
                      <a:pt x="825" y="3257"/>
                    </a:cubicBezTo>
                    <a:cubicBezTo>
                      <a:pt x="1" y="5535"/>
                      <a:pt x="1131" y="6018"/>
                      <a:pt x="2413" y="6018"/>
                    </a:cubicBezTo>
                    <a:cubicBezTo>
                      <a:pt x="3087" y="6018"/>
                      <a:pt x="3803" y="5884"/>
                      <a:pt x="4300" y="5808"/>
                    </a:cubicBezTo>
                    <a:cubicBezTo>
                      <a:pt x="4939" y="6446"/>
                      <a:pt x="4760" y="8072"/>
                      <a:pt x="6051" y="8072"/>
                    </a:cubicBezTo>
                    <a:cubicBezTo>
                      <a:pt x="6106" y="8072"/>
                      <a:pt x="6163" y="8069"/>
                      <a:pt x="6223" y="8063"/>
                    </a:cubicBezTo>
                    <a:cubicBezTo>
                      <a:pt x="6901" y="8029"/>
                      <a:pt x="7891" y="6812"/>
                      <a:pt x="8421" y="6812"/>
                    </a:cubicBezTo>
                    <a:cubicBezTo>
                      <a:pt x="8468" y="6812"/>
                      <a:pt x="8512" y="6822"/>
                      <a:pt x="8552" y="6843"/>
                    </a:cubicBezTo>
                    <a:cubicBezTo>
                      <a:pt x="8989" y="7135"/>
                      <a:pt x="9474" y="7236"/>
                      <a:pt x="9974" y="7236"/>
                    </a:cubicBezTo>
                    <a:cubicBezTo>
                      <a:pt x="10869" y="7236"/>
                      <a:pt x="11812" y="6911"/>
                      <a:pt x="12619" y="6769"/>
                    </a:cubicBezTo>
                    <a:cubicBezTo>
                      <a:pt x="12822" y="7814"/>
                      <a:pt x="13662" y="8175"/>
                      <a:pt x="14426" y="8175"/>
                    </a:cubicBezTo>
                    <a:cubicBezTo>
                      <a:pt x="14635" y="8175"/>
                      <a:pt x="14839" y="8148"/>
                      <a:pt x="15022" y="8100"/>
                    </a:cubicBezTo>
                    <a:cubicBezTo>
                      <a:pt x="15182" y="8051"/>
                      <a:pt x="15289" y="8030"/>
                      <a:pt x="15380" y="8030"/>
                    </a:cubicBezTo>
                    <a:cubicBezTo>
                      <a:pt x="15564" y="8030"/>
                      <a:pt x="15687" y="8112"/>
                      <a:pt x="16057" y="8211"/>
                    </a:cubicBezTo>
                    <a:cubicBezTo>
                      <a:pt x="16097" y="8220"/>
                      <a:pt x="16138" y="8223"/>
                      <a:pt x="16181" y="8223"/>
                    </a:cubicBezTo>
                    <a:cubicBezTo>
                      <a:pt x="16644" y="8223"/>
                      <a:pt x="17231" y="7755"/>
                      <a:pt x="17562" y="7755"/>
                    </a:cubicBezTo>
                    <a:cubicBezTo>
                      <a:pt x="17593" y="7755"/>
                      <a:pt x="17621" y="7759"/>
                      <a:pt x="17647" y="7767"/>
                    </a:cubicBezTo>
                    <a:cubicBezTo>
                      <a:pt x="17779" y="7822"/>
                      <a:pt x="17896" y="7842"/>
                      <a:pt x="18002" y="7842"/>
                    </a:cubicBezTo>
                    <a:cubicBezTo>
                      <a:pt x="18294" y="7842"/>
                      <a:pt x="18515" y="7693"/>
                      <a:pt x="18806" y="7693"/>
                    </a:cubicBezTo>
                    <a:cubicBezTo>
                      <a:pt x="18913" y="7693"/>
                      <a:pt x="19030" y="7713"/>
                      <a:pt x="19162" y="7767"/>
                    </a:cubicBezTo>
                    <a:cubicBezTo>
                      <a:pt x="19449" y="7895"/>
                      <a:pt x="19736" y="7947"/>
                      <a:pt x="20023" y="7947"/>
                    </a:cubicBezTo>
                    <a:cubicBezTo>
                      <a:pt x="20402" y="7947"/>
                      <a:pt x="20780" y="7856"/>
                      <a:pt x="21159" y="7730"/>
                    </a:cubicBezTo>
                    <a:cubicBezTo>
                      <a:pt x="21676" y="7545"/>
                      <a:pt x="22120" y="7287"/>
                      <a:pt x="22527" y="6806"/>
                    </a:cubicBezTo>
                    <a:cubicBezTo>
                      <a:pt x="22810" y="6939"/>
                      <a:pt x="23101" y="6998"/>
                      <a:pt x="23392" y="6998"/>
                    </a:cubicBezTo>
                    <a:cubicBezTo>
                      <a:pt x="23748" y="6998"/>
                      <a:pt x="24104" y="6911"/>
                      <a:pt x="24449" y="6769"/>
                    </a:cubicBezTo>
                    <a:cubicBezTo>
                      <a:pt x="24930" y="6473"/>
                      <a:pt x="25558" y="5438"/>
                      <a:pt x="25595" y="4514"/>
                    </a:cubicBezTo>
                    <a:lnTo>
                      <a:pt x="25595" y="4514"/>
                    </a:lnTo>
                    <a:cubicBezTo>
                      <a:pt x="25479" y="4524"/>
                      <a:pt x="25362" y="4529"/>
                      <a:pt x="25244" y="4529"/>
                    </a:cubicBezTo>
                    <a:cubicBezTo>
                      <a:pt x="23160" y="4529"/>
                      <a:pt x="20934" y="3018"/>
                      <a:pt x="19569" y="1408"/>
                    </a:cubicBezTo>
                    <a:cubicBezTo>
                      <a:pt x="19532" y="1371"/>
                      <a:pt x="19532" y="1334"/>
                      <a:pt x="19495" y="1334"/>
                    </a:cubicBezTo>
                    <a:cubicBezTo>
                      <a:pt x="19081" y="1571"/>
                      <a:pt x="18549" y="1784"/>
                      <a:pt x="18163" y="1784"/>
                    </a:cubicBezTo>
                    <a:cubicBezTo>
                      <a:pt x="18067" y="1784"/>
                      <a:pt x="17979" y="1771"/>
                      <a:pt x="17905" y="1741"/>
                    </a:cubicBezTo>
                    <a:cubicBezTo>
                      <a:pt x="17731" y="1654"/>
                      <a:pt x="17553" y="1619"/>
                      <a:pt x="17374" y="1619"/>
                    </a:cubicBezTo>
                    <a:cubicBezTo>
                      <a:pt x="16655" y="1619"/>
                      <a:pt x="15914" y="2177"/>
                      <a:pt x="15291" y="2177"/>
                    </a:cubicBezTo>
                    <a:cubicBezTo>
                      <a:pt x="15212" y="2177"/>
                      <a:pt x="15134" y="2168"/>
                      <a:pt x="15059" y="2148"/>
                    </a:cubicBezTo>
                    <a:cubicBezTo>
                      <a:pt x="15925" y="1462"/>
                      <a:pt x="14007" y="1"/>
                      <a:pt x="13469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0" name="Google Shape;23510;p39"/>
              <p:cNvSpPr/>
              <p:nvPr/>
            </p:nvSpPr>
            <p:spPr>
              <a:xfrm>
                <a:off x="3607575" y="4202300"/>
                <a:ext cx="235700" cy="147900"/>
              </a:xfrm>
              <a:custGeom>
                <a:avLst/>
                <a:gdLst/>
                <a:ahLst/>
                <a:cxnLst/>
                <a:rect l="l" t="t" r="r" b="b"/>
                <a:pathLst>
                  <a:path w="9428" h="5916" extrusionOk="0">
                    <a:moveTo>
                      <a:pt x="3624" y="0"/>
                    </a:moveTo>
                    <a:cubicBezTo>
                      <a:pt x="3513" y="148"/>
                      <a:pt x="3365" y="259"/>
                      <a:pt x="3291" y="444"/>
                    </a:cubicBezTo>
                    <a:cubicBezTo>
                      <a:pt x="2404" y="518"/>
                      <a:pt x="925" y="2034"/>
                      <a:pt x="740" y="3180"/>
                    </a:cubicBezTo>
                    <a:cubicBezTo>
                      <a:pt x="0" y="5250"/>
                      <a:pt x="888" y="5842"/>
                      <a:pt x="2034" y="5916"/>
                    </a:cubicBezTo>
                    <a:cubicBezTo>
                      <a:pt x="2440" y="5250"/>
                      <a:pt x="2736" y="4548"/>
                      <a:pt x="2995" y="3697"/>
                    </a:cubicBezTo>
                    <a:cubicBezTo>
                      <a:pt x="3665" y="4080"/>
                      <a:pt x="4282" y="4244"/>
                      <a:pt x="4856" y="4244"/>
                    </a:cubicBezTo>
                    <a:cubicBezTo>
                      <a:pt x="6719" y="4244"/>
                      <a:pt x="8128" y="2516"/>
                      <a:pt x="9428" y="962"/>
                    </a:cubicBezTo>
                    <a:lnTo>
                      <a:pt x="9428" y="962"/>
                    </a:lnTo>
                    <a:cubicBezTo>
                      <a:pt x="9029" y="999"/>
                      <a:pt x="8628" y="1018"/>
                      <a:pt x="8228" y="1018"/>
                    </a:cubicBezTo>
                    <a:cubicBezTo>
                      <a:pt x="6629" y="1018"/>
                      <a:pt x="5043" y="710"/>
                      <a:pt x="3624" y="0"/>
                    </a:cubicBezTo>
                    <a:close/>
                  </a:path>
                </a:pathLst>
              </a:custGeom>
              <a:solidFill>
                <a:srgbClr val="2E4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1" name="Google Shape;23511;p39"/>
              <p:cNvSpPr/>
              <p:nvPr/>
            </p:nvSpPr>
            <p:spPr>
              <a:xfrm>
                <a:off x="3888550" y="4200375"/>
                <a:ext cx="355875" cy="197750"/>
              </a:xfrm>
              <a:custGeom>
                <a:avLst/>
                <a:gdLst/>
                <a:ahLst/>
                <a:cxnLst/>
                <a:rect l="l" t="t" r="r" b="b"/>
                <a:pathLst>
                  <a:path w="14235" h="7910" extrusionOk="0">
                    <a:moveTo>
                      <a:pt x="2145" y="1"/>
                    </a:moveTo>
                    <a:cubicBezTo>
                      <a:pt x="2131" y="1"/>
                      <a:pt x="2119" y="2"/>
                      <a:pt x="2108" y="3"/>
                    </a:cubicBezTo>
                    <a:lnTo>
                      <a:pt x="2034" y="3"/>
                    </a:lnTo>
                    <a:lnTo>
                      <a:pt x="1738" y="151"/>
                    </a:lnTo>
                    <a:cubicBezTo>
                      <a:pt x="1184" y="373"/>
                      <a:pt x="592" y="558"/>
                      <a:pt x="1" y="743"/>
                    </a:cubicBezTo>
                    <a:cubicBezTo>
                      <a:pt x="1516" y="3959"/>
                      <a:pt x="4104" y="6288"/>
                      <a:pt x="7099" y="7730"/>
                    </a:cubicBezTo>
                    <a:cubicBezTo>
                      <a:pt x="7200" y="7690"/>
                      <a:pt x="7302" y="7660"/>
                      <a:pt x="7428" y="7660"/>
                    </a:cubicBezTo>
                    <a:cubicBezTo>
                      <a:pt x="7531" y="7660"/>
                      <a:pt x="7651" y="7680"/>
                      <a:pt x="7801" y="7730"/>
                    </a:cubicBezTo>
                    <a:cubicBezTo>
                      <a:pt x="8088" y="7858"/>
                      <a:pt x="8375" y="7910"/>
                      <a:pt x="8662" y="7910"/>
                    </a:cubicBezTo>
                    <a:cubicBezTo>
                      <a:pt x="9041" y="7910"/>
                      <a:pt x="9419" y="7820"/>
                      <a:pt x="9798" y="7693"/>
                    </a:cubicBezTo>
                    <a:cubicBezTo>
                      <a:pt x="10315" y="7509"/>
                      <a:pt x="10759" y="7250"/>
                      <a:pt x="11166" y="6769"/>
                    </a:cubicBezTo>
                    <a:cubicBezTo>
                      <a:pt x="11449" y="6902"/>
                      <a:pt x="11740" y="6961"/>
                      <a:pt x="12031" y="6961"/>
                    </a:cubicBezTo>
                    <a:cubicBezTo>
                      <a:pt x="12387" y="6961"/>
                      <a:pt x="12743" y="6874"/>
                      <a:pt x="13088" y="6732"/>
                    </a:cubicBezTo>
                    <a:cubicBezTo>
                      <a:pt x="13569" y="6436"/>
                      <a:pt x="14197" y="5401"/>
                      <a:pt x="14234" y="4477"/>
                    </a:cubicBezTo>
                    <a:lnTo>
                      <a:pt x="14234" y="4477"/>
                    </a:lnTo>
                    <a:cubicBezTo>
                      <a:pt x="14104" y="4491"/>
                      <a:pt x="13971" y="4498"/>
                      <a:pt x="13838" y="4498"/>
                    </a:cubicBezTo>
                    <a:cubicBezTo>
                      <a:pt x="11856" y="4498"/>
                      <a:pt x="9598" y="3002"/>
                      <a:pt x="8282" y="1408"/>
                    </a:cubicBezTo>
                    <a:cubicBezTo>
                      <a:pt x="8208" y="1371"/>
                      <a:pt x="8208" y="1297"/>
                      <a:pt x="8171" y="1297"/>
                    </a:cubicBezTo>
                    <a:cubicBezTo>
                      <a:pt x="7745" y="1571"/>
                      <a:pt x="7219" y="1770"/>
                      <a:pt x="6840" y="1770"/>
                    </a:cubicBezTo>
                    <a:cubicBezTo>
                      <a:pt x="6759" y="1770"/>
                      <a:pt x="6684" y="1761"/>
                      <a:pt x="6618" y="1741"/>
                    </a:cubicBezTo>
                    <a:cubicBezTo>
                      <a:pt x="6437" y="1654"/>
                      <a:pt x="6255" y="1619"/>
                      <a:pt x="6073" y="1619"/>
                    </a:cubicBezTo>
                    <a:cubicBezTo>
                      <a:pt x="5344" y="1619"/>
                      <a:pt x="4617" y="2177"/>
                      <a:pt x="3976" y="2177"/>
                    </a:cubicBezTo>
                    <a:cubicBezTo>
                      <a:pt x="3894" y="2177"/>
                      <a:pt x="3813" y="2168"/>
                      <a:pt x="3735" y="2148"/>
                    </a:cubicBezTo>
                    <a:cubicBezTo>
                      <a:pt x="4601" y="1462"/>
                      <a:pt x="2683" y="1"/>
                      <a:pt x="2145" y="1"/>
                    </a:cubicBezTo>
                    <a:close/>
                  </a:path>
                </a:pathLst>
              </a:custGeom>
              <a:solidFill>
                <a:srgbClr val="2E4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2" name="Google Shape;23512;p39"/>
              <p:cNvSpPr/>
              <p:nvPr/>
            </p:nvSpPr>
            <p:spPr>
              <a:xfrm>
                <a:off x="3769325" y="4219850"/>
                <a:ext cx="275450" cy="163625"/>
              </a:xfrm>
              <a:custGeom>
                <a:avLst/>
                <a:gdLst/>
                <a:ahLst/>
                <a:cxnLst/>
                <a:rect l="l" t="t" r="r" b="b"/>
                <a:pathLst>
                  <a:path w="11018" h="6545" extrusionOk="0">
                    <a:moveTo>
                      <a:pt x="4733" y="1"/>
                    </a:moveTo>
                    <a:cubicBezTo>
                      <a:pt x="4104" y="112"/>
                      <a:pt x="3549" y="223"/>
                      <a:pt x="2958" y="297"/>
                    </a:cubicBezTo>
                    <a:cubicBezTo>
                      <a:pt x="2071" y="1369"/>
                      <a:pt x="1109" y="2515"/>
                      <a:pt x="0" y="3143"/>
                    </a:cubicBezTo>
                    <a:cubicBezTo>
                      <a:pt x="3291" y="4733"/>
                      <a:pt x="7210" y="6138"/>
                      <a:pt x="11018" y="6545"/>
                    </a:cubicBezTo>
                    <a:cubicBezTo>
                      <a:pt x="8356" y="5066"/>
                      <a:pt x="6100" y="2885"/>
                      <a:pt x="4733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3" name="Google Shape;23513;p39"/>
              <p:cNvSpPr/>
              <p:nvPr/>
            </p:nvSpPr>
            <p:spPr>
              <a:xfrm>
                <a:off x="3657475" y="4294725"/>
                <a:ext cx="410400" cy="110325"/>
              </a:xfrm>
              <a:custGeom>
                <a:avLst/>
                <a:gdLst/>
                <a:ahLst/>
                <a:cxnLst/>
                <a:rect l="l" t="t" r="r" b="b"/>
                <a:pathLst>
                  <a:path w="16416" h="4413" extrusionOk="0">
                    <a:moveTo>
                      <a:pt x="5153" y="2401"/>
                    </a:moveTo>
                    <a:cubicBezTo>
                      <a:pt x="5163" y="2401"/>
                      <a:pt x="5171" y="2402"/>
                      <a:pt x="5177" y="2404"/>
                    </a:cubicBezTo>
                    <a:cubicBezTo>
                      <a:pt x="4704" y="2624"/>
                      <a:pt x="4259" y="2871"/>
                      <a:pt x="3932" y="2871"/>
                    </a:cubicBezTo>
                    <a:cubicBezTo>
                      <a:pt x="3875" y="2871"/>
                      <a:pt x="3821" y="2864"/>
                      <a:pt x="3772" y="2847"/>
                    </a:cubicBezTo>
                    <a:cubicBezTo>
                      <a:pt x="3762" y="2866"/>
                      <a:pt x="3745" y="2876"/>
                      <a:pt x="3725" y="2876"/>
                    </a:cubicBezTo>
                    <a:cubicBezTo>
                      <a:pt x="3666" y="2876"/>
                      <a:pt x="3577" y="2799"/>
                      <a:pt x="3550" y="2662"/>
                    </a:cubicBezTo>
                    <a:lnTo>
                      <a:pt x="3550" y="2662"/>
                    </a:lnTo>
                    <a:cubicBezTo>
                      <a:pt x="3570" y="2669"/>
                      <a:pt x="3599" y="2672"/>
                      <a:pt x="3636" y="2672"/>
                    </a:cubicBezTo>
                    <a:cubicBezTo>
                      <a:pt x="3979" y="2672"/>
                      <a:pt x="4964" y="2401"/>
                      <a:pt x="5153" y="2401"/>
                    </a:cubicBezTo>
                    <a:close/>
                    <a:moveTo>
                      <a:pt x="962" y="0"/>
                    </a:moveTo>
                    <a:cubicBezTo>
                      <a:pt x="703" y="888"/>
                      <a:pt x="371" y="1627"/>
                      <a:pt x="1" y="2219"/>
                    </a:cubicBezTo>
                    <a:cubicBezTo>
                      <a:pt x="80" y="2223"/>
                      <a:pt x="161" y="2224"/>
                      <a:pt x="242" y="2224"/>
                    </a:cubicBezTo>
                    <a:cubicBezTo>
                      <a:pt x="926" y="2224"/>
                      <a:pt x="1691" y="2096"/>
                      <a:pt x="2219" y="1997"/>
                    </a:cubicBezTo>
                    <a:cubicBezTo>
                      <a:pt x="2893" y="2635"/>
                      <a:pt x="2682" y="4261"/>
                      <a:pt x="3970" y="4261"/>
                    </a:cubicBezTo>
                    <a:cubicBezTo>
                      <a:pt x="4025" y="4261"/>
                      <a:pt x="4082" y="4258"/>
                      <a:pt x="4142" y="4252"/>
                    </a:cubicBezTo>
                    <a:cubicBezTo>
                      <a:pt x="4820" y="4218"/>
                      <a:pt x="5810" y="3001"/>
                      <a:pt x="6340" y="3001"/>
                    </a:cubicBezTo>
                    <a:cubicBezTo>
                      <a:pt x="6387" y="3001"/>
                      <a:pt x="6431" y="3011"/>
                      <a:pt x="6471" y="3032"/>
                    </a:cubicBezTo>
                    <a:cubicBezTo>
                      <a:pt x="6921" y="3324"/>
                      <a:pt x="7410" y="3425"/>
                      <a:pt x="7910" y="3425"/>
                    </a:cubicBezTo>
                    <a:cubicBezTo>
                      <a:pt x="8803" y="3425"/>
                      <a:pt x="9731" y="3100"/>
                      <a:pt x="10537" y="2958"/>
                    </a:cubicBezTo>
                    <a:cubicBezTo>
                      <a:pt x="10741" y="4003"/>
                      <a:pt x="11581" y="4364"/>
                      <a:pt x="12345" y="4364"/>
                    </a:cubicBezTo>
                    <a:cubicBezTo>
                      <a:pt x="12554" y="4364"/>
                      <a:pt x="12758" y="4337"/>
                      <a:pt x="12941" y="4289"/>
                    </a:cubicBezTo>
                    <a:cubicBezTo>
                      <a:pt x="13113" y="4240"/>
                      <a:pt x="13228" y="4219"/>
                      <a:pt x="13325" y="4219"/>
                    </a:cubicBezTo>
                    <a:cubicBezTo>
                      <a:pt x="13520" y="4219"/>
                      <a:pt x="13643" y="4301"/>
                      <a:pt x="14013" y="4400"/>
                    </a:cubicBezTo>
                    <a:cubicBezTo>
                      <a:pt x="14050" y="4409"/>
                      <a:pt x="14089" y="4413"/>
                      <a:pt x="14129" y="4413"/>
                    </a:cubicBezTo>
                    <a:cubicBezTo>
                      <a:pt x="14565" y="4413"/>
                      <a:pt x="15150" y="3944"/>
                      <a:pt x="15481" y="3944"/>
                    </a:cubicBezTo>
                    <a:cubicBezTo>
                      <a:pt x="15512" y="3944"/>
                      <a:pt x="15540" y="3948"/>
                      <a:pt x="15566" y="3956"/>
                    </a:cubicBezTo>
                    <a:cubicBezTo>
                      <a:pt x="15706" y="4019"/>
                      <a:pt x="15827" y="4042"/>
                      <a:pt x="15942" y="4042"/>
                    </a:cubicBezTo>
                    <a:cubicBezTo>
                      <a:pt x="16099" y="4042"/>
                      <a:pt x="16245" y="3999"/>
                      <a:pt x="16416" y="3956"/>
                    </a:cubicBezTo>
                    <a:lnTo>
                      <a:pt x="15566" y="3550"/>
                    </a:lnTo>
                    <a:cubicBezTo>
                      <a:pt x="11794" y="3180"/>
                      <a:pt x="7839" y="1812"/>
                      <a:pt x="4585" y="148"/>
                    </a:cubicBezTo>
                    <a:cubicBezTo>
                      <a:pt x="4031" y="389"/>
                      <a:pt x="3476" y="546"/>
                      <a:pt x="2885" y="546"/>
                    </a:cubicBezTo>
                    <a:cubicBezTo>
                      <a:pt x="2293" y="546"/>
                      <a:pt x="1665" y="389"/>
                      <a:pt x="962" y="0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4" name="Google Shape;23514;p39"/>
              <p:cNvSpPr/>
              <p:nvPr/>
            </p:nvSpPr>
            <p:spPr>
              <a:xfrm>
                <a:off x="2804375" y="4214400"/>
                <a:ext cx="580475" cy="185950"/>
              </a:xfrm>
              <a:custGeom>
                <a:avLst/>
                <a:gdLst/>
                <a:ahLst/>
                <a:cxnLst/>
                <a:rect l="l" t="t" r="r" b="b"/>
                <a:pathLst>
                  <a:path w="23219" h="7438" extrusionOk="0">
                    <a:moveTo>
                      <a:pt x="17756" y="1859"/>
                    </a:moveTo>
                    <a:cubicBezTo>
                      <a:pt x="17936" y="1859"/>
                      <a:pt x="18131" y="2119"/>
                      <a:pt x="18375" y="2363"/>
                    </a:cubicBezTo>
                    <a:cubicBezTo>
                      <a:pt x="18128" y="2177"/>
                      <a:pt x="17906" y="2095"/>
                      <a:pt x="17645" y="2095"/>
                    </a:cubicBezTo>
                    <a:cubicBezTo>
                      <a:pt x="17594" y="2095"/>
                      <a:pt x="17542" y="2098"/>
                      <a:pt x="17488" y="2104"/>
                    </a:cubicBezTo>
                    <a:cubicBezTo>
                      <a:pt x="17576" y="1928"/>
                      <a:pt x="17664" y="1859"/>
                      <a:pt x="17756" y="1859"/>
                    </a:cubicBezTo>
                    <a:close/>
                    <a:moveTo>
                      <a:pt x="6749" y="1"/>
                    </a:moveTo>
                    <a:cubicBezTo>
                      <a:pt x="6522" y="1"/>
                      <a:pt x="6272" y="73"/>
                      <a:pt x="6027" y="145"/>
                    </a:cubicBezTo>
                    <a:cubicBezTo>
                      <a:pt x="5029" y="1677"/>
                      <a:pt x="2897" y="2626"/>
                      <a:pt x="957" y="2626"/>
                    </a:cubicBezTo>
                    <a:cubicBezTo>
                      <a:pt x="884" y="2626"/>
                      <a:pt x="812" y="2625"/>
                      <a:pt x="740" y="2622"/>
                    </a:cubicBezTo>
                    <a:cubicBezTo>
                      <a:pt x="518" y="2733"/>
                      <a:pt x="297" y="2881"/>
                      <a:pt x="38" y="3103"/>
                    </a:cubicBezTo>
                    <a:cubicBezTo>
                      <a:pt x="445" y="3620"/>
                      <a:pt x="445" y="4397"/>
                      <a:pt x="1" y="4877"/>
                    </a:cubicBezTo>
                    <a:cubicBezTo>
                      <a:pt x="38" y="4877"/>
                      <a:pt x="38" y="4914"/>
                      <a:pt x="112" y="4914"/>
                    </a:cubicBezTo>
                    <a:cubicBezTo>
                      <a:pt x="323" y="5759"/>
                      <a:pt x="1162" y="6061"/>
                      <a:pt x="2036" y="6061"/>
                    </a:cubicBezTo>
                    <a:cubicBezTo>
                      <a:pt x="2691" y="6061"/>
                      <a:pt x="3365" y="5891"/>
                      <a:pt x="3809" y="5654"/>
                    </a:cubicBezTo>
                    <a:cubicBezTo>
                      <a:pt x="3879" y="6738"/>
                      <a:pt x="4413" y="7061"/>
                      <a:pt x="5159" y="7061"/>
                    </a:cubicBezTo>
                    <a:cubicBezTo>
                      <a:pt x="5202" y="7061"/>
                      <a:pt x="5244" y="7060"/>
                      <a:pt x="5288" y="7058"/>
                    </a:cubicBezTo>
                    <a:cubicBezTo>
                      <a:pt x="5939" y="6052"/>
                      <a:pt x="6970" y="5045"/>
                      <a:pt x="8171" y="5045"/>
                    </a:cubicBezTo>
                    <a:cubicBezTo>
                      <a:pt x="8470" y="5045"/>
                      <a:pt x="8779" y="5107"/>
                      <a:pt x="9096" y="5247"/>
                    </a:cubicBezTo>
                    <a:cubicBezTo>
                      <a:pt x="10094" y="5617"/>
                      <a:pt x="10759" y="6393"/>
                      <a:pt x="11277" y="7317"/>
                    </a:cubicBezTo>
                    <a:cubicBezTo>
                      <a:pt x="11554" y="7391"/>
                      <a:pt x="11859" y="7437"/>
                      <a:pt x="12155" y="7437"/>
                    </a:cubicBezTo>
                    <a:cubicBezTo>
                      <a:pt x="12451" y="7437"/>
                      <a:pt x="12737" y="7391"/>
                      <a:pt x="12978" y="7280"/>
                    </a:cubicBezTo>
                    <a:cubicBezTo>
                      <a:pt x="12978" y="6578"/>
                      <a:pt x="13458" y="5875"/>
                      <a:pt x="14346" y="5875"/>
                    </a:cubicBezTo>
                    <a:cubicBezTo>
                      <a:pt x="15085" y="5875"/>
                      <a:pt x="15529" y="6393"/>
                      <a:pt x="15639" y="6948"/>
                    </a:cubicBezTo>
                    <a:cubicBezTo>
                      <a:pt x="16076" y="7093"/>
                      <a:pt x="16694" y="7192"/>
                      <a:pt x="17281" y="7192"/>
                    </a:cubicBezTo>
                    <a:cubicBezTo>
                      <a:pt x="17440" y="7192"/>
                      <a:pt x="17597" y="7185"/>
                      <a:pt x="17747" y="7169"/>
                    </a:cubicBezTo>
                    <a:cubicBezTo>
                      <a:pt x="17784" y="7058"/>
                      <a:pt x="17895" y="6911"/>
                      <a:pt x="17969" y="6763"/>
                    </a:cubicBezTo>
                    <a:cubicBezTo>
                      <a:pt x="19180" y="5278"/>
                      <a:pt x="20714" y="4638"/>
                      <a:pt x="22226" y="4638"/>
                    </a:cubicBezTo>
                    <a:cubicBezTo>
                      <a:pt x="22559" y="4638"/>
                      <a:pt x="22891" y="4669"/>
                      <a:pt x="23218" y="4729"/>
                    </a:cubicBezTo>
                    <a:lnTo>
                      <a:pt x="23218" y="4581"/>
                    </a:lnTo>
                    <a:cubicBezTo>
                      <a:pt x="23182" y="3805"/>
                      <a:pt x="21998" y="3990"/>
                      <a:pt x="21518" y="3916"/>
                    </a:cubicBezTo>
                    <a:cubicBezTo>
                      <a:pt x="20686" y="3762"/>
                      <a:pt x="20214" y="3300"/>
                      <a:pt x="19437" y="3300"/>
                    </a:cubicBezTo>
                    <a:cubicBezTo>
                      <a:pt x="19282" y="3300"/>
                      <a:pt x="19115" y="3318"/>
                      <a:pt x="18930" y="3361"/>
                    </a:cubicBezTo>
                    <a:cubicBezTo>
                      <a:pt x="19004" y="3287"/>
                      <a:pt x="19410" y="3029"/>
                      <a:pt x="19521" y="2992"/>
                    </a:cubicBezTo>
                    <a:cubicBezTo>
                      <a:pt x="20224" y="2511"/>
                      <a:pt x="19115" y="1735"/>
                      <a:pt x="18782" y="1550"/>
                    </a:cubicBezTo>
                    <a:cubicBezTo>
                      <a:pt x="17668" y="773"/>
                      <a:pt x="16800" y="89"/>
                      <a:pt x="15447" y="89"/>
                    </a:cubicBezTo>
                    <a:cubicBezTo>
                      <a:pt x="15318" y="89"/>
                      <a:pt x="15186" y="95"/>
                      <a:pt x="15048" y="108"/>
                    </a:cubicBezTo>
                    <a:lnTo>
                      <a:pt x="14567" y="108"/>
                    </a:lnTo>
                    <a:lnTo>
                      <a:pt x="14530" y="145"/>
                    </a:lnTo>
                    <a:cubicBezTo>
                      <a:pt x="13829" y="1107"/>
                      <a:pt x="12984" y="1486"/>
                      <a:pt x="12106" y="1486"/>
                    </a:cubicBezTo>
                    <a:cubicBezTo>
                      <a:pt x="10994" y="1486"/>
                      <a:pt x="9829" y="877"/>
                      <a:pt x="8837" y="71"/>
                    </a:cubicBezTo>
                    <a:cubicBezTo>
                      <a:pt x="8393" y="219"/>
                      <a:pt x="7913" y="441"/>
                      <a:pt x="7543" y="810"/>
                    </a:cubicBezTo>
                    <a:cubicBezTo>
                      <a:pt x="7407" y="178"/>
                      <a:pt x="7106" y="1"/>
                      <a:pt x="6749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5" name="Google Shape;23515;p39"/>
              <p:cNvSpPr/>
              <p:nvPr/>
            </p:nvSpPr>
            <p:spPr>
              <a:xfrm>
                <a:off x="2882025" y="4254050"/>
                <a:ext cx="388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5529" h="5889" extrusionOk="0">
                    <a:moveTo>
                      <a:pt x="7912" y="1"/>
                    </a:moveTo>
                    <a:cubicBezTo>
                      <a:pt x="6692" y="297"/>
                      <a:pt x="5546" y="592"/>
                      <a:pt x="4400" y="1110"/>
                    </a:cubicBezTo>
                    <a:cubicBezTo>
                      <a:pt x="2884" y="1701"/>
                      <a:pt x="1331" y="2884"/>
                      <a:pt x="0" y="4400"/>
                    </a:cubicBezTo>
                    <a:cubicBezTo>
                      <a:pt x="296" y="4363"/>
                      <a:pt x="518" y="4252"/>
                      <a:pt x="703" y="4105"/>
                    </a:cubicBezTo>
                    <a:cubicBezTo>
                      <a:pt x="772" y="5218"/>
                      <a:pt x="1333" y="5513"/>
                      <a:pt x="2046" y="5513"/>
                    </a:cubicBezTo>
                    <a:cubicBezTo>
                      <a:pt x="2091" y="5513"/>
                      <a:pt x="2136" y="5512"/>
                      <a:pt x="2182" y="5509"/>
                    </a:cubicBezTo>
                    <a:cubicBezTo>
                      <a:pt x="2833" y="4503"/>
                      <a:pt x="3864" y="3496"/>
                      <a:pt x="5084" y="3496"/>
                    </a:cubicBezTo>
                    <a:cubicBezTo>
                      <a:pt x="5388" y="3496"/>
                      <a:pt x="5703" y="3558"/>
                      <a:pt x="6027" y="3698"/>
                    </a:cubicBezTo>
                    <a:cubicBezTo>
                      <a:pt x="6988" y="4068"/>
                      <a:pt x="7690" y="4844"/>
                      <a:pt x="8171" y="5768"/>
                    </a:cubicBezTo>
                    <a:cubicBezTo>
                      <a:pt x="8448" y="5842"/>
                      <a:pt x="8753" y="5888"/>
                      <a:pt x="9054" y="5888"/>
                    </a:cubicBezTo>
                    <a:cubicBezTo>
                      <a:pt x="9354" y="5888"/>
                      <a:pt x="9650" y="5842"/>
                      <a:pt x="9909" y="5731"/>
                    </a:cubicBezTo>
                    <a:cubicBezTo>
                      <a:pt x="9909" y="5029"/>
                      <a:pt x="10352" y="4363"/>
                      <a:pt x="11240" y="4363"/>
                    </a:cubicBezTo>
                    <a:cubicBezTo>
                      <a:pt x="11979" y="4363"/>
                      <a:pt x="12423" y="4844"/>
                      <a:pt x="12533" y="5398"/>
                    </a:cubicBezTo>
                    <a:cubicBezTo>
                      <a:pt x="13016" y="5559"/>
                      <a:pt x="13752" y="5664"/>
                      <a:pt x="14373" y="5664"/>
                    </a:cubicBezTo>
                    <a:cubicBezTo>
                      <a:pt x="14465" y="5664"/>
                      <a:pt x="14555" y="5662"/>
                      <a:pt x="14641" y="5657"/>
                    </a:cubicBezTo>
                    <a:cubicBezTo>
                      <a:pt x="14715" y="5509"/>
                      <a:pt x="14789" y="5362"/>
                      <a:pt x="14900" y="5214"/>
                    </a:cubicBezTo>
                    <a:cubicBezTo>
                      <a:pt x="15121" y="4955"/>
                      <a:pt x="15343" y="4770"/>
                      <a:pt x="15528" y="4548"/>
                    </a:cubicBezTo>
                    <a:cubicBezTo>
                      <a:pt x="13088" y="2921"/>
                      <a:pt x="10537" y="1406"/>
                      <a:pt x="7912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6" name="Google Shape;23516;p39"/>
              <p:cNvSpPr/>
              <p:nvPr/>
            </p:nvSpPr>
            <p:spPr>
              <a:xfrm>
                <a:off x="3012350" y="4216150"/>
                <a:ext cx="372500" cy="149775"/>
              </a:xfrm>
              <a:custGeom>
                <a:avLst/>
                <a:gdLst/>
                <a:ahLst/>
                <a:cxnLst/>
                <a:rect l="l" t="t" r="r" b="b"/>
                <a:pathLst>
                  <a:path w="14900" h="5991" extrusionOk="0">
                    <a:moveTo>
                      <a:pt x="9437" y="1789"/>
                    </a:moveTo>
                    <a:cubicBezTo>
                      <a:pt x="9617" y="1789"/>
                      <a:pt x="9812" y="2049"/>
                      <a:pt x="10056" y="2293"/>
                    </a:cubicBezTo>
                    <a:cubicBezTo>
                      <a:pt x="9809" y="2107"/>
                      <a:pt x="9587" y="2025"/>
                      <a:pt x="9326" y="2025"/>
                    </a:cubicBezTo>
                    <a:cubicBezTo>
                      <a:pt x="9275" y="2025"/>
                      <a:pt x="9223" y="2028"/>
                      <a:pt x="9169" y="2034"/>
                    </a:cubicBezTo>
                    <a:cubicBezTo>
                      <a:pt x="9257" y="1858"/>
                      <a:pt x="9345" y="1789"/>
                      <a:pt x="9437" y="1789"/>
                    </a:cubicBezTo>
                    <a:close/>
                    <a:moveTo>
                      <a:pt x="518" y="1"/>
                    </a:moveTo>
                    <a:cubicBezTo>
                      <a:pt x="333" y="38"/>
                      <a:pt x="148" y="149"/>
                      <a:pt x="0" y="186"/>
                    </a:cubicBezTo>
                    <a:cubicBezTo>
                      <a:pt x="3623" y="1849"/>
                      <a:pt x="7099" y="3846"/>
                      <a:pt x="10315" y="5990"/>
                    </a:cubicBezTo>
                    <a:cubicBezTo>
                      <a:pt x="11441" y="5013"/>
                      <a:pt x="12685" y="4581"/>
                      <a:pt x="13952" y="4581"/>
                    </a:cubicBezTo>
                    <a:cubicBezTo>
                      <a:pt x="14267" y="4581"/>
                      <a:pt x="14583" y="4608"/>
                      <a:pt x="14899" y="4659"/>
                    </a:cubicBezTo>
                    <a:lnTo>
                      <a:pt x="14899" y="4511"/>
                    </a:lnTo>
                    <a:cubicBezTo>
                      <a:pt x="14863" y="3735"/>
                      <a:pt x="13679" y="3920"/>
                      <a:pt x="13199" y="3846"/>
                    </a:cubicBezTo>
                    <a:cubicBezTo>
                      <a:pt x="12367" y="3692"/>
                      <a:pt x="11895" y="3230"/>
                      <a:pt x="11118" y="3230"/>
                    </a:cubicBezTo>
                    <a:cubicBezTo>
                      <a:pt x="10963" y="3230"/>
                      <a:pt x="10796" y="3248"/>
                      <a:pt x="10611" y="3291"/>
                    </a:cubicBezTo>
                    <a:cubicBezTo>
                      <a:pt x="10685" y="3217"/>
                      <a:pt x="11091" y="2959"/>
                      <a:pt x="11202" y="2922"/>
                    </a:cubicBezTo>
                    <a:cubicBezTo>
                      <a:pt x="11905" y="2441"/>
                      <a:pt x="10796" y="1665"/>
                      <a:pt x="10463" y="1480"/>
                    </a:cubicBezTo>
                    <a:cubicBezTo>
                      <a:pt x="9349" y="703"/>
                      <a:pt x="8481" y="19"/>
                      <a:pt x="7128" y="19"/>
                    </a:cubicBezTo>
                    <a:cubicBezTo>
                      <a:pt x="6999" y="19"/>
                      <a:pt x="6867" y="25"/>
                      <a:pt x="6729" y="38"/>
                    </a:cubicBezTo>
                    <a:lnTo>
                      <a:pt x="6248" y="38"/>
                    </a:lnTo>
                    <a:lnTo>
                      <a:pt x="6211" y="75"/>
                    </a:lnTo>
                    <a:cubicBezTo>
                      <a:pt x="5510" y="1037"/>
                      <a:pt x="4665" y="1416"/>
                      <a:pt x="3787" y="1416"/>
                    </a:cubicBezTo>
                    <a:cubicBezTo>
                      <a:pt x="2675" y="1416"/>
                      <a:pt x="1510" y="807"/>
                      <a:pt x="518" y="1"/>
                    </a:cubicBezTo>
                    <a:close/>
                  </a:path>
                </a:pathLst>
              </a:custGeom>
              <a:solidFill>
                <a:srgbClr val="3A5C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7" name="Google Shape;23517;p39"/>
              <p:cNvSpPr/>
              <p:nvPr/>
            </p:nvSpPr>
            <p:spPr>
              <a:xfrm>
                <a:off x="3291475" y="4289175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7" y="1"/>
                      <a:pt x="37" y="1"/>
                      <a:pt x="0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8" name="Google Shape;23518;p39"/>
              <p:cNvSpPr/>
              <p:nvPr/>
            </p:nvSpPr>
            <p:spPr>
              <a:xfrm>
                <a:off x="3257275" y="4267925"/>
                <a:ext cx="65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23" extrusionOk="0">
                    <a:moveTo>
                      <a:pt x="259" y="222"/>
                    </a:moveTo>
                    <a:cubicBezTo>
                      <a:pt x="259" y="222"/>
                      <a:pt x="1" y="0"/>
                      <a:pt x="259" y="222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9" name="Google Shape;23519;p39"/>
              <p:cNvSpPr/>
              <p:nvPr/>
            </p:nvSpPr>
            <p:spPr>
              <a:xfrm>
                <a:off x="3123250" y="4130275"/>
                <a:ext cx="738525" cy="219400"/>
              </a:xfrm>
              <a:custGeom>
                <a:avLst/>
                <a:gdLst/>
                <a:ahLst/>
                <a:cxnLst/>
                <a:rect l="l" t="t" r="r" b="b"/>
                <a:pathLst>
                  <a:path w="29541" h="8776" extrusionOk="0">
                    <a:moveTo>
                      <a:pt x="17502" y="4332"/>
                    </a:moveTo>
                    <a:lnTo>
                      <a:pt x="17502" y="4332"/>
                    </a:lnTo>
                    <a:cubicBezTo>
                      <a:pt x="17497" y="4332"/>
                      <a:pt x="17488" y="4342"/>
                      <a:pt x="17488" y="4360"/>
                    </a:cubicBezTo>
                    <a:lnTo>
                      <a:pt x="17502" y="4332"/>
                    </a:lnTo>
                    <a:close/>
                    <a:moveTo>
                      <a:pt x="17636" y="4064"/>
                    </a:moveTo>
                    <a:lnTo>
                      <a:pt x="17502" y="4332"/>
                    </a:lnTo>
                    <a:lnTo>
                      <a:pt x="17502" y="4332"/>
                    </a:lnTo>
                    <a:cubicBezTo>
                      <a:pt x="17506" y="4332"/>
                      <a:pt x="17506" y="4342"/>
                      <a:pt x="17488" y="4360"/>
                    </a:cubicBezTo>
                    <a:cubicBezTo>
                      <a:pt x="17472" y="4364"/>
                      <a:pt x="17457" y="4366"/>
                      <a:pt x="17444" y="4366"/>
                    </a:cubicBezTo>
                    <a:cubicBezTo>
                      <a:pt x="17332" y="4366"/>
                      <a:pt x="17299" y="4241"/>
                      <a:pt x="17266" y="4175"/>
                    </a:cubicBezTo>
                    <a:cubicBezTo>
                      <a:pt x="17377" y="4138"/>
                      <a:pt x="17488" y="4138"/>
                      <a:pt x="17636" y="4064"/>
                    </a:cubicBezTo>
                    <a:close/>
                    <a:moveTo>
                      <a:pt x="22469" y="4418"/>
                    </a:moveTo>
                    <a:cubicBezTo>
                      <a:pt x="22558" y="4418"/>
                      <a:pt x="22627" y="4461"/>
                      <a:pt x="22627" y="4582"/>
                    </a:cubicBezTo>
                    <a:cubicBezTo>
                      <a:pt x="22525" y="4643"/>
                      <a:pt x="22423" y="4671"/>
                      <a:pt x="22322" y="4671"/>
                    </a:cubicBezTo>
                    <a:cubicBezTo>
                      <a:pt x="22238" y="4671"/>
                      <a:pt x="22155" y="4652"/>
                      <a:pt x="22072" y="4619"/>
                    </a:cubicBezTo>
                    <a:cubicBezTo>
                      <a:pt x="22096" y="4548"/>
                      <a:pt x="22314" y="4418"/>
                      <a:pt x="22469" y="4418"/>
                    </a:cubicBezTo>
                    <a:close/>
                    <a:moveTo>
                      <a:pt x="15943" y="0"/>
                    </a:moveTo>
                    <a:cubicBezTo>
                      <a:pt x="14928" y="0"/>
                      <a:pt x="14021" y="274"/>
                      <a:pt x="13310" y="1329"/>
                    </a:cubicBezTo>
                    <a:cubicBezTo>
                      <a:pt x="13160" y="1574"/>
                      <a:pt x="12995" y="1674"/>
                      <a:pt x="12828" y="1674"/>
                    </a:cubicBezTo>
                    <a:cubicBezTo>
                      <a:pt x="12542" y="1674"/>
                      <a:pt x="12250" y="1383"/>
                      <a:pt x="12016" y="1033"/>
                    </a:cubicBezTo>
                    <a:cubicBezTo>
                      <a:pt x="11979" y="959"/>
                      <a:pt x="11979" y="922"/>
                      <a:pt x="11942" y="885"/>
                    </a:cubicBezTo>
                    <a:cubicBezTo>
                      <a:pt x="11942" y="922"/>
                      <a:pt x="11905" y="1033"/>
                      <a:pt x="11905" y="1070"/>
                    </a:cubicBezTo>
                    <a:cubicBezTo>
                      <a:pt x="11286" y="2515"/>
                      <a:pt x="10154" y="3640"/>
                      <a:pt x="8570" y="3640"/>
                    </a:cubicBezTo>
                    <a:cubicBezTo>
                      <a:pt x="8452" y="3640"/>
                      <a:pt x="8331" y="3634"/>
                      <a:pt x="8208" y="3621"/>
                    </a:cubicBezTo>
                    <a:cubicBezTo>
                      <a:pt x="6655" y="3473"/>
                      <a:pt x="5325" y="2807"/>
                      <a:pt x="5066" y="1292"/>
                    </a:cubicBezTo>
                    <a:cubicBezTo>
                      <a:pt x="4215" y="1403"/>
                      <a:pt x="3254" y="1698"/>
                      <a:pt x="2848" y="2438"/>
                    </a:cubicBezTo>
                    <a:cubicBezTo>
                      <a:pt x="2367" y="3251"/>
                      <a:pt x="1" y="3103"/>
                      <a:pt x="297" y="4619"/>
                    </a:cubicBezTo>
                    <a:cubicBezTo>
                      <a:pt x="334" y="4841"/>
                      <a:pt x="481" y="5100"/>
                      <a:pt x="666" y="5284"/>
                    </a:cubicBezTo>
                    <a:cubicBezTo>
                      <a:pt x="814" y="5174"/>
                      <a:pt x="925" y="5100"/>
                      <a:pt x="1073" y="5026"/>
                    </a:cubicBezTo>
                    <a:cubicBezTo>
                      <a:pt x="1414" y="4935"/>
                      <a:pt x="1777" y="4892"/>
                      <a:pt x="2150" y="4892"/>
                    </a:cubicBezTo>
                    <a:cubicBezTo>
                      <a:pt x="4366" y="4892"/>
                      <a:pt x="6985" y="6402"/>
                      <a:pt x="8060" y="8427"/>
                    </a:cubicBezTo>
                    <a:cubicBezTo>
                      <a:pt x="8632" y="8427"/>
                      <a:pt x="9183" y="8385"/>
                      <a:pt x="9735" y="8385"/>
                    </a:cubicBezTo>
                    <a:cubicBezTo>
                      <a:pt x="10218" y="8385"/>
                      <a:pt x="10703" y="8417"/>
                      <a:pt x="11203" y="8538"/>
                    </a:cubicBezTo>
                    <a:cubicBezTo>
                      <a:pt x="11447" y="8597"/>
                      <a:pt x="11678" y="8621"/>
                      <a:pt x="11901" y="8621"/>
                    </a:cubicBezTo>
                    <a:cubicBezTo>
                      <a:pt x="12679" y="8621"/>
                      <a:pt x="13353" y="8338"/>
                      <a:pt x="14086" y="8338"/>
                    </a:cubicBezTo>
                    <a:cubicBezTo>
                      <a:pt x="14447" y="8338"/>
                      <a:pt x="14823" y="8407"/>
                      <a:pt x="15233" y="8612"/>
                    </a:cubicBezTo>
                    <a:cubicBezTo>
                      <a:pt x="15432" y="8724"/>
                      <a:pt x="15739" y="8775"/>
                      <a:pt x="16113" y="8775"/>
                    </a:cubicBezTo>
                    <a:cubicBezTo>
                      <a:pt x="17471" y="8775"/>
                      <a:pt x="19717" y="8098"/>
                      <a:pt x="20963" y="7170"/>
                    </a:cubicBezTo>
                    <a:cubicBezTo>
                      <a:pt x="21037" y="7059"/>
                      <a:pt x="21148" y="6948"/>
                      <a:pt x="21222" y="6837"/>
                    </a:cubicBezTo>
                    <a:cubicBezTo>
                      <a:pt x="21259" y="6800"/>
                      <a:pt x="21370" y="6763"/>
                      <a:pt x="21407" y="6689"/>
                    </a:cubicBezTo>
                    <a:cubicBezTo>
                      <a:pt x="21740" y="6320"/>
                      <a:pt x="21924" y="5913"/>
                      <a:pt x="21777" y="5506"/>
                    </a:cubicBezTo>
                    <a:lnTo>
                      <a:pt x="21777" y="5506"/>
                    </a:lnTo>
                    <a:cubicBezTo>
                      <a:pt x="22165" y="5589"/>
                      <a:pt x="22657" y="5631"/>
                      <a:pt x="23144" y="5631"/>
                    </a:cubicBezTo>
                    <a:cubicBezTo>
                      <a:pt x="23306" y="5631"/>
                      <a:pt x="23468" y="5626"/>
                      <a:pt x="23625" y="5617"/>
                    </a:cubicBezTo>
                    <a:cubicBezTo>
                      <a:pt x="23773" y="5617"/>
                      <a:pt x="23921" y="5543"/>
                      <a:pt x="23995" y="5543"/>
                    </a:cubicBezTo>
                    <a:cubicBezTo>
                      <a:pt x="24697" y="4804"/>
                      <a:pt x="25437" y="4175"/>
                      <a:pt x="26361" y="3880"/>
                    </a:cubicBezTo>
                    <a:cubicBezTo>
                      <a:pt x="26731" y="3806"/>
                      <a:pt x="27100" y="3732"/>
                      <a:pt x="27470" y="3732"/>
                    </a:cubicBezTo>
                    <a:cubicBezTo>
                      <a:pt x="27530" y="3671"/>
                      <a:pt x="27615" y="3611"/>
                      <a:pt x="27685" y="3611"/>
                    </a:cubicBezTo>
                    <a:cubicBezTo>
                      <a:pt x="27700" y="3611"/>
                      <a:pt x="27715" y="3614"/>
                      <a:pt x="27729" y="3621"/>
                    </a:cubicBezTo>
                    <a:cubicBezTo>
                      <a:pt x="27803" y="3658"/>
                      <a:pt x="27803" y="3732"/>
                      <a:pt x="27803" y="3806"/>
                    </a:cubicBezTo>
                    <a:cubicBezTo>
                      <a:pt x="28357" y="3843"/>
                      <a:pt x="28838" y="4027"/>
                      <a:pt x="29319" y="4360"/>
                    </a:cubicBezTo>
                    <a:cubicBezTo>
                      <a:pt x="29540" y="3917"/>
                      <a:pt x="29356" y="3436"/>
                      <a:pt x="28579" y="2955"/>
                    </a:cubicBezTo>
                    <a:cubicBezTo>
                      <a:pt x="28005" y="2351"/>
                      <a:pt x="26420" y="1525"/>
                      <a:pt x="25314" y="1525"/>
                    </a:cubicBezTo>
                    <a:cubicBezTo>
                      <a:pt x="25067" y="1525"/>
                      <a:pt x="24843" y="1567"/>
                      <a:pt x="24660" y="1661"/>
                    </a:cubicBezTo>
                    <a:cubicBezTo>
                      <a:pt x="23830" y="1424"/>
                      <a:pt x="22954" y="1096"/>
                      <a:pt x="22101" y="1096"/>
                    </a:cubicBezTo>
                    <a:cubicBezTo>
                      <a:pt x="21624" y="1096"/>
                      <a:pt x="21155" y="1198"/>
                      <a:pt x="20704" y="1477"/>
                    </a:cubicBezTo>
                    <a:cubicBezTo>
                      <a:pt x="20689" y="1478"/>
                      <a:pt x="20675" y="1478"/>
                      <a:pt x="20661" y="1478"/>
                    </a:cubicBezTo>
                    <a:cubicBezTo>
                      <a:pt x="20153" y="1478"/>
                      <a:pt x="20205" y="846"/>
                      <a:pt x="19521" y="774"/>
                    </a:cubicBezTo>
                    <a:cubicBezTo>
                      <a:pt x="18782" y="774"/>
                      <a:pt x="18375" y="220"/>
                      <a:pt x="17562" y="146"/>
                    </a:cubicBezTo>
                    <a:cubicBezTo>
                      <a:pt x="17002" y="71"/>
                      <a:pt x="16458" y="0"/>
                      <a:pt x="15943" y="0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0" name="Google Shape;23520;p39"/>
              <p:cNvSpPr/>
              <p:nvPr/>
            </p:nvSpPr>
            <p:spPr>
              <a:xfrm>
                <a:off x="3375575" y="4129350"/>
                <a:ext cx="25420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10168" h="4143" extrusionOk="0">
                    <a:moveTo>
                      <a:pt x="5813" y="0"/>
                    </a:moveTo>
                    <a:cubicBezTo>
                      <a:pt x="4798" y="0"/>
                      <a:pt x="3891" y="274"/>
                      <a:pt x="3180" y="1329"/>
                    </a:cubicBezTo>
                    <a:cubicBezTo>
                      <a:pt x="3030" y="1574"/>
                      <a:pt x="2865" y="1674"/>
                      <a:pt x="2698" y="1674"/>
                    </a:cubicBezTo>
                    <a:cubicBezTo>
                      <a:pt x="2412" y="1674"/>
                      <a:pt x="2120" y="1383"/>
                      <a:pt x="1886" y="1033"/>
                    </a:cubicBezTo>
                    <a:cubicBezTo>
                      <a:pt x="1849" y="959"/>
                      <a:pt x="1849" y="922"/>
                      <a:pt x="1812" y="885"/>
                    </a:cubicBezTo>
                    <a:cubicBezTo>
                      <a:pt x="1812" y="922"/>
                      <a:pt x="1738" y="1033"/>
                      <a:pt x="1738" y="1070"/>
                    </a:cubicBezTo>
                    <a:cubicBezTo>
                      <a:pt x="1369" y="1994"/>
                      <a:pt x="777" y="2771"/>
                      <a:pt x="1" y="3177"/>
                    </a:cubicBezTo>
                    <a:cubicBezTo>
                      <a:pt x="223" y="3806"/>
                      <a:pt x="999" y="4028"/>
                      <a:pt x="999" y="4028"/>
                    </a:cubicBezTo>
                    <a:cubicBezTo>
                      <a:pt x="1537" y="4105"/>
                      <a:pt x="2060" y="4142"/>
                      <a:pt x="2571" y="4142"/>
                    </a:cubicBezTo>
                    <a:cubicBezTo>
                      <a:pt x="5465" y="4142"/>
                      <a:pt x="7936" y="2957"/>
                      <a:pt x="10168" y="1292"/>
                    </a:cubicBezTo>
                    <a:cubicBezTo>
                      <a:pt x="9983" y="1107"/>
                      <a:pt x="9835" y="848"/>
                      <a:pt x="9391" y="774"/>
                    </a:cubicBezTo>
                    <a:cubicBezTo>
                      <a:pt x="8652" y="774"/>
                      <a:pt x="8208" y="220"/>
                      <a:pt x="7432" y="146"/>
                    </a:cubicBezTo>
                    <a:cubicBezTo>
                      <a:pt x="6872" y="71"/>
                      <a:pt x="6328" y="0"/>
                      <a:pt x="5813" y="0"/>
                    </a:cubicBezTo>
                    <a:close/>
                  </a:path>
                </a:pathLst>
              </a:custGeom>
              <a:solidFill>
                <a:srgbClr val="466E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1" name="Google Shape;23521;p39"/>
              <p:cNvSpPr/>
              <p:nvPr/>
            </p:nvSpPr>
            <p:spPr>
              <a:xfrm>
                <a:off x="3846025" y="4230950"/>
                <a:ext cx="111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97" extrusionOk="0">
                    <a:moveTo>
                      <a:pt x="445" y="0"/>
                    </a:moveTo>
                    <a:cubicBezTo>
                      <a:pt x="297" y="0"/>
                      <a:pt x="112" y="37"/>
                      <a:pt x="1" y="37"/>
                    </a:cubicBezTo>
                    <a:cubicBezTo>
                      <a:pt x="112" y="111"/>
                      <a:pt x="260" y="185"/>
                      <a:pt x="408" y="296"/>
                    </a:cubicBezTo>
                    <a:cubicBezTo>
                      <a:pt x="408" y="185"/>
                      <a:pt x="445" y="111"/>
                      <a:pt x="445" y="0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2" name="Google Shape;23522;p39"/>
              <p:cNvSpPr/>
              <p:nvPr/>
            </p:nvSpPr>
            <p:spPr>
              <a:xfrm>
                <a:off x="3289625" y="4301200"/>
                <a:ext cx="354025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14161" h="198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18" y="481"/>
                      <a:pt x="999" y="1035"/>
                      <a:pt x="1294" y="1627"/>
                    </a:cubicBezTo>
                    <a:cubicBezTo>
                      <a:pt x="1831" y="1627"/>
                      <a:pt x="2357" y="1590"/>
                      <a:pt x="2880" y="1590"/>
                    </a:cubicBezTo>
                    <a:cubicBezTo>
                      <a:pt x="3402" y="1590"/>
                      <a:pt x="3919" y="1627"/>
                      <a:pt x="4437" y="1775"/>
                    </a:cubicBezTo>
                    <a:cubicBezTo>
                      <a:pt x="4678" y="1832"/>
                      <a:pt x="4906" y="1855"/>
                      <a:pt x="5125" y="1855"/>
                    </a:cubicBezTo>
                    <a:cubicBezTo>
                      <a:pt x="5934" y="1855"/>
                      <a:pt x="6612" y="1545"/>
                      <a:pt x="7357" y="1545"/>
                    </a:cubicBezTo>
                    <a:cubicBezTo>
                      <a:pt x="7706" y="1545"/>
                      <a:pt x="8069" y="1613"/>
                      <a:pt x="8467" y="1812"/>
                    </a:cubicBezTo>
                    <a:cubicBezTo>
                      <a:pt x="8671" y="1926"/>
                      <a:pt x="8985" y="1979"/>
                      <a:pt x="9368" y="1979"/>
                    </a:cubicBezTo>
                    <a:cubicBezTo>
                      <a:pt x="10719" y="1979"/>
                      <a:pt x="12922" y="1320"/>
                      <a:pt x="14160" y="370"/>
                    </a:cubicBezTo>
                    <a:lnTo>
                      <a:pt x="14160" y="370"/>
                    </a:lnTo>
                    <a:cubicBezTo>
                      <a:pt x="12005" y="926"/>
                      <a:pt x="9819" y="1205"/>
                      <a:pt x="7648" y="1205"/>
                    </a:cubicBezTo>
                    <a:cubicBezTo>
                      <a:pt x="5052" y="1205"/>
                      <a:pt x="2477" y="806"/>
                      <a:pt x="0" y="0"/>
                    </a:cubicBezTo>
                    <a:close/>
                  </a:path>
                </a:pathLst>
              </a:custGeom>
              <a:solidFill>
                <a:srgbClr val="74A3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3" name="Google Shape;23523;p39"/>
              <p:cNvSpPr/>
              <p:nvPr/>
            </p:nvSpPr>
            <p:spPr>
              <a:xfrm>
                <a:off x="3123250" y="4198600"/>
                <a:ext cx="235725" cy="99850"/>
              </a:xfrm>
              <a:custGeom>
                <a:avLst/>
                <a:gdLst/>
                <a:ahLst/>
                <a:cxnLst/>
                <a:rect l="l" t="t" r="r" b="b"/>
                <a:pathLst>
                  <a:path w="9429" h="3994" extrusionOk="0">
                    <a:moveTo>
                      <a:pt x="2515" y="1"/>
                    </a:moveTo>
                    <a:cubicBezTo>
                      <a:pt x="1775" y="518"/>
                      <a:pt x="1" y="592"/>
                      <a:pt x="186" y="1923"/>
                    </a:cubicBezTo>
                    <a:cubicBezTo>
                      <a:pt x="186" y="2182"/>
                      <a:pt x="334" y="2404"/>
                      <a:pt x="518" y="2588"/>
                    </a:cubicBezTo>
                    <a:cubicBezTo>
                      <a:pt x="666" y="2515"/>
                      <a:pt x="814" y="2404"/>
                      <a:pt x="925" y="2367"/>
                    </a:cubicBezTo>
                    <a:cubicBezTo>
                      <a:pt x="1285" y="2267"/>
                      <a:pt x="1668" y="2220"/>
                      <a:pt x="2062" y="2220"/>
                    </a:cubicBezTo>
                    <a:cubicBezTo>
                      <a:pt x="3568" y="2220"/>
                      <a:pt x="5240" y="2909"/>
                      <a:pt x="6471" y="3993"/>
                    </a:cubicBezTo>
                    <a:cubicBezTo>
                      <a:pt x="7543" y="2958"/>
                      <a:pt x="8504" y="1849"/>
                      <a:pt x="9428" y="703"/>
                    </a:cubicBezTo>
                    <a:lnTo>
                      <a:pt x="9428" y="703"/>
                    </a:lnTo>
                    <a:cubicBezTo>
                      <a:pt x="9118" y="816"/>
                      <a:pt x="8807" y="864"/>
                      <a:pt x="8447" y="864"/>
                    </a:cubicBezTo>
                    <a:cubicBezTo>
                      <a:pt x="8336" y="864"/>
                      <a:pt x="8220" y="860"/>
                      <a:pt x="8097" y="851"/>
                    </a:cubicBezTo>
                    <a:cubicBezTo>
                      <a:pt x="7765" y="777"/>
                      <a:pt x="7395" y="740"/>
                      <a:pt x="7136" y="666"/>
                    </a:cubicBezTo>
                    <a:cubicBezTo>
                      <a:pt x="7099" y="666"/>
                      <a:pt x="7025" y="703"/>
                      <a:pt x="7025" y="740"/>
                    </a:cubicBezTo>
                    <a:cubicBezTo>
                      <a:pt x="6389" y="1121"/>
                      <a:pt x="5815" y="1280"/>
                      <a:pt x="5280" y="1280"/>
                    </a:cubicBezTo>
                    <a:cubicBezTo>
                      <a:pt x="4261" y="1280"/>
                      <a:pt x="3388" y="704"/>
                      <a:pt x="2515" y="1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4" name="Google Shape;23524;p39"/>
              <p:cNvSpPr/>
              <p:nvPr/>
            </p:nvSpPr>
            <p:spPr>
              <a:xfrm>
                <a:off x="3285000" y="4176425"/>
                <a:ext cx="324450" cy="150675"/>
              </a:xfrm>
              <a:custGeom>
                <a:avLst/>
                <a:gdLst/>
                <a:ahLst/>
                <a:cxnLst/>
                <a:rect l="l" t="t" r="r" b="b"/>
                <a:pathLst>
                  <a:path w="12978" h="6027" extrusionOk="0">
                    <a:moveTo>
                      <a:pt x="12977" y="0"/>
                    </a:moveTo>
                    <a:lnTo>
                      <a:pt x="12977" y="0"/>
                    </a:lnTo>
                    <a:cubicBezTo>
                      <a:pt x="11002" y="1358"/>
                      <a:pt x="8769" y="2253"/>
                      <a:pt x="6191" y="2253"/>
                    </a:cubicBezTo>
                    <a:cubicBezTo>
                      <a:pt x="5682" y="2253"/>
                      <a:pt x="5159" y="2218"/>
                      <a:pt x="4622" y="2145"/>
                    </a:cubicBezTo>
                    <a:cubicBezTo>
                      <a:pt x="4622" y="2145"/>
                      <a:pt x="3846" y="1849"/>
                      <a:pt x="3587" y="1368"/>
                    </a:cubicBezTo>
                    <a:cubicBezTo>
                      <a:pt x="3402" y="1442"/>
                      <a:pt x="3143" y="1553"/>
                      <a:pt x="2958" y="1627"/>
                    </a:cubicBezTo>
                    <a:cubicBezTo>
                      <a:pt x="2034" y="2773"/>
                      <a:pt x="1073" y="3845"/>
                      <a:pt x="1" y="4917"/>
                    </a:cubicBezTo>
                    <a:lnTo>
                      <a:pt x="149" y="5065"/>
                    </a:lnTo>
                    <a:cubicBezTo>
                      <a:pt x="1553" y="5509"/>
                      <a:pt x="2958" y="5805"/>
                      <a:pt x="4400" y="6026"/>
                    </a:cubicBezTo>
                    <a:cubicBezTo>
                      <a:pt x="7543" y="4437"/>
                      <a:pt x="10463" y="2477"/>
                      <a:pt x="12977" y="0"/>
                    </a:cubicBezTo>
                    <a:close/>
                  </a:path>
                </a:pathLst>
              </a:custGeom>
              <a:solidFill>
                <a:srgbClr val="7691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5" name="Google Shape;23525;p39"/>
              <p:cNvSpPr/>
              <p:nvPr/>
            </p:nvSpPr>
            <p:spPr>
              <a:xfrm>
                <a:off x="3395925" y="4157000"/>
                <a:ext cx="377125" cy="175050"/>
              </a:xfrm>
              <a:custGeom>
                <a:avLst/>
                <a:gdLst/>
                <a:ahLst/>
                <a:cxnLst/>
                <a:rect l="l" t="t" r="r" b="b"/>
                <a:pathLst>
                  <a:path w="15085" h="7002" extrusionOk="0">
                    <a:moveTo>
                      <a:pt x="6595" y="3263"/>
                    </a:moveTo>
                    <a:lnTo>
                      <a:pt x="6595" y="3263"/>
                    </a:lnTo>
                    <a:cubicBezTo>
                      <a:pt x="6590" y="3263"/>
                      <a:pt x="6581" y="3273"/>
                      <a:pt x="6581" y="3291"/>
                    </a:cubicBezTo>
                    <a:lnTo>
                      <a:pt x="6595" y="3263"/>
                    </a:lnTo>
                    <a:close/>
                    <a:moveTo>
                      <a:pt x="6729" y="2995"/>
                    </a:moveTo>
                    <a:lnTo>
                      <a:pt x="6595" y="3263"/>
                    </a:lnTo>
                    <a:lnTo>
                      <a:pt x="6595" y="3263"/>
                    </a:lnTo>
                    <a:cubicBezTo>
                      <a:pt x="6599" y="3263"/>
                      <a:pt x="6599" y="3273"/>
                      <a:pt x="6581" y="3291"/>
                    </a:cubicBezTo>
                    <a:cubicBezTo>
                      <a:pt x="6565" y="3295"/>
                      <a:pt x="6550" y="3297"/>
                      <a:pt x="6537" y="3297"/>
                    </a:cubicBezTo>
                    <a:cubicBezTo>
                      <a:pt x="6425" y="3297"/>
                      <a:pt x="6392" y="3172"/>
                      <a:pt x="6359" y="3106"/>
                    </a:cubicBezTo>
                    <a:cubicBezTo>
                      <a:pt x="6470" y="3069"/>
                      <a:pt x="6581" y="3069"/>
                      <a:pt x="6729" y="2995"/>
                    </a:cubicBezTo>
                    <a:close/>
                    <a:moveTo>
                      <a:pt x="11562" y="3349"/>
                    </a:moveTo>
                    <a:cubicBezTo>
                      <a:pt x="11651" y="3349"/>
                      <a:pt x="11720" y="3392"/>
                      <a:pt x="11720" y="3513"/>
                    </a:cubicBezTo>
                    <a:cubicBezTo>
                      <a:pt x="11618" y="3574"/>
                      <a:pt x="11516" y="3602"/>
                      <a:pt x="11415" y="3602"/>
                    </a:cubicBezTo>
                    <a:cubicBezTo>
                      <a:pt x="11331" y="3602"/>
                      <a:pt x="11248" y="3583"/>
                      <a:pt x="11165" y="3550"/>
                    </a:cubicBezTo>
                    <a:cubicBezTo>
                      <a:pt x="11189" y="3479"/>
                      <a:pt x="11407" y="3349"/>
                      <a:pt x="11562" y="3349"/>
                    </a:cubicBezTo>
                    <a:close/>
                    <a:moveTo>
                      <a:pt x="10796" y="1"/>
                    </a:moveTo>
                    <a:cubicBezTo>
                      <a:pt x="10389" y="38"/>
                      <a:pt x="10093" y="149"/>
                      <a:pt x="9760" y="371"/>
                    </a:cubicBezTo>
                    <a:cubicBezTo>
                      <a:pt x="9576" y="371"/>
                      <a:pt x="9428" y="297"/>
                      <a:pt x="9354" y="186"/>
                    </a:cubicBezTo>
                    <a:cubicBezTo>
                      <a:pt x="9132" y="371"/>
                      <a:pt x="8836" y="555"/>
                      <a:pt x="8614" y="740"/>
                    </a:cubicBezTo>
                    <a:cubicBezTo>
                      <a:pt x="6063" y="3254"/>
                      <a:pt x="3143" y="5177"/>
                      <a:pt x="0" y="6766"/>
                    </a:cubicBezTo>
                    <a:cubicBezTo>
                      <a:pt x="1161" y="6923"/>
                      <a:pt x="2327" y="7001"/>
                      <a:pt x="3495" y="7001"/>
                    </a:cubicBezTo>
                    <a:cubicBezTo>
                      <a:pt x="5635" y="7001"/>
                      <a:pt x="7779" y="6738"/>
                      <a:pt x="9908" y="6212"/>
                    </a:cubicBezTo>
                    <a:lnTo>
                      <a:pt x="9945" y="6212"/>
                    </a:lnTo>
                    <a:cubicBezTo>
                      <a:pt x="10056" y="6101"/>
                      <a:pt x="10130" y="5953"/>
                      <a:pt x="10241" y="5879"/>
                    </a:cubicBezTo>
                    <a:cubicBezTo>
                      <a:pt x="10278" y="5842"/>
                      <a:pt x="10352" y="5768"/>
                      <a:pt x="10426" y="5731"/>
                    </a:cubicBezTo>
                    <a:cubicBezTo>
                      <a:pt x="10722" y="5362"/>
                      <a:pt x="10906" y="4955"/>
                      <a:pt x="10796" y="4548"/>
                    </a:cubicBezTo>
                    <a:cubicBezTo>
                      <a:pt x="11047" y="4548"/>
                      <a:pt x="11310" y="4554"/>
                      <a:pt x="11573" y="4554"/>
                    </a:cubicBezTo>
                    <a:cubicBezTo>
                      <a:pt x="11968" y="4554"/>
                      <a:pt x="12363" y="4541"/>
                      <a:pt x="12718" y="4474"/>
                    </a:cubicBezTo>
                    <a:cubicBezTo>
                      <a:pt x="12866" y="4474"/>
                      <a:pt x="13014" y="4437"/>
                      <a:pt x="13088" y="4437"/>
                    </a:cubicBezTo>
                    <a:cubicBezTo>
                      <a:pt x="13679" y="3809"/>
                      <a:pt x="14345" y="3217"/>
                      <a:pt x="15084" y="2922"/>
                    </a:cubicBezTo>
                    <a:cubicBezTo>
                      <a:pt x="13420" y="2626"/>
                      <a:pt x="11905" y="1812"/>
                      <a:pt x="10796" y="1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6" name="Google Shape;23526;p39"/>
              <p:cNvSpPr/>
              <p:nvPr/>
            </p:nvSpPr>
            <p:spPr>
              <a:xfrm>
                <a:off x="3665800" y="4156225"/>
                <a:ext cx="192275" cy="75675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3027" extrusionOk="0">
                    <a:moveTo>
                      <a:pt x="424" y="0"/>
                    </a:moveTo>
                    <a:cubicBezTo>
                      <a:pt x="282" y="0"/>
                      <a:pt x="141" y="10"/>
                      <a:pt x="1" y="32"/>
                    </a:cubicBezTo>
                    <a:cubicBezTo>
                      <a:pt x="1110" y="1843"/>
                      <a:pt x="2625" y="2657"/>
                      <a:pt x="4289" y="2953"/>
                    </a:cubicBezTo>
                    <a:cubicBezTo>
                      <a:pt x="4437" y="2916"/>
                      <a:pt x="4511" y="2842"/>
                      <a:pt x="4659" y="2805"/>
                    </a:cubicBezTo>
                    <a:cubicBezTo>
                      <a:pt x="5029" y="2731"/>
                      <a:pt x="5398" y="2657"/>
                      <a:pt x="5768" y="2657"/>
                    </a:cubicBezTo>
                    <a:cubicBezTo>
                      <a:pt x="5825" y="2600"/>
                      <a:pt x="5903" y="2521"/>
                      <a:pt x="5970" y="2521"/>
                    </a:cubicBezTo>
                    <a:cubicBezTo>
                      <a:pt x="5990" y="2521"/>
                      <a:pt x="6010" y="2529"/>
                      <a:pt x="6027" y="2546"/>
                    </a:cubicBezTo>
                    <a:cubicBezTo>
                      <a:pt x="6101" y="2583"/>
                      <a:pt x="6101" y="2657"/>
                      <a:pt x="6101" y="2694"/>
                    </a:cubicBezTo>
                    <a:cubicBezTo>
                      <a:pt x="6470" y="2768"/>
                      <a:pt x="6877" y="2842"/>
                      <a:pt x="7210" y="3026"/>
                    </a:cubicBezTo>
                    <a:cubicBezTo>
                      <a:pt x="7321" y="3026"/>
                      <a:pt x="7506" y="2989"/>
                      <a:pt x="7654" y="2989"/>
                    </a:cubicBezTo>
                    <a:cubicBezTo>
                      <a:pt x="7690" y="2620"/>
                      <a:pt x="7469" y="2250"/>
                      <a:pt x="6840" y="1880"/>
                    </a:cubicBezTo>
                    <a:cubicBezTo>
                      <a:pt x="6266" y="1276"/>
                      <a:pt x="4681" y="450"/>
                      <a:pt x="3555" y="450"/>
                    </a:cubicBezTo>
                    <a:cubicBezTo>
                      <a:pt x="3303" y="450"/>
                      <a:pt x="3074" y="492"/>
                      <a:pt x="2884" y="586"/>
                    </a:cubicBezTo>
                    <a:cubicBezTo>
                      <a:pt x="2095" y="334"/>
                      <a:pt x="1252" y="0"/>
                      <a:pt x="424" y="0"/>
                    </a:cubicBezTo>
                    <a:close/>
                  </a:path>
                </a:pathLst>
              </a:custGeom>
              <a:solidFill>
                <a:srgbClr val="466E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7" name="Google Shape;23527;p39"/>
              <p:cNvSpPr/>
              <p:nvPr/>
            </p:nvSpPr>
            <p:spPr>
              <a:xfrm>
                <a:off x="3185175" y="4161625"/>
                <a:ext cx="115575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4623" h="2767" extrusionOk="0">
                    <a:moveTo>
                      <a:pt x="2441" y="1"/>
                    </a:moveTo>
                    <a:cubicBezTo>
                      <a:pt x="1591" y="75"/>
                      <a:pt x="629" y="407"/>
                      <a:pt x="223" y="1147"/>
                    </a:cubicBezTo>
                    <a:cubicBezTo>
                      <a:pt x="186" y="1258"/>
                      <a:pt x="75" y="1332"/>
                      <a:pt x="1" y="1443"/>
                    </a:cubicBezTo>
                    <a:cubicBezTo>
                      <a:pt x="894" y="2191"/>
                      <a:pt x="1756" y="2766"/>
                      <a:pt x="2761" y="2766"/>
                    </a:cubicBezTo>
                    <a:cubicBezTo>
                      <a:pt x="3295" y="2766"/>
                      <a:pt x="3870" y="2604"/>
                      <a:pt x="4511" y="2219"/>
                    </a:cubicBezTo>
                    <a:cubicBezTo>
                      <a:pt x="4548" y="2219"/>
                      <a:pt x="4622" y="2182"/>
                      <a:pt x="4622" y="2145"/>
                    </a:cubicBezTo>
                    <a:cubicBezTo>
                      <a:pt x="3550" y="1812"/>
                      <a:pt x="2663" y="1147"/>
                      <a:pt x="2441" y="1"/>
                    </a:cubicBezTo>
                    <a:close/>
                  </a:path>
                </a:pathLst>
              </a:custGeom>
              <a:solidFill>
                <a:srgbClr val="466E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8" name="Google Shape;23528;p39"/>
              <p:cNvSpPr/>
              <p:nvPr/>
            </p:nvSpPr>
            <p:spPr>
              <a:xfrm>
                <a:off x="3560425" y="4239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9" name="Google Shape;23529;p39"/>
              <p:cNvSpPr/>
              <p:nvPr/>
            </p:nvSpPr>
            <p:spPr>
              <a:xfrm>
                <a:off x="3836250" y="4202575"/>
                <a:ext cx="765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79" extrusionOk="0">
                    <a:moveTo>
                      <a:pt x="7" y="1"/>
                    </a:moveTo>
                    <a:cubicBezTo>
                      <a:pt x="0" y="1"/>
                      <a:pt x="4" y="8"/>
                      <a:pt x="22" y="26"/>
                    </a:cubicBezTo>
                    <a:cubicBezTo>
                      <a:pt x="208" y="140"/>
                      <a:pt x="278" y="178"/>
                      <a:pt x="287" y="178"/>
                    </a:cubicBezTo>
                    <a:cubicBezTo>
                      <a:pt x="305" y="178"/>
                      <a:pt x="38" y="1"/>
                      <a:pt x="7" y="1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0" name="Google Shape;23530;p39"/>
              <p:cNvSpPr/>
              <p:nvPr/>
            </p:nvSpPr>
            <p:spPr>
              <a:xfrm>
                <a:off x="3686750" y="4244400"/>
                <a:ext cx="3100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8" extrusionOk="0">
                    <a:moveTo>
                      <a:pt x="83" y="1"/>
                    </a:moveTo>
                    <a:cubicBezTo>
                      <a:pt x="42" y="1"/>
                      <a:pt x="1" y="17"/>
                      <a:pt x="124" y="17"/>
                    </a:cubicBezTo>
                    <a:cubicBezTo>
                      <a:pt x="124" y="5"/>
                      <a:pt x="103" y="1"/>
                      <a:pt x="83" y="1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1" name="Google Shape;23531;p39"/>
              <p:cNvSpPr/>
              <p:nvPr/>
            </p:nvSpPr>
            <p:spPr>
              <a:xfrm>
                <a:off x="3885775" y="4182900"/>
                <a:ext cx="748675" cy="231075"/>
              </a:xfrm>
              <a:custGeom>
                <a:avLst/>
                <a:gdLst/>
                <a:ahLst/>
                <a:cxnLst/>
                <a:rect l="l" t="t" r="r" b="b"/>
                <a:pathLst>
                  <a:path w="29947" h="9243" extrusionOk="0">
                    <a:moveTo>
                      <a:pt x="9724" y="5361"/>
                    </a:moveTo>
                    <a:cubicBezTo>
                      <a:pt x="9761" y="5620"/>
                      <a:pt x="9909" y="5841"/>
                      <a:pt x="10131" y="6026"/>
                    </a:cubicBezTo>
                    <a:lnTo>
                      <a:pt x="9613" y="6026"/>
                    </a:lnTo>
                    <a:cubicBezTo>
                      <a:pt x="9713" y="6026"/>
                      <a:pt x="9531" y="6015"/>
                      <a:pt x="9437" y="6011"/>
                    </a:cubicBezTo>
                    <a:lnTo>
                      <a:pt x="9437" y="6011"/>
                    </a:lnTo>
                    <a:cubicBezTo>
                      <a:pt x="8947" y="5958"/>
                      <a:pt x="8633" y="5819"/>
                      <a:pt x="8467" y="5620"/>
                    </a:cubicBezTo>
                    <a:cubicBezTo>
                      <a:pt x="8874" y="5583"/>
                      <a:pt x="9317" y="5472"/>
                      <a:pt x="9724" y="5361"/>
                    </a:cubicBezTo>
                    <a:close/>
                    <a:moveTo>
                      <a:pt x="18486" y="0"/>
                    </a:moveTo>
                    <a:cubicBezTo>
                      <a:pt x="17397" y="924"/>
                      <a:pt x="15838" y="1582"/>
                      <a:pt x="14464" y="1582"/>
                    </a:cubicBezTo>
                    <a:cubicBezTo>
                      <a:pt x="14298" y="1582"/>
                      <a:pt x="14135" y="1573"/>
                      <a:pt x="13976" y="1553"/>
                    </a:cubicBezTo>
                    <a:cubicBezTo>
                      <a:pt x="12534" y="1368"/>
                      <a:pt x="11240" y="850"/>
                      <a:pt x="9909" y="333"/>
                    </a:cubicBezTo>
                    <a:cubicBezTo>
                      <a:pt x="9872" y="444"/>
                      <a:pt x="9687" y="444"/>
                      <a:pt x="9206" y="481"/>
                    </a:cubicBezTo>
                    <a:cubicBezTo>
                      <a:pt x="8625" y="354"/>
                      <a:pt x="7958" y="297"/>
                      <a:pt x="7310" y="297"/>
                    </a:cubicBezTo>
                    <a:cubicBezTo>
                      <a:pt x="7010" y="297"/>
                      <a:pt x="6714" y="309"/>
                      <a:pt x="6434" y="333"/>
                    </a:cubicBezTo>
                    <a:cubicBezTo>
                      <a:pt x="4770" y="518"/>
                      <a:pt x="2921" y="259"/>
                      <a:pt x="1295" y="961"/>
                    </a:cubicBezTo>
                    <a:cubicBezTo>
                      <a:pt x="1" y="1516"/>
                      <a:pt x="518" y="3032"/>
                      <a:pt x="1479" y="3623"/>
                    </a:cubicBezTo>
                    <a:cubicBezTo>
                      <a:pt x="1664" y="4695"/>
                      <a:pt x="3772" y="5250"/>
                      <a:pt x="4622" y="5546"/>
                    </a:cubicBezTo>
                    <a:cubicBezTo>
                      <a:pt x="5055" y="5676"/>
                      <a:pt x="5590" y="5729"/>
                      <a:pt x="6107" y="5729"/>
                    </a:cubicBezTo>
                    <a:cubicBezTo>
                      <a:pt x="6473" y="5729"/>
                      <a:pt x="6830" y="5702"/>
                      <a:pt x="7136" y="5657"/>
                    </a:cubicBezTo>
                    <a:cubicBezTo>
                      <a:pt x="7395" y="6470"/>
                      <a:pt x="8282" y="6840"/>
                      <a:pt x="9058" y="6951"/>
                    </a:cubicBezTo>
                    <a:cubicBezTo>
                      <a:pt x="9419" y="7023"/>
                      <a:pt x="9790" y="7055"/>
                      <a:pt x="10160" y="7055"/>
                    </a:cubicBezTo>
                    <a:cubicBezTo>
                      <a:pt x="10738" y="7055"/>
                      <a:pt x="11312" y="6975"/>
                      <a:pt x="11831" y="6840"/>
                    </a:cubicBezTo>
                    <a:cubicBezTo>
                      <a:pt x="12313" y="6698"/>
                      <a:pt x="12686" y="6361"/>
                      <a:pt x="13050" y="6361"/>
                    </a:cubicBezTo>
                    <a:cubicBezTo>
                      <a:pt x="13161" y="6361"/>
                      <a:pt x="13272" y="6392"/>
                      <a:pt x="13384" y="6470"/>
                    </a:cubicBezTo>
                    <a:cubicBezTo>
                      <a:pt x="14234" y="7061"/>
                      <a:pt x="12977" y="9243"/>
                      <a:pt x="14826" y="9243"/>
                    </a:cubicBezTo>
                    <a:cubicBezTo>
                      <a:pt x="16674" y="9243"/>
                      <a:pt x="17303" y="7542"/>
                      <a:pt x="18856" y="7542"/>
                    </a:cubicBezTo>
                    <a:cubicBezTo>
                      <a:pt x="19172" y="7542"/>
                      <a:pt x="19409" y="7531"/>
                      <a:pt x="19606" y="7531"/>
                    </a:cubicBezTo>
                    <a:cubicBezTo>
                      <a:pt x="20122" y="7531"/>
                      <a:pt x="20357" y="7608"/>
                      <a:pt x="21000" y="8171"/>
                    </a:cubicBezTo>
                    <a:cubicBezTo>
                      <a:pt x="21222" y="8355"/>
                      <a:pt x="21518" y="8540"/>
                      <a:pt x="21813" y="8688"/>
                    </a:cubicBezTo>
                    <a:cubicBezTo>
                      <a:pt x="22146" y="7653"/>
                      <a:pt x="22812" y="6840"/>
                      <a:pt x="23958" y="6581"/>
                    </a:cubicBezTo>
                    <a:cubicBezTo>
                      <a:pt x="24854" y="6421"/>
                      <a:pt x="25954" y="6316"/>
                      <a:pt x="27085" y="6316"/>
                    </a:cubicBezTo>
                    <a:cubicBezTo>
                      <a:pt x="28053" y="6316"/>
                      <a:pt x="29043" y="6393"/>
                      <a:pt x="29947" y="6581"/>
                    </a:cubicBezTo>
                    <a:cubicBezTo>
                      <a:pt x="29947" y="6507"/>
                      <a:pt x="29910" y="6359"/>
                      <a:pt x="29836" y="6211"/>
                    </a:cubicBezTo>
                    <a:cubicBezTo>
                      <a:pt x="29392" y="5583"/>
                      <a:pt x="28653" y="5693"/>
                      <a:pt x="28061" y="5361"/>
                    </a:cubicBezTo>
                    <a:cubicBezTo>
                      <a:pt x="27766" y="5176"/>
                      <a:pt x="27507" y="5028"/>
                      <a:pt x="27174" y="4917"/>
                    </a:cubicBezTo>
                    <a:cubicBezTo>
                      <a:pt x="26583" y="4695"/>
                      <a:pt x="26878" y="4547"/>
                      <a:pt x="26398" y="4178"/>
                    </a:cubicBezTo>
                    <a:cubicBezTo>
                      <a:pt x="26065" y="3956"/>
                      <a:pt x="25769" y="3808"/>
                      <a:pt x="25399" y="3734"/>
                    </a:cubicBezTo>
                    <a:cubicBezTo>
                      <a:pt x="24586" y="3512"/>
                      <a:pt x="24364" y="3771"/>
                      <a:pt x="24179" y="3438"/>
                    </a:cubicBezTo>
                    <a:cubicBezTo>
                      <a:pt x="24110" y="3441"/>
                      <a:pt x="24040" y="3443"/>
                      <a:pt x="23971" y="3443"/>
                    </a:cubicBezTo>
                    <a:cubicBezTo>
                      <a:pt x="22233" y="3443"/>
                      <a:pt x="20565" y="2554"/>
                      <a:pt x="19854" y="776"/>
                    </a:cubicBezTo>
                    <a:cubicBezTo>
                      <a:pt x="19780" y="629"/>
                      <a:pt x="19743" y="481"/>
                      <a:pt x="19743" y="370"/>
                    </a:cubicBezTo>
                    <a:cubicBezTo>
                      <a:pt x="19521" y="259"/>
                      <a:pt x="19299" y="185"/>
                      <a:pt x="19004" y="111"/>
                    </a:cubicBezTo>
                    <a:cubicBezTo>
                      <a:pt x="18819" y="111"/>
                      <a:pt x="18671" y="74"/>
                      <a:pt x="18486" y="0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2" name="Google Shape;23532;p39"/>
              <p:cNvSpPr/>
              <p:nvPr/>
            </p:nvSpPr>
            <p:spPr>
              <a:xfrm>
                <a:off x="3896875" y="4189350"/>
                <a:ext cx="385450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15418" h="4332" extrusionOk="0">
                    <a:moveTo>
                      <a:pt x="6866" y="39"/>
                    </a:moveTo>
                    <a:cubicBezTo>
                      <a:pt x="6566" y="39"/>
                      <a:pt x="6270" y="51"/>
                      <a:pt x="5990" y="75"/>
                    </a:cubicBezTo>
                    <a:cubicBezTo>
                      <a:pt x="4326" y="260"/>
                      <a:pt x="2477" y="1"/>
                      <a:pt x="851" y="703"/>
                    </a:cubicBezTo>
                    <a:cubicBezTo>
                      <a:pt x="111" y="999"/>
                      <a:pt x="0" y="1628"/>
                      <a:pt x="111" y="2182"/>
                    </a:cubicBezTo>
                    <a:cubicBezTo>
                      <a:pt x="2609" y="3506"/>
                      <a:pt x="5390" y="4331"/>
                      <a:pt x="8016" y="4331"/>
                    </a:cubicBezTo>
                    <a:cubicBezTo>
                      <a:pt x="10597" y="4331"/>
                      <a:pt x="13030" y="3534"/>
                      <a:pt x="14899" y="1628"/>
                    </a:cubicBezTo>
                    <a:cubicBezTo>
                      <a:pt x="15084" y="1443"/>
                      <a:pt x="15269" y="1295"/>
                      <a:pt x="15417" y="1110"/>
                    </a:cubicBezTo>
                    <a:lnTo>
                      <a:pt x="15417" y="1110"/>
                    </a:lnTo>
                    <a:cubicBezTo>
                      <a:pt x="14962" y="1244"/>
                      <a:pt x="14487" y="1339"/>
                      <a:pt x="14034" y="1339"/>
                    </a:cubicBezTo>
                    <a:cubicBezTo>
                      <a:pt x="13863" y="1339"/>
                      <a:pt x="13694" y="1325"/>
                      <a:pt x="13532" y="1295"/>
                    </a:cubicBezTo>
                    <a:cubicBezTo>
                      <a:pt x="12090" y="1110"/>
                      <a:pt x="10796" y="592"/>
                      <a:pt x="9465" y="75"/>
                    </a:cubicBezTo>
                    <a:cubicBezTo>
                      <a:pt x="9428" y="186"/>
                      <a:pt x="9243" y="186"/>
                      <a:pt x="8762" y="223"/>
                    </a:cubicBezTo>
                    <a:cubicBezTo>
                      <a:pt x="8181" y="96"/>
                      <a:pt x="7514" y="39"/>
                      <a:pt x="6866" y="39"/>
                    </a:cubicBezTo>
                    <a:close/>
                  </a:path>
                </a:pathLst>
              </a:custGeom>
              <a:solidFill>
                <a:srgbClr val="3A5C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3" name="Google Shape;23533;p39"/>
              <p:cNvSpPr/>
              <p:nvPr/>
            </p:nvSpPr>
            <p:spPr>
              <a:xfrm>
                <a:off x="4221575" y="4317850"/>
                <a:ext cx="285325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11413" h="3846" extrusionOk="0">
                    <a:moveTo>
                      <a:pt x="7978" y="1"/>
                    </a:moveTo>
                    <a:cubicBezTo>
                      <a:pt x="5483" y="1"/>
                      <a:pt x="2972" y="564"/>
                      <a:pt x="248" y="1553"/>
                    </a:cubicBezTo>
                    <a:cubicBezTo>
                      <a:pt x="430" y="2429"/>
                      <a:pt x="0" y="3845"/>
                      <a:pt x="1342" y="3845"/>
                    </a:cubicBezTo>
                    <a:cubicBezTo>
                      <a:pt x="1359" y="3845"/>
                      <a:pt x="1376" y="3845"/>
                      <a:pt x="1394" y="3845"/>
                    </a:cubicBezTo>
                    <a:cubicBezTo>
                      <a:pt x="3242" y="3845"/>
                      <a:pt x="3871" y="2144"/>
                      <a:pt x="5424" y="2144"/>
                    </a:cubicBezTo>
                    <a:cubicBezTo>
                      <a:pt x="5740" y="2144"/>
                      <a:pt x="5977" y="2133"/>
                      <a:pt x="6174" y="2133"/>
                    </a:cubicBezTo>
                    <a:cubicBezTo>
                      <a:pt x="6690" y="2133"/>
                      <a:pt x="6925" y="2210"/>
                      <a:pt x="7568" y="2773"/>
                    </a:cubicBezTo>
                    <a:cubicBezTo>
                      <a:pt x="7790" y="2957"/>
                      <a:pt x="8086" y="3142"/>
                      <a:pt x="8381" y="3290"/>
                    </a:cubicBezTo>
                    <a:cubicBezTo>
                      <a:pt x="8714" y="2255"/>
                      <a:pt x="9380" y="1442"/>
                      <a:pt x="10526" y="1183"/>
                    </a:cubicBezTo>
                    <a:cubicBezTo>
                      <a:pt x="10784" y="1146"/>
                      <a:pt x="11117" y="1109"/>
                      <a:pt x="11413" y="1072"/>
                    </a:cubicBezTo>
                    <a:cubicBezTo>
                      <a:pt x="11265" y="776"/>
                      <a:pt x="11043" y="554"/>
                      <a:pt x="10858" y="259"/>
                    </a:cubicBezTo>
                    <a:cubicBezTo>
                      <a:pt x="9893" y="84"/>
                      <a:pt x="8937" y="1"/>
                      <a:pt x="7978" y="1"/>
                    </a:cubicBezTo>
                    <a:close/>
                  </a:path>
                </a:pathLst>
              </a:custGeom>
              <a:solidFill>
                <a:srgbClr val="5A91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4" name="Google Shape;23534;p39"/>
              <p:cNvSpPr/>
              <p:nvPr/>
            </p:nvSpPr>
            <p:spPr>
              <a:xfrm>
                <a:off x="4262875" y="4184725"/>
                <a:ext cx="231100" cy="159925"/>
              </a:xfrm>
              <a:custGeom>
                <a:avLst/>
                <a:gdLst/>
                <a:ahLst/>
                <a:cxnLst/>
                <a:rect l="l" t="t" r="r" b="b"/>
                <a:pathLst>
                  <a:path w="9244" h="6397" extrusionOk="0">
                    <a:moveTo>
                      <a:pt x="3328" y="1"/>
                    </a:moveTo>
                    <a:cubicBezTo>
                      <a:pt x="2663" y="519"/>
                      <a:pt x="1923" y="925"/>
                      <a:pt x="1147" y="1147"/>
                    </a:cubicBezTo>
                    <a:cubicBezTo>
                      <a:pt x="296" y="2774"/>
                      <a:pt x="1" y="4585"/>
                      <a:pt x="38" y="6397"/>
                    </a:cubicBezTo>
                    <a:cubicBezTo>
                      <a:pt x="2164" y="5696"/>
                      <a:pt x="4205" y="5318"/>
                      <a:pt x="6266" y="5318"/>
                    </a:cubicBezTo>
                    <a:cubicBezTo>
                      <a:pt x="7250" y="5318"/>
                      <a:pt x="8239" y="5404"/>
                      <a:pt x="9243" y="5584"/>
                    </a:cubicBezTo>
                    <a:cubicBezTo>
                      <a:pt x="8985" y="5362"/>
                      <a:pt x="8763" y="5140"/>
                      <a:pt x="8467" y="4918"/>
                    </a:cubicBezTo>
                    <a:cubicBezTo>
                      <a:pt x="6988" y="3439"/>
                      <a:pt x="4881" y="1886"/>
                      <a:pt x="3328" y="1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5" name="Google Shape;23535;p39"/>
              <p:cNvSpPr/>
              <p:nvPr/>
            </p:nvSpPr>
            <p:spPr>
              <a:xfrm>
                <a:off x="3899650" y="4244825"/>
                <a:ext cx="325350" cy="113700"/>
              </a:xfrm>
              <a:custGeom>
                <a:avLst/>
                <a:gdLst/>
                <a:ahLst/>
                <a:cxnLst/>
                <a:rect l="l" t="t" r="r" b="b"/>
                <a:pathLst>
                  <a:path w="13014" h="4548" extrusionOk="0">
                    <a:moveTo>
                      <a:pt x="9169" y="2884"/>
                    </a:moveTo>
                    <a:cubicBezTo>
                      <a:pt x="9206" y="3143"/>
                      <a:pt x="9354" y="3364"/>
                      <a:pt x="9576" y="3549"/>
                    </a:cubicBezTo>
                    <a:lnTo>
                      <a:pt x="9058" y="3549"/>
                    </a:lnTo>
                    <a:cubicBezTo>
                      <a:pt x="9158" y="3549"/>
                      <a:pt x="8976" y="3538"/>
                      <a:pt x="8882" y="3534"/>
                    </a:cubicBezTo>
                    <a:lnTo>
                      <a:pt x="8882" y="3534"/>
                    </a:lnTo>
                    <a:cubicBezTo>
                      <a:pt x="8392" y="3481"/>
                      <a:pt x="8078" y="3342"/>
                      <a:pt x="7912" y="3143"/>
                    </a:cubicBezTo>
                    <a:cubicBezTo>
                      <a:pt x="8319" y="3106"/>
                      <a:pt x="8762" y="2995"/>
                      <a:pt x="9169" y="2884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481"/>
                      <a:pt x="481" y="924"/>
                      <a:pt x="924" y="1146"/>
                    </a:cubicBezTo>
                    <a:cubicBezTo>
                      <a:pt x="1109" y="2218"/>
                      <a:pt x="3217" y="2773"/>
                      <a:pt x="4067" y="3069"/>
                    </a:cubicBezTo>
                    <a:cubicBezTo>
                      <a:pt x="4500" y="3199"/>
                      <a:pt x="5035" y="3252"/>
                      <a:pt x="5552" y="3252"/>
                    </a:cubicBezTo>
                    <a:cubicBezTo>
                      <a:pt x="5918" y="3252"/>
                      <a:pt x="6275" y="3225"/>
                      <a:pt x="6581" y="3180"/>
                    </a:cubicBezTo>
                    <a:cubicBezTo>
                      <a:pt x="6840" y="3993"/>
                      <a:pt x="7727" y="4363"/>
                      <a:pt x="8503" y="4474"/>
                    </a:cubicBezTo>
                    <a:cubicBezTo>
                      <a:pt x="8614" y="4474"/>
                      <a:pt x="8651" y="4474"/>
                      <a:pt x="8762" y="4547"/>
                    </a:cubicBezTo>
                    <a:cubicBezTo>
                      <a:pt x="10315" y="3512"/>
                      <a:pt x="11757" y="2218"/>
                      <a:pt x="13014" y="776"/>
                    </a:cubicBezTo>
                    <a:lnTo>
                      <a:pt x="13014" y="776"/>
                    </a:lnTo>
                    <a:cubicBezTo>
                      <a:pt x="11444" y="1684"/>
                      <a:pt x="9657" y="2086"/>
                      <a:pt x="7802" y="2086"/>
                    </a:cubicBezTo>
                    <a:cubicBezTo>
                      <a:pt x="5199" y="2086"/>
                      <a:pt x="2461" y="1295"/>
                      <a:pt x="0" y="0"/>
                    </a:cubicBezTo>
                    <a:close/>
                  </a:path>
                </a:pathLst>
              </a:custGeom>
              <a:solidFill>
                <a:srgbClr val="5B84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6" name="Google Shape;23536;p39"/>
              <p:cNvSpPr/>
              <p:nvPr/>
            </p:nvSpPr>
            <p:spPr>
              <a:xfrm>
                <a:off x="4119625" y="4213400"/>
                <a:ext cx="174700" cy="146400"/>
              </a:xfrm>
              <a:custGeom>
                <a:avLst/>
                <a:gdLst/>
                <a:ahLst/>
                <a:cxnLst/>
                <a:rect l="l" t="t" r="r" b="b"/>
                <a:pathLst>
                  <a:path w="6988" h="5856" extrusionOk="0">
                    <a:moveTo>
                      <a:pt x="6988" y="0"/>
                    </a:moveTo>
                    <a:lnTo>
                      <a:pt x="6988" y="0"/>
                    </a:lnTo>
                    <a:cubicBezTo>
                      <a:pt x="6803" y="74"/>
                      <a:pt x="6655" y="111"/>
                      <a:pt x="6544" y="148"/>
                    </a:cubicBezTo>
                    <a:cubicBezTo>
                      <a:pt x="6396" y="333"/>
                      <a:pt x="6248" y="518"/>
                      <a:pt x="6026" y="666"/>
                    </a:cubicBezTo>
                    <a:cubicBezTo>
                      <a:pt x="5472" y="1220"/>
                      <a:pt x="4880" y="1664"/>
                      <a:pt x="4252" y="2033"/>
                    </a:cubicBezTo>
                    <a:cubicBezTo>
                      <a:pt x="2995" y="3475"/>
                      <a:pt x="1553" y="4732"/>
                      <a:pt x="0" y="5804"/>
                    </a:cubicBezTo>
                    <a:cubicBezTo>
                      <a:pt x="252" y="5839"/>
                      <a:pt x="514" y="5855"/>
                      <a:pt x="782" y="5855"/>
                    </a:cubicBezTo>
                    <a:cubicBezTo>
                      <a:pt x="1379" y="5855"/>
                      <a:pt x="2001" y="5773"/>
                      <a:pt x="2588" y="5620"/>
                    </a:cubicBezTo>
                    <a:cubicBezTo>
                      <a:pt x="3041" y="5478"/>
                      <a:pt x="3430" y="5141"/>
                      <a:pt x="3786" y="5141"/>
                    </a:cubicBezTo>
                    <a:cubicBezTo>
                      <a:pt x="3895" y="5141"/>
                      <a:pt x="4000" y="5172"/>
                      <a:pt x="4104" y="5250"/>
                    </a:cubicBezTo>
                    <a:cubicBezTo>
                      <a:pt x="4289" y="5361"/>
                      <a:pt x="4326" y="5509"/>
                      <a:pt x="4437" y="5731"/>
                    </a:cubicBezTo>
                    <a:cubicBezTo>
                      <a:pt x="4954" y="5546"/>
                      <a:pt x="5398" y="5361"/>
                      <a:pt x="5879" y="5250"/>
                    </a:cubicBezTo>
                    <a:cubicBezTo>
                      <a:pt x="5805" y="3438"/>
                      <a:pt x="6174" y="1627"/>
                      <a:pt x="6988" y="0"/>
                    </a:cubicBezTo>
                    <a:close/>
                  </a:path>
                </a:pathLst>
              </a:custGeom>
              <a:solidFill>
                <a:srgbClr val="4C7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7" name="Google Shape;23537;p39"/>
              <p:cNvSpPr/>
              <p:nvPr/>
            </p:nvSpPr>
            <p:spPr>
              <a:xfrm>
                <a:off x="4346075" y="4182900"/>
                <a:ext cx="29022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6581" extrusionOk="0">
                    <a:moveTo>
                      <a:pt x="74" y="0"/>
                    </a:moveTo>
                    <a:cubicBezTo>
                      <a:pt x="37" y="0"/>
                      <a:pt x="37" y="37"/>
                      <a:pt x="0" y="37"/>
                    </a:cubicBezTo>
                    <a:cubicBezTo>
                      <a:pt x="1553" y="1922"/>
                      <a:pt x="3660" y="3401"/>
                      <a:pt x="5139" y="4917"/>
                    </a:cubicBezTo>
                    <a:cubicBezTo>
                      <a:pt x="5730" y="5361"/>
                      <a:pt x="6137" y="5841"/>
                      <a:pt x="6470" y="6396"/>
                    </a:cubicBezTo>
                    <a:cubicBezTo>
                      <a:pt x="7060" y="6354"/>
                      <a:pt x="7703" y="6328"/>
                      <a:pt x="8365" y="6328"/>
                    </a:cubicBezTo>
                    <a:cubicBezTo>
                      <a:pt x="9446" y="6328"/>
                      <a:pt x="10577" y="6397"/>
                      <a:pt x="11609" y="6581"/>
                    </a:cubicBezTo>
                    <a:cubicBezTo>
                      <a:pt x="11535" y="6470"/>
                      <a:pt x="11498" y="6359"/>
                      <a:pt x="11424" y="6211"/>
                    </a:cubicBezTo>
                    <a:cubicBezTo>
                      <a:pt x="10980" y="5583"/>
                      <a:pt x="10241" y="5693"/>
                      <a:pt x="9649" y="5361"/>
                    </a:cubicBezTo>
                    <a:cubicBezTo>
                      <a:pt x="9354" y="5176"/>
                      <a:pt x="9095" y="5028"/>
                      <a:pt x="8762" y="4917"/>
                    </a:cubicBezTo>
                    <a:cubicBezTo>
                      <a:pt x="8171" y="4695"/>
                      <a:pt x="8466" y="4547"/>
                      <a:pt x="7986" y="4178"/>
                    </a:cubicBezTo>
                    <a:cubicBezTo>
                      <a:pt x="7653" y="3956"/>
                      <a:pt x="7357" y="3808"/>
                      <a:pt x="6987" y="3734"/>
                    </a:cubicBezTo>
                    <a:cubicBezTo>
                      <a:pt x="6174" y="3512"/>
                      <a:pt x="5952" y="3771"/>
                      <a:pt x="5767" y="3438"/>
                    </a:cubicBezTo>
                    <a:cubicBezTo>
                      <a:pt x="5698" y="3441"/>
                      <a:pt x="5628" y="3443"/>
                      <a:pt x="5559" y="3443"/>
                    </a:cubicBezTo>
                    <a:cubicBezTo>
                      <a:pt x="3821" y="3443"/>
                      <a:pt x="2153" y="2554"/>
                      <a:pt x="1442" y="776"/>
                    </a:cubicBezTo>
                    <a:cubicBezTo>
                      <a:pt x="1368" y="629"/>
                      <a:pt x="1331" y="481"/>
                      <a:pt x="1331" y="370"/>
                    </a:cubicBezTo>
                    <a:cubicBezTo>
                      <a:pt x="1109" y="259"/>
                      <a:pt x="887" y="185"/>
                      <a:pt x="592" y="111"/>
                    </a:cubicBezTo>
                    <a:cubicBezTo>
                      <a:pt x="407" y="111"/>
                      <a:pt x="259" y="74"/>
                      <a:pt x="74" y="0"/>
                    </a:cubicBezTo>
                    <a:close/>
                  </a:path>
                </a:pathLst>
              </a:custGeom>
              <a:solidFill>
                <a:srgbClr val="7691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8" name="Google Shape;23538;p39"/>
              <p:cNvSpPr/>
              <p:nvPr/>
            </p:nvSpPr>
            <p:spPr>
              <a:xfrm>
                <a:off x="3126950" y="3958300"/>
                <a:ext cx="1140575" cy="282050"/>
              </a:xfrm>
              <a:custGeom>
                <a:avLst/>
                <a:gdLst/>
                <a:ahLst/>
                <a:cxnLst/>
                <a:rect l="l" t="t" r="r" b="b"/>
                <a:pathLst>
                  <a:path w="45623" h="11282" extrusionOk="0">
                    <a:moveTo>
                      <a:pt x="15713" y="7542"/>
                    </a:moveTo>
                    <a:cubicBezTo>
                      <a:pt x="16009" y="8356"/>
                      <a:pt x="14086" y="8540"/>
                      <a:pt x="13125" y="8540"/>
                    </a:cubicBezTo>
                    <a:cubicBezTo>
                      <a:pt x="13142" y="8574"/>
                      <a:pt x="13144" y="8592"/>
                      <a:pt x="13100" y="8592"/>
                    </a:cubicBezTo>
                    <a:cubicBezTo>
                      <a:pt x="13047" y="8592"/>
                      <a:pt x="12926" y="8564"/>
                      <a:pt x="12682" y="8503"/>
                    </a:cubicBezTo>
                    <a:cubicBezTo>
                      <a:pt x="12682" y="8356"/>
                      <a:pt x="12608" y="8282"/>
                      <a:pt x="12608" y="8134"/>
                    </a:cubicBezTo>
                    <a:lnTo>
                      <a:pt x="12608" y="8134"/>
                    </a:lnTo>
                    <a:cubicBezTo>
                      <a:pt x="12999" y="8299"/>
                      <a:pt x="13328" y="8366"/>
                      <a:pt x="13622" y="8366"/>
                    </a:cubicBezTo>
                    <a:cubicBezTo>
                      <a:pt x="14382" y="8366"/>
                      <a:pt x="14913" y="7915"/>
                      <a:pt x="15713" y="7542"/>
                    </a:cubicBezTo>
                    <a:close/>
                    <a:moveTo>
                      <a:pt x="38702" y="9532"/>
                    </a:moveTo>
                    <a:cubicBezTo>
                      <a:pt x="38778" y="9532"/>
                      <a:pt x="38840" y="9593"/>
                      <a:pt x="38857" y="9760"/>
                    </a:cubicBezTo>
                    <a:cubicBezTo>
                      <a:pt x="38770" y="9830"/>
                      <a:pt x="38699" y="9867"/>
                      <a:pt x="38633" y="9867"/>
                    </a:cubicBezTo>
                    <a:cubicBezTo>
                      <a:pt x="38559" y="9867"/>
                      <a:pt x="38491" y="9821"/>
                      <a:pt x="38413" y="9723"/>
                    </a:cubicBezTo>
                    <a:cubicBezTo>
                      <a:pt x="38494" y="9622"/>
                      <a:pt x="38609" y="9532"/>
                      <a:pt x="38702" y="9532"/>
                    </a:cubicBezTo>
                    <a:close/>
                    <a:moveTo>
                      <a:pt x="41761" y="9682"/>
                    </a:moveTo>
                    <a:cubicBezTo>
                      <a:pt x="41812" y="9682"/>
                      <a:pt x="41883" y="9707"/>
                      <a:pt x="41999" y="9760"/>
                    </a:cubicBezTo>
                    <a:cubicBezTo>
                      <a:pt x="41888" y="9908"/>
                      <a:pt x="41704" y="9982"/>
                      <a:pt x="41482" y="10093"/>
                    </a:cubicBezTo>
                    <a:cubicBezTo>
                      <a:pt x="41482" y="10093"/>
                      <a:pt x="41445" y="10130"/>
                      <a:pt x="41371" y="10130"/>
                    </a:cubicBezTo>
                    <a:cubicBezTo>
                      <a:pt x="41635" y="9840"/>
                      <a:pt x="41635" y="9682"/>
                      <a:pt x="41761" y="9682"/>
                    </a:cubicBezTo>
                    <a:close/>
                    <a:moveTo>
                      <a:pt x="20704" y="0"/>
                    </a:moveTo>
                    <a:lnTo>
                      <a:pt x="20704" y="0"/>
                    </a:lnTo>
                    <a:cubicBezTo>
                      <a:pt x="21000" y="777"/>
                      <a:pt x="20556" y="1812"/>
                      <a:pt x="19521" y="1812"/>
                    </a:cubicBezTo>
                    <a:cubicBezTo>
                      <a:pt x="18523" y="1812"/>
                      <a:pt x="18116" y="961"/>
                      <a:pt x="18227" y="222"/>
                    </a:cubicBezTo>
                    <a:lnTo>
                      <a:pt x="18227" y="222"/>
                    </a:lnTo>
                    <a:cubicBezTo>
                      <a:pt x="17931" y="370"/>
                      <a:pt x="17710" y="481"/>
                      <a:pt x="17303" y="518"/>
                    </a:cubicBezTo>
                    <a:cubicBezTo>
                      <a:pt x="16748" y="555"/>
                      <a:pt x="16194" y="703"/>
                      <a:pt x="15676" y="961"/>
                    </a:cubicBezTo>
                    <a:cubicBezTo>
                      <a:pt x="15484" y="1084"/>
                      <a:pt x="15275" y="1123"/>
                      <a:pt x="15065" y="1123"/>
                    </a:cubicBezTo>
                    <a:cubicBezTo>
                      <a:pt x="14831" y="1123"/>
                      <a:pt x="14597" y="1074"/>
                      <a:pt x="14382" y="1035"/>
                    </a:cubicBezTo>
                    <a:cubicBezTo>
                      <a:pt x="13976" y="2070"/>
                      <a:pt x="13273" y="2995"/>
                      <a:pt x="12201" y="3549"/>
                    </a:cubicBezTo>
                    <a:cubicBezTo>
                      <a:pt x="11361" y="3985"/>
                      <a:pt x="10331" y="4211"/>
                      <a:pt x="9312" y="4211"/>
                    </a:cubicBezTo>
                    <a:cubicBezTo>
                      <a:pt x="7910" y="4211"/>
                      <a:pt x="6529" y="3783"/>
                      <a:pt x="5694" y="2884"/>
                    </a:cubicBezTo>
                    <a:cubicBezTo>
                      <a:pt x="5029" y="3069"/>
                      <a:pt x="4400" y="3327"/>
                      <a:pt x="3883" y="3808"/>
                    </a:cubicBezTo>
                    <a:cubicBezTo>
                      <a:pt x="2773" y="4917"/>
                      <a:pt x="222" y="6137"/>
                      <a:pt x="1" y="7912"/>
                    </a:cubicBezTo>
                    <a:lnTo>
                      <a:pt x="1" y="8097"/>
                    </a:lnTo>
                    <a:lnTo>
                      <a:pt x="38" y="8097"/>
                    </a:lnTo>
                    <a:cubicBezTo>
                      <a:pt x="1664" y="8097"/>
                      <a:pt x="3328" y="8171"/>
                      <a:pt x="4511" y="9428"/>
                    </a:cubicBezTo>
                    <a:cubicBezTo>
                      <a:pt x="4622" y="9539"/>
                      <a:pt x="4733" y="9649"/>
                      <a:pt x="4807" y="9760"/>
                    </a:cubicBezTo>
                    <a:cubicBezTo>
                      <a:pt x="5280" y="9558"/>
                      <a:pt x="5722" y="9386"/>
                      <a:pt x="5935" y="9386"/>
                    </a:cubicBezTo>
                    <a:cubicBezTo>
                      <a:pt x="5956" y="9386"/>
                      <a:pt x="5974" y="9387"/>
                      <a:pt x="5990" y="9391"/>
                    </a:cubicBezTo>
                    <a:cubicBezTo>
                      <a:pt x="6169" y="9452"/>
                      <a:pt x="6349" y="9480"/>
                      <a:pt x="6529" y="9480"/>
                    </a:cubicBezTo>
                    <a:cubicBezTo>
                      <a:pt x="7423" y="9480"/>
                      <a:pt x="8295" y="8793"/>
                      <a:pt x="8911" y="8208"/>
                    </a:cubicBezTo>
                    <a:cubicBezTo>
                      <a:pt x="9423" y="7816"/>
                      <a:pt x="9690" y="7399"/>
                      <a:pt x="10192" y="7399"/>
                    </a:cubicBezTo>
                    <a:cubicBezTo>
                      <a:pt x="10305" y="7399"/>
                      <a:pt x="10431" y="7420"/>
                      <a:pt x="10574" y="7468"/>
                    </a:cubicBezTo>
                    <a:cubicBezTo>
                      <a:pt x="11425" y="7764"/>
                      <a:pt x="10981" y="8947"/>
                      <a:pt x="12127" y="9317"/>
                    </a:cubicBezTo>
                    <a:cubicBezTo>
                      <a:pt x="12422" y="9429"/>
                      <a:pt x="12743" y="9472"/>
                      <a:pt x="13071" y="9472"/>
                    </a:cubicBezTo>
                    <a:cubicBezTo>
                      <a:pt x="13607" y="9472"/>
                      <a:pt x="14160" y="9357"/>
                      <a:pt x="14641" y="9243"/>
                    </a:cubicBezTo>
                    <a:cubicBezTo>
                      <a:pt x="15307" y="9095"/>
                      <a:pt x="16009" y="8651"/>
                      <a:pt x="16637" y="8540"/>
                    </a:cubicBezTo>
                    <a:cubicBezTo>
                      <a:pt x="17436" y="7499"/>
                      <a:pt x="18593" y="7028"/>
                      <a:pt x="19787" y="7028"/>
                    </a:cubicBezTo>
                    <a:cubicBezTo>
                      <a:pt x="21137" y="7028"/>
                      <a:pt x="22533" y="7629"/>
                      <a:pt x="23514" y="8688"/>
                    </a:cubicBezTo>
                    <a:cubicBezTo>
                      <a:pt x="23625" y="8762"/>
                      <a:pt x="23773" y="8910"/>
                      <a:pt x="23847" y="9058"/>
                    </a:cubicBezTo>
                    <a:cubicBezTo>
                      <a:pt x="23884" y="9021"/>
                      <a:pt x="23921" y="8910"/>
                      <a:pt x="23995" y="8873"/>
                    </a:cubicBezTo>
                    <a:cubicBezTo>
                      <a:pt x="23996" y="8872"/>
                      <a:pt x="23997" y="8872"/>
                      <a:pt x="24000" y="8872"/>
                    </a:cubicBezTo>
                    <a:cubicBezTo>
                      <a:pt x="24103" y="8872"/>
                      <a:pt x="25562" y="9544"/>
                      <a:pt x="26168" y="9544"/>
                    </a:cubicBezTo>
                    <a:cubicBezTo>
                      <a:pt x="26197" y="9544"/>
                      <a:pt x="26225" y="9542"/>
                      <a:pt x="26250" y="9539"/>
                    </a:cubicBezTo>
                    <a:cubicBezTo>
                      <a:pt x="26952" y="9391"/>
                      <a:pt x="27840" y="9428"/>
                      <a:pt x="28468" y="9280"/>
                    </a:cubicBezTo>
                    <a:cubicBezTo>
                      <a:pt x="29018" y="9348"/>
                      <a:pt x="29759" y="9768"/>
                      <a:pt x="30306" y="9768"/>
                    </a:cubicBezTo>
                    <a:cubicBezTo>
                      <a:pt x="30347" y="9768"/>
                      <a:pt x="30388" y="9766"/>
                      <a:pt x="30428" y="9760"/>
                    </a:cubicBezTo>
                    <a:cubicBezTo>
                      <a:pt x="30462" y="9754"/>
                      <a:pt x="30497" y="9751"/>
                      <a:pt x="30534" y="9751"/>
                    </a:cubicBezTo>
                    <a:cubicBezTo>
                      <a:pt x="31168" y="9751"/>
                      <a:pt x="32142" y="10615"/>
                      <a:pt x="33015" y="10685"/>
                    </a:cubicBezTo>
                    <a:cubicBezTo>
                      <a:pt x="33101" y="10691"/>
                      <a:pt x="33189" y="10694"/>
                      <a:pt x="33277" y="10694"/>
                    </a:cubicBezTo>
                    <a:cubicBezTo>
                      <a:pt x="34250" y="10694"/>
                      <a:pt x="35329" y="10318"/>
                      <a:pt x="35973" y="9539"/>
                    </a:cubicBezTo>
                    <a:cubicBezTo>
                      <a:pt x="36158" y="10130"/>
                      <a:pt x="37489" y="10906"/>
                      <a:pt x="38080" y="11091"/>
                    </a:cubicBezTo>
                    <a:cubicBezTo>
                      <a:pt x="38352" y="11156"/>
                      <a:pt x="38609" y="11171"/>
                      <a:pt x="38863" y="11171"/>
                    </a:cubicBezTo>
                    <a:cubicBezTo>
                      <a:pt x="39082" y="11171"/>
                      <a:pt x="39298" y="11160"/>
                      <a:pt x="39516" y="11160"/>
                    </a:cubicBezTo>
                    <a:cubicBezTo>
                      <a:pt x="39770" y="11160"/>
                      <a:pt x="40028" y="11175"/>
                      <a:pt x="40299" y="11239"/>
                    </a:cubicBezTo>
                    <a:cubicBezTo>
                      <a:pt x="40435" y="11268"/>
                      <a:pt x="40572" y="11281"/>
                      <a:pt x="40709" y="11281"/>
                    </a:cubicBezTo>
                    <a:cubicBezTo>
                      <a:pt x="41279" y="11281"/>
                      <a:pt x="41841" y="11050"/>
                      <a:pt x="42258" y="10722"/>
                    </a:cubicBezTo>
                    <a:cubicBezTo>
                      <a:pt x="42850" y="10204"/>
                      <a:pt x="42813" y="9871"/>
                      <a:pt x="43626" y="9834"/>
                    </a:cubicBezTo>
                    <a:cubicBezTo>
                      <a:pt x="43688" y="9830"/>
                      <a:pt x="43749" y="9828"/>
                      <a:pt x="43811" y="9828"/>
                    </a:cubicBezTo>
                    <a:cubicBezTo>
                      <a:pt x="44303" y="9828"/>
                      <a:pt x="44793" y="9945"/>
                      <a:pt x="45253" y="9945"/>
                    </a:cubicBezTo>
                    <a:cubicBezTo>
                      <a:pt x="45401" y="9945"/>
                      <a:pt x="45512" y="9871"/>
                      <a:pt x="45623" y="9797"/>
                    </a:cubicBezTo>
                    <a:cubicBezTo>
                      <a:pt x="44513" y="9095"/>
                      <a:pt x="43626" y="7875"/>
                      <a:pt x="43441" y="6581"/>
                    </a:cubicBezTo>
                    <a:cubicBezTo>
                      <a:pt x="43404" y="6285"/>
                      <a:pt x="43441" y="6026"/>
                      <a:pt x="43552" y="5768"/>
                    </a:cubicBezTo>
                    <a:cubicBezTo>
                      <a:pt x="43253" y="5693"/>
                      <a:pt x="42936" y="5666"/>
                      <a:pt x="42615" y="5666"/>
                    </a:cubicBezTo>
                    <a:cubicBezTo>
                      <a:pt x="42143" y="5666"/>
                      <a:pt x="41663" y="5724"/>
                      <a:pt x="41223" y="5768"/>
                    </a:cubicBezTo>
                    <a:cubicBezTo>
                      <a:pt x="40594" y="5878"/>
                      <a:pt x="39781" y="5878"/>
                      <a:pt x="39042" y="5952"/>
                    </a:cubicBezTo>
                    <a:cubicBezTo>
                      <a:pt x="38820" y="6285"/>
                      <a:pt x="38561" y="6507"/>
                      <a:pt x="38265" y="6766"/>
                    </a:cubicBezTo>
                    <a:cubicBezTo>
                      <a:pt x="37751" y="7143"/>
                      <a:pt x="37077" y="7361"/>
                      <a:pt x="36392" y="7361"/>
                    </a:cubicBezTo>
                    <a:cubicBezTo>
                      <a:pt x="36339" y="7361"/>
                      <a:pt x="36285" y="7360"/>
                      <a:pt x="36232" y="7357"/>
                    </a:cubicBezTo>
                    <a:cubicBezTo>
                      <a:pt x="36195" y="7431"/>
                      <a:pt x="36158" y="7579"/>
                      <a:pt x="36084" y="7727"/>
                    </a:cubicBezTo>
                    <a:cubicBezTo>
                      <a:pt x="36047" y="7690"/>
                      <a:pt x="35973" y="7505"/>
                      <a:pt x="35862" y="7320"/>
                    </a:cubicBezTo>
                    <a:cubicBezTo>
                      <a:pt x="35271" y="7209"/>
                      <a:pt x="34716" y="6988"/>
                      <a:pt x="34309" y="6507"/>
                    </a:cubicBezTo>
                    <a:cubicBezTo>
                      <a:pt x="33496" y="5731"/>
                      <a:pt x="33237" y="4732"/>
                      <a:pt x="33126" y="3660"/>
                    </a:cubicBezTo>
                    <a:cubicBezTo>
                      <a:pt x="32868" y="3549"/>
                      <a:pt x="32572" y="3549"/>
                      <a:pt x="32313" y="3549"/>
                    </a:cubicBezTo>
                    <a:cubicBezTo>
                      <a:pt x="32188" y="3562"/>
                      <a:pt x="32063" y="3567"/>
                      <a:pt x="31940" y="3567"/>
                    </a:cubicBezTo>
                    <a:cubicBezTo>
                      <a:pt x="31402" y="3567"/>
                      <a:pt x="30877" y="3470"/>
                      <a:pt x="30336" y="3470"/>
                    </a:cubicBezTo>
                    <a:cubicBezTo>
                      <a:pt x="30268" y="3470"/>
                      <a:pt x="30200" y="3472"/>
                      <a:pt x="30132" y="3475"/>
                    </a:cubicBezTo>
                    <a:cubicBezTo>
                      <a:pt x="29429" y="3291"/>
                      <a:pt x="28875" y="2884"/>
                      <a:pt x="28098" y="2773"/>
                    </a:cubicBezTo>
                    <a:cubicBezTo>
                      <a:pt x="27893" y="2739"/>
                      <a:pt x="27706" y="2728"/>
                      <a:pt x="27529" y="2728"/>
                    </a:cubicBezTo>
                    <a:cubicBezTo>
                      <a:pt x="27251" y="2728"/>
                      <a:pt x="26999" y="2754"/>
                      <a:pt x="26749" y="2754"/>
                    </a:cubicBezTo>
                    <a:cubicBezTo>
                      <a:pt x="26471" y="2754"/>
                      <a:pt x="26194" y="2722"/>
                      <a:pt x="25880" y="2588"/>
                    </a:cubicBezTo>
                    <a:cubicBezTo>
                      <a:pt x="25843" y="2588"/>
                      <a:pt x="25843" y="2551"/>
                      <a:pt x="25806" y="2551"/>
                    </a:cubicBezTo>
                    <a:cubicBezTo>
                      <a:pt x="24993" y="2440"/>
                      <a:pt x="24327" y="2070"/>
                      <a:pt x="23810" y="1257"/>
                    </a:cubicBezTo>
                    <a:cubicBezTo>
                      <a:pt x="23699" y="1257"/>
                      <a:pt x="23625" y="1220"/>
                      <a:pt x="23514" y="1220"/>
                    </a:cubicBezTo>
                    <a:cubicBezTo>
                      <a:pt x="23472" y="1212"/>
                      <a:pt x="23428" y="1208"/>
                      <a:pt x="23383" y="1208"/>
                    </a:cubicBezTo>
                    <a:cubicBezTo>
                      <a:pt x="23117" y="1208"/>
                      <a:pt x="22813" y="1336"/>
                      <a:pt x="22552" y="1336"/>
                    </a:cubicBezTo>
                    <a:cubicBezTo>
                      <a:pt x="22474" y="1336"/>
                      <a:pt x="22399" y="1324"/>
                      <a:pt x="22331" y="1294"/>
                    </a:cubicBezTo>
                    <a:cubicBezTo>
                      <a:pt x="22109" y="961"/>
                      <a:pt x="21555" y="407"/>
                      <a:pt x="21222" y="222"/>
                    </a:cubicBezTo>
                    <a:cubicBezTo>
                      <a:pt x="21037" y="148"/>
                      <a:pt x="20889" y="37"/>
                      <a:pt x="20704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9" name="Google Shape;23539;p39"/>
              <p:cNvSpPr/>
              <p:nvPr/>
            </p:nvSpPr>
            <p:spPr>
              <a:xfrm>
                <a:off x="3621425" y="4051650"/>
                <a:ext cx="268075" cy="105375"/>
              </a:xfrm>
              <a:custGeom>
                <a:avLst/>
                <a:gdLst/>
                <a:ahLst/>
                <a:cxnLst/>
                <a:rect l="l" t="t" r="r" b="b"/>
                <a:pathLst>
                  <a:path w="10723" h="4215" extrusionOk="0">
                    <a:moveTo>
                      <a:pt x="4770" y="0"/>
                    </a:moveTo>
                    <a:cubicBezTo>
                      <a:pt x="3107" y="998"/>
                      <a:pt x="1591" y="2144"/>
                      <a:pt x="1" y="3328"/>
                    </a:cubicBezTo>
                    <a:cubicBezTo>
                      <a:pt x="962" y="3328"/>
                      <a:pt x="1997" y="3623"/>
                      <a:pt x="2811" y="4215"/>
                    </a:cubicBezTo>
                    <a:cubicBezTo>
                      <a:pt x="5325" y="3254"/>
                      <a:pt x="7987" y="2662"/>
                      <a:pt x="10722" y="2107"/>
                    </a:cubicBezTo>
                    <a:cubicBezTo>
                      <a:pt x="8615" y="1738"/>
                      <a:pt x="6619" y="1035"/>
                      <a:pt x="4844" y="0"/>
                    </a:cubicBezTo>
                    <a:close/>
                  </a:path>
                </a:pathLst>
              </a:custGeom>
              <a:solidFill>
                <a:srgbClr val="5A8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0" name="Google Shape;23540;p39"/>
              <p:cNvSpPr/>
              <p:nvPr/>
            </p:nvSpPr>
            <p:spPr>
              <a:xfrm>
                <a:off x="4084500" y="4104325"/>
                <a:ext cx="146050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5842" h="5362" extrusionOk="0">
                    <a:moveTo>
                      <a:pt x="3459" y="3841"/>
                    </a:moveTo>
                    <a:cubicBezTo>
                      <a:pt x="3510" y="3841"/>
                      <a:pt x="3581" y="3866"/>
                      <a:pt x="3697" y="3919"/>
                    </a:cubicBezTo>
                    <a:cubicBezTo>
                      <a:pt x="3586" y="4067"/>
                      <a:pt x="3402" y="4141"/>
                      <a:pt x="3180" y="4252"/>
                    </a:cubicBezTo>
                    <a:cubicBezTo>
                      <a:pt x="3180" y="4252"/>
                      <a:pt x="3143" y="4289"/>
                      <a:pt x="3069" y="4289"/>
                    </a:cubicBezTo>
                    <a:cubicBezTo>
                      <a:pt x="3333" y="3999"/>
                      <a:pt x="3333" y="3841"/>
                      <a:pt x="3459" y="3841"/>
                    </a:cubicBezTo>
                    <a:close/>
                    <a:moveTo>
                      <a:pt x="2403" y="0"/>
                    </a:moveTo>
                    <a:cubicBezTo>
                      <a:pt x="1923" y="37"/>
                      <a:pt x="1368" y="37"/>
                      <a:pt x="814" y="111"/>
                    </a:cubicBezTo>
                    <a:cubicBezTo>
                      <a:pt x="555" y="444"/>
                      <a:pt x="296" y="666"/>
                      <a:pt x="0" y="925"/>
                    </a:cubicBezTo>
                    <a:cubicBezTo>
                      <a:pt x="740" y="2515"/>
                      <a:pt x="1849" y="4067"/>
                      <a:pt x="3254" y="5361"/>
                    </a:cubicBezTo>
                    <a:cubicBezTo>
                      <a:pt x="3513" y="5250"/>
                      <a:pt x="3808" y="5102"/>
                      <a:pt x="3993" y="4918"/>
                    </a:cubicBezTo>
                    <a:cubicBezTo>
                      <a:pt x="4548" y="4363"/>
                      <a:pt x="4437" y="4067"/>
                      <a:pt x="5324" y="3993"/>
                    </a:cubicBezTo>
                    <a:lnTo>
                      <a:pt x="5842" y="3993"/>
                    </a:lnTo>
                    <a:cubicBezTo>
                      <a:pt x="5731" y="3513"/>
                      <a:pt x="5620" y="2995"/>
                      <a:pt x="5435" y="2478"/>
                    </a:cubicBezTo>
                    <a:cubicBezTo>
                      <a:pt x="4622" y="1184"/>
                      <a:pt x="3623" y="259"/>
                      <a:pt x="2403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1" name="Google Shape;23541;p39"/>
              <p:cNvSpPr/>
              <p:nvPr/>
            </p:nvSpPr>
            <p:spPr>
              <a:xfrm>
                <a:off x="3931075" y="4127425"/>
                <a:ext cx="233850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9354" h="4567" extrusionOk="0">
                    <a:moveTo>
                      <a:pt x="6537" y="2767"/>
                    </a:moveTo>
                    <a:cubicBezTo>
                      <a:pt x="6613" y="2767"/>
                      <a:pt x="6675" y="2828"/>
                      <a:pt x="6692" y="2995"/>
                    </a:cubicBezTo>
                    <a:cubicBezTo>
                      <a:pt x="6605" y="3065"/>
                      <a:pt x="6534" y="3102"/>
                      <a:pt x="6468" y="3102"/>
                    </a:cubicBezTo>
                    <a:cubicBezTo>
                      <a:pt x="6394" y="3102"/>
                      <a:pt x="6326" y="3056"/>
                      <a:pt x="6248" y="2958"/>
                    </a:cubicBezTo>
                    <a:cubicBezTo>
                      <a:pt x="6329" y="2857"/>
                      <a:pt x="6444" y="2767"/>
                      <a:pt x="6537" y="2767"/>
                    </a:cubicBezTo>
                    <a:close/>
                    <a:moveTo>
                      <a:pt x="6100" y="1"/>
                    </a:moveTo>
                    <a:cubicBezTo>
                      <a:pt x="5586" y="378"/>
                      <a:pt x="4912" y="596"/>
                      <a:pt x="4227" y="596"/>
                    </a:cubicBezTo>
                    <a:cubicBezTo>
                      <a:pt x="4174" y="596"/>
                      <a:pt x="4120" y="595"/>
                      <a:pt x="4067" y="592"/>
                    </a:cubicBezTo>
                    <a:cubicBezTo>
                      <a:pt x="4030" y="666"/>
                      <a:pt x="3993" y="814"/>
                      <a:pt x="3919" y="962"/>
                    </a:cubicBezTo>
                    <a:cubicBezTo>
                      <a:pt x="3919" y="925"/>
                      <a:pt x="3882" y="814"/>
                      <a:pt x="3771" y="740"/>
                    </a:cubicBezTo>
                    <a:cubicBezTo>
                      <a:pt x="2625" y="1886"/>
                      <a:pt x="1405" y="2884"/>
                      <a:pt x="0" y="3735"/>
                    </a:cubicBezTo>
                    <a:cubicBezTo>
                      <a:pt x="296" y="3883"/>
                      <a:pt x="555" y="3957"/>
                      <a:pt x="850" y="3957"/>
                    </a:cubicBezTo>
                    <a:cubicBezTo>
                      <a:pt x="969" y="3969"/>
                      <a:pt x="1091" y="3976"/>
                      <a:pt x="1214" y="3976"/>
                    </a:cubicBezTo>
                    <a:cubicBezTo>
                      <a:pt x="2159" y="3976"/>
                      <a:pt x="3186" y="3596"/>
                      <a:pt x="3808" y="2811"/>
                    </a:cubicBezTo>
                    <a:cubicBezTo>
                      <a:pt x="3993" y="3402"/>
                      <a:pt x="5324" y="4178"/>
                      <a:pt x="5915" y="4363"/>
                    </a:cubicBezTo>
                    <a:cubicBezTo>
                      <a:pt x="6187" y="4428"/>
                      <a:pt x="6444" y="4443"/>
                      <a:pt x="6698" y="4443"/>
                    </a:cubicBezTo>
                    <a:cubicBezTo>
                      <a:pt x="6917" y="4443"/>
                      <a:pt x="7133" y="4432"/>
                      <a:pt x="7351" y="4432"/>
                    </a:cubicBezTo>
                    <a:cubicBezTo>
                      <a:pt x="7605" y="4432"/>
                      <a:pt x="7863" y="4447"/>
                      <a:pt x="8134" y="4511"/>
                    </a:cubicBezTo>
                    <a:cubicBezTo>
                      <a:pt x="8276" y="4550"/>
                      <a:pt x="8422" y="4566"/>
                      <a:pt x="8568" y="4566"/>
                    </a:cubicBezTo>
                    <a:cubicBezTo>
                      <a:pt x="8841" y="4566"/>
                      <a:pt x="9113" y="4509"/>
                      <a:pt x="9354" y="4437"/>
                    </a:cubicBezTo>
                    <a:cubicBezTo>
                      <a:pt x="7949" y="3143"/>
                      <a:pt x="6803" y="1591"/>
                      <a:pt x="6100" y="1"/>
                    </a:cubicBezTo>
                    <a:close/>
                  </a:path>
                </a:pathLst>
              </a:custGeom>
              <a:solidFill>
                <a:srgbClr val="5A8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2" name="Google Shape;23542;p39"/>
              <p:cNvSpPr/>
              <p:nvPr/>
            </p:nvSpPr>
            <p:spPr>
              <a:xfrm>
                <a:off x="3691675" y="4104325"/>
                <a:ext cx="334625" cy="116475"/>
              </a:xfrm>
              <a:custGeom>
                <a:avLst/>
                <a:gdLst/>
                <a:ahLst/>
                <a:cxnLst/>
                <a:rect l="l" t="t" r="r" b="b"/>
                <a:pathLst>
                  <a:path w="13385" h="4659" extrusionOk="0">
                    <a:moveTo>
                      <a:pt x="7912" y="0"/>
                    </a:moveTo>
                    <a:cubicBezTo>
                      <a:pt x="5177" y="555"/>
                      <a:pt x="2515" y="1147"/>
                      <a:pt x="1" y="2108"/>
                    </a:cubicBezTo>
                    <a:cubicBezTo>
                      <a:pt x="333" y="2330"/>
                      <a:pt x="666" y="2625"/>
                      <a:pt x="925" y="2884"/>
                    </a:cubicBezTo>
                    <a:cubicBezTo>
                      <a:pt x="1036" y="2995"/>
                      <a:pt x="1184" y="3143"/>
                      <a:pt x="1258" y="3254"/>
                    </a:cubicBezTo>
                    <a:cubicBezTo>
                      <a:pt x="1295" y="3217"/>
                      <a:pt x="1369" y="3143"/>
                      <a:pt x="1406" y="3069"/>
                    </a:cubicBezTo>
                    <a:cubicBezTo>
                      <a:pt x="1407" y="3068"/>
                      <a:pt x="1408" y="3068"/>
                      <a:pt x="1411" y="3068"/>
                    </a:cubicBezTo>
                    <a:cubicBezTo>
                      <a:pt x="1514" y="3068"/>
                      <a:pt x="2973" y="3740"/>
                      <a:pt x="3579" y="3740"/>
                    </a:cubicBezTo>
                    <a:cubicBezTo>
                      <a:pt x="3608" y="3740"/>
                      <a:pt x="3636" y="3738"/>
                      <a:pt x="3661" y="3735"/>
                    </a:cubicBezTo>
                    <a:cubicBezTo>
                      <a:pt x="4363" y="3587"/>
                      <a:pt x="5251" y="3624"/>
                      <a:pt x="5879" y="3513"/>
                    </a:cubicBezTo>
                    <a:cubicBezTo>
                      <a:pt x="6414" y="3546"/>
                      <a:pt x="7129" y="3972"/>
                      <a:pt x="7671" y="3972"/>
                    </a:cubicBezTo>
                    <a:cubicBezTo>
                      <a:pt x="7729" y="3972"/>
                      <a:pt x="7785" y="3967"/>
                      <a:pt x="7839" y="3956"/>
                    </a:cubicBezTo>
                    <a:cubicBezTo>
                      <a:pt x="7872" y="3951"/>
                      <a:pt x="7906" y="3948"/>
                      <a:pt x="7942" y="3948"/>
                    </a:cubicBezTo>
                    <a:cubicBezTo>
                      <a:pt x="8382" y="3948"/>
                      <a:pt x="8995" y="4351"/>
                      <a:pt x="9576" y="4659"/>
                    </a:cubicBezTo>
                    <a:cubicBezTo>
                      <a:pt x="10907" y="3808"/>
                      <a:pt x="12201" y="2810"/>
                      <a:pt x="13384" y="1664"/>
                    </a:cubicBezTo>
                    <a:cubicBezTo>
                      <a:pt x="13310" y="1590"/>
                      <a:pt x="13310" y="1553"/>
                      <a:pt x="13273" y="1479"/>
                    </a:cubicBezTo>
                    <a:cubicBezTo>
                      <a:pt x="12682" y="1368"/>
                      <a:pt x="12127" y="1147"/>
                      <a:pt x="11720" y="666"/>
                    </a:cubicBezTo>
                    <a:cubicBezTo>
                      <a:pt x="11610" y="592"/>
                      <a:pt x="11462" y="444"/>
                      <a:pt x="11388" y="296"/>
                    </a:cubicBezTo>
                    <a:cubicBezTo>
                      <a:pt x="10168" y="259"/>
                      <a:pt x="9022" y="185"/>
                      <a:pt x="7912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3" name="Google Shape;23543;p39"/>
              <p:cNvSpPr/>
              <p:nvPr/>
            </p:nvSpPr>
            <p:spPr>
              <a:xfrm>
                <a:off x="4142725" y="4099025"/>
                <a:ext cx="124800" cy="107350"/>
              </a:xfrm>
              <a:custGeom>
                <a:avLst/>
                <a:gdLst/>
                <a:ahLst/>
                <a:cxnLst/>
                <a:rect l="l" t="t" r="r" b="b"/>
                <a:pathLst>
                  <a:path w="4992" h="4294" extrusionOk="0">
                    <a:moveTo>
                      <a:pt x="1923" y="0"/>
                    </a:moveTo>
                    <a:cubicBezTo>
                      <a:pt x="1462" y="0"/>
                      <a:pt x="995" y="58"/>
                      <a:pt x="555" y="102"/>
                    </a:cubicBezTo>
                    <a:cubicBezTo>
                      <a:pt x="370" y="102"/>
                      <a:pt x="185" y="139"/>
                      <a:pt x="0" y="139"/>
                    </a:cubicBezTo>
                    <a:cubicBezTo>
                      <a:pt x="1147" y="471"/>
                      <a:pt x="2219" y="1359"/>
                      <a:pt x="2995" y="2653"/>
                    </a:cubicBezTo>
                    <a:cubicBezTo>
                      <a:pt x="3180" y="3170"/>
                      <a:pt x="3328" y="3651"/>
                      <a:pt x="3402" y="4168"/>
                    </a:cubicBezTo>
                    <a:cubicBezTo>
                      <a:pt x="3771" y="4205"/>
                      <a:pt x="4178" y="4279"/>
                      <a:pt x="4548" y="4279"/>
                    </a:cubicBezTo>
                    <a:cubicBezTo>
                      <a:pt x="4603" y="4289"/>
                      <a:pt x="4650" y="4293"/>
                      <a:pt x="4690" y="4293"/>
                    </a:cubicBezTo>
                    <a:cubicBezTo>
                      <a:pt x="4811" y="4293"/>
                      <a:pt x="4881" y="4252"/>
                      <a:pt x="4992" y="4168"/>
                    </a:cubicBezTo>
                    <a:cubicBezTo>
                      <a:pt x="3845" y="3466"/>
                      <a:pt x="2995" y="2246"/>
                      <a:pt x="2773" y="878"/>
                    </a:cubicBezTo>
                    <a:cubicBezTo>
                      <a:pt x="2699" y="619"/>
                      <a:pt x="2773" y="323"/>
                      <a:pt x="2847" y="102"/>
                    </a:cubicBezTo>
                    <a:cubicBezTo>
                      <a:pt x="2548" y="27"/>
                      <a:pt x="2237" y="0"/>
                      <a:pt x="1923" y="0"/>
                    </a:cubicBezTo>
                    <a:close/>
                  </a:path>
                </a:pathLst>
              </a:custGeom>
              <a:solidFill>
                <a:srgbClr val="84A9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4" name="Google Shape;23544;p39"/>
              <p:cNvSpPr/>
              <p:nvPr/>
            </p:nvSpPr>
            <p:spPr>
              <a:xfrm>
                <a:off x="3587250" y="4051650"/>
                <a:ext cx="152525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3550" extrusionOk="0">
                    <a:moveTo>
                      <a:pt x="6100" y="0"/>
                    </a:moveTo>
                    <a:cubicBezTo>
                      <a:pt x="4732" y="333"/>
                      <a:pt x="3253" y="555"/>
                      <a:pt x="1775" y="629"/>
                    </a:cubicBezTo>
                    <a:cubicBezTo>
                      <a:pt x="1146" y="1553"/>
                      <a:pt x="555" y="2551"/>
                      <a:pt x="0" y="3549"/>
                    </a:cubicBezTo>
                    <a:cubicBezTo>
                      <a:pt x="407" y="3438"/>
                      <a:pt x="850" y="3328"/>
                      <a:pt x="1331" y="3328"/>
                    </a:cubicBezTo>
                    <a:cubicBezTo>
                      <a:pt x="2884" y="2144"/>
                      <a:pt x="4437" y="961"/>
                      <a:pt x="6100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5" name="Google Shape;23545;p39"/>
              <p:cNvSpPr/>
              <p:nvPr/>
            </p:nvSpPr>
            <p:spPr>
              <a:xfrm>
                <a:off x="3189800" y="4028525"/>
                <a:ext cx="381750" cy="173800"/>
              </a:xfrm>
              <a:custGeom>
                <a:avLst/>
                <a:gdLst/>
                <a:ahLst/>
                <a:cxnLst/>
                <a:rect l="l" t="t" r="r" b="b"/>
                <a:pathLst>
                  <a:path w="15270" h="6952" extrusionOk="0">
                    <a:moveTo>
                      <a:pt x="10759" y="1"/>
                    </a:moveTo>
                    <a:cubicBezTo>
                      <a:pt x="10463" y="297"/>
                      <a:pt x="10094" y="555"/>
                      <a:pt x="9724" y="740"/>
                    </a:cubicBezTo>
                    <a:cubicBezTo>
                      <a:pt x="8900" y="1186"/>
                      <a:pt x="7861" y="1416"/>
                      <a:pt x="6835" y="1416"/>
                    </a:cubicBezTo>
                    <a:cubicBezTo>
                      <a:pt x="6157" y="1416"/>
                      <a:pt x="5484" y="1316"/>
                      <a:pt x="4881" y="1110"/>
                    </a:cubicBezTo>
                    <a:cubicBezTo>
                      <a:pt x="3143" y="2404"/>
                      <a:pt x="1479" y="3957"/>
                      <a:pt x="1" y="5510"/>
                    </a:cubicBezTo>
                    <a:cubicBezTo>
                      <a:pt x="777" y="5694"/>
                      <a:pt x="1479" y="6027"/>
                      <a:pt x="2071" y="6619"/>
                    </a:cubicBezTo>
                    <a:cubicBezTo>
                      <a:pt x="2145" y="6730"/>
                      <a:pt x="2256" y="6840"/>
                      <a:pt x="2330" y="6951"/>
                    </a:cubicBezTo>
                    <a:cubicBezTo>
                      <a:pt x="2803" y="6749"/>
                      <a:pt x="3276" y="6577"/>
                      <a:pt x="3495" y="6577"/>
                    </a:cubicBezTo>
                    <a:cubicBezTo>
                      <a:pt x="3515" y="6577"/>
                      <a:pt x="3534" y="6578"/>
                      <a:pt x="3550" y="6582"/>
                    </a:cubicBezTo>
                    <a:cubicBezTo>
                      <a:pt x="3729" y="6643"/>
                      <a:pt x="3909" y="6671"/>
                      <a:pt x="4089" y="6671"/>
                    </a:cubicBezTo>
                    <a:cubicBezTo>
                      <a:pt x="4983" y="6671"/>
                      <a:pt x="5855" y="5984"/>
                      <a:pt x="6471" y="5399"/>
                    </a:cubicBezTo>
                    <a:cubicBezTo>
                      <a:pt x="6953" y="5007"/>
                      <a:pt x="7214" y="4590"/>
                      <a:pt x="7735" y="4590"/>
                    </a:cubicBezTo>
                    <a:cubicBezTo>
                      <a:pt x="7853" y="4590"/>
                      <a:pt x="7984" y="4611"/>
                      <a:pt x="8134" y="4659"/>
                    </a:cubicBezTo>
                    <a:cubicBezTo>
                      <a:pt x="8948" y="4955"/>
                      <a:pt x="8541" y="6138"/>
                      <a:pt x="9650" y="6508"/>
                    </a:cubicBezTo>
                    <a:cubicBezTo>
                      <a:pt x="9995" y="6606"/>
                      <a:pt x="10324" y="6656"/>
                      <a:pt x="10658" y="6656"/>
                    </a:cubicBezTo>
                    <a:cubicBezTo>
                      <a:pt x="10825" y="6656"/>
                      <a:pt x="10993" y="6643"/>
                      <a:pt x="11166" y="6619"/>
                    </a:cubicBezTo>
                    <a:cubicBezTo>
                      <a:pt x="11499" y="6360"/>
                      <a:pt x="11868" y="5990"/>
                      <a:pt x="12238" y="5620"/>
                    </a:cubicBezTo>
                    <a:lnTo>
                      <a:pt x="12238" y="5620"/>
                    </a:lnTo>
                    <a:cubicBezTo>
                      <a:pt x="11683" y="5731"/>
                      <a:pt x="11092" y="5731"/>
                      <a:pt x="10611" y="5731"/>
                    </a:cubicBezTo>
                    <a:cubicBezTo>
                      <a:pt x="10628" y="5765"/>
                      <a:pt x="10630" y="5783"/>
                      <a:pt x="10586" y="5783"/>
                    </a:cubicBezTo>
                    <a:cubicBezTo>
                      <a:pt x="10533" y="5783"/>
                      <a:pt x="10412" y="5755"/>
                      <a:pt x="10168" y="5694"/>
                    </a:cubicBezTo>
                    <a:cubicBezTo>
                      <a:pt x="10168" y="5547"/>
                      <a:pt x="10094" y="5473"/>
                      <a:pt x="10094" y="5325"/>
                    </a:cubicBezTo>
                    <a:lnTo>
                      <a:pt x="10094" y="5325"/>
                    </a:lnTo>
                    <a:cubicBezTo>
                      <a:pt x="10473" y="5486"/>
                      <a:pt x="10792" y="5550"/>
                      <a:pt x="11078" y="5550"/>
                    </a:cubicBezTo>
                    <a:cubicBezTo>
                      <a:pt x="11711" y="5550"/>
                      <a:pt x="12181" y="5235"/>
                      <a:pt x="12793" y="4955"/>
                    </a:cubicBezTo>
                    <a:cubicBezTo>
                      <a:pt x="13717" y="3883"/>
                      <a:pt x="14530" y="2737"/>
                      <a:pt x="15270" y="1480"/>
                    </a:cubicBezTo>
                    <a:cubicBezTo>
                      <a:pt x="13717" y="1295"/>
                      <a:pt x="12127" y="888"/>
                      <a:pt x="10759" y="1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6" name="Google Shape;23546;p39"/>
              <p:cNvSpPr/>
              <p:nvPr/>
            </p:nvSpPr>
            <p:spPr>
              <a:xfrm>
                <a:off x="3468000" y="4065500"/>
                <a:ext cx="163625" cy="131275"/>
              </a:xfrm>
              <a:custGeom>
                <a:avLst/>
                <a:gdLst/>
                <a:ahLst/>
                <a:cxnLst/>
                <a:rect l="l" t="t" r="r" b="b"/>
                <a:pathLst>
                  <a:path w="6545" h="5251" extrusionOk="0">
                    <a:moveTo>
                      <a:pt x="4142" y="1"/>
                    </a:moveTo>
                    <a:cubicBezTo>
                      <a:pt x="3402" y="1258"/>
                      <a:pt x="2626" y="2404"/>
                      <a:pt x="1665" y="3476"/>
                    </a:cubicBezTo>
                    <a:cubicBezTo>
                      <a:pt x="1812" y="3402"/>
                      <a:pt x="1923" y="3328"/>
                      <a:pt x="2071" y="3291"/>
                    </a:cubicBezTo>
                    <a:lnTo>
                      <a:pt x="2071" y="3291"/>
                    </a:lnTo>
                    <a:cubicBezTo>
                      <a:pt x="2219" y="3698"/>
                      <a:pt x="1738" y="3994"/>
                      <a:pt x="1110" y="4141"/>
                    </a:cubicBezTo>
                    <a:lnTo>
                      <a:pt x="1" y="5251"/>
                    </a:lnTo>
                    <a:cubicBezTo>
                      <a:pt x="334" y="5177"/>
                      <a:pt x="703" y="5140"/>
                      <a:pt x="999" y="5066"/>
                    </a:cubicBezTo>
                    <a:cubicBezTo>
                      <a:pt x="1665" y="4918"/>
                      <a:pt x="2367" y="4437"/>
                      <a:pt x="2995" y="4363"/>
                    </a:cubicBezTo>
                    <a:cubicBezTo>
                      <a:pt x="3476" y="3698"/>
                      <a:pt x="4105" y="3291"/>
                      <a:pt x="4770" y="3069"/>
                    </a:cubicBezTo>
                    <a:cubicBezTo>
                      <a:pt x="5362" y="2034"/>
                      <a:pt x="5916" y="1036"/>
                      <a:pt x="6545" y="112"/>
                    </a:cubicBezTo>
                    <a:cubicBezTo>
                      <a:pt x="5768" y="112"/>
                      <a:pt x="4955" y="112"/>
                      <a:pt x="4142" y="1"/>
                    </a:cubicBezTo>
                    <a:close/>
                  </a:path>
                </a:pathLst>
              </a:custGeom>
              <a:solidFill>
                <a:srgbClr val="5A8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7" name="Google Shape;23547;p39"/>
              <p:cNvSpPr/>
              <p:nvPr/>
            </p:nvSpPr>
            <p:spPr>
              <a:xfrm>
                <a:off x="3741600" y="4026800"/>
                <a:ext cx="233850" cy="86800"/>
              </a:xfrm>
              <a:custGeom>
                <a:avLst/>
                <a:gdLst/>
                <a:ahLst/>
                <a:cxnLst/>
                <a:rect l="l" t="t" r="r" b="b"/>
                <a:pathLst>
                  <a:path w="9354" h="3472" extrusionOk="0">
                    <a:moveTo>
                      <a:pt x="2928" y="0"/>
                    </a:moveTo>
                    <a:cubicBezTo>
                      <a:pt x="2588" y="0"/>
                      <a:pt x="2292" y="33"/>
                      <a:pt x="1997" y="33"/>
                    </a:cubicBezTo>
                    <a:cubicBezTo>
                      <a:pt x="1405" y="440"/>
                      <a:pt x="740" y="772"/>
                      <a:pt x="148" y="994"/>
                    </a:cubicBezTo>
                    <a:cubicBezTo>
                      <a:pt x="111" y="994"/>
                      <a:pt x="37" y="994"/>
                      <a:pt x="0" y="1068"/>
                    </a:cubicBezTo>
                    <a:cubicBezTo>
                      <a:pt x="2773" y="2658"/>
                      <a:pt x="6026" y="3397"/>
                      <a:pt x="9354" y="3471"/>
                    </a:cubicBezTo>
                    <a:cubicBezTo>
                      <a:pt x="8799" y="2732"/>
                      <a:pt x="8540" y="1844"/>
                      <a:pt x="8503" y="957"/>
                    </a:cubicBezTo>
                    <a:cubicBezTo>
                      <a:pt x="8282" y="883"/>
                      <a:pt x="7949" y="809"/>
                      <a:pt x="7690" y="809"/>
                    </a:cubicBezTo>
                    <a:cubicBezTo>
                      <a:pt x="7565" y="822"/>
                      <a:pt x="7440" y="827"/>
                      <a:pt x="7317" y="827"/>
                    </a:cubicBezTo>
                    <a:cubicBezTo>
                      <a:pt x="6779" y="827"/>
                      <a:pt x="6254" y="730"/>
                      <a:pt x="5713" y="730"/>
                    </a:cubicBezTo>
                    <a:cubicBezTo>
                      <a:pt x="5645" y="730"/>
                      <a:pt x="5577" y="732"/>
                      <a:pt x="5509" y="735"/>
                    </a:cubicBezTo>
                    <a:cubicBezTo>
                      <a:pt x="4806" y="551"/>
                      <a:pt x="4252" y="144"/>
                      <a:pt x="3475" y="33"/>
                    </a:cubicBezTo>
                    <a:cubicBezTo>
                      <a:pt x="3278" y="8"/>
                      <a:pt x="3097" y="0"/>
                      <a:pt x="2928" y="0"/>
                    </a:cubicBezTo>
                    <a:close/>
                  </a:path>
                </a:pathLst>
              </a:custGeom>
              <a:solidFill>
                <a:srgbClr val="84A9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8" name="Google Shape;23548;p39"/>
              <p:cNvSpPr/>
              <p:nvPr/>
            </p:nvSpPr>
            <p:spPr>
              <a:xfrm>
                <a:off x="3457850" y="3957375"/>
                <a:ext cx="334600" cy="110750"/>
              </a:xfrm>
              <a:custGeom>
                <a:avLst/>
                <a:gdLst/>
                <a:ahLst/>
                <a:cxnLst/>
                <a:rect l="l" t="t" r="r" b="b"/>
                <a:pathLst>
                  <a:path w="13384" h="4430" extrusionOk="0">
                    <a:moveTo>
                      <a:pt x="7468" y="0"/>
                    </a:moveTo>
                    <a:lnTo>
                      <a:pt x="7468" y="0"/>
                    </a:lnTo>
                    <a:cubicBezTo>
                      <a:pt x="7764" y="777"/>
                      <a:pt x="7320" y="1775"/>
                      <a:pt x="6285" y="1775"/>
                    </a:cubicBezTo>
                    <a:cubicBezTo>
                      <a:pt x="5287" y="1775"/>
                      <a:pt x="4880" y="961"/>
                      <a:pt x="4991" y="222"/>
                    </a:cubicBezTo>
                    <a:lnTo>
                      <a:pt x="4991" y="222"/>
                    </a:lnTo>
                    <a:cubicBezTo>
                      <a:pt x="4695" y="370"/>
                      <a:pt x="4474" y="444"/>
                      <a:pt x="4067" y="481"/>
                    </a:cubicBezTo>
                    <a:cubicBezTo>
                      <a:pt x="3512" y="555"/>
                      <a:pt x="2958" y="666"/>
                      <a:pt x="2440" y="961"/>
                    </a:cubicBezTo>
                    <a:cubicBezTo>
                      <a:pt x="2248" y="1066"/>
                      <a:pt x="2039" y="1105"/>
                      <a:pt x="1829" y="1105"/>
                    </a:cubicBezTo>
                    <a:cubicBezTo>
                      <a:pt x="1596" y="1105"/>
                      <a:pt x="1361" y="1057"/>
                      <a:pt x="1146" y="998"/>
                    </a:cubicBezTo>
                    <a:cubicBezTo>
                      <a:pt x="850" y="1664"/>
                      <a:pt x="481" y="2292"/>
                      <a:pt x="0" y="2810"/>
                    </a:cubicBezTo>
                    <a:cubicBezTo>
                      <a:pt x="1898" y="4009"/>
                      <a:pt x="4077" y="4430"/>
                      <a:pt x="6238" y="4430"/>
                    </a:cubicBezTo>
                    <a:cubicBezTo>
                      <a:pt x="8077" y="4430"/>
                      <a:pt x="9904" y="4125"/>
                      <a:pt x="11535" y="3734"/>
                    </a:cubicBezTo>
                    <a:cubicBezTo>
                      <a:pt x="12127" y="3512"/>
                      <a:pt x="12792" y="3180"/>
                      <a:pt x="13384" y="2773"/>
                    </a:cubicBezTo>
                    <a:cubicBezTo>
                      <a:pt x="13162" y="2773"/>
                      <a:pt x="12940" y="2699"/>
                      <a:pt x="12644" y="2588"/>
                    </a:cubicBezTo>
                    <a:cubicBezTo>
                      <a:pt x="12607" y="2588"/>
                      <a:pt x="12607" y="2514"/>
                      <a:pt x="12570" y="2514"/>
                    </a:cubicBezTo>
                    <a:cubicBezTo>
                      <a:pt x="11757" y="2440"/>
                      <a:pt x="11091" y="2071"/>
                      <a:pt x="10574" y="1220"/>
                    </a:cubicBezTo>
                    <a:cubicBezTo>
                      <a:pt x="10463" y="1220"/>
                      <a:pt x="10389" y="1183"/>
                      <a:pt x="10278" y="1183"/>
                    </a:cubicBezTo>
                    <a:cubicBezTo>
                      <a:pt x="10253" y="1181"/>
                      <a:pt x="10227" y="1180"/>
                      <a:pt x="10202" y="1180"/>
                    </a:cubicBezTo>
                    <a:cubicBezTo>
                      <a:pt x="9913" y="1180"/>
                      <a:pt x="9570" y="1322"/>
                      <a:pt x="9286" y="1322"/>
                    </a:cubicBezTo>
                    <a:cubicBezTo>
                      <a:pt x="9219" y="1322"/>
                      <a:pt x="9154" y="1314"/>
                      <a:pt x="9095" y="1294"/>
                    </a:cubicBezTo>
                    <a:cubicBezTo>
                      <a:pt x="8873" y="961"/>
                      <a:pt x="8319" y="407"/>
                      <a:pt x="7986" y="222"/>
                    </a:cubicBezTo>
                    <a:cubicBezTo>
                      <a:pt x="7801" y="111"/>
                      <a:pt x="7653" y="37"/>
                      <a:pt x="7468" y="0"/>
                    </a:cubicBezTo>
                    <a:close/>
                  </a:path>
                </a:pathLst>
              </a:custGeom>
              <a:solidFill>
                <a:srgbClr val="84A9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9" name="Google Shape;23549;p39"/>
              <p:cNvSpPr/>
              <p:nvPr/>
            </p:nvSpPr>
            <p:spPr>
              <a:xfrm>
                <a:off x="3126950" y="4030375"/>
                <a:ext cx="183950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7358" h="5399" extrusionOk="0">
                    <a:moveTo>
                      <a:pt x="5694" y="1"/>
                    </a:moveTo>
                    <a:cubicBezTo>
                      <a:pt x="5029" y="186"/>
                      <a:pt x="4400" y="444"/>
                      <a:pt x="3883" y="925"/>
                    </a:cubicBezTo>
                    <a:cubicBezTo>
                      <a:pt x="2773" y="2034"/>
                      <a:pt x="222" y="3254"/>
                      <a:pt x="1" y="5029"/>
                    </a:cubicBezTo>
                    <a:lnTo>
                      <a:pt x="1" y="5214"/>
                    </a:lnTo>
                    <a:lnTo>
                      <a:pt x="38" y="5214"/>
                    </a:lnTo>
                    <a:cubicBezTo>
                      <a:pt x="888" y="5214"/>
                      <a:pt x="1664" y="5251"/>
                      <a:pt x="2441" y="5399"/>
                    </a:cubicBezTo>
                    <a:cubicBezTo>
                      <a:pt x="3920" y="3883"/>
                      <a:pt x="5583" y="2330"/>
                      <a:pt x="7358" y="1036"/>
                    </a:cubicBezTo>
                    <a:cubicBezTo>
                      <a:pt x="6692" y="814"/>
                      <a:pt x="6101" y="481"/>
                      <a:pt x="5694" y="1"/>
                    </a:cubicBezTo>
                    <a:close/>
                  </a:path>
                </a:pathLst>
              </a:custGeom>
              <a:solidFill>
                <a:srgbClr val="84A9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0" name="Google Shape;23550;p39"/>
              <p:cNvSpPr/>
              <p:nvPr/>
            </p:nvSpPr>
            <p:spPr>
              <a:xfrm>
                <a:off x="4160275" y="4209150"/>
                <a:ext cx="315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97" extrusionOk="0">
                    <a:moveTo>
                      <a:pt x="113" y="0"/>
                    </a:moveTo>
                    <a:cubicBezTo>
                      <a:pt x="95" y="0"/>
                      <a:pt x="48" y="26"/>
                      <a:pt x="1" y="96"/>
                    </a:cubicBezTo>
                    <a:cubicBezTo>
                      <a:pt x="38" y="96"/>
                      <a:pt x="75" y="22"/>
                      <a:pt x="112" y="22"/>
                    </a:cubicBezTo>
                    <a:cubicBezTo>
                      <a:pt x="125" y="9"/>
                      <a:pt x="124" y="0"/>
                      <a:pt x="113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1" name="Google Shape;23551;p39"/>
              <p:cNvSpPr/>
              <p:nvPr/>
            </p:nvSpPr>
            <p:spPr>
              <a:xfrm>
                <a:off x="4087275" y="4200725"/>
                <a:ext cx="80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5" extrusionOk="0">
                    <a:moveTo>
                      <a:pt x="22" y="0"/>
                    </a:moveTo>
                    <a:cubicBezTo>
                      <a:pt x="17" y="0"/>
                      <a:pt x="10" y="7"/>
                      <a:pt x="0" y="26"/>
                    </a:cubicBezTo>
                    <a:cubicBezTo>
                      <a:pt x="6" y="32"/>
                      <a:pt x="11" y="34"/>
                      <a:pt x="14" y="34"/>
                    </a:cubicBezTo>
                    <a:cubicBezTo>
                      <a:pt x="30" y="34"/>
                      <a:pt x="32" y="0"/>
                      <a:pt x="22" y="0"/>
                    </a:cubicBezTo>
                    <a:close/>
                  </a:path>
                </a:pathLst>
              </a:custGeom>
              <a:solidFill>
                <a:srgbClr val="719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2" name="Google Shape;23552;p39"/>
              <p:cNvSpPr/>
              <p:nvPr/>
            </p:nvSpPr>
            <p:spPr>
              <a:xfrm>
                <a:off x="3211050" y="4516700"/>
                <a:ext cx="307825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2313" h="7000" extrusionOk="0">
                    <a:moveTo>
                      <a:pt x="6743" y="0"/>
                    </a:moveTo>
                    <a:cubicBezTo>
                      <a:pt x="6537" y="0"/>
                      <a:pt x="6322" y="11"/>
                      <a:pt x="6101" y="31"/>
                    </a:cubicBezTo>
                    <a:cubicBezTo>
                      <a:pt x="5879" y="31"/>
                      <a:pt x="5694" y="142"/>
                      <a:pt x="5510" y="216"/>
                    </a:cubicBezTo>
                    <a:cubicBezTo>
                      <a:pt x="5325" y="623"/>
                      <a:pt x="5103" y="1067"/>
                      <a:pt x="4807" y="1436"/>
                    </a:cubicBezTo>
                    <a:cubicBezTo>
                      <a:pt x="4733" y="1510"/>
                      <a:pt x="4659" y="1621"/>
                      <a:pt x="4585" y="1695"/>
                    </a:cubicBezTo>
                    <a:cubicBezTo>
                      <a:pt x="4548" y="1806"/>
                      <a:pt x="4437" y="1880"/>
                      <a:pt x="4364" y="1917"/>
                    </a:cubicBezTo>
                    <a:cubicBezTo>
                      <a:pt x="3967" y="2230"/>
                      <a:pt x="3547" y="2390"/>
                      <a:pt x="3096" y="2390"/>
                    </a:cubicBezTo>
                    <a:cubicBezTo>
                      <a:pt x="2749" y="2390"/>
                      <a:pt x="2384" y="2295"/>
                      <a:pt x="1997" y="2102"/>
                    </a:cubicBezTo>
                    <a:cubicBezTo>
                      <a:pt x="1960" y="2102"/>
                      <a:pt x="1923" y="2176"/>
                      <a:pt x="1813" y="2213"/>
                    </a:cubicBezTo>
                    <a:cubicBezTo>
                      <a:pt x="1628" y="2915"/>
                      <a:pt x="1369" y="3470"/>
                      <a:pt x="851" y="4024"/>
                    </a:cubicBezTo>
                    <a:cubicBezTo>
                      <a:pt x="851" y="4431"/>
                      <a:pt x="814" y="4838"/>
                      <a:pt x="556" y="5318"/>
                    </a:cubicBezTo>
                    <a:cubicBezTo>
                      <a:pt x="445" y="5614"/>
                      <a:pt x="186" y="5947"/>
                      <a:pt x="1" y="6242"/>
                    </a:cubicBezTo>
                    <a:cubicBezTo>
                      <a:pt x="271" y="6336"/>
                      <a:pt x="542" y="6370"/>
                      <a:pt x="812" y="6370"/>
                    </a:cubicBezTo>
                    <a:cubicBezTo>
                      <a:pt x="1579" y="6370"/>
                      <a:pt x="2346" y="6093"/>
                      <a:pt x="3113" y="6093"/>
                    </a:cubicBezTo>
                    <a:cubicBezTo>
                      <a:pt x="3148" y="6093"/>
                      <a:pt x="3182" y="6093"/>
                      <a:pt x="3217" y="6095"/>
                    </a:cubicBezTo>
                    <a:cubicBezTo>
                      <a:pt x="3254" y="6132"/>
                      <a:pt x="3254" y="6169"/>
                      <a:pt x="3291" y="6169"/>
                    </a:cubicBezTo>
                    <a:cubicBezTo>
                      <a:pt x="3476" y="5688"/>
                      <a:pt x="3957" y="5207"/>
                      <a:pt x="4622" y="5170"/>
                    </a:cubicBezTo>
                    <a:cubicBezTo>
                      <a:pt x="4729" y="5156"/>
                      <a:pt x="4832" y="5149"/>
                      <a:pt x="4932" y="5149"/>
                    </a:cubicBezTo>
                    <a:cubicBezTo>
                      <a:pt x="5598" y="5149"/>
                      <a:pt x="6132" y="5455"/>
                      <a:pt x="6582" y="5873"/>
                    </a:cubicBezTo>
                    <a:cubicBezTo>
                      <a:pt x="6674" y="5725"/>
                      <a:pt x="6785" y="5651"/>
                      <a:pt x="6919" y="5651"/>
                    </a:cubicBezTo>
                    <a:cubicBezTo>
                      <a:pt x="7053" y="5651"/>
                      <a:pt x="7210" y="5725"/>
                      <a:pt x="7395" y="5873"/>
                    </a:cubicBezTo>
                    <a:cubicBezTo>
                      <a:pt x="7273" y="5934"/>
                      <a:pt x="7140" y="5961"/>
                      <a:pt x="6995" y="5961"/>
                    </a:cubicBezTo>
                    <a:cubicBezTo>
                      <a:pt x="6877" y="5961"/>
                      <a:pt x="6752" y="5943"/>
                      <a:pt x="6619" y="5910"/>
                    </a:cubicBezTo>
                    <a:lnTo>
                      <a:pt x="6619" y="5910"/>
                    </a:lnTo>
                    <a:cubicBezTo>
                      <a:pt x="6915" y="6169"/>
                      <a:pt x="7136" y="6501"/>
                      <a:pt x="7321" y="6871"/>
                    </a:cubicBezTo>
                    <a:cubicBezTo>
                      <a:pt x="7395" y="6908"/>
                      <a:pt x="7506" y="6908"/>
                      <a:pt x="7580" y="6908"/>
                    </a:cubicBezTo>
                    <a:cubicBezTo>
                      <a:pt x="7938" y="6964"/>
                      <a:pt x="8343" y="6999"/>
                      <a:pt x="8759" y="6999"/>
                    </a:cubicBezTo>
                    <a:cubicBezTo>
                      <a:pt x="9721" y="6999"/>
                      <a:pt x="10743" y="6810"/>
                      <a:pt x="11388" y="6242"/>
                    </a:cubicBezTo>
                    <a:cubicBezTo>
                      <a:pt x="11721" y="5910"/>
                      <a:pt x="12127" y="5022"/>
                      <a:pt x="12312" y="4246"/>
                    </a:cubicBezTo>
                    <a:cubicBezTo>
                      <a:pt x="11943" y="3839"/>
                      <a:pt x="11610" y="3396"/>
                      <a:pt x="11351" y="2989"/>
                    </a:cubicBezTo>
                    <a:cubicBezTo>
                      <a:pt x="11203" y="2767"/>
                      <a:pt x="11166" y="2545"/>
                      <a:pt x="11166" y="2287"/>
                    </a:cubicBezTo>
                    <a:cubicBezTo>
                      <a:pt x="10643" y="2077"/>
                      <a:pt x="10028" y="1868"/>
                      <a:pt x="9490" y="1868"/>
                    </a:cubicBezTo>
                    <a:cubicBezTo>
                      <a:pt x="9267" y="1868"/>
                      <a:pt x="9058" y="1904"/>
                      <a:pt x="8874" y="1991"/>
                    </a:cubicBezTo>
                    <a:cubicBezTo>
                      <a:pt x="9034" y="457"/>
                      <a:pt x="8061" y="0"/>
                      <a:pt x="6743" y="0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3" name="Google Shape;23553;p39"/>
              <p:cNvSpPr/>
              <p:nvPr/>
            </p:nvSpPr>
            <p:spPr>
              <a:xfrm>
                <a:off x="3211050" y="4516625"/>
                <a:ext cx="223450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8938" h="6366" extrusionOk="0">
                    <a:moveTo>
                      <a:pt x="6759" y="1"/>
                    </a:moveTo>
                    <a:cubicBezTo>
                      <a:pt x="6548" y="1"/>
                      <a:pt x="6327" y="13"/>
                      <a:pt x="6101" y="34"/>
                    </a:cubicBezTo>
                    <a:cubicBezTo>
                      <a:pt x="5879" y="34"/>
                      <a:pt x="5694" y="145"/>
                      <a:pt x="5510" y="219"/>
                    </a:cubicBezTo>
                    <a:cubicBezTo>
                      <a:pt x="5325" y="626"/>
                      <a:pt x="5103" y="1070"/>
                      <a:pt x="4807" y="1439"/>
                    </a:cubicBezTo>
                    <a:cubicBezTo>
                      <a:pt x="4733" y="1513"/>
                      <a:pt x="4659" y="1587"/>
                      <a:pt x="4585" y="1698"/>
                    </a:cubicBezTo>
                    <a:cubicBezTo>
                      <a:pt x="4548" y="1809"/>
                      <a:pt x="4437" y="1883"/>
                      <a:pt x="4364" y="1920"/>
                    </a:cubicBezTo>
                    <a:cubicBezTo>
                      <a:pt x="3967" y="2233"/>
                      <a:pt x="3547" y="2393"/>
                      <a:pt x="3096" y="2393"/>
                    </a:cubicBezTo>
                    <a:cubicBezTo>
                      <a:pt x="2749" y="2393"/>
                      <a:pt x="2384" y="2298"/>
                      <a:pt x="1997" y="2105"/>
                    </a:cubicBezTo>
                    <a:cubicBezTo>
                      <a:pt x="1960" y="2105"/>
                      <a:pt x="1923" y="2179"/>
                      <a:pt x="1813" y="2216"/>
                    </a:cubicBezTo>
                    <a:cubicBezTo>
                      <a:pt x="1628" y="2918"/>
                      <a:pt x="1369" y="3436"/>
                      <a:pt x="851" y="3990"/>
                    </a:cubicBezTo>
                    <a:cubicBezTo>
                      <a:pt x="851" y="4434"/>
                      <a:pt x="814" y="4841"/>
                      <a:pt x="556" y="5284"/>
                    </a:cubicBezTo>
                    <a:cubicBezTo>
                      <a:pt x="445" y="5617"/>
                      <a:pt x="186" y="5950"/>
                      <a:pt x="1" y="6209"/>
                    </a:cubicBezTo>
                    <a:cubicBezTo>
                      <a:pt x="289" y="6324"/>
                      <a:pt x="571" y="6366"/>
                      <a:pt x="850" y="6366"/>
                    </a:cubicBezTo>
                    <a:cubicBezTo>
                      <a:pt x="1287" y="6366"/>
                      <a:pt x="1716" y="6262"/>
                      <a:pt x="2145" y="6172"/>
                    </a:cubicBezTo>
                    <a:cubicBezTo>
                      <a:pt x="3772" y="4027"/>
                      <a:pt x="6175" y="2622"/>
                      <a:pt x="8874" y="1809"/>
                    </a:cubicBezTo>
                    <a:cubicBezTo>
                      <a:pt x="8937" y="419"/>
                      <a:pt x="8002" y="1"/>
                      <a:pt x="6759" y="1"/>
                    </a:cubicBezTo>
                    <a:close/>
                  </a:path>
                </a:pathLst>
              </a:custGeom>
              <a:solidFill>
                <a:srgbClr val="5A8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4" name="Google Shape;23554;p39"/>
              <p:cNvSpPr/>
              <p:nvPr/>
            </p:nvSpPr>
            <p:spPr>
              <a:xfrm>
                <a:off x="3370950" y="4603425"/>
                <a:ext cx="147925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5917" h="3456" extrusionOk="0">
                    <a:moveTo>
                      <a:pt x="5325" y="1"/>
                    </a:moveTo>
                    <a:cubicBezTo>
                      <a:pt x="3513" y="629"/>
                      <a:pt x="1739" y="1369"/>
                      <a:pt x="1" y="2145"/>
                    </a:cubicBezTo>
                    <a:cubicBezTo>
                      <a:pt x="38" y="2219"/>
                      <a:pt x="149" y="2256"/>
                      <a:pt x="186" y="2293"/>
                    </a:cubicBezTo>
                    <a:cubicBezTo>
                      <a:pt x="278" y="2163"/>
                      <a:pt x="389" y="2099"/>
                      <a:pt x="523" y="2099"/>
                    </a:cubicBezTo>
                    <a:cubicBezTo>
                      <a:pt x="657" y="2099"/>
                      <a:pt x="814" y="2163"/>
                      <a:pt x="999" y="2293"/>
                    </a:cubicBezTo>
                    <a:cubicBezTo>
                      <a:pt x="880" y="2372"/>
                      <a:pt x="751" y="2409"/>
                      <a:pt x="611" y="2409"/>
                    </a:cubicBezTo>
                    <a:cubicBezTo>
                      <a:pt x="489" y="2409"/>
                      <a:pt x="360" y="2381"/>
                      <a:pt x="223" y="2330"/>
                    </a:cubicBezTo>
                    <a:lnTo>
                      <a:pt x="223" y="2330"/>
                    </a:lnTo>
                    <a:cubicBezTo>
                      <a:pt x="519" y="2626"/>
                      <a:pt x="740" y="2958"/>
                      <a:pt x="925" y="3328"/>
                    </a:cubicBezTo>
                    <a:cubicBezTo>
                      <a:pt x="999" y="3365"/>
                      <a:pt x="1110" y="3365"/>
                      <a:pt x="1184" y="3365"/>
                    </a:cubicBezTo>
                    <a:cubicBezTo>
                      <a:pt x="1537" y="3420"/>
                      <a:pt x="1935" y="3456"/>
                      <a:pt x="2346" y="3456"/>
                    </a:cubicBezTo>
                    <a:cubicBezTo>
                      <a:pt x="3312" y="3456"/>
                      <a:pt x="4343" y="3259"/>
                      <a:pt x="4992" y="2663"/>
                    </a:cubicBezTo>
                    <a:cubicBezTo>
                      <a:pt x="5325" y="2330"/>
                      <a:pt x="5731" y="1480"/>
                      <a:pt x="5916" y="666"/>
                    </a:cubicBezTo>
                    <a:cubicBezTo>
                      <a:pt x="5694" y="444"/>
                      <a:pt x="5510" y="223"/>
                      <a:pt x="5325" y="1"/>
                    </a:cubicBezTo>
                    <a:close/>
                  </a:path>
                </a:pathLst>
              </a:custGeom>
              <a:solidFill>
                <a:srgbClr val="3F6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5" name="Google Shape;23555;p39"/>
              <p:cNvSpPr/>
              <p:nvPr/>
            </p:nvSpPr>
            <p:spPr>
              <a:xfrm>
                <a:off x="3264675" y="4561850"/>
                <a:ext cx="239400" cy="108150"/>
              </a:xfrm>
              <a:custGeom>
                <a:avLst/>
                <a:gdLst/>
                <a:ahLst/>
                <a:cxnLst/>
                <a:rect l="l" t="t" r="r" b="b"/>
                <a:pathLst>
                  <a:path w="9576" h="4326" extrusionOk="0">
                    <a:moveTo>
                      <a:pt x="6729" y="0"/>
                    </a:moveTo>
                    <a:cubicBezTo>
                      <a:pt x="4030" y="813"/>
                      <a:pt x="1627" y="2218"/>
                      <a:pt x="0" y="4326"/>
                    </a:cubicBezTo>
                    <a:cubicBezTo>
                      <a:pt x="333" y="4289"/>
                      <a:pt x="703" y="4252"/>
                      <a:pt x="1072" y="4252"/>
                    </a:cubicBezTo>
                    <a:cubicBezTo>
                      <a:pt x="1109" y="4289"/>
                      <a:pt x="1109" y="4326"/>
                      <a:pt x="1146" y="4326"/>
                    </a:cubicBezTo>
                    <a:cubicBezTo>
                      <a:pt x="1331" y="3808"/>
                      <a:pt x="1812" y="3364"/>
                      <a:pt x="2477" y="3327"/>
                    </a:cubicBezTo>
                    <a:cubicBezTo>
                      <a:pt x="2578" y="3317"/>
                      <a:pt x="2676" y="3312"/>
                      <a:pt x="2772" y="3312"/>
                    </a:cubicBezTo>
                    <a:cubicBezTo>
                      <a:pt x="3347" y="3312"/>
                      <a:pt x="3840" y="3502"/>
                      <a:pt x="4252" y="3882"/>
                    </a:cubicBezTo>
                    <a:cubicBezTo>
                      <a:pt x="5953" y="3032"/>
                      <a:pt x="7764" y="2329"/>
                      <a:pt x="9576" y="1738"/>
                    </a:cubicBezTo>
                    <a:cubicBezTo>
                      <a:pt x="9428" y="1516"/>
                      <a:pt x="9317" y="1368"/>
                      <a:pt x="9206" y="1183"/>
                    </a:cubicBezTo>
                    <a:cubicBezTo>
                      <a:pt x="9058" y="961"/>
                      <a:pt x="9021" y="739"/>
                      <a:pt x="9021" y="481"/>
                    </a:cubicBezTo>
                    <a:cubicBezTo>
                      <a:pt x="8498" y="271"/>
                      <a:pt x="7883" y="62"/>
                      <a:pt x="7345" y="62"/>
                    </a:cubicBezTo>
                    <a:cubicBezTo>
                      <a:pt x="7122" y="62"/>
                      <a:pt x="6913" y="98"/>
                      <a:pt x="6729" y="185"/>
                    </a:cubicBezTo>
                    <a:lnTo>
                      <a:pt x="6729" y="0"/>
                    </a:lnTo>
                    <a:close/>
                  </a:path>
                </a:pathLst>
              </a:custGeom>
              <a:solidFill>
                <a:srgbClr val="3A5C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556" name="Google Shape;23556;p39"/>
          <p:cNvSpPr/>
          <p:nvPr/>
        </p:nvSpPr>
        <p:spPr>
          <a:xfrm>
            <a:off x="474374" y="964731"/>
            <a:ext cx="857223" cy="4552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7" name="Google Shape;23557;p39"/>
          <p:cNvSpPr/>
          <p:nvPr/>
        </p:nvSpPr>
        <p:spPr>
          <a:xfrm>
            <a:off x="6556551" y="525515"/>
            <a:ext cx="857223" cy="4552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0" name="Google Shape;24340;p49"/>
          <p:cNvSpPr txBox="1">
            <a:spLocks noGrp="1"/>
          </p:cNvSpPr>
          <p:nvPr>
            <p:ph type="subTitle" idx="1"/>
          </p:nvPr>
        </p:nvSpPr>
        <p:spPr>
          <a:xfrm>
            <a:off x="1025900" y="2305308"/>
            <a:ext cx="3501900" cy="16414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sz="1200" dirty="0" smtClean="0"/>
              <a:t>A </a:t>
            </a:r>
            <a:r>
              <a:rPr lang="pt-BR" sz="1200" dirty="0"/>
              <a:t>NamRA formulou com seu congênere sul-africano ("South </a:t>
            </a:r>
            <a:r>
              <a:rPr lang="pt-BR" sz="1200" dirty="0" err="1"/>
              <a:t>African</a:t>
            </a:r>
            <a:r>
              <a:rPr lang="pt-BR" sz="1200" dirty="0"/>
              <a:t> Revenue Services", SARS) o conceito de "</a:t>
            </a:r>
            <a:r>
              <a:rPr lang="pt-BR" sz="1200" dirty="0" err="1"/>
              <a:t>unique</a:t>
            </a:r>
            <a:r>
              <a:rPr lang="pt-BR" sz="1200" dirty="0"/>
              <a:t> </a:t>
            </a:r>
            <a:r>
              <a:rPr lang="pt-BR" sz="1200" dirty="0" err="1"/>
              <a:t>consignment</a:t>
            </a:r>
            <a:r>
              <a:rPr lang="pt-BR" sz="1200" dirty="0"/>
              <a:t> </a:t>
            </a:r>
            <a:r>
              <a:rPr lang="pt-BR" sz="1200" dirty="0" err="1"/>
              <a:t>reference</a:t>
            </a:r>
            <a:r>
              <a:rPr lang="pt-BR" sz="1200" dirty="0"/>
              <a:t>" (UCR), de maneira a garantir a equiparação nominal dos bens declarados tanto no país exportador quanto no país importador. A medida tende não só a facilitar o comércio, mas também a inibir práticas ilícitas.</a:t>
            </a:r>
            <a:endParaRPr sz="1200" dirty="0"/>
          </a:p>
        </p:txBody>
      </p:sp>
      <p:sp>
        <p:nvSpPr>
          <p:cNvPr id="24341" name="Google Shape;24341;p49"/>
          <p:cNvSpPr txBox="1">
            <a:spLocks noGrp="1"/>
          </p:cNvSpPr>
          <p:nvPr>
            <p:ph type="title"/>
          </p:nvPr>
        </p:nvSpPr>
        <p:spPr>
          <a:xfrm>
            <a:off x="709700" y="1215878"/>
            <a:ext cx="4134300" cy="10365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Constante atualização de procedimentos</a:t>
            </a:r>
            <a:endParaRPr dirty="0"/>
          </a:p>
        </p:txBody>
      </p:sp>
      <p:pic>
        <p:nvPicPr>
          <p:cNvPr id="24342" name="Google Shape;24342;p49"/>
          <p:cNvPicPr preferRelativeResize="0"/>
          <p:nvPr/>
        </p:nvPicPr>
        <p:blipFill rotWithShape="1">
          <a:blip r:embed="rId3">
            <a:alphaModFix/>
          </a:blip>
          <a:srcRect l="40539"/>
          <a:stretch/>
        </p:blipFill>
        <p:spPr>
          <a:xfrm flipH="1">
            <a:off x="5149900" y="659375"/>
            <a:ext cx="3279000" cy="36756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4" name="Google Shape;24464;p53"/>
          <p:cNvSpPr/>
          <p:nvPr/>
        </p:nvSpPr>
        <p:spPr>
          <a:xfrm>
            <a:off x="2965727" y="1182827"/>
            <a:ext cx="1246080" cy="6737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65" name="Google Shape;24465;p53"/>
          <p:cNvSpPr txBox="1">
            <a:spLocks noGrp="1"/>
          </p:cNvSpPr>
          <p:nvPr>
            <p:ph type="subTitle" idx="1"/>
          </p:nvPr>
        </p:nvSpPr>
        <p:spPr>
          <a:xfrm>
            <a:off x="4612812" y="1856613"/>
            <a:ext cx="3762300" cy="187453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just"/>
            <a:r>
              <a:rPr lang="pt-BR" sz="1200" dirty="0"/>
              <a:t>Os procedimentos e requisitos aduaneiros para a importação de mercadorias são regidos pelas seções 14 e 41 da "</a:t>
            </a:r>
            <a:r>
              <a:rPr lang="pt-BR" sz="1200" dirty="0" err="1"/>
              <a:t>Customs</a:t>
            </a:r>
            <a:r>
              <a:rPr lang="pt-BR" sz="1200" dirty="0"/>
              <a:t> </a:t>
            </a:r>
            <a:r>
              <a:rPr lang="pt-BR" sz="1200" dirty="0" err="1"/>
              <a:t>and</a:t>
            </a:r>
            <a:r>
              <a:rPr lang="pt-BR" sz="1200" dirty="0"/>
              <a:t> Excise </a:t>
            </a:r>
            <a:r>
              <a:rPr lang="pt-BR" sz="1200" dirty="0" err="1"/>
              <a:t>Act</a:t>
            </a:r>
            <a:r>
              <a:rPr lang="pt-BR" sz="1200" dirty="0"/>
              <a:t>", de 1998. A Namíbia efetivou sua migração para o "</a:t>
            </a:r>
            <a:r>
              <a:rPr lang="pt-BR" sz="1200" dirty="0" err="1"/>
              <a:t>Automated</a:t>
            </a:r>
            <a:r>
              <a:rPr lang="pt-BR" sz="1200" dirty="0"/>
              <a:t> System for </a:t>
            </a:r>
            <a:r>
              <a:rPr lang="pt-BR" sz="1200" dirty="0" err="1"/>
              <a:t>Customs</a:t>
            </a:r>
            <a:r>
              <a:rPr lang="pt-BR" sz="1200" dirty="0"/>
              <a:t> Data" (ASYCUDA World) em 2017, cujo sistema operacional norteia, hoje, os procedimentos dos 29 postos aduaneiros no país. </a:t>
            </a:r>
            <a:endParaRPr lang="pt-BR" sz="1200" dirty="0" smtClean="0"/>
          </a:p>
          <a:p>
            <a:pPr marL="0" indent="0" algn="just"/>
            <a:endParaRPr lang="pt-BR" sz="1200" dirty="0"/>
          </a:p>
          <a:p>
            <a:pPr marL="0" lvl="0" indent="0" algn="just"/>
            <a:r>
              <a:rPr lang="pt-BR" sz="1200" dirty="0"/>
              <a:t>Esse sistema permite a utilização do "</a:t>
            </a:r>
            <a:r>
              <a:rPr lang="pt-BR" sz="1200" dirty="0" err="1"/>
              <a:t>direct</a:t>
            </a:r>
            <a:r>
              <a:rPr lang="pt-BR" sz="1200" dirty="0"/>
              <a:t> </a:t>
            </a:r>
            <a:r>
              <a:rPr lang="pt-BR" sz="1200" dirty="0" err="1"/>
              <a:t>trader</a:t>
            </a:r>
            <a:r>
              <a:rPr lang="pt-BR" sz="1200" dirty="0"/>
              <a:t> input" (DTI) por meio do formulário SAD 500/501 -- único documento a ser apresentado, eletronicamente, pelo transportador de carga, inclusive se ela estiver em trânsito.</a:t>
            </a:r>
          </a:p>
          <a:p>
            <a:pPr marL="0" indent="0" algn="just"/>
            <a:endParaRPr lang="pt-BR" sz="10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4466" name="Google Shape;24466;p53"/>
          <p:cNvSpPr txBox="1">
            <a:spLocks noGrp="1"/>
          </p:cNvSpPr>
          <p:nvPr>
            <p:ph type="title"/>
          </p:nvPr>
        </p:nvSpPr>
        <p:spPr>
          <a:xfrm>
            <a:off x="4612812" y="1102986"/>
            <a:ext cx="37623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 err="1" smtClean="0"/>
              <a:t>Customs</a:t>
            </a:r>
            <a:r>
              <a:rPr lang="pt-BR" sz="2400" dirty="0" smtClean="0"/>
              <a:t> </a:t>
            </a:r>
            <a:r>
              <a:rPr lang="pt-BR" sz="2400" dirty="0" err="1" smtClean="0"/>
              <a:t>and</a:t>
            </a:r>
            <a:r>
              <a:rPr lang="pt-BR" sz="2400" dirty="0" smtClean="0"/>
              <a:t> Excise </a:t>
            </a:r>
            <a:r>
              <a:rPr lang="pt-BR" sz="2400" dirty="0" err="1" smtClean="0"/>
              <a:t>Act</a:t>
            </a:r>
            <a:endParaRPr sz="2400" dirty="0"/>
          </a:p>
        </p:txBody>
      </p:sp>
      <p:sp>
        <p:nvSpPr>
          <p:cNvPr id="24467" name="Google Shape;24467;p53"/>
          <p:cNvSpPr/>
          <p:nvPr/>
        </p:nvSpPr>
        <p:spPr>
          <a:xfrm>
            <a:off x="1775913" y="4780175"/>
            <a:ext cx="1606343" cy="188883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468" name="Google Shape;24468;p53"/>
          <p:cNvGrpSpPr/>
          <p:nvPr/>
        </p:nvGrpSpPr>
        <p:grpSpPr>
          <a:xfrm>
            <a:off x="715100" y="1935313"/>
            <a:ext cx="3727985" cy="2944182"/>
            <a:chOff x="4436000" y="1028913"/>
            <a:chExt cx="3727985" cy="2944182"/>
          </a:xfrm>
        </p:grpSpPr>
        <p:grpSp>
          <p:nvGrpSpPr>
            <p:cNvPr id="24469" name="Google Shape;24469;p53"/>
            <p:cNvGrpSpPr/>
            <p:nvPr/>
          </p:nvGrpSpPr>
          <p:grpSpPr>
            <a:xfrm>
              <a:off x="4436000" y="1028913"/>
              <a:ext cx="3727985" cy="2944182"/>
              <a:chOff x="4436000" y="1028913"/>
              <a:chExt cx="3727985" cy="2944182"/>
            </a:xfrm>
          </p:grpSpPr>
          <p:sp>
            <p:nvSpPr>
              <p:cNvPr id="24470" name="Google Shape;24470;p53"/>
              <p:cNvSpPr/>
              <p:nvPr/>
            </p:nvSpPr>
            <p:spPr>
              <a:xfrm>
                <a:off x="4436000" y="1028913"/>
                <a:ext cx="3727985" cy="2944182"/>
              </a:xfrm>
              <a:custGeom>
                <a:avLst/>
                <a:gdLst/>
                <a:ahLst/>
                <a:cxnLst/>
                <a:rect l="l" t="t" r="r" b="b"/>
                <a:pathLst>
                  <a:path w="131696" h="100673" extrusionOk="0">
                    <a:moveTo>
                      <a:pt x="128192" y="0"/>
                    </a:moveTo>
                    <a:lnTo>
                      <a:pt x="3504" y="0"/>
                    </a:lnTo>
                    <a:lnTo>
                      <a:pt x="3504" y="0"/>
                    </a:lnTo>
                    <a:lnTo>
                      <a:pt x="2821" y="0"/>
                    </a:lnTo>
                    <a:lnTo>
                      <a:pt x="2137" y="257"/>
                    </a:lnTo>
                    <a:lnTo>
                      <a:pt x="1624" y="598"/>
                    </a:lnTo>
                    <a:lnTo>
                      <a:pt x="1026" y="1026"/>
                    </a:lnTo>
                    <a:lnTo>
                      <a:pt x="599" y="1538"/>
                    </a:lnTo>
                    <a:lnTo>
                      <a:pt x="342" y="2137"/>
                    </a:lnTo>
                    <a:lnTo>
                      <a:pt x="86" y="2735"/>
                    </a:lnTo>
                    <a:lnTo>
                      <a:pt x="0" y="3504"/>
                    </a:lnTo>
                    <a:lnTo>
                      <a:pt x="0" y="79991"/>
                    </a:lnTo>
                    <a:lnTo>
                      <a:pt x="0" y="79991"/>
                    </a:lnTo>
                    <a:lnTo>
                      <a:pt x="86" y="80675"/>
                    </a:lnTo>
                    <a:lnTo>
                      <a:pt x="342" y="81359"/>
                    </a:lnTo>
                    <a:lnTo>
                      <a:pt x="599" y="81957"/>
                    </a:lnTo>
                    <a:lnTo>
                      <a:pt x="1026" y="82470"/>
                    </a:lnTo>
                    <a:lnTo>
                      <a:pt x="1624" y="82897"/>
                    </a:lnTo>
                    <a:lnTo>
                      <a:pt x="2137" y="83239"/>
                    </a:lnTo>
                    <a:lnTo>
                      <a:pt x="2821" y="83410"/>
                    </a:lnTo>
                    <a:lnTo>
                      <a:pt x="3504" y="83495"/>
                    </a:lnTo>
                    <a:lnTo>
                      <a:pt x="52132" y="83495"/>
                    </a:lnTo>
                    <a:lnTo>
                      <a:pt x="51191" y="89990"/>
                    </a:lnTo>
                    <a:lnTo>
                      <a:pt x="51191" y="89990"/>
                    </a:lnTo>
                    <a:lnTo>
                      <a:pt x="50850" y="91272"/>
                    </a:lnTo>
                    <a:lnTo>
                      <a:pt x="50251" y="92640"/>
                    </a:lnTo>
                    <a:lnTo>
                      <a:pt x="49910" y="93238"/>
                    </a:lnTo>
                    <a:lnTo>
                      <a:pt x="49482" y="93836"/>
                    </a:lnTo>
                    <a:lnTo>
                      <a:pt x="49055" y="94349"/>
                    </a:lnTo>
                    <a:lnTo>
                      <a:pt x="48628" y="94862"/>
                    </a:lnTo>
                    <a:lnTo>
                      <a:pt x="43842" y="98024"/>
                    </a:lnTo>
                    <a:lnTo>
                      <a:pt x="43842" y="98024"/>
                    </a:lnTo>
                    <a:lnTo>
                      <a:pt x="43585" y="98280"/>
                    </a:lnTo>
                    <a:lnTo>
                      <a:pt x="43415" y="98536"/>
                    </a:lnTo>
                    <a:lnTo>
                      <a:pt x="43329" y="98878"/>
                    </a:lnTo>
                    <a:lnTo>
                      <a:pt x="43244" y="99220"/>
                    </a:lnTo>
                    <a:lnTo>
                      <a:pt x="43329" y="99562"/>
                    </a:lnTo>
                    <a:lnTo>
                      <a:pt x="43415" y="99818"/>
                    </a:lnTo>
                    <a:lnTo>
                      <a:pt x="43585" y="100160"/>
                    </a:lnTo>
                    <a:lnTo>
                      <a:pt x="43842" y="100417"/>
                    </a:lnTo>
                    <a:lnTo>
                      <a:pt x="43842" y="100417"/>
                    </a:lnTo>
                    <a:lnTo>
                      <a:pt x="44269" y="100588"/>
                    </a:lnTo>
                    <a:lnTo>
                      <a:pt x="44782" y="100673"/>
                    </a:lnTo>
                    <a:lnTo>
                      <a:pt x="65891" y="100673"/>
                    </a:lnTo>
                    <a:lnTo>
                      <a:pt x="86914" y="100673"/>
                    </a:lnTo>
                    <a:lnTo>
                      <a:pt x="86914" y="100673"/>
                    </a:lnTo>
                    <a:lnTo>
                      <a:pt x="87427" y="100588"/>
                    </a:lnTo>
                    <a:lnTo>
                      <a:pt x="87854" y="100417"/>
                    </a:lnTo>
                    <a:lnTo>
                      <a:pt x="87854" y="100417"/>
                    </a:lnTo>
                    <a:lnTo>
                      <a:pt x="88111" y="100160"/>
                    </a:lnTo>
                    <a:lnTo>
                      <a:pt x="88281" y="99818"/>
                    </a:lnTo>
                    <a:lnTo>
                      <a:pt x="88367" y="99562"/>
                    </a:lnTo>
                    <a:lnTo>
                      <a:pt x="88452" y="99220"/>
                    </a:lnTo>
                    <a:lnTo>
                      <a:pt x="88367" y="98878"/>
                    </a:lnTo>
                    <a:lnTo>
                      <a:pt x="88281" y="98536"/>
                    </a:lnTo>
                    <a:lnTo>
                      <a:pt x="88111" y="98280"/>
                    </a:lnTo>
                    <a:lnTo>
                      <a:pt x="87854" y="98024"/>
                    </a:lnTo>
                    <a:lnTo>
                      <a:pt x="83154" y="94862"/>
                    </a:lnTo>
                    <a:lnTo>
                      <a:pt x="83154" y="94862"/>
                    </a:lnTo>
                    <a:lnTo>
                      <a:pt x="83068" y="94862"/>
                    </a:lnTo>
                    <a:lnTo>
                      <a:pt x="83068" y="94862"/>
                    </a:lnTo>
                    <a:lnTo>
                      <a:pt x="82556" y="94349"/>
                    </a:lnTo>
                    <a:lnTo>
                      <a:pt x="82128" y="93836"/>
                    </a:lnTo>
                    <a:lnTo>
                      <a:pt x="81786" y="93238"/>
                    </a:lnTo>
                    <a:lnTo>
                      <a:pt x="81445" y="92640"/>
                    </a:lnTo>
                    <a:lnTo>
                      <a:pt x="80846" y="91272"/>
                    </a:lnTo>
                    <a:lnTo>
                      <a:pt x="80505" y="89990"/>
                    </a:lnTo>
                    <a:lnTo>
                      <a:pt x="79564" y="83495"/>
                    </a:lnTo>
                    <a:lnTo>
                      <a:pt x="128192" y="83495"/>
                    </a:lnTo>
                    <a:lnTo>
                      <a:pt x="128192" y="83495"/>
                    </a:lnTo>
                    <a:lnTo>
                      <a:pt x="128875" y="83410"/>
                    </a:lnTo>
                    <a:lnTo>
                      <a:pt x="129559" y="83239"/>
                    </a:lnTo>
                    <a:lnTo>
                      <a:pt x="130157" y="82897"/>
                    </a:lnTo>
                    <a:lnTo>
                      <a:pt x="130670" y="82470"/>
                    </a:lnTo>
                    <a:lnTo>
                      <a:pt x="131097" y="81957"/>
                    </a:lnTo>
                    <a:lnTo>
                      <a:pt x="131354" y="81359"/>
                    </a:lnTo>
                    <a:lnTo>
                      <a:pt x="131610" y="80675"/>
                    </a:lnTo>
                    <a:lnTo>
                      <a:pt x="131696" y="79991"/>
                    </a:lnTo>
                    <a:lnTo>
                      <a:pt x="131696" y="3504"/>
                    </a:lnTo>
                    <a:lnTo>
                      <a:pt x="131696" y="3504"/>
                    </a:lnTo>
                    <a:lnTo>
                      <a:pt x="131610" y="2735"/>
                    </a:lnTo>
                    <a:lnTo>
                      <a:pt x="131354" y="2137"/>
                    </a:lnTo>
                    <a:lnTo>
                      <a:pt x="131097" y="1538"/>
                    </a:lnTo>
                    <a:lnTo>
                      <a:pt x="130670" y="1026"/>
                    </a:lnTo>
                    <a:lnTo>
                      <a:pt x="130157" y="598"/>
                    </a:lnTo>
                    <a:lnTo>
                      <a:pt x="129559" y="257"/>
                    </a:lnTo>
                    <a:lnTo>
                      <a:pt x="128875" y="0"/>
                    </a:lnTo>
                    <a:lnTo>
                      <a:pt x="128192" y="0"/>
                    </a:lnTo>
                    <a:lnTo>
                      <a:pt x="128192" y="0"/>
                    </a:lnTo>
                    <a:close/>
                    <a:moveTo>
                      <a:pt x="65891" y="80932"/>
                    </a:moveTo>
                    <a:lnTo>
                      <a:pt x="65891" y="80932"/>
                    </a:lnTo>
                    <a:lnTo>
                      <a:pt x="65463" y="80846"/>
                    </a:lnTo>
                    <a:lnTo>
                      <a:pt x="65036" y="80761"/>
                    </a:lnTo>
                    <a:lnTo>
                      <a:pt x="64694" y="80504"/>
                    </a:lnTo>
                    <a:lnTo>
                      <a:pt x="64352" y="80248"/>
                    </a:lnTo>
                    <a:lnTo>
                      <a:pt x="64096" y="79991"/>
                    </a:lnTo>
                    <a:lnTo>
                      <a:pt x="63925" y="79650"/>
                    </a:lnTo>
                    <a:lnTo>
                      <a:pt x="63840" y="79222"/>
                    </a:lnTo>
                    <a:lnTo>
                      <a:pt x="63754" y="78795"/>
                    </a:lnTo>
                    <a:lnTo>
                      <a:pt x="63754" y="78795"/>
                    </a:lnTo>
                    <a:lnTo>
                      <a:pt x="63840" y="78368"/>
                    </a:lnTo>
                    <a:lnTo>
                      <a:pt x="63925" y="78026"/>
                    </a:lnTo>
                    <a:lnTo>
                      <a:pt x="64096" y="77599"/>
                    </a:lnTo>
                    <a:lnTo>
                      <a:pt x="64352" y="77342"/>
                    </a:lnTo>
                    <a:lnTo>
                      <a:pt x="64694" y="77086"/>
                    </a:lnTo>
                    <a:lnTo>
                      <a:pt x="65036" y="76915"/>
                    </a:lnTo>
                    <a:lnTo>
                      <a:pt x="65463" y="76744"/>
                    </a:lnTo>
                    <a:lnTo>
                      <a:pt x="65891" y="76744"/>
                    </a:lnTo>
                    <a:lnTo>
                      <a:pt x="65891" y="76744"/>
                    </a:lnTo>
                    <a:lnTo>
                      <a:pt x="66233" y="76744"/>
                    </a:lnTo>
                    <a:lnTo>
                      <a:pt x="66660" y="76915"/>
                    </a:lnTo>
                    <a:lnTo>
                      <a:pt x="67002" y="77086"/>
                    </a:lnTo>
                    <a:lnTo>
                      <a:pt x="67344" y="77342"/>
                    </a:lnTo>
                    <a:lnTo>
                      <a:pt x="67600" y="77599"/>
                    </a:lnTo>
                    <a:lnTo>
                      <a:pt x="67771" y="78026"/>
                    </a:lnTo>
                    <a:lnTo>
                      <a:pt x="67856" y="78368"/>
                    </a:lnTo>
                    <a:lnTo>
                      <a:pt x="67942" y="78795"/>
                    </a:lnTo>
                    <a:lnTo>
                      <a:pt x="67942" y="78795"/>
                    </a:lnTo>
                    <a:lnTo>
                      <a:pt x="67856" y="79222"/>
                    </a:lnTo>
                    <a:lnTo>
                      <a:pt x="67771" y="79650"/>
                    </a:lnTo>
                    <a:lnTo>
                      <a:pt x="67600" y="79991"/>
                    </a:lnTo>
                    <a:lnTo>
                      <a:pt x="67344" y="80248"/>
                    </a:lnTo>
                    <a:lnTo>
                      <a:pt x="67002" y="80504"/>
                    </a:lnTo>
                    <a:lnTo>
                      <a:pt x="66660" y="80761"/>
                    </a:lnTo>
                    <a:lnTo>
                      <a:pt x="66233" y="80846"/>
                    </a:lnTo>
                    <a:lnTo>
                      <a:pt x="65891" y="80932"/>
                    </a:lnTo>
                    <a:lnTo>
                      <a:pt x="65891" y="80932"/>
                    </a:lnTo>
                    <a:close/>
                    <a:moveTo>
                      <a:pt x="126568" y="74009"/>
                    </a:moveTo>
                    <a:lnTo>
                      <a:pt x="5128" y="74009"/>
                    </a:lnTo>
                    <a:lnTo>
                      <a:pt x="5128" y="4871"/>
                    </a:lnTo>
                    <a:lnTo>
                      <a:pt x="126568" y="4871"/>
                    </a:lnTo>
                    <a:lnTo>
                      <a:pt x="126568" y="7400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1" name="Google Shape;24471;p53"/>
              <p:cNvSpPr/>
              <p:nvPr/>
            </p:nvSpPr>
            <p:spPr>
              <a:xfrm>
                <a:off x="4537300" y="1138925"/>
                <a:ext cx="3554400" cy="2112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72" name="Google Shape;24472;p53"/>
            <p:cNvSpPr/>
            <p:nvPr/>
          </p:nvSpPr>
          <p:spPr>
            <a:xfrm>
              <a:off x="6214638" y="3251425"/>
              <a:ext cx="170700" cy="170700"/>
            </a:xfrm>
            <a:prstGeom prst="ellipse">
              <a:avLst/>
            </a:pr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07712" y="2284175"/>
            <a:ext cx="2771775" cy="16478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3" name="Google Shape;24453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Documentos obrigatórios</a:t>
            </a:r>
            <a:endParaRPr dirty="0"/>
          </a:p>
        </p:txBody>
      </p:sp>
      <p:sp>
        <p:nvSpPr>
          <p:cNvPr id="24455" name="Google Shape;24455;p52"/>
          <p:cNvSpPr txBox="1">
            <a:spLocks noGrp="1"/>
          </p:cNvSpPr>
          <p:nvPr>
            <p:ph type="subTitle" idx="1"/>
          </p:nvPr>
        </p:nvSpPr>
        <p:spPr>
          <a:xfrm>
            <a:off x="1259548" y="3147044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lnSpcReduction="10000"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      S</a:t>
            </a:r>
            <a:r>
              <a:rPr lang="en" dirty="0" smtClean="0"/>
              <a:t>AD 500</a:t>
            </a:r>
            <a:endParaRPr dirty="0"/>
          </a:p>
        </p:txBody>
      </p:sp>
      <p:sp>
        <p:nvSpPr>
          <p:cNvPr id="24456" name="Google Shape;24456;p52"/>
          <p:cNvSpPr txBox="1">
            <a:spLocks noGrp="1"/>
          </p:cNvSpPr>
          <p:nvPr>
            <p:ph type="subTitle" idx="2"/>
          </p:nvPr>
        </p:nvSpPr>
        <p:spPr>
          <a:xfrm>
            <a:off x="4799080" y="3009903"/>
            <a:ext cx="2907600" cy="85054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 S</a:t>
            </a:r>
            <a:r>
              <a:rPr lang="en" dirty="0" smtClean="0"/>
              <a:t>AD 501</a:t>
            </a:r>
            <a:endParaRPr dirty="0"/>
          </a:p>
        </p:txBody>
      </p:sp>
      <p:sp>
        <p:nvSpPr>
          <p:cNvPr id="24457" name="Google Shape;24457;p52"/>
          <p:cNvSpPr txBox="1">
            <a:spLocks noGrp="1"/>
          </p:cNvSpPr>
          <p:nvPr>
            <p:ph type="subTitle" idx="4"/>
          </p:nvPr>
        </p:nvSpPr>
        <p:spPr>
          <a:xfrm>
            <a:off x="2200851" y="3860444"/>
            <a:ext cx="4328283" cy="415526"/>
          </a:xfrm>
          <a:prstGeom prst="rect">
            <a:avLst/>
          </a:prstGeom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dirty="0" smtClean="0">
                <a:hlinkClick r:id="rId3"/>
              </a:rPr>
              <a:t>Encontre os formulários SAD 500 e SAD 501 aqui</a:t>
            </a:r>
            <a:endParaRPr dirty="0"/>
          </a:p>
        </p:txBody>
      </p:sp>
      <p:sp>
        <p:nvSpPr>
          <p:cNvPr id="24458" name="Google Shape;24458;p52"/>
          <p:cNvSpPr/>
          <p:nvPr/>
        </p:nvSpPr>
        <p:spPr>
          <a:xfrm rot="-414344" flipH="1">
            <a:off x="202870" y="3327829"/>
            <a:ext cx="1024462" cy="1496089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9" name="Google Shape;24459;p52"/>
          <p:cNvSpPr/>
          <p:nvPr/>
        </p:nvSpPr>
        <p:spPr>
          <a:xfrm rot="414333">
            <a:off x="7925813" y="3446635"/>
            <a:ext cx="861762" cy="1258489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4125" y="1258483"/>
            <a:ext cx="2139147" cy="214091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63671" y="1258483"/>
            <a:ext cx="2178418" cy="21409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92" name="Google Shape;22692;p33"/>
          <p:cNvSpPr/>
          <p:nvPr/>
        </p:nvSpPr>
        <p:spPr>
          <a:xfrm rot="10800000">
            <a:off x="4583888" y="3001587"/>
            <a:ext cx="668699" cy="668725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3" name="Google Shape;22693;p33"/>
          <p:cNvSpPr/>
          <p:nvPr/>
        </p:nvSpPr>
        <p:spPr>
          <a:xfrm rot="10800000">
            <a:off x="4583913" y="1622262"/>
            <a:ext cx="668699" cy="668725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4" name="Google Shape;22694;p33"/>
          <p:cNvSpPr/>
          <p:nvPr/>
        </p:nvSpPr>
        <p:spPr>
          <a:xfrm rot="10800000">
            <a:off x="1142188" y="1622250"/>
            <a:ext cx="668699" cy="668725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5" name="Google Shape;22695;p33"/>
          <p:cNvSpPr/>
          <p:nvPr/>
        </p:nvSpPr>
        <p:spPr>
          <a:xfrm rot="10800000">
            <a:off x="1142188" y="3001562"/>
            <a:ext cx="668699" cy="668725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6" name="Google Shape;22696;p33"/>
          <p:cNvSpPr txBox="1">
            <a:spLocks noGrp="1"/>
          </p:cNvSpPr>
          <p:nvPr>
            <p:ph type="subTitle" idx="1"/>
          </p:nvPr>
        </p:nvSpPr>
        <p:spPr>
          <a:xfrm>
            <a:off x="1921694" y="1489664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Blocos regionais</a:t>
            </a:r>
            <a:endParaRPr dirty="0"/>
          </a:p>
        </p:txBody>
      </p:sp>
      <p:sp>
        <p:nvSpPr>
          <p:cNvPr id="22697" name="Google Shape;22697;p33"/>
          <p:cNvSpPr txBox="1">
            <a:spLocks noGrp="1"/>
          </p:cNvSpPr>
          <p:nvPr>
            <p:ph type="subTitle" idx="2"/>
          </p:nvPr>
        </p:nvSpPr>
        <p:spPr>
          <a:xfrm>
            <a:off x="1921694" y="2895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NamRA</a:t>
            </a:r>
            <a:endParaRPr dirty="0"/>
          </a:p>
        </p:txBody>
      </p:sp>
      <p:sp>
        <p:nvSpPr>
          <p:cNvPr id="22698" name="Google Shape;22698;p33"/>
          <p:cNvSpPr txBox="1">
            <a:spLocks noGrp="1"/>
          </p:cNvSpPr>
          <p:nvPr>
            <p:ph type="subTitle" idx="3"/>
          </p:nvPr>
        </p:nvSpPr>
        <p:spPr>
          <a:xfrm>
            <a:off x="5389569" y="1489664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Tarifas</a:t>
            </a:r>
            <a:endParaRPr dirty="0"/>
          </a:p>
        </p:txBody>
      </p:sp>
      <p:sp>
        <p:nvSpPr>
          <p:cNvPr id="22699" name="Google Shape;22699;p33"/>
          <p:cNvSpPr txBox="1">
            <a:spLocks noGrp="1"/>
          </p:cNvSpPr>
          <p:nvPr>
            <p:ph type="subTitle" idx="4"/>
          </p:nvPr>
        </p:nvSpPr>
        <p:spPr>
          <a:xfrm>
            <a:off x="5389569" y="296547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Informações gerais</a:t>
            </a:r>
            <a:endParaRPr dirty="0"/>
          </a:p>
        </p:txBody>
      </p:sp>
      <p:sp>
        <p:nvSpPr>
          <p:cNvPr id="22700" name="Google Shape;22700;p33"/>
          <p:cNvSpPr txBox="1">
            <a:spLocks noGrp="1"/>
          </p:cNvSpPr>
          <p:nvPr>
            <p:ph type="title"/>
          </p:nvPr>
        </p:nvSpPr>
        <p:spPr>
          <a:xfrm>
            <a:off x="1081299" y="1659913"/>
            <a:ext cx="7905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2701" name="Google Shape;22701;p33"/>
          <p:cNvSpPr txBox="1">
            <a:spLocks noGrp="1"/>
          </p:cNvSpPr>
          <p:nvPr>
            <p:ph type="subTitle" idx="5"/>
          </p:nvPr>
        </p:nvSpPr>
        <p:spPr>
          <a:xfrm>
            <a:off x="1921681" y="18406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Contexto</a:t>
            </a:r>
            <a:endParaRPr dirty="0"/>
          </a:p>
        </p:txBody>
      </p:sp>
      <p:sp>
        <p:nvSpPr>
          <p:cNvPr id="22702" name="Google Shape;22702;p33"/>
          <p:cNvSpPr txBox="1">
            <a:spLocks noGrp="1"/>
          </p:cNvSpPr>
          <p:nvPr>
            <p:ph type="title" idx="6"/>
          </p:nvPr>
        </p:nvSpPr>
        <p:spPr>
          <a:xfrm>
            <a:off x="4523024" y="1659925"/>
            <a:ext cx="7905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2703" name="Google Shape;22703;p33"/>
          <p:cNvSpPr txBox="1">
            <a:spLocks noGrp="1"/>
          </p:cNvSpPr>
          <p:nvPr>
            <p:ph type="subTitle" idx="7"/>
          </p:nvPr>
        </p:nvSpPr>
        <p:spPr>
          <a:xfrm>
            <a:off x="5389556" y="18406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Mapeamento tarifário da SACU</a:t>
            </a:r>
            <a:endParaRPr dirty="0"/>
          </a:p>
        </p:txBody>
      </p:sp>
      <p:sp>
        <p:nvSpPr>
          <p:cNvPr id="22704" name="Google Shape;22704;p33"/>
          <p:cNvSpPr txBox="1">
            <a:spLocks noGrp="1"/>
          </p:cNvSpPr>
          <p:nvPr>
            <p:ph type="title" idx="8"/>
          </p:nvPr>
        </p:nvSpPr>
        <p:spPr>
          <a:xfrm>
            <a:off x="1081300" y="3039225"/>
            <a:ext cx="7905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2705" name="Google Shape;22705;p33"/>
          <p:cNvSpPr txBox="1">
            <a:spLocks noGrp="1"/>
          </p:cNvSpPr>
          <p:nvPr>
            <p:ph type="subTitle" idx="9"/>
          </p:nvPr>
        </p:nvSpPr>
        <p:spPr>
          <a:xfrm>
            <a:off x="1921681" y="321779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Adensamento institucional</a:t>
            </a:r>
            <a:endParaRPr dirty="0"/>
          </a:p>
        </p:txBody>
      </p:sp>
      <p:sp>
        <p:nvSpPr>
          <p:cNvPr id="22706" name="Google Shape;22706;p33"/>
          <p:cNvSpPr txBox="1">
            <a:spLocks noGrp="1"/>
          </p:cNvSpPr>
          <p:nvPr>
            <p:ph type="title" idx="13"/>
          </p:nvPr>
        </p:nvSpPr>
        <p:spPr>
          <a:xfrm>
            <a:off x="4523025" y="3039250"/>
            <a:ext cx="7905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2707" name="Google Shape;22707;p33"/>
          <p:cNvSpPr txBox="1">
            <a:spLocks noGrp="1"/>
          </p:cNvSpPr>
          <p:nvPr>
            <p:ph type="subTitle" idx="14"/>
          </p:nvPr>
        </p:nvSpPr>
        <p:spPr>
          <a:xfrm>
            <a:off x="5389556" y="328774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Dados adicionais e contato</a:t>
            </a:r>
            <a:endParaRPr dirty="0"/>
          </a:p>
        </p:txBody>
      </p:sp>
      <p:sp>
        <p:nvSpPr>
          <p:cNvPr id="22708" name="Google Shape;22708;p3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Conteúdo</a:t>
            </a:r>
            <a:endParaRPr dirty="0"/>
          </a:p>
        </p:txBody>
      </p:sp>
      <p:sp>
        <p:nvSpPr>
          <p:cNvPr id="22709" name="Google Shape;22709;p33"/>
          <p:cNvSpPr/>
          <p:nvPr/>
        </p:nvSpPr>
        <p:spPr>
          <a:xfrm>
            <a:off x="555435" y="101771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1" name="Google Shape;24381;p51"/>
          <p:cNvSpPr txBox="1">
            <a:spLocks noGrp="1"/>
          </p:cNvSpPr>
          <p:nvPr>
            <p:ph type="title"/>
          </p:nvPr>
        </p:nvSpPr>
        <p:spPr>
          <a:xfrm>
            <a:off x="642975" y="626786"/>
            <a:ext cx="78450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  Dica</a:t>
            </a:r>
            <a:endParaRPr dirty="0"/>
          </a:p>
        </p:txBody>
      </p:sp>
      <p:sp>
        <p:nvSpPr>
          <p:cNvPr id="24382" name="Google Shape;24382;p51"/>
          <p:cNvSpPr txBox="1">
            <a:spLocks noGrp="1"/>
          </p:cNvSpPr>
          <p:nvPr>
            <p:ph type="body" idx="1"/>
          </p:nvPr>
        </p:nvSpPr>
        <p:spPr>
          <a:xfrm>
            <a:off x="2665744" y="1675344"/>
            <a:ext cx="3968400" cy="8206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1600" dirty="0" smtClean="0"/>
              <a:t>Considere a contratação de despachante local.</a:t>
            </a:r>
          </a:p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1600" dirty="0" smtClean="0"/>
              <a:t> </a:t>
            </a:r>
          </a:p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lang="en" sz="1600" dirty="0"/>
          </a:p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lang="en" sz="1600" dirty="0" smtClean="0"/>
          </a:p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1600" dirty="0" smtClean="0"/>
              <a:t>Isso pode facilitar os procedimentos de exportação e/ou importação.</a:t>
            </a:r>
            <a:endParaRPr sz="1600" dirty="0"/>
          </a:p>
        </p:txBody>
      </p:sp>
      <p:sp>
        <p:nvSpPr>
          <p:cNvPr id="24383" name="Google Shape;24383;p51"/>
          <p:cNvSpPr/>
          <p:nvPr/>
        </p:nvSpPr>
        <p:spPr>
          <a:xfrm>
            <a:off x="807775" y="815281"/>
            <a:ext cx="530358" cy="281645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84" name="Google Shape;24384;p51"/>
          <p:cNvGrpSpPr/>
          <p:nvPr/>
        </p:nvGrpSpPr>
        <p:grpSpPr>
          <a:xfrm>
            <a:off x="522031" y="3592422"/>
            <a:ext cx="1653129" cy="1164367"/>
            <a:chOff x="2804375" y="3957375"/>
            <a:chExt cx="1831925" cy="1290300"/>
          </a:xfrm>
        </p:grpSpPr>
        <p:sp>
          <p:nvSpPr>
            <p:cNvPr id="24385" name="Google Shape;24385;p51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51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51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51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51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51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51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51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51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51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51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51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51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51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51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51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51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51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51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51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51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51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51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51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51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51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51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51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51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51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51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51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51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51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51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51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51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51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51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51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51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51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51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51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51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51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51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51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3" name="Google Shape;24433;p51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4" name="Google Shape;24434;p51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51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51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51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51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51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51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51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51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51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51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51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51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24922;p55"/>
          <p:cNvGrpSpPr/>
          <p:nvPr/>
        </p:nvGrpSpPr>
        <p:grpSpPr>
          <a:xfrm>
            <a:off x="4520519" y="2406482"/>
            <a:ext cx="416732" cy="411809"/>
            <a:chOff x="5901072" y="1965862"/>
            <a:chExt cx="416732" cy="411809"/>
          </a:xfrm>
        </p:grpSpPr>
        <p:sp>
          <p:nvSpPr>
            <p:cNvPr id="69" name="Google Shape;24923;p55"/>
            <p:cNvSpPr/>
            <p:nvPr/>
          </p:nvSpPr>
          <p:spPr>
            <a:xfrm>
              <a:off x="6235644" y="1993732"/>
              <a:ext cx="56423" cy="53032"/>
            </a:xfrm>
            <a:custGeom>
              <a:avLst/>
              <a:gdLst/>
              <a:ahLst/>
              <a:cxnLst/>
              <a:rect l="l" t="t" r="r" b="b"/>
              <a:pathLst>
                <a:path w="2063" h="1939" extrusionOk="0">
                  <a:moveTo>
                    <a:pt x="1485" y="1"/>
                  </a:moveTo>
                  <a:cubicBezTo>
                    <a:pt x="1367" y="1"/>
                    <a:pt x="1255" y="34"/>
                    <a:pt x="1166" y="101"/>
                  </a:cubicBezTo>
                  <a:lnTo>
                    <a:pt x="180" y="1132"/>
                  </a:lnTo>
                  <a:cubicBezTo>
                    <a:pt x="1" y="1356"/>
                    <a:pt x="1" y="1625"/>
                    <a:pt x="180" y="1804"/>
                  </a:cubicBezTo>
                  <a:cubicBezTo>
                    <a:pt x="270" y="1894"/>
                    <a:pt x="393" y="1939"/>
                    <a:pt x="511" y="1939"/>
                  </a:cubicBezTo>
                  <a:cubicBezTo>
                    <a:pt x="628" y="1939"/>
                    <a:pt x="740" y="1894"/>
                    <a:pt x="807" y="1804"/>
                  </a:cubicBezTo>
                  <a:lnTo>
                    <a:pt x="1838" y="774"/>
                  </a:lnTo>
                  <a:cubicBezTo>
                    <a:pt x="2062" y="639"/>
                    <a:pt x="2062" y="281"/>
                    <a:pt x="1838" y="101"/>
                  </a:cubicBezTo>
                  <a:cubicBezTo>
                    <a:pt x="1726" y="34"/>
                    <a:pt x="1603" y="1"/>
                    <a:pt x="1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4924;p55"/>
            <p:cNvSpPr/>
            <p:nvPr/>
          </p:nvSpPr>
          <p:spPr>
            <a:xfrm>
              <a:off x="6181737" y="1965862"/>
              <a:ext cx="28198" cy="55165"/>
            </a:xfrm>
            <a:custGeom>
              <a:avLst/>
              <a:gdLst/>
              <a:ahLst/>
              <a:cxnLst/>
              <a:rect l="l" t="t" r="r" b="b"/>
              <a:pathLst>
                <a:path w="1031" h="2017" extrusionOk="0">
                  <a:moveTo>
                    <a:pt x="493" y="0"/>
                  </a:moveTo>
                  <a:cubicBezTo>
                    <a:pt x="224" y="0"/>
                    <a:pt x="0" y="224"/>
                    <a:pt x="0" y="538"/>
                  </a:cubicBezTo>
                  <a:lnTo>
                    <a:pt x="0" y="1524"/>
                  </a:lnTo>
                  <a:cubicBezTo>
                    <a:pt x="0" y="1793"/>
                    <a:pt x="224" y="2017"/>
                    <a:pt x="493" y="2017"/>
                  </a:cubicBezTo>
                  <a:cubicBezTo>
                    <a:pt x="807" y="2017"/>
                    <a:pt x="1031" y="1793"/>
                    <a:pt x="1031" y="1524"/>
                  </a:cubicBezTo>
                  <a:lnTo>
                    <a:pt x="1031" y="538"/>
                  </a:lnTo>
                  <a:cubicBezTo>
                    <a:pt x="1031" y="224"/>
                    <a:pt x="807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4925;p55"/>
            <p:cNvSpPr/>
            <p:nvPr/>
          </p:nvSpPr>
          <p:spPr>
            <a:xfrm>
              <a:off x="6262611" y="2073703"/>
              <a:ext cx="55192" cy="26994"/>
            </a:xfrm>
            <a:custGeom>
              <a:avLst/>
              <a:gdLst/>
              <a:ahLst/>
              <a:cxnLst/>
              <a:rect l="l" t="t" r="r" b="b"/>
              <a:pathLst>
                <a:path w="2018" h="987" extrusionOk="0">
                  <a:moveTo>
                    <a:pt x="538" y="0"/>
                  </a:moveTo>
                  <a:cubicBezTo>
                    <a:pt x="225" y="0"/>
                    <a:pt x="1" y="224"/>
                    <a:pt x="1" y="493"/>
                  </a:cubicBezTo>
                  <a:cubicBezTo>
                    <a:pt x="1" y="762"/>
                    <a:pt x="225" y="986"/>
                    <a:pt x="538" y="986"/>
                  </a:cubicBezTo>
                  <a:lnTo>
                    <a:pt x="1524" y="986"/>
                  </a:lnTo>
                  <a:cubicBezTo>
                    <a:pt x="1793" y="986"/>
                    <a:pt x="2017" y="762"/>
                    <a:pt x="2017" y="493"/>
                  </a:cubicBezTo>
                  <a:cubicBezTo>
                    <a:pt x="2017" y="224"/>
                    <a:pt x="1748" y="0"/>
                    <a:pt x="1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4926;p55"/>
            <p:cNvSpPr/>
            <p:nvPr/>
          </p:nvSpPr>
          <p:spPr>
            <a:xfrm>
              <a:off x="5901072" y="2158270"/>
              <a:ext cx="224297" cy="219402"/>
            </a:xfrm>
            <a:custGeom>
              <a:avLst/>
              <a:gdLst/>
              <a:ahLst/>
              <a:cxnLst/>
              <a:rect l="l" t="t" r="r" b="b"/>
              <a:pathLst>
                <a:path w="8201" h="8022" extrusionOk="0">
                  <a:moveTo>
                    <a:pt x="1569" y="4526"/>
                  </a:moveTo>
                  <a:lnTo>
                    <a:pt x="3675" y="6587"/>
                  </a:lnTo>
                  <a:lnTo>
                    <a:pt x="3317" y="6946"/>
                  </a:lnTo>
                  <a:cubicBezTo>
                    <a:pt x="3227" y="7013"/>
                    <a:pt x="3104" y="7047"/>
                    <a:pt x="2981" y="7047"/>
                  </a:cubicBezTo>
                  <a:cubicBezTo>
                    <a:pt x="2857" y="7047"/>
                    <a:pt x="2734" y="7013"/>
                    <a:pt x="2645" y="6946"/>
                  </a:cubicBezTo>
                  <a:lnTo>
                    <a:pt x="1255" y="5512"/>
                  </a:lnTo>
                  <a:cubicBezTo>
                    <a:pt x="1076" y="5377"/>
                    <a:pt x="1076" y="5019"/>
                    <a:pt x="1255" y="4840"/>
                  </a:cubicBezTo>
                  <a:lnTo>
                    <a:pt x="1569" y="4526"/>
                  </a:lnTo>
                  <a:close/>
                  <a:moveTo>
                    <a:pt x="4706" y="0"/>
                  </a:moveTo>
                  <a:lnTo>
                    <a:pt x="3675" y="1031"/>
                  </a:lnTo>
                  <a:lnTo>
                    <a:pt x="5064" y="2465"/>
                  </a:lnTo>
                  <a:cubicBezTo>
                    <a:pt x="5244" y="2599"/>
                    <a:pt x="5244" y="2958"/>
                    <a:pt x="5064" y="3137"/>
                  </a:cubicBezTo>
                  <a:cubicBezTo>
                    <a:pt x="4975" y="3204"/>
                    <a:pt x="4851" y="3238"/>
                    <a:pt x="4728" y="3238"/>
                  </a:cubicBezTo>
                  <a:cubicBezTo>
                    <a:pt x="4605" y="3238"/>
                    <a:pt x="4482" y="3204"/>
                    <a:pt x="4392" y="3137"/>
                  </a:cubicBezTo>
                  <a:lnTo>
                    <a:pt x="3003" y="1703"/>
                  </a:lnTo>
                  <a:lnTo>
                    <a:pt x="583" y="4123"/>
                  </a:lnTo>
                  <a:cubicBezTo>
                    <a:pt x="1" y="4705"/>
                    <a:pt x="1" y="5646"/>
                    <a:pt x="583" y="6184"/>
                  </a:cubicBezTo>
                  <a:lnTo>
                    <a:pt x="1972" y="7618"/>
                  </a:lnTo>
                  <a:cubicBezTo>
                    <a:pt x="2264" y="7887"/>
                    <a:pt x="2645" y="8021"/>
                    <a:pt x="3020" y="8021"/>
                  </a:cubicBezTo>
                  <a:cubicBezTo>
                    <a:pt x="3395" y="8021"/>
                    <a:pt x="3765" y="7887"/>
                    <a:pt x="4034" y="7618"/>
                  </a:cubicBezTo>
                  <a:lnTo>
                    <a:pt x="8201" y="3451"/>
                  </a:lnTo>
                  <a:lnTo>
                    <a:pt x="47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4927;p55"/>
            <p:cNvSpPr/>
            <p:nvPr/>
          </p:nvSpPr>
          <p:spPr>
            <a:xfrm>
              <a:off x="6044468" y="2003852"/>
              <a:ext cx="240242" cy="237781"/>
            </a:xfrm>
            <a:custGeom>
              <a:avLst/>
              <a:gdLst/>
              <a:ahLst/>
              <a:cxnLst/>
              <a:rect l="l" t="t" r="r" b="b"/>
              <a:pathLst>
                <a:path w="8784" h="8694" extrusionOk="0">
                  <a:moveTo>
                    <a:pt x="2952" y="975"/>
                  </a:moveTo>
                  <a:cubicBezTo>
                    <a:pt x="3081" y="975"/>
                    <a:pt x="3204" y="1009"/>
                    <a:pt x="3272" y="1076"/>
                  </a:cubicBezTo>
                  <a:lnTo>
                    <a:pt x="7439" y="5243"/>
                  </a:lnTo>
                  <a:cubicBezTo>
                    <a:pt x="7708" y="5467"/>
                    <a:pt x="7708" y="5736"/>
                    <a:pt x="7484" y="5960"/>
                  </a:cubicBezTo>
                  <a:cubicBezTo>
                    <a:pt x="7394" y="6094"/>
                    <a:pt x="6588" y="6901"/>
                    <a:pt x="6408" y="7035"/>
                  </a:cubicBezTo>
                  <a:lnTo>
                    <a:pt x="1569" y="2151"/>
                  </a:lnTo>
                  <a:cubicBezTo>
                    <a:pt x="1658" y="2062"/>
                    <a:pt x="2465" y="1210"/>
                    <a:pt x="2599" y="1076"/>
                  </a:cubicBezTo>
                  <a:cubicBezTo>
                    <a:pt x="2689" y="1009"/>
                    <a:pt x="2824" y="975"/>
                    <a:pt x="2952" y="975"/>
                  </a:cubicBezTo>
                  <a:close/>
                  <a:moveTo>
                    <a:pt x="3031" y="0"/>
                  </a:moveTo>
                  <a:cubicBezTo>
                    <a:pt x="2655" y="0"/>
                    <a:pt x="2286" y="135"/>
                    <a:pt x="2017" y="404"/>
                  </a:cubicBezTo>
                  <a:lnTo>
                    <a:pt x="1031" y="1389"/>
                  </a:lnTo>
                  <a:cubicBezTo>
                    <a:pt x="717" y="1703"/>
                    <a:pt x="493" y="2196"/>
                    <a:pt x="359" y="2599"/>
                  </a:cubicBezTo>
                  <a:lnTo>
                    <a:pt x="1" y="4616"/>
                  </a:lnTo>
                  <a:lnTo>
                    <a:pt x="4078" y="8693"/>
                  </a:lnTo>
                  <a:lnTo>
                    <a:pt x="6095" y="8290"/>
                  </a:lnTo>
                  <a:cubicBezTo>
                    <a:pt x="6543" y="8200"/>
                    <a:pt x="6991" y="7976"/>
                    <a:pt x="7304" y="7618"/>
                  </a:cubicBezTo>
                  <a:lnTo>
                    <a:pt x="8290" y="6677"/>
                  </a:lnTo>
                  <a:cubicBezTo>
                    <a:pt x="8783" y="6094"/>
                    <a:pt x="8783" y="5109"/>
                    <a:pt x="8201" y="4571"/>
                  </a:cubicBezTo>
                  <a:lnTo>
                    <a:pt x="4078" y="404"/>
                  </a:lnTo>
                  <a:cubicBezTo>
                    <a:pt x="3787" y="135"/>
                    <a:pt x="3406" y="0"/>
                    <a:pt x="3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22591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4" name="Google Shape;22714;p34"/>
          <p:cNvSpPr/>
          <p:nvPr/>
        </p:nvSpPr>
        <p:spPr>
          <a:xfrm>
            <a:off x="6943150" y="864325"/>
            <a:ext cx="1291281" cy="1290324"/>
          </a:xfrm>
          <a:custGeom>
            <a:avLst/>
            <a:gdLst/>
            <a:ahLst/>
            <a:cxnLst/>
            <a:rect l="l" t="t" r="r" b="b"/>
            <a:pathLst>
              <a:path w="49948" h="49911" extrusionOk="0">
                <a:moveTo>
                  <a:pt x="24956" y="0"/>
                </a:moveTo>
                <a:cubicBezTo>
                  <a:pt x="11203" y="0"/>
                  <a:pt x="0" y="11166"/>
                  <a:pt x="0" y="24956"/>
                </a:cubicBezTo>
                <a:cubicBezTo>
                  <a:pt x="0" y="38709"/>
                  <a:pt x="11203" y="49911"/>
                  <a:pt x="24956" y="49911"/>
                </a:cubicBezTo>
                <a:cubicBezTo>
                  <a:pt x="38746" y="49911"/>
                  <a:pt x="49948" y="38709"/>
                  <a:pt x="49948" y="24956"/>
                </a:cubicBezTo>
                <a:cubicBezTo>
                  <a:pt x="49948" y="11166"/>
                  <a:pt x="38746" y="0"/>
                  <a:pt x="249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15" name="Google Shape;22715;p34"/>
          <p:cNvGrpSpPr/>
          <p:nvPr/>
        </p:nvGrpSpPr>
        <p:grpSpPr>
          <a:xfrm>
            <a:off x="5938735" y="1673937"/>
            <a:ext cx="2490174" cy="925690"/>
            <a:chOff x="-3356950" y="1940208"/>
            <a:chExt cx="1081321" cy="401967"/>
          </a:xfrm>
        </p:grpSpPr>
        <p:sp>
          <p:nvSpPr>
            <p:cNvPr id="22716" name="Google Shape;22716;p34"/>
            <p:cNvSpPr/>
            <p:nvPr/>
          </p:nvSpPr>
          <p:spPr>
            <a:xfrm>
              <a:off x="-2696204" y="1940208"/>
              <a:ext cx="420575" cy="227400"/>
            </a:xfrm>
            <a:custGeom>
              <a:avLst/>
              <a:gdLst/>
              <a:ahLst/>
              <a:cxnLst/>
              <a:rect l="l" t="t" r="r" b="b"/>
              <a:pathLst>
                <a:path w="16823" h="9096" extrusionOk="0">
                  <a:moveTo>
                    <a:pt x="8874" y="0"/>
                  </a:moveTo>
                  <a:cubicBezTo>
                    <a:pt x="7765" y="0"/>
                    <a:pt x="6804" y="629"/>
                    <a:pt x="6360" y="1627"/>
                  </a:cubicBezTo>
                  <a:cubicBezTo>
                    <a:pt x="6175" y="1516"/>
                    <a:pt x="5953" y="1516"/>
                    <a:pt x="5731" y="1516"/>
                  </a:cubicBezTo>
                  <a:cubicBezTo>
                    <a:pt x="4622" y="1516"/>
                    <a:pt x="3735" y="2403"/>
                    <a:pt x="3735" y="3512"/>
                  </a:cubicBezTo>
                  <a:lnTo>
                    <a:pt x="3735" y="3586"/>
                  </a:lnTo>
                  <a:cubicBezTo>
                    <a:pt x="3476" y="3512"/>
                    <a:pt x="3143" y="3475"/>
                    <a:pt x="2811" y="3475"/>
                  </a:cubicBezTo>
                  <a:cubicBezTo>
                    <a:pt x="1258" y="3475"/>
                    <a:pt x="1" y="4695"/>
                    <a:pt x="1" y="6285"/>
                  </a:cubicBezTo>
                  <a:cubicBezTo>
                    <a:pt x="1" y="7838"/>
                    <a:pt x="1258" y="9095"/>
                    <a:pt x="2811" y="9095"/>
                  </a:cubicBezTo>
                  <a:lnTo>
                    <a:pt x="15011" y="9095"/>
                  </a:lnTo>
                  <a:cubicBezTo>
                    <a:pt x="15935" y="9095"/>
                    <a:pt x="16675" y="8356"/>
                    <a:pt x="16675" y="7431"/>
                  </a:cubicBezTo>
                  <a:cubicBezTo>
                    <a:pt x="16823" y="6507"/>
                    <a:pt x="16046" y="5768"/>
                    <a:pt x="15122" y="5768"/>
                  </a:cubicBezTo>
                  <a:cubicBezTo>
                    <a:pt x="15011" y="4104"/>
                    <a:pt x="13643" y="2773"/>
                    <a:pt x="11906" y="2773"/>
                  </a:cubicBezTo>
                  <a:lnTo>
                    <a:pt x="11536" y="2773"/>
                  </a:lnTo>
                  <a:lnTo>
                    <a:pt x="11536" y="2662"/>
                  </a:lnTo>
                  <a:cubicBezTo>
                    <a:pt x="11536" y="1183"/>
                    <a:pt x="10353" y="0"/>
                    <a:pt x="8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34"/>
            <p:cNvSpPr/>
            <p:nvPr/>
          </p:nvSpPr>
          <p:spPr>
            <a:xfrm>
              <a:off x="-3356950" y="2224100"/>
              <a:ext cx="228350" cy="118075"/>
            </a:xfrm>
            <a:custGeom>
              <a:avLst/>
              <a:gdLst/>
              <a:ahLst/>
              <a:cxnLst/>
              <a:rect l="l" t="t" r="r" b="b"/>
              <a:pathLst>
                <a:path w="9134" h="4723" extrusionOk="0">
                  <a:moveTo>
                    <a:pt x="4768" y="1"/>
                  </a:moveTo>
                  <a:cubicBezTo>
                    <a:pt x="4696" y="1"/>
                    <a:pt x="4621" y="4"/>
                    <a:pt x="4544" y="9"/>
                  </a:cubicBezTo>
                  <a:cubicBezTo>
                    <a:pt x="2548" y="83"/>
                    <a:pt x="2141" y="2154"/>
                    <a:pt x="2141" y="2154"/>
                  </a:cubicBezTo>
                  <a:cubicBezTo>
                    <a:pt x="2141" y="2154"/>
                    <a:pt x="1757" y="2042"/>
                    <a:pt x="1329" y="2042"/>
                  </a:cubicBezTo>
                  <a:cubicBezTo>
                    <a:pt x="711" y="2042"/>
                    <a:pt x="0" y="2275"/>
                    <a:pt x="219" y="3411"/>
                  </a:cubicBezTo>
                  <a:cubicBezTo>
                    <a:pt x="419" y="4262"/>
                    <a:pt x="1222" y="4495"/>
                    <a:pt x="2042" y="4495"/>
                  </a:cubicBezTo>
                  <a:cubicBezTo>
                    <a:pt x="3040" y="4495"/>
                    <a:pt x="4064" y="4150"/>
                    <a:pt x="4064" y="4150"/>
                  </a:cubicBezTo>
                  <a:cubicBezTo>
                    <a:pt x="4384" y="4578"/>
                    <a:pt x="4831" y="4723"/>
                    <a:pt x="5290" y="4723"/>
                  </a:cubicBezTo>
                  <a:cubicBezTo>
                    <a:pt x="6259" y="4723"/>
                    <a:pt x="7280" y="4076"/>
                    <a:pt x="7280" y="4076"/>
                  </a:cubicBezTo>
                  <a:cubicBezTo>
                    <a:pt x="7422" y="4125"/>
                    <a:pt x="7563" y="4146"/>
                    <a:pt x="7701" y="4146"/>
                  </a:cubicBezTo>
                  <a:cubicBezTo>
                    <a:pt x="8390" y="4146"/>
                    <a:pt x="8981" y="3632"/>
                    <a:pt x="8981" y="3632"/>
                  </a:cubicBezTo>
                  <a:cubicBezTo>
                    <a:pt x="9134" y="1856"/>
                    <a:pt x="7688" y="1703"/>
                    <a:pt x="7188" y="1703"/>
                  </a:cubicBezTo>
                  <a:cubicBezTo>
                    <a:pt x="7084" y="1703"/>
                    <a:pt x="7021" y="1710"/>
                    <a:pt x="7021" y="1710"/>
                  </a:cubicBezTo>
                  <a:cubicBezTo>
                    <a:pt x="7021" y="1710"/>
                    <a:pt x="6577" y="1"/>
                    <a:pt x="4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8" name="Google Shape;22718;p34"/>
          <p:cNvGrpSpPr/>
          <p:nvPr/>
        </p:nvGrpSpPr>
        <p:grpSpPr>
          <a:xfrm flipH="1">
            <a:off x="5772943" y="2255140"/>
            <a:ext cx="3276947" cy="2308089"/>
            <a:chOff x="2804375" y="3957375"/>
            <a:chExt cx="1831925" cy="1290300"/>
          </a:xfrm>
        </p:grpSpPr>
        <p:sp>
          <p:nvSpPr>
            <p:cNvPr id="22719" name="Google Shape;22719;p34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rgbClr val="759B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34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rgbClr val="3F2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34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403B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34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34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34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34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34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34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34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34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34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34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34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34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34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34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34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34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34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34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34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34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34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34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34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34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34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34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rgbClr val="74A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34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34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34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34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34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34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34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34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34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34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34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rgbClr val="5A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34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34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34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rgbClr val="4C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34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34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34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34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34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34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34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34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34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34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34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34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34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34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34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34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34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34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34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81" name="Google Shape;22781;p34"/>
          <p:cNvSpPr/>
          <p:nvPr/>
        </p:nvSpPr>
        <p:spPr>
          <a:xfrm rot="10800000">
            <a:off x="2255550" y="1133314"/>
            <a:ext cx="1400549" cy="1400623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2" name="Google Shape;22782;p34"/>
          <p:cNvSpPr txBox="1">
            <a:spLocks noGrp="1"/>
          </p:cNvSpPr>
          <p:nvPr>
            <p:ph type="subTitle" idx="1"/>
          </p:nvPr>
        </p:nvSpPr>
        <p:spPr>
          <a:xfrm>
            <a:off x="795238" y="3346323"/>
            <a:ext cx="4360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Dados adicionais e contato</a:t>
            </a:r>
            <a:endParaRPr dirty="0"/>
          </a:p>
        </p:txBody>
      </p:sp>
      <p:sp>
        <p:nvSpPr>
          <p:cNvPr id="22783" name="Google Shape;22783;p34"/>
          <p:cNvSpPr txBox="1">
            <a:spLocks noGrp="1"/>
          </p:cNvSpPr>
          <p:nvPr>
            <p:ph type="title"/>
          </p:nvPr>
        </p:nvSpPr>
        <p:spPr>
          <a:xfrm>
            <a:off x="775675" y="2589388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/>
              <a:t>Informações gerais</a:t>
            </a:r>
            <a:endParaRPr sz="3600" dirty="0"/>
          </a:p>
        </p:txBody>
      </p:sp>
      <p:sp>
        <p:nvSpPr>
          <p:cNvPr id="22784" name="Google Shape;22784;p34"/>
          <p:cNvSpPr txBox="1">
            <a:spLocks noGrp="1"/>
          </p:cNvSpPr>
          <p:nvPr>
            <p:ph type="title" idx="2"/>
          </p:nvPr>
        </p:nvSpPr>
        <p:spPr>
          <a:xfrm>
            <a:off x="2271675" y="1188463"/>
            <a:ext cx="1368300" cy="12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04</a:t>
            </a:r>
            <a:endParaRPr dirty="0"/>
          </a:p>
        </p:txBody>
      </p:sp>
      <p:sp>
        <p:nvSpPr>
          <p:cNvPr id="22785" name="Google Shape;22785;p34"/>
          <p:cNvSpPr/>
          <p:nvPr/>
        </p:nvSpPr>
        <p:spPr>
          <a:xfrm>
            <a:off x="270930" y="8643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6" name="Google Shape;22786;p34"/>
          <p:cNvSpPr/>
          <p:nvPr/>
        </p:nvSpPr>
        <p:spPr>
          <a:xfrm>
            <a:off x="1239485" y="77966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7" name="Google Shape;22787;p34"/>
          <p:cNvSpPr/>
          <p:nvPr/>
        </p:nvSpPr>
        <p:spPr>
          <a:xfrm flipH="1">
            <a:off x="5207892" y="15879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8" name="Google Shape;22788;p34"/>
          <p:cNvSpPr/>
          <p:nvPr/>
        </p:nvSpPr>
        <p:spPr>
          <a:xfrm>
            <a:off x="5651125" y="4684600"/>
            <a:ext cx="2892845" cy="170345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9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89" name="Google Shape;22789;p34"/>
          <p:cNvGrpSpPr/>
          <p:nvPr/>
        </p:nvGrpSpPr>
        <p:grpSpPr>
          <a:xfrm>
            <a:off x="5651136" y="3388172"/>
            <a:ext cx="2777758" cy="1381452"/>
            <a:chOff x="-3481825" y="2549650"/>
            <a:chExt cx="1206200" cy="599875"/>
          </a:xfrm>
        </p:grpSpPr>
        <p:sp>
          <p:nvSpPr>
            <p:cNvPr id="22790" name="Google Shape;22790;p34"/>
            <p:cNvSpPr/>
            <p:nvPr/>
          </p:nvSpPr>
          <p:spPr>
            <a:xfrm>
              <a:off x="-2817275" y="2716375"/>
              <a:ext cx="47175" cy="49600"/>
            </a:xfrm>
            <a:custGeom>
              <a:avLst/>
              <a:gdLst/>
              <a:ahLst/>
              <a:cxnLst/>
              <a:rect l="l" t="t" r="r" b="b"/>
              <a:pathLst>
                <a:path w="1887" h="1984" extrusionOk="0">
                  <a:moveTo>
                    <a:pt x="1459" y="0"/>
                  </a:moveTo>
                  <a:cubicBezTo>
                    <a:pt x="1162" y="0"/>
                    <a:pt x="704" y="512"/>
                    <a:pt x="1" y="1983"/>
                  </a:cubicBezTo>
                  <a:lnTo>
                    <a:pt x="1147" y="1983"/>
                  </a:lnTo>
                  <a:lnTo>
                    <a:pt x="1147" y="1318"/>
                  </a:lnTo>
                  <a:cubicBezTo>
                    <a:pt x="1147" y="948"/>
                    <a:pt x="1295" y="652"/>
                    <a:pt x="1516" y="652"/>
                  </a:cubicBezTo>
                  <a:lnTo>
                    <a:pt x="1886" y="652"/>
                  </a:lnTo>
                  <a:cubicBezTo>
                    <a:pt x="1808" y="276"/>
                    <a:pt x="1677" y="0"/>
                    <a:pt x="145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34"/>
            <p:cNvSpPr/>
            <p:nvPr/>
          </p:nvSpPr>
          <p:spPr>
            <a:xfrm>
              <a:off x="-2927250" y="2605125"/>
              <a:ext cx="240325" cy="160850"/>
            </a:xfrm>
            <a:custGeom>
              <a:avLst/>
              <a:gdLst/>
              <a:ahLst/>
              <a:cxnLst/>
              <a:rect l="l" t="t" r="r" b="b"/>
              <a:pathLst>
                <a:path w="9613" h="6434" extrusionOk="0">
                  <a:moveTo>
                    <a:pt x="555" y="0"/>
                  </a:moveTo>
                  <a:cubicBezTo>
                    <a:pt x="296" y="0"/>
                    <a:pt x="0" y="222"/>
                    <a:pt x="0" y="555"/>
                  </a:cubicBezTo>
                  <a:lnTo>
                    <a:pt x="0" y="2588"/>
                  </a:lnTo>
                  <a:cubicBezTo>
                    <a:pt x="780" y="1061"/>
                    <a:pt x="1246" y="540"/>
                    <a:pt x="1495" y="540"/>
                  </a:cubicBezTo>
                  <a:cubicBezTo>
                    <a:pt x="1812" y="540"/>
                    <a:pt x="1776" y="1387"/>
                    <a:pt x="1590" y="2071"/>
                  </a:cubicBezTo>
                  <a:cubicBezTo>
                    <a:pt x="1279" y="3245"/>
                    <a:pt x="1033" y="3742"/>
                    <a:pt x="188" y="3742"/>
                  </a:cubicBezTo>
                  <a:cubicBezTo>
                    <a:pt x="128" y="3742"/>
                    <a:pt x="66" y="3739"/>
                    <a:pt x="0" y="3734"/>
                  </a:cubicBezTo>
                  <a:lnTo>
                    <a:pt x="0" y="4474"/>
                  </a:lnTo>
                  <a:cubicBezTo>
                    <a:pt x="75" y="4469"/>
                    <a:pt x="147" y="4465"/>
                    <a:pt x="216" y="4465"/>
                  </a:cubicBezTo>
                  <a:cubicBezTo>
                    <a:pt x="720" y="4465"/>
                    <a:pt x="1069" y="4676"/>
                    <a:pt x="1590" y="6433"/>
                  </a:cubicBezTo>
                  <a:lnTo>
                    <a:pt x="3808" y="6433"/>
                  </a:lnTo>
                  <a:cubicBezTo>
                    <a:pt x="4599" y="4507"/>
                    <a:pt x="5367" y="3749"/>
                    <a:pt x="5936" y="3749"/>
                  </a:cubicBezTo>
                  <a:cubicBezTo>
                    <a:pt x="6406" y="3749"/>
                    <a:pt x="6740" y="4264"/>
                    <a:pt x="6840" y="5065"/>
                  </a:cubicBezTo>
                  <a:lnTo>
                    <a:pt x="9539" y="5065"/>
                  </a:lnTo>
                  <a:lnTo>
                    <a:pt x="9613" y="5028"/>
                  </a:lnTo>
                  <a:lnTo>
                    <a:pt x="7099" y="740"/>
                  </a:lnTo>
                  <a:cubicBezTo>
                    <a:pt x="6840" y="333"/>
                    <a:pt x="6248" y="0"/>
                    <a:pt x="573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34"/>
            <p:cNvSpPr/>
            <p:nvPr/>
          </p:nvSpPr>
          <p:spPr>
            <a:xfrm>
              <a:off x="-3114875" y="2605125"/>
              <a:ext cx="117400" cy="159925"/>
            </a:xfrm>
            <a:custGeom>
              <a:avLst/>
              <a:gdLst/>
              <a:ahLst/>
              <a:cxnLst/>
              <a:rect l="l" t="t" r="r" b="b"/>
              <a:pathLst>
                <a:path w="4696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4141" y="6396"/>
                  </a:lnTo>
                  <a:cubicBezTo>
                    <a:pt x="4437" y="6396"/>
                    <a:pt x="4695" y="6137"/>
                    <a:pt x="4695" y="5842"/>
                  </a:cubicBezTo>
                  <a:lnTo>
                    <a:pt x="4695" y="555"/>
                  </a:lnTo>
                  <a:cubicBezTo>
                    <a:pt x="4695" y="222"/>
                    <a:pt x="4474" y="0"/>
                    <a:pt x="414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34"/>
            <p:cNvSpPr/>
            <p:nvPr/>
          </p:nvSpPr>
          <p:spPr>
            <a:xfrm>
              <a:off x="-2347750" y="2938775"/>
              <a:ext cx="71200" cy="69350"/>
            </a:xfrm>
            <a:custGeom>
              <a:avLst/>
              <a:gdLst/>
              <a:ahLst/>
              <a:cxnLst/>
              <a:rect l="l" t="t" r="r" b="b"/>
              <a:pathLst>
                <a:path w="2848" h="2774" extrusionOk="0">
                  <a:moveTo>
                    <a:pt x="1" y="1"/>
                  </a:moveTo>
                  <a:lnTo>
                    <a:pt x="851" y="2773"/>
                  </a:lnTo>
                  <a:lnTo>
                    <a:pt x="2293" y="2773"/>
                  </a:lnTo>
                  <a:cubicBezTo>
                    <a:pt x="2552" y="2773"/>
                    <a:pt x="2848" y="2552"/>
                    <a:pt x="2848" y="2219"/>
                  </a:cubicBezTo>
                  <a:lnTo>
                    <a:pt x="2848" y="629"/>
                  </a:lnTo>
                  <a:cubicBezTo>
                    <a:pt x="2848" y="296"/>
                    <a:pt x="2589" y="75"/>
                    <a:pt x="22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34"/>
            <p:cNvSpPr/>
            <p:nvPr/>
          </p:nvSpPr>
          <p:spPr>
            <a:xfrm>
              <a:off x="-2340350" y="2940625"/>
              <a:ext cx="55475" cy="68425"/>
            </a:xfrm>
            <a:custGeom>
              <a:avLst/>
              <a:gdLst/>
              <a:ahLst/>
              <a:cxnLst/>
              <a:rect l="l" t="t" r="r" b="b"/>
              <a:pathLst>
                <a:path w="2219" h="2737" extrusionOk="0">
                  <a:moveTo>
                    <a:pt x="703" y="1"/>
                  </a:moveTo>
                  <a:cubicBezTo>
                    <a:pt x="481" y="296"/>
                    <a:pt x="222" y="666"/>
                    <a:pt x="1" y="1036"/>
                  </a:cubicBezTo>
                  <a:lnTo>
                    <a:pt x="555" y="2736"/>
                  </a:lnTo>
                  <a:lnTo>
                    <a:pt x="851" y="2736"/>
                  </a:lnTo>
                  <a:cubicBezTo>
                    <a:pt x="1221" y="1775"/>
                    <a:pt x="1664" y="888"/>
                    <a:pt x="2219" y="37"/>
                  </a:cubicBezTo>
                  <a:cubicBezTo>
                    <a:pt x="2145" y="1"/>
                    <a:pt x="2034" y="1"/>
                    <a:pt x="1997" y="1"/>
                  </a:cubicBezTo>
                  <a:close/>
                </a:path>
              </a:pathLst>
            </a:custGeom>
            <a:solidFill>
              <a:srgbClr val="D1D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34"/>
            <p:cNvSpPr/>
            <p:nvPr/>
          </p:nvSpPr>
          <p:spPr>
            <a:xfrm>
              <a:off x="-2308925" y="2823225"/>
              <a:ext cx="20350" cy="105775"/>
            </a:xfrm>
            <a:custGeom>
              <a:avLst/>
              <a:gdLst/>
              <a:ahLst/>
              <a:cxnLst/>
              <a:rect l="l" t="t" r="r" b="b"/>
              <a:pathLst>
                <a:path w="814" h="4231" extrusionOk="0">
                  <a:moveTo>
                    <a:pt x="30" y="0"/>
                  </a:moveTo>
                  <a:cubicBezTo>
                    <a:pt x="21" y="0"/>
                    <a:pt x="11" y="1"/>
                    <a:pt x="1" y="1"/>
                  </a:cubicBezTo>
                  <a:cubicBezTo>
                    <a:pt x="185" y="1332"/>
                    <a:pt x="222" y="3329"/>
                    <a:pt x="222" y="4216"/>
                  </a:cubicBezTo>
                  <a:cubicBezTo>
                    <a:pt x="256" y="4225"/>
                    <a:pt x="287" y="4230"/>
                    <a:pt x="317" y="4230"/>
                  </a:cubicBezTo>
                  <a:cubicBezTo>
                    <a:pt x="749" y="4230"/>
                    <a:pt x="814" y="3264"/>
                    <a:pt x="814" y="2330"/>
                  </a:cubicBezTo>
                  <a:cubicBezTo>
                    <a:pt x="814" y="1309"/>
                    <a:pt x="742" y="0"/>
                    <a:pt x="3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34"/>
            <p:cNvSpPr/>
            <p:nvPr/>
          </p:nvSpPr>
          <p:spPr>
            <a:xfrm>
              <a:off x="-2960525" y="2788125"/>
              <a:ext cx="657175" cy="195050"/>
            </a:xfrm>
            <a:custGeom>
              <a:avLst/>
              <a:gdLst/>
              <a:ahLst/>
              <a:cxnLst/>
              <a:rect l="l" t="t" r="r" b="b"/>
              <a:pathLst>
                <a:path w="26287" h="7802" extrusionOk="0">
                  <a:moveTo>
                    <a:pt x="5176" y="1109"/>
                  </a:moveTo>
                  <a:cubicBezTo>
                    <a:pt x="5509" y="1109"/>
                    <a:pt x="5731" y="1331"/>
                    <a:pt x="5731" y="1664"/>
                  </a:cubicBezTo>
                  <a:lnTo>
                    <a:pt x="5731" y="1738"/>
                  </a:lnTo>
                  <a:cubicBezTo>
                    <a:pt x="5731" y="1775"/>
                    <a:pt x="5694" y="1886"/>
                    <a:pt x="5768" y="1923"/>
                  </a:cubicBezTo>
                  <a:cubicBezTo>
                    <a:pt x="5694" y="2145"/>
                    <a:pt x="5509" y="2330"/>
                    <a:pt x="5213" y="2330"/>
                  </a:cubicBezTo>
                  <a:lnTo>
                    <a:pt x="2218" y="2330"/>
                  </a:lnTo>
                  <a:cubicBezTo>
                    <a:pt x="1960" y="2330"/>
                    <a:pt x="1775" y="2145"/>
                    <a:pt x="1664" y="1923"/>
                  </a:cubicBezTo>
                  <a:cubicBezTo>
                    <a:pt x="1627" y="1886"/>
                    <a:pt x="1627" y="1775"/>
                    <a:pt x="1627" y="1738"/>
                  </a:cubicBezTo>
                  <a:lnTo>
                    <a:pt x="1627" y="1664"/>
                  </a:lnTo>
                  <a:cubicBezTo>
                    <a:pt x="1627" y="1331"/>
                    <a:pt x="1849" y="1109"/>
                    <a:pt x="2181" y="1109"/>
                  </a:cubicBezTo>
                  <a:close/>
                  <a:moveTo>
                    <a:pt x="0" y="0"/>
                  </a:moveTo>
                  <a:lnTo>
                    <a:pt x="0" y="7801"/>
                  </a:lnTo>
                  <a:lnTo>
                    <a:pt x="11831" y="7801"/>
                  </a:lnTo>
                  <a:lnTo>
                    <a:pt x="12792" y="4696"/>
                  </a:lnTo>
                  <a:cubicBezTo>
                    <a:pt x="13162" y="3513"/>
                    <a:pt x="14419" y="2588"/>
                    <a:pt x="15713" y="2588"/>
                  </a:cubicBezTo>
                  <a:lnTo>
                    <a:pt x="21111" y="2588"/>
                  </a:lnTo>
                  <a:cubicBezTo>
                    <a:pt x="22368" y="2588"/>
                    <a:pt x="23661" y="3439"/>
                    <a:pt x="24031" y="4696"/>
                  </a:cubicBezTo>
                  <a:lnTo>
                    <a:pt x="24438" y="6027"/>
                  </a:lnTo>
                  <a:lnTo>
                    <a:pt x="26286" y="6027"/>
                  </a:lnTo>
                  <a:lnTo>
                    <a:pt x="26286" y="5620"/>
                  </a:lnTo>
                  <a:cubicBezTo>
                    <a:pt x="26286" y="4733"/>
                    <a:pt x="26249" y="2773"/>
                    <a:pt x="26065" y="1405"/>
                  </a:cubicBezTo>
                  <a:cubicBezTo>
                    <a:pt x="26065" y="1331"/>
                    <a:pt x="26065" y="1183"/>
                    <a:pt x="26028" y="1109"/>
                  </a:cubicBezTo>
                  <a:cubicBezTo>
                    <a:pt x="25510" y="407"/>
                    <a:pt x="17783" y="0"/>
                    <a:pt x="11276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34"/>
            <p:cNvSpPr/>
            <p:nvPr/>
          </p:nvSpPr>
          <p:spPr>
            <a:xfrm>
              <a:off x="-2961450" y="2816775"/>
              <a:ext cx="305950" cy="166400"/>
            </a:xfrm>
            <a:custGeom>
              <a:avLst/>
              <a:gdLst/>
              <a:ahLst/>
              <a:cxnLst/>
              <a:rect l="l" t="t" r="r" b="b"/>
              <a:pathLst>
                <a:path w="12238" h="6656" extrusionOk="0">
                  <a:moveTo>
                    <a:pt x="12238" y="0"/>
                  </a:moveTo>
                  <a:cubicBezTo>
                    <a:pt x="10574" y="0"/>
                    <a:pt x="8873" y="0"/>
                    <a:pt x="7173" y="74"/>
                  </a:cubicBezTo>
                  <a:cubicBezTo>
                    <a:pt x="4843" y="1701"/>
                    <a:pt x="2477" y="3143"/>
                    <a:pt x="0" y="4585"/>
                  </a:cubicBezTo>
                  <a:lnTo>
                    <a:pt x="0" y="6655"/>
                  </a:lnTo>
                  <a:lnTo>
                    <a:pt x="4954" y="6655"/>
                  </a:lnTo>
                  <a:cubicBezTo>
                    <a:pt x="7173" y="4215"/>
                    <a:pt x="9613" y="2034"/>
                    <a:pt x="12238" y="0"/>
                  </a:cubicBezTo>
                  <a:close/>
                </a:path>
              </a:pathLst>
            </a:custGeom>
            <a:solidFill>
              <a:srgbClr val="9C9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34"/>
            <p:cNvSpPr/>
            <p:nvPr/>
          </p:nvSpPr>
          <p:spPr>
            <a:xfrm>
              <a:off x="-2723925" y="2862975"/>
              <a:ext cx="118325" cy="120200"/>
            </a:xfrm>
            <a:custGeom>
              <a:avLst/>
              <a:gdLst/>
              <a:ahLst/>
              <a:cxnLst/>
              <a:rect l="l" t="t" r="r" b="b"/>
              <a:pathLst>
                <a:path w="4733" h="4808" extrusionOk="0">
                  <a:moveTo>
                    <a:pt x="4733" y="1"/>
                  </a:moveTo>
                  <a:lnTo>
                    <a:pt x="4733" y="1"/>
                  </a:lnTo>
                  <a:cubicBezTo>
                    <a:pt x="2663" y="445"/>
                    <a:pt x="1110" y="2552"/>
                    <a:pt x="1" y="4807"/>
                  </a:cubicBezTo>
                  <a:lnTo>
                    <a:pt x="2330" y="4807"/>
                  </a:lnTo>
                  <a:lnTo>
                    <a:pt x="3291" y="1702"/>
                  </a:lnTo>
                  <a:cubicBezTo>
                    <a:pt x="3513" y="962"/>
                    <a:pt x="4031" y="371"/>
                    <a:pt x="4733" y="1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34"/>
            <p:cNvSpPr/>
            <p:nvPr/>
          </p:nvSpPr>
          <p:spPr>
            <a:xfrm>
              <a:off x="-2960525" y="2788125"/>
              <a:ext cx="654400" cy="61025"/>
            </a:xfrm>
            <a:custGeom>
              <a:avLst/>
              <a:gdLst/>
              <a:ahLst/>
              <a:cxnLst/>
              <a:rect l="l" t="t" r="r" b="b"/>
              <a:pathLst>
                <a:path w="26176" h="2441" extrusionOk="0">
                  <a:moveTo>
                    <a:pt x="0" y="0"/>
                  </a:moveTo>
                  <a:lnTo>
                    <a:pt x="0" y="1701"/>
                  </a:lnTo>
                  <a:cubicBezTo>
                    <a:pt x="518" y="1664"/>
                    <a:pt x="1072" y="1590"/>
                    <a:pt x="1590" y="1553"/>
                  </a:cubicBezTo>
                  <a:cubicBezTo>
                    <a:pt x="1627" y="1294"/>
                    <a:pt x="1849" y="1109"/>
                    <a:pt x="2145" y="1109"/>
                  </a:cubicBezTo>
                  <a:lnTo>
                    <a:pt x="5139" y="1109"/>
                  </a:lnTo>
                  <a:cubicBezTo>
                    <a:pt x="5324" y="1109"/>
                    <a:pt x="5472" y="1183"/>
                    <a:pt x="5546" y="1294"/>
                  </a:cubicBezTo>
                  <a:cubicBezTo>
                    <a:pt x="7496" y="1191"/>
                    <a:pt x="9440" y="1133"/>
                    <a:pt x="11378" y="1133"/>
                  </a:cubicBezTo>
                  <a:cubicBezTo>
                    <a:pt x="16349" y="1133"/>
                    <a:pt x="21281" y="1509"/>
                    <a:pt x="26175" y="2440"/>
                  </a:cubicBezTo>
                  <a:cubicBezTo>
                    <a:pt x="26102" y="2071"/>
                    <a:pt x="26102" y="1738"/>
                    <a:pt x="26065" y="1405"/>
                  </a:cubicBezTo>
                  <a:cubicBezTo>
                    <a:pt x="26065" y="1294"/>
                    <a:pt x="26028" y="1183"/>
                    <a:pt x="26028" y="1109"/>
                  </a:cubicBezTo>
                  <a:cubicBezTo>
                    <a:pt x="25510" y="407"/>
                    <a:pt x="17746" y="0"/>
                    <a:pt x="11276" y="0"/>
                  </a:cubicBez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34"/>
            <p:cNvSpPr/>
            <p:nvPr/>
          </p:nvSpPr>
          <p:spPr>
            <a:xfrm>
              <a:off x="-3382000" y="2579225"/>
              <a:ext cx="1073100" cy="236650"/>
            </a:xfrm>
            <a:custGeom>
              <a:avLst/>
              <a:gdLst/>
              <a:ahLst/>
              <a:cxnLst/>
              <a:rect l="l" t="t" r="r" b="b"/>
              <a:pathLst>
                <a:path w="42924" h="9466" extrusionOk="0">
                  <a:moveTo>
                    <a:pt x="23921" y="999"/>
                  </a:moveTo>
                  <a:cubicBezTo>
                    <a:pt x="24401" y="999"/>
                    <a:pt x="24993" y="1332"/>
                    <a:pt x="25215" y="1739"/>
                  </a:cubicBezTo>
                  <a:lnTo>
                    <a:pt x="27766" y="6027"/>
                  </a:lnTo>
                  <a:lnTo>
                    <a:pt x="28320" y="6951"/>
                  </a:lnTo>
                  <a:cubicBezTo>
                    <a:pt x="28468" y="7247"/>
                    <a:pt x="28357" y="7469"/>
                    <a:pt x="28061" y="7469"/>
                  </a:cubicBezTo>
                  <a:lnTo>
                    <a:pt x="28061" y="7432"/>
                  </a:lnTo>
                  <a:lnTo>
                    <a:pt x="18745" y="7432"/>
                  </a:lnTo>
                  <a:cubicBezTo>
                    <a:pt x="18486" y="7432"/>
                    <a:pt x="18190" y="7173"/>
                    <a:pt x="18190" y="6878"/>
                  </a:cubicBezTo>
                  <a:lnTo>
                    <a:pt x="18190" y="5473"/>
                  </a:lnTo>
                  <a:lnTo>
                    <a:pt x="18190" y="4733"/>
                  </a:lnTo>
                  <a:lnTo>
                    <a:pt x="18190" y="3587"/>
                  </a:lnTo>
                  <a:lnTo>
                    <a:pt x="18190" y="1554"/>
                  </a:lnTo>
                  <a:cubicBezTo>
                    <a:pt x="18190" y="1258"/>
                    <a:pt x="18449" y="999"/>
                    <a:pt x="18745" y="999"/>
                  </a:cubicBezTo>
                  <a:close/>
                  <a:moveTo>
                    <a:pt x="2404" y="1"/>
                  </a:moveTo>
                  <a:cubicBezTo>
                    <a:pt x="2071" y="1"/>
                    <a:pt x="1775" y="260"/>
                    <a:pt x="1701" y="556"/>
                  </a:cubicBezTo>
                  <a:lnTo>
                    <a:pt x="1" y="7469"/>
                  </a:lnTo>
                  <a:lnTo>
                    <a:pt x="1" y="8393"/>
                  </a:lnTo>
                  <a:lnTo>
                    <a:pt x="1295" y="8393"/>
                  </a:lnTo>
                  <a:lnTo>
                    <a:pt x="1738" y="5953"/>
                  </a:lnTo>
                  <a:lnTo>
                    <a:pt x="3143" y="5953"/>
                  </a:lnTo>
                  <a:lnTo>
                    <a:pt x="4030" y="1886"/>
                  </a:lnTo>
                  <a:cubicBezTo>
                    <a:pt x="4104" y="1406"/>
                    <a:pt x="4585" y="1036"/>
                    <a:pt x="5029" y="1036"/>
                  </a:cubicBezTo>
                  <a:lnTo>
                    <a:pt x="14863" y="1036"/>
                  </a:lnTo>
                  <a:cubicBezTo>
                    <a:pt x="15159" y="1036"/>
                    <a:pt x="15417" y="1258"/>
                    <a:pt x="15417" y="1591"/>
                  </a:cubicBezTo>
                  <a:lnTo>
                    <a:pt x="15417" y="6878"/>
                  </a:lnTo>
                  <a:cubicBezTo>
                    <a:pt x="15417" y="7173"/>
                    <a:pt x="15196" y="7432"/>
                    <a:pt x="14863" y="7432"/>
                  </a:cubicBezTo>
                  <a:lnTo>
                    <a:pt x="4215" y="7432"/>
                  </a:lnTo>
                  <a:lnTo>
                    <a:pt x="4030" y="8356"/>
                  </a:lnTo>
                  <a:lnTo>
                    <a:pt x="28172" y="8356"/>
                  </a:lnTo>
                  <a:cubicBezTo>
                    <a:pt x="34642" y="8356"/>
                    <a:pt x="42406" y="8763"/>
                    <a:pt x="42924" y="9465"/>
                  </a:cubicBezTo>
                  <a:cubicBezTo>
                    <a:pt x="42850" y="8948"/>
                    <a:pt x="42702" y="8615"/>
                    <a:pt x="42554" y="8541"/>
                  </a:cubicBezTo>
                  <a:cubicBezTo>
                    <a:pt x="41888" y="8208"/>
                    <a:pt x="30095" y="7469"/>
                    <a:pt x="30169" y="7395"/>
                  </a:cubicBezTo>
                  <a:lnTo>
                    <a:pt x="26065" y="482"/>
                  </a:lnTo>
                  <a:cubicBezTo>
                    <a:pt x="25917" y="260"/>
                    <a:pt x="25547" y="75"/>
                    <a:pt x="25252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34"/>
            <p:cNvSpPr/>
            <p:nvPr/>
          </p:nvSpPr>
          <p:spPr>
            <a:xfrm>
              <a:off x="-3283100" y="2765950"/>
              <a:ext cx="126650" cy="23125"/>
            </a:xfrm>
            <a:custGeom>
              <a:avLst/>
              <a:gdLst/>
              <a:ahLst/>
              <a:cxnLst/>
              <a:rect l="l" t="t" r="r" b="b"/>
              <a:pathLst>
                <a:path w="5066" h="925" extrusionOk="0">
                  <a:moveTo>
                    <a:pt x="185" y="0"/>
                  </a:moveTo>
                  <a:lnTo>
                    <a:pt x="0" y="924"/>
                  </a:lnTo>
                  <a:lnTo>
                    <a:pt x="4400" y="924"/>
                  </a:lnTo>
                  <a:cubicBezTo>
                    <a:pt x="4622" y="592"/>
                    <a:pt x="4881" y="333"/>
                    <a:pt x="5065" y="0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34"/>
            <p:cNvSpPr/>
            <p:nvPr/>
          </p:nvSpPr>
          <p:spPr>
            <a:xfrm>
              <a:off x="-3384775" y="2580150"/>
              <a:ext cx="364200" cy="208925"/>
            </a:xfrm>
            <a:custGeom>
              <a:avLst/>
              <a:gdLst/>
              <a:ahLst/>
              <a:cxnLst/>
              <a:rect l="l" t="t" r="r" b="b"/>
              <a:pathLst>
                <a:path w="14568" h="8357" extrusionOk="0">
                  <a:moveTo>
                    <a:pt x="2404" y="1"/>
                  </a:moveTo>
                  <a:cubicBezTo>
                    <a:pt x="2108" y="1"/>
                    <a:pt x="1775" y="223"/>
                    <a:pt x="1738" y="556"/>
                  </a:cubicBezTo>
                  <a:lnTo>
                    <a:pt x="1" y="7432"/>
                  </a:lnTo>
                  <a:lnTo>
                    <a:pt x="1" y="8356"/>
                  </a:lnTo>
                  <a:lnTo>
                    <a:pt x="1295" y="8356"/>
                  </a:lnTo>
                  <a:lnTo>
                    <a:pt x="1775" y="5916"/>
                  </a:lnTo>
                  <a:lnTo>
                    <a:pt x="3143" y="5916"/>
                  </a:lnTo>
                  <a:lnTo>
                    <a:pt x="4030" y="1849"/>
                  </a:lnTo>
                  <a:cubicBezTo>
                    <a:pt x="4141" y="1369"/>
                    <a:pt x="4585" y="999"/>
                    <a:pt x="5066" y="999"/>
                  </a:cubicBezTo>
                  <a:lnTo>
                    <a:pt x="13754" y="999"/>
                  </a:lnTo>
                  <a:cubicBezTo>
                    <a:pt x="14050" y="629"/>
                    <a:pt x="14308" y="297"/>
                    <a:pt x="14567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34"/>
            <p:cNvSpPr/>
            <p:nvPr/>
          </p:nvSpPr>
          <p:spPr>
            <a:xfrm>
              <a:off x="-2945750" y="2580150"/>
              <a:ext cx="635925" cy="235725"/>
            </a:xfrm>
            <a:custGeom>
              <a:avLst/>
              <a:gdLst/>
              <a:ahLst/>
              <a:cxnLst/>
              <a:rect l="l" t="t" r="r" b="b"/>
              <a:pathLst>
                <a:path w="25437" h="9429" extrusionOk="0">
                  <a:moveTo>
                    <a:pt x="5620" y="1"/>
                  </a:moveTo>
                  <a:cubicBezTo>
                    <a:pt x="5362" y="297"/>
                    <a:pt x="5103" y="666"/>
                    <a:pt x="4881" y="999"/>
                  </a:cubicBezTo>
                  <a:lnTo>
                    <a:pt x="6582" y="999"/>
                  </a:lnTo>
                  <a:cubicBezTo>
                    <a:pt x="7025" y="999"/>
                    <a:pt x="7654" y="1332"/>
                    <a:pt x="7876" y="1739"/>
                  </a:cubicBezTo>
                  <a:lnTo>
                    <a:pt x="10426" y="6027"/>
                  </a:lnTo>
                  <a:lnTo>
                    <a:pt x="10981" y="6951"/>
                  </a:lnTo>
                  <a:cubicBezTo>
                    <a:pt x="11092" y="7247"/>
                    <a:pt x="11018" y="7469"/>
                    <a:pt x="10685" y="7469"/>
                  </a:cubicBezTo>
                  <a:lnTo>
                    <a:pt x="1369" y="7469"/>
                  </a:lnTo>
                  <a:cubicBezTo>
                    <a:pt x="1110" y="7469"/>
                    <a:pt x="888" y="7321"/>
                    <a:pt x="851" y="7099"/>
                  </a:cubicBezTo>
                  <a:cubicBezTo>
                    <a:pt x="555" y="7506"/>
                    <a:pt x="297" y="7913"/>
                    <a:pt x="1" y="8393"/>
                  </a:cubicBezTo>
                  <a:lnTo>
                    <a:pt x="10685" y="8393"/>
                  </a:lnTo>
                  <a:cubicBezTo>
                    <a:pt x="11191" y="8388"/>
                    <a:pt x="11704" y="8385"/>
                    <a:pt x="12221" y="8385"/>
                  </a:cubicBezTo>
                  <a:cubicBezTo>
                    <a:pt x="18324" y="8385"/>
                    <a:pt x="24959" y="8781"/>
                    <a:pt x="25437" y="9428"/>
                  </a:cubicBezTo>
                  <a:cubicBezTo>
                    <a:pt x="25326" y="8911"/>
                    <a:pt x="25252" y="8541"/>
                    <a:pt x="25067" y="8504"/>
                  </a:cubicBezTo>
                  <a:cubicBezTo>
                    <a:pt x="24401" y="8171"/>
                    <a:pt x="12645" y="7432"/>
                    <a:pt x="12645" y="7432"/>
                  </a:cubicBezTo>
                  <a:lnTo>
                    <a:pt x="8578" y="445"/>
                  </a:lnTo>
                  <a:cubicBezTo>
                    <a:pt x="8430" y="223"/>
                    <a:pt x="8060" y="1"/>
                    <a:pt x="7765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34"/>
            <p:cNvSpPr/>
            <p:nvPr/>
          </p:nvSpPr>
          <p:spPr>
            <a:xfrm>
              <a:off x="-3173125" y="2578300"/>
              <a:ext cx="366975" cy="208000"/>
            </a:xfrm>
            <a:custGeom>
              <a:avLst/>
              <a:gdLst/>
              <a:ahLst/>
              <a:cxnLst/>
              <a:rect l="l" t="t" r="r" b="b"/>
              <a:pathLst>
                <a:path w="14679" h="8320" extrusionOk="0">
                  <a:moveTo>
                    <a:pt x="6101" y="1"/>
                  </a:moveTo>
                  <a:cubicBezTo>
                    <a:pt x="5842" y="334"/>
                    <a:pt x="5584" y="703"/>
                    <a:pt x="5325" y="1036"/>
                  </a:cubicBezTo>
                  <a:lnTo>
                    <a:pt x="6471" y="1036"/>
                  </a:lnTo>
                  <a:cubicBezTo>
                    <a:pt x="6804" y="1036"/>
                    <a:pt x="7025" y="1295"/>
                    <a:pt x="7025" y="1591"/>
                  </a:cubicBezTo>
                  <a:lnTo>
                    <a:pt x="7025" y="6841"/>
                  </a:lnTo>
                  <a:cubicBezTo>
                    <a:pt x="7025" y="7173"/>
                    <a:pt x="6767" y="7395"/>
                    <a:pt x="6471" y="7395"/>
                  </a:cubicBezTo>
                  <a:lnTo>
                    <a:pt x="666" y="7395"/>
                  </a:lnTo>
                  <a:cubicBezTo>
                    <a:pt x="408" y="7728"/>
                    <a:pt x="223" y="8024"/>
                    <a:pt x="1" y="8319"/>
                  </a:cubicBezTo>
                  <a:lnTo>
                    <a:pt x="9096" y="8319"/>
                  </a:lnTo>
                  <a:cubicBezTo>
                    <a:pt x="9392" y="7913"/>
                    <a:pt x="9650" y="7506"/>
                    <a:pt x="9946" y="7025"/>
                  </a:cubicBezTo>
                  <a:cubicBezTo>
                    <a:pt x="9909" y="7025"/>
                    <a:pt x="9909" y="6988"/>
                    <a:pt x="9909" y="6915"/>
                  </a:cubicBezTo>
                  <a:lnTo>
                    <a:pt x="9909" y="5510"/>
                  </a:lnTo>
                  <a:lnTo>
                    <a:pt x="9909" y="4770"/>
                  </a:lnTo>
                  <a:lnTo>
                    <a:pt x="9909" y="3624"/>
                  </a:lnTo>
                  <a:lnTo>
                    <a:pt x="9909" y="1591"/>
                  </a:lnTo>
                  <a:cubicBezTo>
                    <a:pt x="9909" y="1258"/>
                    <a:pt x="10168" y="1036"/>
                    <a:pt x="10427" y="1036"/>
                  </a:cubicBezTo>
                  <a:lnTo>
                    <a:pt x="13939" y="1036"/>
                  </a:lnTo>
                  <a:cubicBezTo>
                    <a:pt x="14198" y="703"/>
                    <a:pt x="14457" y="334"/>
                    <a:pt x="14678" y="1"/>
                  </a:cubicBezTo>
                  <a:close/>
                </a:path>
              </a:pathLst>
            </a:custGeom>
            <a:solidFill>
              <a:srgbClr val="827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34"/>
            <p:cNvSpPr/>
            <p:nvPr/>
          </p:nvSpPr>
          <p:spPr>
            <a:xfrm>
              <a:off x="-2689725" y="2852825"/>
              <a:ext cx="361425" cy="204275"/>
            </a:xfrm>
            <a:custGeom>
              <a:avLst/>
              <a:gdLst/>
              <a:ahLst/>
              <a:cxnLst/>
              <a:rect l="l" t="t" r="r" b="b"/>
              <a:pathLst>
                <a:path w="14457" h="8171" extrusionOk="0">
                  <a:moveTo>
                    <a:pt x="4844" y="0"/>
                  </a:moveTo>
                  <a:cubicBezTo>
                    <a:pt x="3587" y="0"/>
                    <a:pt x="2293" y="851"/>
                    <a:pt x="1923" y="2108"/>
                  </a:cubicBezTo>
                  <a:lnTo>
                    <a:pt x="962" y="5213"/>
                  </a:lnTo>
                  <a:lnTo>
                    <a:pt x="370" y="7136"/>
                  </a:lnTo>
                  <a:lnTo>
                    <a:pt x="1" y="8171"/>
                  </a:lnTo>
                  <a:lnTo>
                    <a:pt x="1184" y="8171"/>
                  </a:lnTo>
                  <a:lnTo>
                    <a:pt x="1516" y="7136"/>
                  </a:lnTo>
                  <a:lnTo>
                    <a:pt x="2995" y="2477"/>
                  </a:lnTo>
                  <a:cubicBezTo>
                    <a:pt x="3217" y="1738"/>
                    <a:pt x="4030" y="1146"/>
                    <a:pt x="4844" y="1146"/>
                  </a:cubicBezTo>
                  <a:lnTo>
                    <a:pt x="10205" y="1146"/>
                  </a:lnTo>
                  <a:cubicBezTo>
                    <a:pt x="10981" y="1146"/>
                    <a:pt x="11831" y="1738"/>
                    <a:pt x="12053" y="2477"/>
                  </a:cubicBezTo>
                  <a:lnTo>
                    <a:pt x="13051" y="5620"/>
                  </a:lnTo>
                  <a:lnTo>
                    <a:pt x="13236" y="6211"/>
                  </a:lnTo>
                  <a:lnTo>
                    <a:pt x="14456" y="6211"/>
                  </a:lnTo>
                  <a:lnTo>
                    <a:pt x="13569" y="3439"/>
                  </a:lnTo>
                  <a:lnTo>
                    <a:pt x="13162" y="2108"/>
                  </a:lnTo>
                  <a:cubicBezTo>
                    <a:pt x="12793" y="925"/>
                    <a:pt x="11536" y="0"/>
                    <a:pt x="10242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34"/>
            <p:cNvSpPr/>
            <p:nvPr/>
          </p:nvSpPr>
          <p:spPr>
            <a:xfrm>
              <a:off x="-2650900" y="2881475"/>
              <a:ext cx="290250" cy="149750"/>
            </a:xfrm>
            <a:custGeom>
              <a:avLst/>
              <a:gdLst/>
              <a:ahLst/>
              <a:cxnLst/>
              <a:rect l="l" t="t" r="r" b="b"/>
              <a:pathLst>
                <a:path w="11610" h="5990" extrusionOk="0">
                  <a:moveTo>
                    <a:pt x="3328" y="0"/>
                  </a:moveTo>
                  <a:cubicBezTo>
                    <a:pt x="2551" y="0"/>
                    <a:pt x="1701" y="592"/>
                    <a:pt x="1479" y="1331"/>
                  </a:cubicBezTo>
                  <a:lnTo>
                    <a:pt x="0" y="5990"/>
                  </a:lnTo>
                  <a:lnTo>
                    <a:pt x="1147" y="5990"/>
                  </a:lnTo>
                  <a:lnTo>
                    <a:pt x="1147" y="5731"/>
                  </a:lnTo>
                  <a:cubicBezTo>
                    <a:pt x="1147" y="3032"/>
                    <a:pt x="3328" y="814"/>
                    <a:pt x="6064" y="814"/>
                  </a:cubicBezTo>
                  <a:cubicBezTo>
                    <a:pt x="8356" y="814"/>
                    <a:pt x="10278" y="2367"/>
                    <a:pt x="10796" y="4474"/>
                  </a:cubicBezTo>
                  <a:lnTo>
                    <a:pt x="11609" y="4474"/>
                  </a:lnTo>
                  <a:lnTo>
                    <a:pt x="10574" y="1331"/>
                  </a:lnTo>
                  <a:cubicBezTo>
                    <a:pt x="10315" y="592"/>
                    <a:pt x="9539" y="0"/>
                    <a:pt x="8689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34"/>
            <p:cNvSpPr/>
            <p:nvPr/>
          </p:nvSpPr>
          <p:spPr>
            <a:xfrm>
              <a:off x="-26231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8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8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8" y="1443"/>
                  </a:cubicBezTo>
                  <a:close/>
                  <a:moveTo>
                    <a:pt x="4918" y="1"/>
                  </a:moveTo>
                  <a:cubicBezTo>
                    <a:pt x="2219" y="1"/>
                    <a:pt x="1" y="2182"/>
                    <a:pt x="1" y="4918"/>
                  </a:cubicBezTo>
                  <a:lnTo>
                    <a:pt x="1" y="5177"/>
                  </a:lnTo>
                  <a:cubicBezTo>
                    <a:pt x="148" y="7765"/>
                    <a:pt x="2256" y="9835"/>
                    <a:pt x="4918" y="9835"/>
                  </a:cubicBezTo>
                  <a:cubicBezTo>
                    <a:pt x="7580" y="9835"/>
                    <a:pt x="9798" y="7691"/>
                    <a:pt x="9798" y="4955"/>
                  </a:cubicBezTo>
                  <a:cubicBezTo>
                    <a:pt x="9798" y="4548"/>
                    <a:pt x="9761" y="4141"/>
                    <a:pt x="9650" y="3698"/>
                  </a:cubicBezTo>
                  <a:cubicBezTo>
                    <a:pt x="9095" y="1590"/>
                    <a:pt x="7210" y="1"/>
                    <a:pt x="4918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34"/>
            <p:cNvSpPr/>
            <p:nvPr/>
          </p:nvSpPr>
          <p:spPr>
            <a:xfrm>
              <a:off x="-2475300" y="3000700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886" y="1664"/>
                    <a:pt x="1923" y="1332"/>
                    <a:pt x="1923" y="999"/>
                  </a:cubicBezTo>
                  <a:cubicBezTo>
                    <a:pt x="1923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34"/>
            <p:cNvSpPr/>
            <p:nvPr/>
          </p:nvSpPr>
          <p:spPr>
            <a:xfrm>
              <a:off x="-2486375" y="3025650"/>
              <a:ext cx="55475" cy="41625"/>
            </a:xfrm>
            <a:custGeom>
              <a:avLst/>
              <a:gdLst/>
              <a:ahLst/>
              <a:cxnLst/>
              <a:rect l="l" t="t" r="r" b="b"/>
              <a:pathLst>
                <a:path w="2219" h="1665" extrusionOk="0">
                  <a:moveTo>
                    <a:pt x="407" y="1"/>
                  </a:moveTo>
                  <a:cubicBezTo>
                    <a:pt x="407" y="38"/>
                    <a:pt x="407" y="112"/>
                    <a:pt x="296" y="149"/>
                  </a:cubicBezTo>
                  <a:lnTo>
                    <a:pt x="296" y="223"/>
                  </a:lnTo>
                  <a:cubicBezTo>
                    <a:pt x="259" y="297"/>
                    <a:pt x="259" y="297"/>
                    <a:pt x="259" y="334"/>
                  </a:cubicBezTo>
                  <a:cubicBezTo>
                    <a:pt x="259" y="371"/>
                    <a:pt x="222" y="371"/>
                    <a:pt x="222" y="408"/>
                  </a:cubicBezTo>
                  <a:lnTo>
                    <a:pt x="222" y="481"/>
                  </a:lnTo>
                  <a:cubicBezTo>
                    <a:pt x="222" y="518"/>
                    <a:pt x="185" y="555"/>
                    <a:pt x="111" y="592"/>
                  </a:cubicBezTo>
                  <a:cubicBezTo>
                    <a:pt x="111" y="592"/>
                    <a:pt x="111" y="666"/>
                    <a:pt x="74" y="666"/>
                  </a:cubicBezTo>
                  <a:cubicBezTo>
                    <a:pt x="37" y="703"/>
                    <a:pt x="37" y="740"/>
                    <a:pt x="0" y="740"/>
                  </a:cubicBezTo>
                  <a:lnTo>
                    <a:pt x="1849" y="1665"/>
                  </a:lnTo>
                  <a:cubicBezTo>
                    <a:pt x="1960" y="1443"/>
                    <a:pt x="2108" y="1184"/>
                    <a:pt x="2218" y="92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34"/>
            <p:cNvSpPr/>
            <p:nvPr/>
          </p:nvSpPr>
          <p:spPr>
            <a:xfrm>
              <a:off x="-2486375" y="2978525"/>
              <a:ext cx="53625" cy="44375"/>
            </a:xfrm>
            <a:custGeom>
              <a:avLst/>
              <a:gdLst/>
              <a:ahLst/>
              <a:cxnLst/>
              <a:rect l="l" t="t" r="r" b="b"/>
              <a:pathLst>
                <a:path w="2145" h="1775" extrusionOk="0">
                  <a:moveTo>
                    <a:pt x="1738" y="0"/>
                  </a:moveTo>
                  <a:lnTo>
                    <a:pt x="0" y="999"/>
                  </a:lnTo>
                  <a:cubicBezTo>
                    <a:pt x="37" y="999"/>
                    <a:pt x="37" y="1072"/>
                    <a:pt x="74" y="1072"/>
                  </a:cubicBezTo>
                  <a:cubicBezTo>
                    <a:pt x="111" y="1109"/>
                    <a:pt x="148" y="1109"/>
                    <a:pt x="148" y="1146"/>
                  </a:cubicBezTo>
                  <a:cubicBezTo>
                    <a:pt x="148" y="1183"/>
                    <a:pt x="222" y="1183"/>
                    <a:pt x="222" y="1220"/>
                  </a:cubicBezTo>
                  <a:cubicBezTo>
                    <a:pt x="222" y="1294"/>
                    <a:pt x="259" y="1294"/>
                    <a:pt x="259" y="1331"/>
                  </a:cubicBezTo>
                  <a:lnTo>
                    <a:pt x="259" y="1368"/>
                  </a:lnTo>
                  <a:cubicBezTo>
                    <a:pt x="296" y="1516"/>
                    <a:pt x="370" y="1664"/>
                    <a:pt x="370" y="1775"/>
                  </a:cubicBezTo>
                  <a:lnTo>
                    <a:pt x="2145" y="777"/>
                  </a:lnTo>
                  <a:cubicBezTo>
                    <a:pt x="2071" y="555"/>
                    <a:pt x="1923" y="259"/>
                    <a:pt x="173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34"/>
            <p:cNvSpPr/>
            <p:nvPr/>
          </p:nvSpPr>
          <p:spPr>
            <a:xfrm>
              <a:off x="-2587125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3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59" y="703"/>
                    <a:pt x="5324" y="1110"/>
                    <a:pt x="5768" y="1664"/>
                  </a:cubicBezTo>
                  <a:cubicBezTo>
                    <a:pt x="5953" y="1886"/>
                    <a:pt x="6101" y="2182"/>
                    <a:pt x="6248" y="2404"/>
                  </a:cubicBezTo>
                  <a:cubicBezTo>
                    <a:pt x="6322" y="2736"/>
                    <a:pt x="6396" y="3106"/>
                    <a:pt x="6396" y="3476"/>
                  </a:cubicBezTo>
                  <a:cubicBezTo>
                    <a:pt x="6396" y="3846"/>
                    <a:pt x="6359" y="4178"/>
                    <a:pt x="6285" y="4437"/>
                  </a:cubicBezTo>
                  <a:cubicBezTo>
                    <a:pt x="6175" y="4733"/>
                    <a:pt x="6101" y="4955"/>
                    <a:pt x="5916" y="5177"/>
                  </a:cubicBezTo>
                  <a:cubicBezTo>
                    <a:pt x="5435" y="5842"/>
                    <a:pt x="4733" y="6286"/>
                    <a:pt x="3956" y="6397"/>
                  </a:cubicBezTo>
                  <a:cubicBezTo>
                    <a:pt x="3845" y="6434"/>
                    <a:pt x="3697" y="6434"/>
                    <a:pt x="3550" y="6434"/>
                  </a:cubicBezTo>
                  <a:cubicBezTo>
                    <a:pt x="3402" y="6434"/>
                    <a:pt x="3291" y="6397"/>
                    <a:pt x="3143" y="6397"/>
                  </a:cubicBezTo>
                  <a:cubicBezTo>
                    <a:pt x="2367" y="6286"/>
                    <a:pt x="1701" y="5879"/>
                    <a:pt x="1257" y="5324"/>
                  </a:cubicBezTo>
                  <a:cubicBezTo>
                    <a:pt x="1073" y="5103"/>
                    <a:pt x="925" y="4844"/>
                    <a:pt x="814" y="4585"/>
                  </a:cubicBezTo>
                  <a:cubicBezTo>
                    <a:pt x="666" y="4252"/>
                    <a:pt x="592" y="3883"/>
                    <a:pt x="592" y="3513"/>
                  </a:cubicBezTo>
                  <a:cubicBezTo>
                    <a:pt x="592" y="3180"/>
                    <a:pt x="629" y="2847"/>
                    <a:pt x="740" y="2552"/>
                  </a:cubicBezTo>
                  <a:cubicBezTo>
                    <a:pt x="888" y="2256"/>
                    <a:pt x="962" y="2034"/>
                    <a:pt x="1146" y="1812"/>
                  </a:cubicBezTo>
                  <a:cubicBezTo>
                    <a:pt x="1627" y="1147"/>
                    <a:pt x="2293" y="740"/>
                    <a:pt x="3106" y="592"/>
                  </a:cubicBezTo>
                  <a:cubicBezTo>
                    <a:pt x="3217" y="555"/>
                    <a:pt x="3365" y="555"/>
                    <a:pt x="3513" y="555"/>
                  </a:cubicBezTo>
                  <a:close/>
                  <a:moveTo>
                    <a:pt x="3513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3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3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34"/>
            <p:cNvSpPr/>
            <p:nvPr/>
          </p:nvSpPr>
          <p:spPr>
            <a:xfrm>
              <a:off x="-24891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37" y="2034"/>
                    <a:pt x="37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40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34"/>
            <p:cNvSpPr/>
            <p:nvPr/>
          </p:nvSpPr>
          <p:spPr>
            <a:xfrm>
              <a:off x="-2518725" y="3003475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666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lnTo>
                    <a:pt x="259" y="296"/>
                  </a:lnTo>
                  <a:lnTo>
                    <a:pt x="111" y="407"/>
                  </a:lnTo>
                  <a:cubicBezTo>
                    <a:pt x="74" y="481"/>
                    <a:pt x="74" y="555"/>
                    <a:pt x="37" y="592"/>
                  </a:cubicBezTo>
                  <a:cubicBezTo>
                    <a:pt x="0" y="592"/>
                    <a:pt x="0" y="666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0" y="1147"/>
                    <a:pt x="74" y="1405"/>
                    <a:pt x="222" y="1516"/>
                  </a:cubicBezTo>
                  <a:cubicBezTo>
                    <a:pt x="259" y="1590"/>
                    <a:pt x="370" y="1627"/>
                    <a:pt x="407" y="1664"/>
                  </a:cubicBezTo>
                  <a:cubicBezTo>
                    <a:pt x="444" y="1664"/>
                    <a:pt x="444" y="1701"/>
                    <a:pt x="481" y="1701"/>
                  </a:cubicBezTo>
                  <a:cubicBezTo>
                    <a:pt x="555" y="1775"/>
                    <a:pt x="592" y="1812"/>
                    <a:pt x="666" y="1812"/>
                  </a:cubicBezTo>
                  <a:lnTo>
                    <a:pt x="1035" y="1812"/>
                  </a:lnTo>
                  <a:cubicBezTo>
                    <a:pt x="1072" y="1775"/>
                    <a:pt x="1183" y="1775"/>
                    <a:pt x="1220" y="1701"/>
                  </a:cubicBezTo>
                  <a:cubicBezTo>
                    <a:pt x="1294" y="1664"/>
                    <a:pt x="1331" y="1664"/>
                    <a:pt x="1368" y="1627"/>
                  </a:cubicBezTo>
                  <a:lnTo>
                    <a:pt x="1442" y="1516"/>
                  </a:lnTo>
                  <a:lnTo>
                    <a:pt x="1516" y="1479"/>
                  </a:lnTo>
                  <a:cubicBezTo>
                    <a:pt x="1553" y="1442"/>
                    <a:pt x="1553" y="1405"/>
                    <a:pt x="1590" y="1331"/>
                  </a:cubicBezTo>
                  <a:lnTo>
                    <a:pt x="1590" y="1295"/>
                  </a:lnTo>
                  <a:cubicBezTo>
                    <a:pt x="1664" y="1258"/>
                    <a:pt x="1664" y="1258"/>
                    <a:pt x="1664" y="1221"/>
                  </a:cubicBezTo>
                  <a:cubicBezTo>
                    <a:pt x="1701" y="1147"/>
                    <a:pt x="1701" y="1147"/>
                    <a:pt x="1701" y="1110"/>
                  </a:cubicBezTo>
                  <a:lnTo>
                    <a:pt x="1701" y="1036"/>
                  </a:lnTo>
                  <a:lnTo>
                    <a:pt x="1701" y="888"/>
                  </a:lnTo>
                  <a:lnTo>
                    <a:pt x="1701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42" y="222"/>
                    <a:pt x="1442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34"/>
            <p:cNvSpPr/>
            <p:nvPr/>
          </p:nvSpPr>
          <p:spPr>
            <a:xfrm>
              <a:off x="-2509500" y="3046925"/>
              <a:ext cx="20375" cy="52700"/>
            </a:xfrm>
            <a:custGeom>
              <a:avLst/>
              <a:gdLst/>
              <a:ahLst/>
              <a:cxnLst/>
              <a:rect l="l" t="t" r="r" b="b"/>
              <a:pathLst>
                <a:path w="815" h="2108" extrusionOk="0">
                  <a:moveTo>
                    <a:pt x="814" y="0"/>
                  </a:moveTo>
                  <a:cubicBezTo>
                    <a:pt x="740" y="37"/>
                    <a:pt x="666" y="37"/>
                    <a:pt x="519" y="111"/>
                  </a:cubicBezTo>
                  <a:lnTo>
                    <a:pt x="186" y="111"/>
                  </a:lnTo>
                  <a:cubicBezTo>
                    <a:pt x="112" y="74"/>
                    <a:pt x="38" y="74"/>
                    <a:pt x="1" y="37"/>
                  </a:cubicBezTo>
                  <a:lnTo>
                    <a:pt x="1" y="2071"/>
                  </a:lnTo>
                  <a:cubicBezTo>
                    <a:pt x="112" y="2107"/>
                    <a:pt x="260" y="2107"/>
                    <a:pt x="408" y="2107"/>
                  </a:cubicBezTo>
                  <a:cubicBezTo>
                    <a:pt x="555" y="2107"/>
                    <a:pt x="666" y="2071"/>
                    <a:pt x="814" y="2071"/>
                  </a:cubicBezTo>
                  <a:lnTo>
                    <a:pt x="81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34"/>
            <p:cNvSpPr/>
            <p:nvPr/>
          </p:nvSpPr>
          <p:spPr>
            <a:xfrm>
              <a:off x="-2507650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8" y="0"/>
                  </a:moveTo>
                  <a:cubicBezTo>
                    <a:pt x="297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555" y="0"/>
                    <a:pt x="40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34"/>
            <p:cNvSpPr/>
            <p:nvPr/>
          </p:nvSpPr>
          <p:spPr>
            <a:xfrm>
              <a:off x="-2559400" y="2952650"/>
              <a:ext cx="48075" cy="53625"/>
            </a:xfrm>
            <a:custGeom>
              <a:avLst/>
              <a:gdLst/>
              <a:ahLst/>
              <a:cxnLst/>
              <a:rect l="l" t="t" r="r" b="b"/>
              <a:pathLst>
                <a:path w="1923" h="2145" extrusionOk="0">
                  <a:moveTo>
                    <a:pt x="1923" y="0"/>
                  </a:moveTo>
                  <a:cubicBezTo>
                    <a:pt x="1147" y="148"/>
                    <a:pt x="444" y="555"/>
                    <a:pt x="1" y="1220"/>
                  </a:cubicBezTo>
                  <a:lnTo>
                    <a:pt x="1812" y="2144"/>
                  </a:lnTo>
                  <a:cubicBezTo>
                    <a:pt x="1849" y="2071"/>
                    <a:pt x="1886" y="2034"/>
                    <a:pt x="1923" y="2034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34"/>
            <p:cNvSpPr/>
            <p:nvPr/>
          </p:nvSpPr>
          <p:spPr>
            <a:xfrm>
              <a:off x="-2567725" y="3026575"/>
              <a:ext cx="55500" cy="44400"/>
            </a:xfrm>
            <a:custGeom>
              <a:avLst/>
              <a:gdLst/>
              <a:ahLst/>
              <a:cxnLst/>
              <a:rect l="l" t="t" r="r" b="b"/>
              <a:pathLst>
                <a:path w="2220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2" y="1295"/>
                    <a:pt x="223" y="1554"/>
                    <a:pt x="407" y="1775"/>
                  </a:cubicBezTo>
                  <a:lnTo>
                    <a:pt x="2219" y="740"/>
                  </a:lnTo>
                  <a:cubicBezTo>
                    <a:pt x="2145" y="703"/>
                    <a:pt x="2071" y="666"/>
                    <a:pt x="2034" y="629"/>
                  </a:cubicBezTo>
                  <a:cubicBezTo>
                    <a:pt x="1849" y="444"/>
                    <a:pt x="1775" y="223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34"/>
            <p:cNvSpPr/>
            <p:nvPr/>
          </p:nvSpPr>
          <p:spPr>
            <a:xfrm>
              <a:off x="-2567725" y="2981300"/>
              <a:ext cx="54575" cy="41600"/>
            </a:xfrm>
            <a:custGeom>
              <a:avLst/>
              <a:gdLst/>
              <a:ahLst/>
              <a:cxnLst/>
              <a:rect l="l" t="t" r="r" b="b"/>
              <a:pathLst>
                <a:path w="2183" h="1664" extrusionOk="0">
                  <a:moveTo>
                    <a:pt x="407" y="0"/>
                  </a:moveTo>
                  <a:cubicBezTo>
                    <a:pt x="223" y="259"/>
                    <a:pt x="112" y="481"/>
                    <a:pt x="1" y="740"/>
                  </a:cubicBezTo>
                  <a:lnTo>
                    <a:pt x="1812" y="1664"/>
                  </a:lnTo>
                  <a:lnTo>
                    <a:pt x="1812" y="1590"/>
                  </a:lnTo>
                  <a:lnTo>
                    <a:pt x="1812" y="1516"/>
                  </a:lnTo>
                  <a:cubicBezTo>
                    <a:pt x="1812" y="1442"/>
                    <a:pt x="1849" y="1442"/>
                    <a:pt x="1849" y="1405"/>
                  </a:cubicBezTo>
                  <a:cubicBezTo>
                    <a:pt x="1849" y="1368"/>
                    <a:pt x="1886" y="1257"/>
                    <a:pt x="1960" y="1220"/>
                  </a:cubicBezTo>
                  <a:lnTo>
                    <a:pt x="2071" y="1072"/>
                  </a:lnTo>
                  <a:cubicBezTo>
                    <a:pt x="2145" y="1035"/>
                    <a:pt x="2145" y="998"/>
                    <a:pt x="2182" y="998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34"/>
            <p:cNvSpPr/>
            <p:nvPr/>
          </p:nvSpPr>
          <p:spPr>
            <a:xfrm>
              <a:off x="-25732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49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75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34"/>
            <p:cNvSpPr/>
            <p:nvPr/>
          </p:nvSpPr>
          <p:spPr>
            <a:xfrm>
              <a:off x="-2960525" y="2983150"/>
              <a:ext cx="294850" cy="61025"/>
            </a:xfrm>
            <a:custGeom>
              <a:avLst/>
              <a:gdLst/>
              <a:ahLst/>
              <a:cxnLst/>
              <a:rect l="l" t="t" r="r" b="b"/>
              <a:pathLst>
                <a:path w="11794" h="2441" extrusionOk="0">
                  <a:moveTo>
                    <a:pt x="0" y="0"/>
                  </a:moveTo>
                  <a:lnTo>
                    <a:pt x="0" y="1923"/>
                  </a:lnTo>
                  <a:lnTo>
                    <a:pt x="1997" y="1923"/>
                  </a:lnTo>
                  <a:lnTo>
                    <a:pt x="2255" y="2440"/>
                  </a:lnTo>
                  <a:lnTo>
                    <a:pt x="8467" y="2440"/>
                  </a:lnTo>
                  <a:lnTo>
                    <a:pt x="8725" y="1923"/>
                  </a:lnTo>
                  <a:lnTo>
                    <a:pt x="11202" y="1923"/>
                  </a:lnTo>
                  <a:lnTo>
                    <a:pt x="11794" y="37"/>
                  </a:lnTo>
                  <a:lnTo>
                    <a:pt x="11794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34"/>
            <p:cNvSpPr/>
            <p:nvPr/>
          </p:nvSpPr>
          <p:spPr>
            <a:xfrm>
              <a:off x="-2756275" y="2730825"/>
              <a:ext cx="86900" cy="35150"/>
            </a:xfrm>
            <a:custGeom>
              <a:avLst/>
              <a:gdLst/>
              <a:ahLst/>
              <a:cxnLst/>
              <a:rect l="l" t="t" r="r" b="b"/>
              <a:pathLst>
                <a:path w="3476" h="1406" extrusionOk="0">
                  <a:moveTo>
                    <a:pt x="2774" y="0"/>
                  </a:moveTo>
                  <a:lnTo>
                    <a:pt x="2700" y="37"/>
                  </a:lnTo>
                  <a:lnTo>
                    <a:pt x="1" y="37"/>
                  </a:lnTo>
                  <a:cubicBezTo>
                    <a:pt x="112" y="444"/>
                    <a:pt x="75" y="887"/>
                    <a:pt x="1" y="1405"/>
                  </a:cubicBezTo>
                  <a:lnTo>
                    <a:pt x="3069" y="1405"/>
                  </a:lnTo>
                  <a:cubicBezTo>
                    <a:pt x="3402" y="1405"/>
                    <a:pt x="3476" y="1183"/>
                    <a:pt x="3328" y="887"/>
                  </a:cubicBezTo>
                  <a:lnTo>
                    <a:pt x="2774" y="0"/>
                  </a:ln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34"/>
            <p:cNvSpPr/>
            <p:nvPr/>
          </p:nvSpPr>
          <p:spPr>
            <a:xfrm>
              <a:off x="-2974400" y="3031200"/>
              <a:ext cx="293950" cy="25900"/>
            </a:xfrm>
            <a:custGeom>
              <a:avLst/>
              <a:gdLst/>
              <a:ahLst/>
              <a:cxnLst/>
              <a:rect l="l" t="t" r="r" b="b"/>
              <a:pathLst>
                <a:path w="11758" h="1036" extrusionOk="0">
                  <a:moveTo>
                    <a:pt x="1" y="1"/>
                  </a:moveTo>
                  <a:lnTo>
                    <a:pt x="370" y="1036"/>
                  </a:lnTo>
                  <a:lnTo>
                    <a:pt x="11425" y="1036"/>
                  </a:lnTo>
                  <a:lnTo>
                    <a:pt x="11757" y="1"/>
                  </a:lnTo>
                  <a:lnTo>
                    <a:pt x="9280" y="1"/>
                  </a:lnTo>
                  <a:lnTo>
                    <a:pt x="9022" y="518"/>
                  </a:lnTo>
                  <a:lnTo>
                    <a:pt x="2810" y="518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34"/>
            <p:cNvSpPr/>
            <p:nvPr/>
          </p:nvSpPr>
          <p:spPr>
            <a:xfrm>
              <a:off x="-3322850" y="2552425"/>
              <a:ext cx="571225" cy="27750"/>
            </a:xfrm>
            <a:custGeom>
              <a:avLst/>
              <a:gdLst/>
              <a:ahLst/>
              <a:cxnLst/>
              <a:rect l="l" t="t" r="r" b="b"/>
              <a:pathLst>
                <a:path w="22849" h="1110" extrusionOk="0">
                  <a:moveTo>
                    <a:pt x="1184" y="1"/>
                  </a:moveTo>
                  <a:cubicBezTo>
                    <a:pt x="740" y="1"/>
                    <a:pt x="260" y="223"/>
                    <a:pt x="186" y="555"/>
                  </a:cubicBezTo>
                  <a:lnTo>
                    <a:pt x="1" y="1110"/>
                  </a:lnTo>
                  <a:lnTo>
                    <a:pt x="22849" y="1110"/>
                  </a:lnTo>
                  <a:cubicBezTo>
                    <a:pt x="22849" y="1110"/>
                    <a:pt x="22664" y="814"/>
                    <a:pt x="22553" y="555"/>
                  </a:cubicBezTo>
                  <a:cubicBezTo>
                    <a:pt x="22368" y="223"/>
                    <a:pt x="21813" y="1"/>
                    <a:pt x="21333" y="1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34"/>
            <p:cNvSpPr/>
            <p:nvPr/>
          </p:nvSpPr>
          <p:spPr>
            <a:xfrm>
              <a:off x="-2831125" y="2698975"/>
              <a:ext cx="77650" cy="67000"/>
            </a:xfrm>
            <a:custGeom>
              <a:avLst/>
              <a:gdLst/>
              <a:ahLst/>
              <a:cxnLst/>
              <a:rect l="l" t="t" r="r" b="b"/>
              <a:pathLst>
                <a:path w="3106" h="2680" extrusionOk="0">
                  <a:moveTo>
                    <a:pt x="2128" y="1"/>
                  </a:moveTo>
                  <a:cubicBezTo>
                    <a:pt x="1553" y="1"/>
                    <a:pt x="788" y="761"/>
                    <a:pt x="0" y="2679"/>
                  </a:cubicBezTo>
                  <a:lnTo>
                    <a:pt x="555" y="2679"/>
                  </a:lnTo>
                  <a:cubicBezTo>
                    <a:pt x="1260" y="1225"/>
                    <a:pt x="1719" y="723"/>
                    <a:pt x="2015" y="723"/>
                  </a:cubicBezTo>
                  <a:cubicBezTo>
                    <a:pt x="2232" y="723"/>
                    <a:pt x="2362" y="990"/>
                    <a:pt x="2440" y="1348"/>
                  </a:cubicBezTo>
                  <a:cubicBezTo>
                    <a:pt x="2551" y="1718"/>
                    <a:pt x="2551" y="2272"/>
                    <a:pt x="2551" y="2679"/>
                  </a:cubicBezTo>
                  <a:lnTo>
                    <a:pt x="3069" y="2679"/>
                  </a:lnTo>
                  <a:cubicBezTo>
                    <a:pt x="3106" y="2161"/>
                    <a:pt x="3106" y="1718"/>
                    <a:pt x="3069" y="1348"/>
                  </a:cubicBezTo>
                  <a:cubicBezTo>
                    <a:pt x="2951" y="526"/>
                    <a:pt x="2605" y="1"/>
                    <a:pt x="2128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34"/>
            <p:cNvSpPr/>
            <p:nvPr/>
          </p:nvSpPr>
          <p:spPr>
            <a:xfrm>
              <a:off x="-2789550" y="2732675"/>
              <a:ext cx="22225" cy="33300"/>
            </a:xfrm>
            <a:custGeom>
              <a:avLst/>
              <a:gdLst/>
              <a:ahLst/>
              <a:cxnLst/>
              <a:rect l="l" t="t" r="r" b="b"/>
              <a:pathLst>
                <a:path w="889" h="1332" extrusionOk="0">
                  <a:moveTo>
                    <a:pt x="371" y="0"/>
                  </a:moveTo>
                  <a:cubicBezTo>
                    <a:pt x="186" y="0"/>
                    <a:pt x="1" y="296"/>
                    <a:pt x="1" y="666"/>
                  </a:cubicBezTo>
                  <a:lnTo>
                    <a:pt x="1" y="1331"/>
                  </a:lnTo>
                  <a:lnTo>
                    <a:pt x="851" y="1331"/>
                  </a:lnTo>
                  <a:cubicBezTo>
                    <a:pt x="888" y="924"/>
                    <a:pt x="888" y="407"/>
                    <a:pt x="777" y="0"/>
                  </a:cubicBez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34"/>
            <p:cNvSpPr/>
            <p:nvPr/>
          </p:nvSpPr>
          <p:spPr>
            <a:xfrm>
              <a:off x="-2922625" y="2815850"/>
              <a:ext cx="105375" cy="20350"/>
            </a:xfrm>
            <a:custGeom>
              <a:avLst/>
              <a:gdLst/>
              <a:ahLst/>
              <a:cxnLst/>
              <a:rect l="l" t="t" r="r" b="b"/>
              <a:pathLst>
                <a:path w="4215" h="814" extrusionOk="0">
                  <a:moveTo>
                    <a:pt x="555" y="0"/>
                  </a:moveTo>
                  <a:cubicBezTo>
                    <a:pt x="259" y="0"/>
                    <a:pt x="0" y="222"/>
                    <a:pt x="0" y="555"/>
                  </a:cubicBezTo>
                  <a:lnTo>
                    <a:pt x="0" y="629"/>
                  </a:lnTo>
                  <a:cubicBezTo>
                    <a:pt x="0" y="740"/>
                    <a:pt x="74" y="777"/>
                    <a:pt x="74" y="814"/>
                  </a:cubicBezTo>
                  <a:lnTo>
                    <a:pt x="4178" y="814"/>
                  </a:lnTo>
                  <a:cubicBezTo>
                    <a:pt x="4215" y="777"/>
                    <a:pt x="4215" y="666"/>
                    <a:pt x="4215" y="629"/>
                  </a:cubicBezTo>
                  <a:lnTo>
                    <a:pt x="4215" y="555"/>
                  </a:lnTo>
                  <a:cubicBezTo>
                    <a:pt x="4215" y="222"/>
                    <a:pt x="3956" y="0"/>
                    <a:pt x="358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34"/>
            <p:cNvSpPr/>
            <p:nvPr/>
          </p:nvSpPr>
          <p:spPr>
            <a:xfrm>
              <a:off x="-2920800" y="2836175"/>
              <a:ext cx="102625" cy="10200"/>
            </a:xfrm>
            <a:custGeom>
              <a:avLst/>
              <a:gdLst/>
              <a:ahLst/>
              <a:cxnLst/>
              <a:rect l="l" t="t" r="r" b="b"/>
              <a:pathLst>
                <a:path w="4105" h="408" extrusionOk="0">
                  <a:moveTo>
                    <a:pt x="1" y="1"/>
                  </a:moveTo>
                  <a:cubicBezTo>
                    <a:pt x="75" y="223"/>
                    <a:pt x="260" y="408"/>
                    <a:pt x="556" y="408"/>
                  </a:cubicBezTo>
                  <a:lnTo>
                    <a:pt x="3550" y="408"/>
                  </a:lnTo>
                  <a:cubicBezTo>
                    <a:pt x="3809" y="408"/>
                    <a:pt x="3994" y="223"/>
                    <a:pt x="4105" y="1"/>
                  </a:cubicBez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34"/>
            <p:cNvSpPr/>
            <p:nvPr/>
          </p:nvSpPr>
          <p:spPr>
            <a:xfrm>
              <a:off x="-2925400" y="2618625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1464" y="0"/>
                  </a:moveTo>
                  <a:cubicBezTo>
                    <a:pt x="1220" y="0"/>
                    <a:pt x="764" y="521"/>
                    <a:pt x="0" y="2048"/>
                  </a:cubicBezTo>
                  <a:lnTo>
                    <a:pt x="0" y="3194"/>
                  </a:lnTo>
                  <a:cubicBezTo>
                    <a:pt x="66" y="3199"/>
                    <a:pt x="128" y="3202"/>
                    <a:pt x="187" y="3202"/>
                  </a:cubicBezTo>
                  <a:cubicBezTo>
                    <a:pt x="1028" y="3202"/>
                    <a:pt x="1242" y="2705"/>
                    <a:pt x="1553" y="1531"/>
                  </a:cubicBezTo>
                  <a:cubicBezTo>
                    <a:pt x="1739" y="847"/>
                    <a:pt x="1775" y="0"/>
                    <a:pt x="1464" y="0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34"/>
            <p:cNvSpPr/>
            <p:nvPr/>
          </p:nvSpPr>
          <p:spPr>
            <a:xfrm>
              <a:off x="-2925400" y="2716700"/>
              <a:ext cx="37900" cy="49275"/>
            </a:xfrm>
            <a:custGeom>
              <a:avLst/>
              <a:gdLst/>
              <a:ahLst/>
              <a:cxnLst/>
              <a:rect l="l" t="t" r="r" b="b"/>
              <a:pathLst>
                <a:path w="1516" h="1971" extrusionOk="0">
                  <a:moveTo>
                    <a:pt x="213" y="1"/>
                  </a:moveTo>
                  <a:cubicBezTo>
                    <a:pt x="145" y="1"/>
                    <a:pt x="74" y="6"/>
                    <a:pt x="0" y="11"/>
                  </a:cubicBezTo>
                  <a:lnTo>
                    <a:pt x="0" y="1415"/>
                  </a:lnTo>
                  <a:cubicBezTo>
                    <a:pt x="0" y="1748"/>
                    <a:pt x="222" y="1970"/>
                    <a:pt x="555" y="1970"/>
                  </a:cubicBezTo>
                  <a:lnTo>
                    <a:pt x="1516" y="1970"/>
                  </a:lnTo>
                  <a:cubicBezTo>
                    <a:pt x="1003" y="208"/>
                    <a:pt x="657" y="1"/>
                    <a:pt x="213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34"/>
            <p:cNvSpPr/>
            <p:nvPr/>
          </p:nvSpPr>
          <p:spPr>
            <a:xfrm>
              <a:off x="-2989175" y="2983150"/>
              <a:ext cx="28675" cy="48075"/>
            </a:xfrm>
            <a:custGeom>
              <a:avLst/>
              <a:gdLst/>
              <a:ahLst/>
              <a:cxnLst/>
              <a:rect l="l" t="t" r="r" b="b"/>
              <a:pathLst>
                <a:path w="1147" h="1923" extrusionOk="0">
                  <a:moveTo>
                    <a:pt x="0" y="0"/>
                  </a:moveTo>
                  <a:lnTo>
                    <a:pt x="592" y="1923"/>
                  </a:lnTo>
                  <a:lnTo>
                    <a:pt x="1146" y="1923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34"/>
            <p:cNvSpPr/>
            <p:nvPr/>
          </p:nvSpPr>
          <p:spPr>
            <a:xfrm>
              <a:off x="-3382925" y="2788125"/>
              <a:ext cx="422425" cy="195050"/>
            </a:xfrm>
            <a:custGeom>
              <a:avLst/>
              <a:gdLst/>
              <a:ahLst/>
              <a:cxnLst/>
              <a:rect l="l" t="t" r="r" b="b"/>
              <a:pathLst>
                <a:path w="16897" h="7802" extrusionOk="0">
                  <a:moveTo>
                    <a:pt x="1" y="0"/>
                  </a:moveTo>
                  <a:lnTo>
                    <a:pt x="1" y="2625"/>
                  </a:lnTo>
                  <a:lnTo>
                    <a:pt x="11831" y="2625"/>
                  </a:lnTo>
                  <a:cubicBezTo>
                    <a:pt x="13051" y="2625"/>
                    <a:pt x="14345" y="3513"/>
                    <a:pt x="14715" y="4733"/>
                  </a:cubicBezTo>
                  <a:lnTo>
                    <a:pt x="15750" y="7801"/>
                  </a:lnTo>
                  <a:lnTo>
                    <a:pt x="16896" y="7801"/>
                  </a:lnTo>
                  <a:lnTo>
                    <a:pt x="16896" y="0"/>
                  </a:ln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34"/>
            <p:cNvSpPr/>
            <p:nvPr/>
          </p:nvSpPr>
          <p:spPr>
            <a:xfrm>
              <a:off x="-3383850" y="2788125"/>
              <a:ext cx="423350" cy="42550"/>
            </a:xfrm>
            <a:custGeom>
              <a:avLst/>
              <a:gdLst/>
              <a:ahLst/>
              <a:cxnLst/>
              <a:rect l="l" t="t" r="r" b="b"/>
              <a:pathLst>
                <a:path w="16934" h="1702" extrusionOk="0">
                  <a:moveTo>
                    <a:pt x="1" y="0"/>
                  </a:moveTo>
                  <a:lnTo>
                    <a:pt x="1" y="1701"/>
                  </a:lnTo>
                  <a:cubicBezTo>
                    <a:pt x="4110" y="1402"/>
                    <a:pt x="8259" y="1223"/>
                    <a:pt x="12434" y="1223"/>
                  </a:cubicBezTo>
                  <a:cubicBezTo>
                    <a:pt x="13930" y="1223"/>
                    <a:pt x="15431" y="1246"/>
                    <a:pt x="16933" y="1294"/>
                  </a:cubicBezTo>
                  <a:lnTo>
                    <a:pt x="16933" y="0"/>
                  </a:ln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34"/>
            <p:cNvSpPr/>
            <p:nvPr/>
          </p:nvSpPr>
          <p:spPr>
            <a:xfrm>
              <a:off x="-3384775" y="2818700"/>
              <a:ext cx="423350" cy="164475"/>
            </a:xfrm>
            <a:custGeom>
              <a:avLst/>
              <a:gdLst/>
              <a:ahLst/>
              <a:cxnLst/>
              <a:rect l="l" t="t" r="r" b="b"/>
              <a:pathLst>
                <a:path w="16934" h="6579" extrusionOk="0">
                  <a:moveTo>
                    <a:pt x="12519" y="0"/>
                  </a:moveTo>
                  <a:cubicBezTo>
                    <a:pt x="8336" y="0"/>
                    <a:pt x="4158" y="187"/>
                    <a:pt x="1" y="515"/>
                  </a:cubicBezTo>
                  <a:lnTo>
                    <a:pt x="1" y="1402"/>
                  </a:lnTo>
                  <a:lnTo>
                    <a:pt x="11831" y="1402"/>
                  </a:lnTo>
                  <a:cubicBezTo>
                    <a:pt x="13125" y="1402"/>
                    <a:pt x="14382" y="2327"/>
                    <a:pt x="14752" y="3510"/>
                  </a:cubicBezTo>
                  <a:lnTo>
                    <a:pt x="15787" y="6578"/>
                  </a:lnTo>
                  <a:lnTo>
                    <a:pt x="16933" y="6578"/>
                  </a:lnTo>
                  <a:lnTo>
                    <a:pt x="16933" y="71"/>
                  </a:lnTo>
                  <a:cubicBezTo>
                    <a:pt x="15462" y="23"/>
                    <a:pt x="13990" y="0"/>
                    <a:pt x="12519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34"/>
            <p:cNvSpPr/>
            <p:nvPr/>
          </p:nvSpPr>
          <p:spPr>
            <a:xfrm>
              <a:off x="-3384775" y="2852825"/>
              <a:ext cx="418725" cy="204275"/>
            </a:xfrm>
            <a:custGeom>
              <a:avLst/>
              <a:gdLst/>
              <a:ahLst/>
              <a:cxnLst/>
              <a:rect l="l" t="t" r="r" b="b"/>
              <a:pathLst>
                <a:path w="16749" h="8171" extrusionOk="0">
                  <a:moveTo>
                    <a:pt x="1" y="0"/>
                  </a:moveTo>
                  <a:lnTo>
                    <a:pt x="1" y="5213"/>
                  </a:lnTo>
                  <a:lnTo>
                    <a:pt x="3772" y="5213"/>
                  </a:ln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11831" y="1146"/>
                  </a:lnTo>
                  <a:cubicBezTo>
                    <a:pt x="12645" y="1146"/>
                    <a:pt x="13458" y="1738"/>
                    <a:pt x="13680" y="2477"/>
                  </a:cubicBezTo>
                  <a:lnTo>
                    <a:pt x="15159" y="7136"/>
                  </a:lnTo>
                  <a:lnTo>
                    <a:pt x="15491" y="8171"/>
                  </a:lnTo>
                  <a:lnTo>
                    <a:pt x="16748" y="8171"/>
                  </a:lnTo>
                  <a:lnTo>
                    <a:pt x="16416" y="7136"/>
                  </a:lnTo>
                  <a:lnTo>
                    <a:pt x="15787" y="5176"/>
                  </a:lnTo>
                  <a:lnTo>
                    <a:pt x="14752" y="2108"/>
                  </a:lnTo>
                  <a:cubicBezTo>
                    <a:pt x="14382" y="925"/>
                    <a:pt x="13125" y="0"/>
                    <a:pt x="11831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34"/>
            <p:cNvSpPr/>
            <p:nvPr/>
          </p:nvSpPr>
          <p:spPr>
            <a:xfrm>
              <a:off x="-3294200" y="2979450"/>
              <a:ext cx="4650" cy="372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86" y="0"/>
                  </a:moveTo>
                  <a:cubicBezTo>
                    <a:pt x="149" y="37"/>
                    <a:pt x="38" y="111"/>
                    <a:pt x="1" y="148"/>
                  </a:cubicBezTo>
                  <a:lnTo>
                    <a:pt x="149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34"/>
            <p:cNvSpPr/>
            <p:nvPr/>
          </p:nvSpPr>
          <p:spPr>
            <a:xfrm>
              <a:off x="-3384775" y="2852825"/>
              <a:ext cx="267150" cy="130350"/>
            </a:xfrm>
            <a:custGeom>
              <a:avLst/>
              <a:gdLst/>
              <a:ahLst/>
              <a:cxnLst/>
              <a:rect l="l" t="t" r="r" b="b"/>
              <a:pathLst>
                <a:path w="10686" h="5214" extrusionOk="0">
                  <a:moveTo>
                    <a:pt x="5842" y="0"/>
                  </a:moveTo>
                  <a:lnTo>
                    <a:pt x="5842" y="37"/>
                  </a:lnTo>
                  <a:lnTo>
                    <a:pt x="1" y="4733"/>
                  </a:lnTo>
                  <a:lnTo>
                    <a:pt x="1" y="5213"/>
                  </a:lnTo>
                  <a:lnTo>
                    <a:pt x="3624" y="5213"/>
                  </a:lnTo>
                  <a:cubicBezTo>
                    <a:pt x="3661" y="5176"/>
                    <a:pt x="3772" y="5102"/>
                    <a:pt x="3809" y="5065"/>
                  </a:cubicBez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9206" y="1146"/>
                  </a:lnTo>
                  <a:cubicBezTo>
                    <a:pt x="9724" y="777"/>
                    <a:pt x="10168" y="407"/>
                    <a:pt x="10685" y="0"/>
                  </a:cubicBezTo>
                  <a:close/>
                </a:path>
              </a:pathLst>
            </a:custGeom>
            <a:solidFill>
              <a:srgbClr val="C3B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34"/>
            <p:cNvSpPr/>
            <p:nvPr/>
          </p:nvSpPr>
          <p:spPr>
            <a:xfrm>
              <a:off x="-3305275" y="2881475"/>
              <a:ext cx="299475" cy="149750"/>
            </a:xfrm>
            <a:custGeom>
              <a:avLst/>
              <a:gdLst/>
              <a:ahLst/>
              <a:cxnLst/>
              <a:rect l="l" t="t" r="r" b="b"/>
              <a:pathLst>
                <a:path w="11979" h="5990" extrusionOk="0">
                  <a:moveTo>
                    <a:pt x="3364" y="0"/>
                  </a:moveTo>
                  <a:cubicBezTo>
                    <a:pt x="2551" y="0"/>
                    <a:pt x="1738" y="592"/>
                    <a:pt x="1516" y="1331"/>
                  </a:cubicBezTo>
                  <a:lnTo>
                    <a:pt x="629" y="4067"/>
                  </a:lnTo>
                  <a:lnTo>
                    <a:pt x="0" y="5990"/>
                  </a:lnTo>
                  <a:lnTo>
                    <a:pt x="1072" y="5990"/>
                  </a:lnTo>
                  <a:lnTo>
                    <a:pt x="1072" y="5731"/>
                  </a:lnTo>
                  <a:cubicBezTo>
                    <a:pt x="1072" y="3032"/>
                    <a:pt x="3254" y="814"/>
                    <a:pt x="5989" y="814"/>
                  </a:cubicBezTo>
                  <a:cubicBezTo>
                    <a:pt x="8651" y="814"/>
                    <a:pt x="10870" y="2995"/>
                    <a:pt x="10870" y="5731"/>
                  </a:cubicBezTo>
                  <a:lnTo>
                    <a:pt x="10870" y="5990"/>
                  </a:lnTo>
                  <a:lnTo>
                    <a:pt x="11979" y="5990"/>
                  </a:lnTo>
                  <a:lnTo>
                    <a:pt x="10500" y="1331"/>
                  </a:lnTo>
                  <a:cubicBezTo>
                    <a:pt x="10278" y="592"/>
                    <a:pt x="9465" y="0"/>
                    <a:pt x="8725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34"/>
            <p:cNvSpPr/>
            <p:nvPr/>
          </p:nvSpPr>
          <p:spPr>
            <a:xfrm>
              <a:off x="-32784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7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7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7" y="1443"/>
                  </a:cubicBezTo>
                  <a:close/>
                  <a:moveTo>
                    <a:pt x="4917" y="1"/>
                  </a:moveTo>
                  <a:cubicBezTo>
                    <a:pt x="2219" y="1"/>
                    <a:pt x="0" y="2182"/>
                    <a:pt x="0" y="4918"/>
                  </a:cubicBezTo>
                  <a:lnTo>
                    <a:pt x="0" y="5177"/>
                  </a:lnTo>
                  <a:cubicBezTo>
                    <a:pt x="148" y="7839"/>
                    <a:pt x="2292" y="9835"/>
                    <a:pt x="4917" y="9835"/>
                  </a:cubicBezTo>
                  <a:cubicBezTo>
                    <a:pt x="7542" y="9835"/>
                    <a:pt x="9650" y="7765"/>
                    <a:pt x="9798" y="5177"/>
                  </a:cubicBezTo>
                  <a:lnTo>
                    <a:pt x="9798" y="4918"/>
                  </a:lnTo>
                  <a:cubicBezTo>
                    <a:pt x="9798" y="2219"/>
                    <a:pt x="7653" y="1"/>
                    <a:pt x="4917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34"/>
            <p:cNvSpPr/>
            <p:nvPr/>
          </p:nvSpPr>
          <p:spPr>
            <a:xfrm>
              <a:off x="-3130600" y="3000700"/>
              <a:ext cx="49025" cy="49025"/>
            </a:xfrm>
            <a:custGeom>
              <a:avLst/>
              <a:gdLst/>
              <a:ahLst/>
              <a:cxnLst/>
              <a:rect l="l" t="t" r="r" b="b"/>
              <a:pathLst>
                <a:path w="1961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923" y="1664"/>
                    <a:pt x="1960" y="1332"/>
                    <a:pt x="1960" y="999"/>
                  </a:cubicBezTo>
                  <a:cubicBezTo>
                    <a:pt x="1960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34"/>
            <p:cNvSpPr/>
            <p:nvPr/>
          </p:nvSpPr>
          <p:spPr>
            <a:xfrm>
              <a:off x="-3141700" y="3025650"/>
              <a:ext cx="55500" cy="41625"/>
            </a:xfrm>
            <a:custGeom>
              <a:avLst/>
              <a:gdLst/>
              <a:ahLst/>
              <a:cxnLst/>
              <a:rect l="l" t="t" r="r" b="b"/>
              <a:pathLst>
                <a:path w="2220" h="1665" extrusionOk="0">
                  <a:moveTo>
                    <a:pt x="408" y="1"/>
                  </a:moveTo>
                  <a:cubicBezTo>
                    <a:pt x="408" y="38"/>
                    <a:pt x="408" y="38"/>
                    <a:pt x="297" y="112"/>
                  </a:cubicBezTo>
                  <a:lnTo>
                    <a:pt x="297" y="149"/>
                  </a:lnTo>
                  <a:lnTo>
                    <a:pt x="297" y="223"/>
                  </a:lnTo>
                  <a:cubicBezTo>
                    <a:pt x="260" y="297"/>
                    <a:pt x="260" y="297"/>
                    <a:pt x="260" y="334"/>
                  </a:cubicBezTo>
                  <a:cubicBezTo>
                    <a:pt x="260" y="371"/>
                    <a:pt x="223" y="371"/>
                    <a:pt x="223" y="408"/>
                  </a:cubicBezTo>
                  <a:lnTo>
                    <a:pt x="223" y="481"/>
                  </a:lnTo>
                  <a:cubicBezTo>
                    <a:pt x="223" y="518"/>
                    <a:pt x="186" y="555"/>
                    <a:pt x="149" y="592"/>
                  </a:cubicBezTo>
                  <a:cubicBezTo>
                    <a:pt x="149" y="592"/>
                    <a:pt x="149" y="666"/>
                    <a:pt x="75" y="666"/>
                  </a:cubicBezTo>
                  <a:cubicBezTo>
                    <a:pt x="38" y="703"/>
                    <a:pt x="38" y="740"/>
                    <a:pt x="1" y="740"/>
                  </a:cubicBezTo>
                  <a:lnTo>
                    <a:pt x="1850" y="1665"/>
                  </a:lnTo>
                  <a:cubicBezTo>
                    <a:pt x="1997" y="1443"/>
                    <a:pt x="2108" y="1184"/>
                    <a:pt x="2219" y="925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34"/>
            <p:cNvSpPr/>
            <p:nvPr/>
          </p:nvSpPr>
          <p:spPr>
            <a:xfrm>
              <a:off x="-3141700" y="2978525"/>
              <a:ext cx="54575" cy="44375"/>
            </a:xfrm>
            <a:custGeom>
              <a:avLst/>
              <a:gdLst/>
              <a:ahLst/>
              <a:cxnLst/>
              <a:rect l="l" t="t" r="r" b="b"/>
              <a:pathLst>
                <a:path w="2183" h="1775" extrusionOk="0">
                  <a:moveTo>
                    <a:pt x="1739" y="0"/>
                  </a:moveTo>
                  <a:lnTo>
                    <a:pt x="1" y="999"/>
                  </a:lnTo>
                  <a:cubicBezTo>
                    <a:pt x="38" y="999"/>
                    <a:pt x="38" y="1072"/>
                    <a:pt x="75" y="1072"/>
                  </a:cubicBezTo>
                  <a:cubicBezTo>
                    <a:pt x="149" y="1109"/>
                    <a:pt x="186" y="1109"/>
                    <a:pt x="186" y="1146"/>
                  </a:cubicBezTo>
                  <a:cubicBezTo>
                    <a:pt x="186" y="1183"/>
                    <a:pt x="223" y="1183"/>
                    <a:pt x="223" y="1220"/>
                  </a:cubicBezTo>
                  <a:cubicBezTo>
                    <a:pt x="223" y="1294"/>
                    <a:pt x="260" y="1294"/>
                    <a:pt x="260" y="1331"/>
                  </a:cubicBezTo>
                  <a:lnTo>
                    <a:pt x="260" y="1368"/>
                  </a:lnTo>
                  <a:cubicBezTo>
                    <a:pt x="334" y="1516"/>
                    <a:pt x="371" y="1664"/>
                    <a:pt x="371" y="1775"/>
                  </a:cubicBezTo>
                  <a:lnTo>
                    <a:pt x="2182" y="777"/>
                  </a:lnTo>
                  <a:cubicBezTo>
                    <a:pt x="2071" y="555"/>
                    <a:pt x="1923" y="259"/>
                    <a:pt x="173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34"/>
            <p:cNvSpPr/>
            <p:nvPr/>
          </p:nvSpPr>
          <p:spPr>
            <a:xfrm>
              <a:off x="-3243350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2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95" y="703"/>
                    <a:pt x="5361" y="1110"/>
                    <a:pt x="5768" y="1664"/>
                  </a:cubicBezTo>
                  <a:cubicBezTo>
                    <a:pt x="5952" y="1886"/>
                    <a:pt x="6100" y="2145"/>
                    <a:pt x="6174" y="2404"/>
                  </a:cubicBezTo>
                  <a:cubicBezTo>
                    <a:pt x="6285" y="2736"/>
                    <a:pt x="6359" y="3106"/>
                    <a:pt x="6359" y="3476"/>
                  </a:cubicBezTo>
                  <a:cubicBezTo>
                    <a:pt x="6359" y="3846"/>
                    <a:pt x="6322" y="4178"/>
                    <a:pt x="6248" y="4437"/>
                  </a:cubicBezTo>
                  <a:cubicBezTo>
                    <a:pt x="6137" y="4733"/>
                    <a:pt x="6063" y="4955"/>
                    <a:pt x="5842" y="5177"/>
                  </a:cubicBezTo>
                  <a:cubicBezTo>
                    <a:pt x="5398" y="5842"/>
                    <a:pt x="4695" y="6286"/>
                    <a:pt x="3919" y="6397"/>
                  </a:cubicBezTo>
                  <a:cubicBezTo>
                    <a:pt x="3771" y="6434"/>
                    <a:pt x="3660" y="6434"/>
                    <a:pt x="3512" y="6434"/>
                  </a:cubicBezTo>
                  <a:cubicBezTo>
                    <a:pt x="3365" y="6434"/>
                    <a:pt x="3217" y="6397"/>
                    <a:pt x="3069" y="6397"/>
                  </a:cubicBezTo>
                  <a:cubicBezTo>
                    <a:pt x="2292" y="6286"/>
                    <a:pt x="1664" y="5879"/>
                    <a:pt x="1183" y="5324"/>
                  </a:cubicBezTo>
                  <a:cubicBezTo>
                    <a:pt x="998" y="5103"/>
                    <a:pt x="851" y="4844"/>
                    <a:pt x="777" y="4585"/>
                  </a:cubicBezTo>
                  <a:cubicBezTo>
                    <a:pt x="629" y="4252"/>
                    <a:pt x="555" y="3883"/>
                    <a:pt x="555" y="3513"/>
                  </a:cubicBezTo>
                  <a:cubicBezTo>
                    <a:pt x="555" y="3180"/>
                    <a:pt x="629" y="2847"/>
                    <a:pt x="740" y="2552"/>
                  </a:cubicBezTo>
                  <a:cubicBezTo>
                    <a:pt x="814" y="2256"/>
                    <a:pt x="961" y="2034"/>
                    <a:pt x="1146" y="1812"/>
                  </a:cubicBezTo>
                  <a:cubicBezTo>
                    <a:pt x="1627" y="1147"/>
                    <a:pt x="2292" y="740"/>
                    <a:pt x="3069" y="592"/>
                  </a:cubicBezTo>
                  <a:cubicBezTo>
                    <a:pt x="3217" y="555"/>
                    <a:pt x="3365" y="555"/>
                    <a:pt x="3512" y="555"/>
                  </a:cubicBezTo>
                  <a:close/>
                  <a:moveTo>
                    <a:pt x="3512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2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2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34"/>
            <p:cNvSpPr/>
            <p:nvPr/>
          </p:nvSpPr>
          <p:spPr>
            <a:xfrm>
              <a:off x="-31444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74" y="2034"/>
                    <a:pt x="74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39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34"/>
            <p:cNvSpPr/>
            <p:nvPr/>
          </p:nvSpPr>
          <p:spPr>
            <a:xfrm>
              <a:off x="-3311750" y="2605125"/>
              <a:ext cx="196900" cy="160850"/>
            </a:xfrm>
            <a:custGeom>
              <a:avLst/>
              <a:gdLst/>
              <a:ahLst/>
              <a:cxnLst/>
              <a:rect l="l" t="t" r="r" b="b"/>
              <a:pathLst>
                <a:path w="7876" h="6434" extrusionOk="0">
                  <a:moveTo>
                    <a:pt x="6840" y="2958"/>
                  </a:moveTo>
                  <a:cubicBezTo>
                    <a:pt x="6951" y="2958"/>
                    <a:pt x="7025" y="3069"/>
                    <a:pt x="7025" y="3143"/>
                  </a:cubicBezTo>
                  <a:lnTo>
                    <a:pt x="7025" y="3808"/>
                  </a:lnTo>
                  <a:cubicBezTo>
                    <a:pt x="7025" y="3882"/>
                    <a:pt x="6951" y="3993"/>
                    <a:pt x="6840" y="3993"/>
                  </a:cubicBezTo>
                  <a:cubicBezTo>
                    <a:pt x="6729" y="3993"/>
                    <a:pt x="6655" y="3882"/>
                    <a:pt x="6655" y="3808"/>
                  </a:cubicBezTo>
                  <a:lnTo>
                    <a:pt x="6655" y="3143"/>
                  </a:lnTo>
                  <a:cubicBezTo>
                    <a:pt x="6655" y="3069"/>
                    <a:pt x="6729" y="2958"/>
                    <a:pt x="6840" y="2958"/>
                  </a:cubicBezTo>
                  <a:close/>
                  <a:moveTo>
                    <a:pt x="2182" y="0"/>
                  </a:moveTo>
                  <a:cubicBezTo>
                    <a:pt x="1701" y="0"/>
                    <a:pt x="1257" y="370"/>
                    <a:pt x="1146" y="850"/>
                  </a:cubicBezTo>
                  <a:lnTo>
                    <a:pt x="296" y="4917"/>
                  </a:ln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7875" y="6433"/>
                  </a:lnTo>
                  <a:lnTo>
                    <a:pt x="7875" y="0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34"/>
            <p:cNvSpPr/>
            <p:nvPr/>
          </p:nvSpPr>
          <p:spPr>
            <a:xfrm>
              <a:off x="-3311750" y="2605125"/>
              <a:ext cx="197825" cy="160850"/>
            </a:xfrm>
            <a:custGeom>
              <a:avLst/>
              <a:gdLst/>
              <a:ahLst/>
              <a:cxnLst/>
              <a:rect l="l" t="t" r="r" b="b"/>
              <a:pathLst>
                <a:path w="7913" h="6434" extrusionOk="0">
                  <a:moveTo>
                    <a:pt x="4844" y="0"/>
                  </a:moveTo>
                  <a:cubicBezTo>
                    <a:pt x="3291" y="1960"/>
                    <a:pt x="1701" y="3845"/>
                    <a:pt x="111" y="5694"/>
                  </a:cubicBez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4067" y="6433"/>
                  </a:lnTo>
                  <a:cubicBezTo>
                    <a:pt x="4991" y="5361"/>
                    <a:pt x="5842" y="4252"/>
                    <a:pt x="6692" y="3143"/>
                  </a:cubicBezTo>
                  <a:cubicBezTo>
                    <a:pt x="6692" y="3106"/>
                    <a:pt x="6766" y="2995"/>
                    <a:pt x="6803" y="2995"/>
                  </a:cubicBezTo>
                  <a:cubicBezTo>
                    <a:pt x="7173" y="2551"/>
                    <a:pt x="7542" y="2034"/>
                    <a:pt x="7912" y="1590"/>
                  </a:cubicBezTo>
                  <a:lnTo>
                    <a:pt x="7912" y="0"/>
                  </a:lnTo>
                  <a:close/>
                </a:path>
              </a:pathLst>
            </a:custGeom>
            <a:solidFill>
              <a:srgbClr val="4D4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34"/>
            <p:cNvSpPr/>
            <p:nvPr/>
          </p:nvSpPr>
          <p:spPr>
            <a:xfrm>
              <a:off x="-3174950" y="3003475"/>
              <a:ext cx="43450" cy="45325"/>
            </a:xfrm>
            <a:custGeom>
              <a:avLst/>
              <a:gdLst/>
              <a:ahLst/>
              <a:cxnLst/>
              <a:rect l="l" t="t" r="r" b="b"/>
              <a:pathLst>
                <a:path w="1738" h="1813" extrusionOk="0">
                  <a:moveTo>
                    <a:pt x="665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cubicBezTo>
                    <a:pt x="296" y="185"/>
                    <a:pt x="296" y="222"/>
                    <a:pt x="259" y="222"/>
                  </a:cubicBezTo>
                  <a:cubicBezTo>
                    <a:pt x="111" y="370"/>
                    <a:pt x="37" y="518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37" y="1147"/>
                    <a:pt x="111" y="1405"/>
                    <a:pt x="259" y="1516"/>
                  </a:cubicBezTo>
                  <a:cubicBezTo>
                    <a:pt x="296" y="1590"/>
                    <a:pt x="296" y="1627"/>
                    <a:pt x="370" y="1627"/>
                  </a:cubicBezTo>
                  <a:cubicBezTo>
                    <a:pt x="407" y="1627"/>
                    <a:pt x="407" y="1664"/>
                    <a:pt x="444" y="1664"/>
                  </a:cubicBezTo>
                  <a:cubicBezTo>
                    <a:pt x="481" y="1664"/>
                    <a:pt x="481" y="1701"/>
                    <a:pt x="555" y="1701"/>
                  </a:cubicBezTo>
                  <a:cubicBezTo>
                    <a:pt x="592" y="1775"/>
                    <a:pt x="629" y="1812"/>
                    <a:pt x="739" y="1812"/>
                  </a:cubicBezTo>
                  <a:lnTo>
                    <a:pt x="1109" y="1812"/>
                  </a:lnTo>
                  <a:cubicBezTo>
                    <a:pt x="1146" y="1775"/>
                    <a:pt x="1220" y="1775"/>
                    <a:pt x="1294" y="1701"/>
                  </a:cubicBezTo>
                  <a:cubicBezTo>
                    <a:pt x="1331" y="1664"/>
                    <a:pt x="1368" y="1664"/>
                    <a:pt x="1405" y="1627"/>
                  </a:cubicBezTo>
                  <a:lnTo>
                    <a:pt x="1516" y="1516"/>
                  </a:lnTo>
                  <a:lnTo>
                    <a:pt x="1553" y="1479"/>
                  </a:lnTo>
                  <a:cubicBezTo>
                    <a:pt x="1590" y="1442"/>
                    <a:pt x="1590" y="1405"/>
                    <a:pt x="1664" y="1331"/>
                  </a:cubicBezTo>
                  <a:lnTo>
                    <a:pt x="1664" y="1295"/>
                  </a:lnTo>
                  <a:cubicBezTo>
                    <a:pt x="1701" y="1258"/>
                    <a:pt x="1701" y="1258"/>
                    <a:pt x="1701" y="1221"/>
                  </a:cubicBezTo>
                  <a:cubicBezTo>
                    <a:pt x="1738" y="1147"/>
                    <a:pt x="1738" y="1147"/>
                    <a:pt x="1738" y="1110"/>
                  </a:cubicBezTo>
                  <a:lnTo>
                    <a:pt x="1738" y="1036"/>
                  </a:lnTo>
                  <a:lnTo>
                    <a:pt x="1738" y="962"/>
                  </a:lnTo>
                  <a:lnTo>
                    <a:pt x="1738" y="888"/>
                  </a:lnTo>
                  <a:lnTo>
                    <a:pt x="1738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79" y="222"/>
                    <a:pt x="1479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34"/>
            <p:cNvSpPr/>
            <p:nvPr/>
          </p:nvSpPr>
          <p:spPr>
            <a:xfrm>
              <a:off x="-3145375" y="2679050"/>
              <a:ext cx="9250" cy="25900"/>
            </a:xfrm>
            <a:custGeom>
              <a:avLst/>
              <a:gdLst/>
              <a:ahLst/>
              <a:cxnLst/>
              <a:rect l="l" t="t" r="r" b="b"/>
              <a:pathLst>
                <a:path w="370" h="1036" extrusionOk="0">
                  <a:moveTo>
                    <a:pt x="185" y="1"/>
                  </a:moveTo>
                  <a:cubicBezTo>
                    <a:pt x="74" y="1"/>
                    <a:pt x="0" y="112"/>
                    <a:pt x="0" y="186"/>
                  </a:cubicBezTo>
                  <a:lnTo>
                    <a:pt x="0" y="851"/>
                  </a:lnTo>
                  <a:cubicBezTo>
                    <a:pt x="0" y="925"/>
                    <a:pt x="74" y="1036"/>
                    <a:pt x="185" y="1036"/>
                  </a:cubicBezTo>
                  <a:cubicBezTo>
                    <a:pt x="296" y="1036"/>
                    <a:pt x="370" y="925"/>
                    <a:pt x="370" y="851"/>
                  </a:cubicBezTo>
                  <a:lnTo>
                    <a:pt x="370" y="186"/>
                  </a:lnTo>
                  <a:cubicBezTo>
                    <a:pt x="370" y="112"/>
                    <a:pt x="296" y="1"/>
                    <a:pt x="185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34"/>
            <p:cNvSpPr/>
            <p:nvPr/>
          </p:nvSpPr>
          <p:spPr>
            <a:xfrm>
              <a:off x="-3166650" y="3046925"/>
              <a:ext cx="21300" cy="52700"/>
            </a:xfrm>
            <a:custGeom>
              <a:avLst/>
              <a:gdLst/>
              <a:ahLst/>
              <a:cxnLst/>
              <a:rect l="l" t="t" r="r" b="b"/>
              <a:pathLst>
                <a:path w="852" h="2108" extrusionOk="0">
                  <a:moveTo>
                    <a:pt x="851" y="0"/>
                  </a:moveTo>
                  <a:cubicBezTo>
                    <a:pt x="814" y="37"/>
                    <a:pt x="703" y="37"/>
                    <a:pt x="555" y="111"/>
                  </a:cubicBezTo>
                  <a:lnTo>
                    <a:pt x="223" y="111"/>
                  </a:lnTo>
                  <a:cubicBezTo>
                    <a:pt x="149" y="74"/>
                    <a:pt x="75" y="74"/>
                    <a:pt x="1" y="37"/>
                  </a:cubicBezTo>
                  <a:lnTo>
                    <a:pt x="1" y="2071"/>
                  </a:lnTo>
                  <a:cubicBezTo>
                    <a:pt x="149" y="2107"/>
                    <a:pt x="297" y="2107"/>
                    <a:pt x="444" y="2107"/>
                  </a:cubicBezTo>
                  <a:cubicBezTo>
                    <a:pt x="592" y="2107"/>
                    <a:pt x="703" y="2071"/>
                    <a:pt x="851" y="2071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34"/>
            <p:cNvSpPr/>
            <p:nvPr/>
          </p:nvSpPr>
          <p:spPr>
            <a:xfrm>
              <a:off x="-3163875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7" y="0"/>
                  </a:moveTo>
                  <a:cubicBezTo>
                    <a:pt x="296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34"/>
            <p:cNvSpPr/>
            <p:nvPr/>
          </p:nvSpPr>
          <p:spPr>
            <a:xfrm>
              <a:off x="-3215625" y="2952650"/>
              <a:ext cx="49925" cy="53625"/>
            </a:xfrm>
            <a:custGeom>
              <a:avLst/>
              <a:gdLst/>
              <a:ahLst/>
              <a:cxnLst/>
              <a:rect l="l" t="t" r="r" b="b"/>
              <a:pathLst>
                <a:path w="1997" h="2145" extrusionOk="0">
                  <a:moveTo>
                    <a:pt x="1997" y="0"/>
                  </a:moveTo>
                  <a:cubicBezTo>
                    <a:pt x="1183" y="148"/>
                    <a:pt x="518" y="555"/>
                    <a:pt x="0" y="1146"/>
                  </a:cubicBezTo>
                  <a:lnTo>
                    <a:pt x="1849" y="2144"/>
                  </a:lnTo>
                  <a:cubicBezTo>
                    <a:pt x="1886" y="2071"/>
                    <a:pt x="1923" y="2034"/>
                    <a:pt x="1997" y="2034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34"/>
            <p:cNvSpPr/>
            <p:nvPr/>
          </p:nvSpPr>
          <p:spPr>
            <a:xfrm>
              <a:off x="-3223950" y="3026575"/>
              <a:ext cx="55475" cy="44400"/>
            </a:xfrm>
            <a:custGeom>
              <a:avLst/>
              <a:gdLst/>
              <a:ahLst/>
              <a:cxnLst/>
              <a:rect l="l" t="t" r="r" b="b"/>
              <a:pathLst>
                <a:path w="2219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1" y="1295"/>
                    <a:pt x="222" y="1554"/>
                    <a:pt x="407" y="1775"/>
                  </a:cubicBezTo>
                  <a:lnTo>
                    <a:pt x="2219" y="740"/>
                  </a:lnTo>
                  <a:cubicBezTo>
                    <a:pt x="2182" y="703"/>
                    <a:pt x="2182" y="703"/>
                    <a:pt x="2108" y="703"/>
                  </a:cubicBezTo>
                  <a:cubicBezTo>
                    <a:pt x="2071" y="666"/>
                    <a:pt x="2034" y="666"/>
                    <a:pt x="2034" y="629"/>
                  </a:cubicBezTo>
                  <a:cubicBezTo>
                    <a:pt x="1849" y="481"/>
                    <a:pt x="1775" y="260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34"/>
            <p:cNvSpPr/>
            <p:nvPr/>
          </p:nvSpPr>
          <p:spPr>
            <a:xfrm>
              <a:off x="-3223025" y="2983150"/>
              <a:ext cx="54550" cy="41600"/>
            </a:xfrm>
            <a:custGeom>
              <a:avLst/>
              <a:gdLst/>
              <a:ahLst/>
              <a:cxnLst/>
              <a:rect l="l" t="t" r="r" b="b"/>
              <a:pathLst>
                <a:path w="2182" h="1664" extrusionOk="0">
                  <a:moveTo>
                    <a:pt x="333" y="0"/>
                  </a:moveTo>
                  <a:cubicBezTo>
                    <a:pt x="148" y="222"/>
                    <a:pt x="1" y="444"/>
                    <a:pt x="1" y="740"/>
                  </a:cubicBezTo>
                  <a:lnTo>
                    <a:pt x="1812" y="1664"/>
                  </a:lnTo>
                  <a:lnTo>
                    <a:pt x="1812" y="1553"/>
                  </a:lnTo>
                  <a:lnTo>
                    <a:pt x="1812" y="1479"/>
                  </a:lnTo>
                  <a:cubicBezTo>
                    <a:pt x="1849" y="1294"/>
                    <a:pt x="1960" y="1146"/>
                    <a:pt x="2108" y="998"/>
                  </a:cubicBezTo>
                  <a:cubicBezTo>
                    <a:pt x="2145" y="998"/>
                    <a:pt x="2145" y="961"/>
                    <a:pt x="2182" y="961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34"/>
            <p:cNvSpPr/>
            <p:nvPr/>
          </p:nvSpPr>
          <p:spPr>
            <a:xfrm>
              <a:off x="-32285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86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112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34"/>
            <p:cNvSpPr/>
            <p:nvPr/>
          </p:nvSpPr>
          <p:spPr>
            <a:xfrm>
              <a:off x="-3351500" y="2728050"/>
              <a:ext cx="73050" cy="61025"/>
            </a:xfrm>
            <a:custGeom>
              <a:avLst/>
              <a:gdLst/>
              <a:ahLst/>
              <a:cxnLst/>
              <a:rect l="l" t="t" r="r" b="b"/>
              <a:pathLst>
                <a:path w="2922" h="2441" extrusionOk="0">
                  <a:moveTo>
                    <a:pt x="481" y="0"/>
                  </a:moveTo>
                  <a:lnTo>
                    <a:pt x="1" y="2440"/>
                  </a:lnTo>
                  <a:lnTo>
                    <a:pt x="2736" y="2440"/>
                  </a:lnTo>
                  <a:lnTo>
                    <a:pt x="2921" y="1516"/>
                  </a:lnTo>
                  <a:lnTo>
                    <a:pt x="2108" y="1516"/>
                  </a:lnTo>
                  <a:cubicBezTo>
                    <a:pt x="1775" y="1516"/>
                    <a:pt x="1590" y="1294"/>
                    <a:pt x="1627" y="961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34"/>
            <p:cNvSpPr/>
            <p:nvPr/>
          </p:nvSpPr>
          <p:spPr>
            <a:xfrm>
              <a:off x="-3413425" y="2984075"/>
              <a:ext cx="122950" cy="73950"/>
            </a:xfrm>
            <a:custGeom>
              <a:avLst/>
              <a:gdLst/>
              <a:ahLst/>
              <a:cxnLst/>
              <a:rect l="l" t="t" r="r" b="b"/>
              <a:pathLst>
                <a:path w="4918" h="2958" extrusionOk="0">
                  <a:moveTo>
                    <a:pt x="555" y="0"/>
                  </a:moveTo>
                  <a:cubicBezTo>
                    <a:pt x="296" y="0"/>
                    <a:pt x="1" y="222"/>
                    <a:pt x="1" y="555"/>
                  </a:cubicBezTo>
                  <a:lnTo>
                    <a:pt x="1" y="1960"/>
                  </a:lnTo>
                  <a:lnTo>
                    <a:pt x="1" y="2034"/>
                  </a:lnTo>
                  <a:lnTo>
                    <a:pt x="1" y="2403"/>
                  </a:lnTo>
                  <a:cubicBezTo>
                    <a:pt x="1" y="2736"/>
                    <a:pt x="222" y="2958"/>
                    <a:pt x="555" y="2958"/>
                  </a:cubicBezTo>
                  <a:lnTo>
                    <a:pt x="3993" y="2958"/>
                  </a:lnTo>
                  <a:lnTo>
                    <a:pt x="4289" y="1960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34"/>
            <p:cNvSpPr/>
            <p:nvPr/>
          </p:nvSpPr>
          <p:spPr>
            <a:xfrm>
              <a:off x="-3413425" y="2706775"/>
              <a:ext cx="30525" cy="290250"/>
            </a:xfrm>
            <a:custGeom>
              <a:avLst/>
              <a:gdLst/>
              <a:ahLst/>
              <a:cxnLst/>
              <a:rect l="l" t="t" r="r" b="b"/>
              <a:pathLst>
                <a:path w="1221" h="11610" extrusionOk="0">
                  <a:moveTo>
                    <a:pt x="38" y="1"/>
                  </a:moveTo>
                  <a:lnTo>
                    <a:pt x="1" y="75"/>
                  </a:lnTo>
                  <a:lnTo>
                    <a:pt x="1" y="11610"/>
                  </a:lnTo>
                  <a:cubicBezTo>
                    <a:pt x="1" y="11277"/>
                    <a:pt x="222" y="11055"/>
                    <a:pt x="555" y="11055"/>
                  </a:cubicBezTo>
                  <a:lnTo>
                    <a:pt x="1221" y="11055"/>
                  </a:lnTo>
                  <a:lnTo>
                    <a:pt x="1221" y="5768"/>
                  </a:lnTo>
                  <a:lnTo>
                    <a:pt x="1221" y="3180"/>
                  </a:lnTo>
                  <a:lnTo>
                    <a:pt x="1221" y="2256"/>
                  </a:lnTo>
                  <a:lnTo>
                    <a:pt x="1221" y="1665"/>
                  </a:lnTo>
                  <a:cubicBezTo>
                    <a:pt x="1221" y="1147"/>
                    <a:pt x="962" y="703"/>
                    <a:pt x="666" y="371"/>
                  </a:cubicBezTo>
                  <a:cubicBezTo>
                    <a:pt x="481" y="223"/>
                    <a:pt x="296" y="75"/>
                    <a:pt x="38" y="1"/>
                  </a:cubicBez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34"/>
            <p:cNvSpPr/>
            <p:nvPr/>
          </p:nvSpPr>
          <p:spPr>
            <a:xfrm>
              <a:off x="-3452250" y="2704025"/>
              <a:ext cx="39775" cy="334600"/>
            </a:xfrm>
            <a:custGeom>
              <a:avLst/>
              <a:gdLst/>
              <a:ahLst/>
              <a:cxnLst/>
              <a:rect l="l" t="t" r="r" b="b"/>
              <a:pathLst>
                <a:path w="1591" h="13384" extrusionOk="0">
                  <a:moveTo>
                    <a:pt x="851" y="0"/>
                  </a:moveTo>
                  <a:cubicBezTo>
                    <a:pt x="555" y="0"/>
                    <a:pt x="260" y="111"/>
                    <a:pt x="1" y="259"/>
                  </a:cubicBezTo>
                  <a:lnTo>
                    <a:pt x="1" y="13125"/>
                  </a:lnTo>
                  <a:cubicBezTo>
                    <a:pt x="223" y="13273"/>
                    <a:pt x="555" y="13383"/>
                    <a:pt x="851" y="13383"/>
                  </a:cubicBezTo>
                  <a:cubicBezTo>
                    <a:pt x="1147" y="13383"/>
                    <a:pt x="1332" y="13309"/>
                    <a:pt x="1554" y="13236"/>
                  </a:cubicBezTo>
                  <a:lnTo>
                    <a:pt x="1554" y="13125"/>
                  </a:lnTo>
                  <a:lnTo>
                    <a:pt x="1554" y="11757"/>
                  </a:lnTo>
                  <a:lnTo>
                    <a:pt x="1554" y="259"/>
                  </a:lnTo>
                  <a:lnTo>
                    <a:pt x="1591" y="148"/>
                  </a:lnTo>
                  <a:cubicBezTo>
                    <a:pt x="1369" y="74"/>
                    <a:pt x="1147" y="37"/>
                    <a:pt x="851" y="0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34"/>
            <p:cNvSpPr/>
            <p:nvPr/>
          </p:nvSpPr>
          <p:spPr>
            <a:xfrm>
              <a:off x="-3477200" y="2710475"/>
              <a:ext cx="24975" cy="321675"/>
            </a:xfrm>
            <a:custGeom>
              <a:avLst/>
              <a:gdLst/>
              <a:ahLst/>
              <a:cxnLst/>
              <a:rect l="l" t="t" r="r" b="b"/>
              <a:pathLst>
                <a:path w="999" h="12867" extrusionOk="0">
                  <a:moveTo>
                    <a:pt x="999" y="1"/>
                  </a:moveTo>
                  <a:cubicBezTo>
                    <a:pt x="444" y="260"/>
                    <a:pt x="75" y="888"/>
                    <a:pt x="1" y="1554"/>
                  </a:cubicBezTo>
                  <a:lnTo>
                    <a:pt x="1" y="11277"/>
                  </a:lnTo>
                  <a:cubicBezTo>
                    <a:pt x="1" y="11794"/>
                    <a:pt x="259" y="12238"/>
                    <a:pt x="555" y="12571"/>
                  </a:cubicBezTo>
                  <a:cubicBezTo>
                    <a:pt x="703" y="12682"/>
                    <a:pt x="851" y="12793"/>
                    <a:pt x="999" y="12867"/>
                  </a:cubicBezTo>
                  <a:lnTo>
                    <a:pt x="999" y="1"/>
                  </a:ln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34"/>
            <p:cNvSpPr/>
            <p:nvPr/>
          </p:nvSpPr>
          <p:spPr>
            <a:xfrm>
              <a:off x="-2920800" y="2834325"/>
              <a:ext cx="102625" cy="2800"/>
            </a:xfrm>
            <a:custGeom>
              <a:avLst/>
              <a:gdLst/>
              <a:ahLst/>
              <a:cxnLst/>
              <a:rect l="l" t="t" r="r" b="b"/>
              <a:pathLst>
                <a:path w="4105" h="112" extrusionOk="0">
                  <a:moveTo>
                    <a:pt x="1" y="1"/>
                  </a:moveTo>
                  <a:lnTo>
                    <a:pt x="1" y="112"/>
                  </a:lnTo>
                  <a:lnTo>
                    <a:pt x="4105" y="112"/>
                  </a:lnTo>
                  <a:lnTo>
                    <a:pt x="4105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34"/>
            <p:cNvSpPr/>
            <p:nvPr/>
          </p:nvSpPr>
          <p:spPr>
            <a:xfrm>
              <a:off x="-3118575" y="2604200"/>
              <a:ext cx="6500" cy="159925"/>
            </a:xfrm>
            <a:custGeom>
              <a:avLst/>
              <a:gdLst/>
              <a:ahLst/>
              <a:cxnLst/>
              <a:rect l="l" t="t" r="r" b="b"/>
              <a:pathLst>
                <a:path w="260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259" y="63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16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34"/>
            <p:cNvSpPr/>
            <p:nvPr/>
          </p:nvSpPr>
          <p:spPr>
            <a:xfrm>
              <a:off x="-2561250" y="29785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1" y="0"/>
                  </a:moveTo>
                  <a:lnTo>
                    <a:pt x="1" y="222"/>
                  </a:lnTo>
                  <a:lnTo>
                    <a:pt x="1849" y="1183"/>
                  </a:lnTo>
                  <a:lnTo>
                    <a:pt x="1960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34"/>
            <p:cNvSpPr/>
            <p:nvPr/>
          </p:nvSpPr>
          <p:spPr>
            <a:xfrm>
              <a:off x="-2571425" y="29979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2" y="1"/>
                  </a:moveTo>
                  <a:lnTo>
                    <a:pt x="1" y="223"/>
                  </a:lnTo>
                  <a:lnTo>
                    <a:pt x="1849" y="1184"/>
                  </a:lnTo>
                  <a:lnTo>
                    <a:pt x="1960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34"/>
            <p:cNvSpPr/>
            <p:nvPr/>
          </p:nvSpPr>
          <p:spPr>
            <a:xfrm>
              <a:off x="-2479000" y="2994225"/>
              <a:ext cx="49950" cy="32375"/>
            </a:xfrm>
            <a:custGeom>
              <a:avLst/>
              <a:gdLst/>
              <a:ahLst/>
              <a:cxnLst/>
              <a:rect l="l" t="t" r="r" b="b"/>
              <a:pathLst>
                <a:path w="1998" h="1295" extrusionOk="0">
                  <a:moveTo>
                    <a:pt x="1813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97" y="260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34"/>
            <p:cNvSpPr/>
            <p:nvPr/>
          </p:nvSpPr>
          <p:spPr>
            <a:xfrm>
              <a:off x="-2489150" y="2975750"/>
              <a:ext cx="49000" cy="32375"/>
            </a:xfrm>
            <a:custGeom>
              <a:avLst/>
              <a:gdLst/>
              <a:ahLst/>
              <a:cxnLst/>
              <a:rect l="l" t="t" r="r" b="b"/>
              <a:pathLst>
                <a:path w="1960" h="1295" extrusionOk="0">
                  <a:moveTo>
                    <a:pt x="1812" y="0"/>
                  </a:moveTo>
                  <a:lnTo>
                    <a:pt x="0" y="1073"/>
                  </a:lnTo>
                  <a:lnTo>
                    <a:pt x="148" y="1294"/>
                  </a:lnTo>
                  <a:lnTo>
                    <a:pt x="1960" y="259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34"/>
            <p:cNvSpPr/>
            <p:nvPr/>
          </p:nvSpPr>
          <p:spPr>
            <a:xfrm>
              <a:off x="-2492850" y="2951725"/>
              <a:ext cx="7425" cy="51775"/>
            </a:xfrm>
            <a:custGeom>
              <a:avLst/>
              <a:gdLst/>
              <a:ahLst/>
              <a:cxnLst/>
              <a:rect l="l" t="t" r="r" b="b"/>
              <a:pathLst>
                <a:path w="297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34"/>
            <p:cNvSpPr/>
            <p:nvPr/>
          </p:nvSpPr>
          <p:spPr>
            <a:xfrm>
              <a:off x="-2514100" y="2951725"/>
              <a:ext cx="6475" cy="51775"/>
            </a:xfrm>
            <a:custGeom>
              <a:avLst/>
              <a:gdLst/>
              <a:ahLst/>
              <a:cxnLst/>
              <a:rect l="l" t="t" r="r" b="b"/>
              <a:pathLst>
                <a:path w="259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59" y="207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34"/>
            <p:cNvSpPr/>
            <p:nvPr/>
          </p:nvSpPr>
          <p:spPr>
            <a:xfrm>
              <a:off x="-2570500" y="3023800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95"/>
                  </a:lnTo>
                  <a:lnTo>
                    <a:pt x="1960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34"/>
            <p:cNvSpPr/>
            <p:nvPr/>
          </p:nvSpPr>
          <p:spPr>
            <a:xfrm>
              <a:off x="-25594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1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34"/>
            <p:cNvSpPr/>
            <p:nvPr/>
          </p:nvSpPr>
          <p:spPr>
            <a:xfrm>
              <a:off x="-24882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34"/>
            <p:cNvSpPr/>
            <p:nvPr/>
          </p:nvSpPr>
          <p:spPr>
            <a:xfrm>
              <a:off x="-2479000" y="3021950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50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34"/>
            <p:cNvSpPr/>
            <p:nvPr/>
          </p:nvSpPr>
          <p:spPr>
            <a:xfrm>
              <a:off x="-2514100" y="3046000"/>
              <a:ext cx="6475" cy="52700"/>
            </a:xfrm>
            <a:custGeom>
              <a:avLst/>
              <a:gdLst/>
              <a:ahLst/>
              <a:cxnLst/>
              <a:rect l="l" t="t" r="r" b="b"/>
              <a:pathLst>
                <a:path w="259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59" y="210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34"/>
            <p:cNvSpPr/>
            <p:nvPr/>
          </p:nvSpPr>
          <p:spPr>
            <a:xfrm>
              <a:off x="-2492850" y="3046000"/>
              <a:ext cx="7425" cy="52700"/>
            </a:xfrm>
            <a:custGeom>
              <a:avLst/>
              <a:gdLst/>
              <a:ahLst/>
              <a:cxnLst/>
              <a:rect l="l" t="t" r="r" b="b"/>
              <a:pathLst>
                <a:path w="297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34"/>
            <p:cNvSpPr/>
            <p:nvPr/>
          </p:nvSpPr>
          <p:spPr>
            <a:xfrm>
              <a:off x="-3217475" y="297852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34"/>
            <p:cNvSpPr/>
            <p:nvPr/>
          </p:nvSpPr>
          <p:spPr>
            <a:xfrm>
              <a:off x="-3226725" y="2997000"/>
              <a:ext cx="49025" cy="30525"/>
            </a:xfrm>
            <a:custGeom>
              <a:avLst/>
              <a:gdLst/>
              <a:ahLst/>
              <a:cxnLst/>
              <a:rect l="l" t="t" r="r" b="b"/>
              <a:pathLst>
                <a:path w="1961" h="1221" extrusionOk="0">
                  <a:moveTo>
                    <a:pt x="112" y="1"/>
                  </a:moveTo>
                  <a:lnTo>
                    <a:pt x="1" y="260"/>
                  </a:lnTo>
                  <a:lnTo>
                    <a:pt x="1812" y="1221"/>
                  </a:lnTo>
                  <a:lnTo>
                    <a:pt x="1960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34"/>
            <p:cNvSpPr/>
            <p:nvPr/>
          </p:nvSpPr>
          <p:spPr>
            <a:xfrm>
              <a:off x="-3134300" y="2995150"/>
              <a:ext cx="48100" cy="31450"/>
            </a:xfrm>
            <a:custGeom>
              <a:avLst/>
              <a:gdLst/>
              <a:ahLst/>
              <a:cxnLst/>
              <a:rect l="l" t="t" r="r" b="b"/>
              <a:pathLst>
                <a:path w="1924" h="1258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58"/>
                  </a:lnTo>
                  <a:lnTo>
                    <a:pt x="1923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34"/>
            <p:cNvSpPr/>
            <p:nvPr/>
          </p:nvSpPr>
          <p:spPr>
            <a:xfrm>
              <a:off x="-3144450" y="2976675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6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34"/>
            <p:cNvSpPr/>
            <p:nvPr/>
          </p:nvSpPr>
          <p:spPr>
            <a:xfrm>
              <a:off x="-3149075" y="2951725"/>
              <a:ext cx="7400" cy="51775"/>
            </a:xfrm>
            <a:custGeom>
              <a:avLst/>
              <a:gdLst/>
              <a:ahLst/>
              <a:cxnLst/>
              <a:rect l="l" t="t" r="r" b="b"/>
              <a:pathLst>
                <a:path w="296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34"/>
            <p:cNvSpPr/>
            <p:nvPr/>
          </p:nvSpPr>
          <p:spPr>
            <a:xfrm>
              <a:off x="-3169425" y="2951725"/>
              <a:ext cx="6500" cy="51775"/>
            </a:xfrm>
            <a:custGeom>
              <a:avLst/>
              <a:gdLst/>
              <a:ahLst/>
              <a:cxnLst/>
              <a:rect l="l" t="t" r="r" b="b"/>
              <a:pathLst>
                <a:path w="260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260" y="207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34"/>
            <p:cNvSpPr/>
            <p:nvPr/>
          </p:nvSpPr>
          <p:spPr>
            <a:xfrm>
              <a:off x="-3225800" y="3022875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60" y="260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34"/>
            <p:cNvSpPr/>
            <p:nvPr/>
          </p:nvSpPr>
          <p:spPr>
            <a:xfrm>
              <a:off x="-32147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34"/>
            <p:cNvSpPr/>
            <p:nvPr/>
          </p:nvSpPr>
          <p:spPr>
            <a:xfrm>
              <a:off x="-31435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6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34"/>
            <p:cNvSpPr/>
            <p:nvPr/>
          </p:nvSpPr>
          <p:spPr>
            <a:xfrm>
              <a:off x="-3134300" y="3021025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49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34"/>
            <p:cNvSpPr/>
            <p:nvPr/>
          </p:nvSpPr>
          <p:spPr>
            <a:xfrm>
              <a:off x="-3169425" y="3046000"/>
              <a:ext cx="6500" cy="52700"/>
            </a:xfrm>
            <a:custGeom>
              <a:avLst/>
              <a:gdLst/>
              <a:ahLst/>
              <a:cxnLst/>
              <a:rect l="l" t="t" r="r" b="b"/>
              <a:pathLst>
                <a:path w="260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260" y="2108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34"/>
            <p:cNvSpPr/>
            <p:nvPr/>
          </p:nvSpPr>
          <p:spPr>
            <a:xfrm>
              <a:off x="-3149075" y="3046000"/>
              <a:ext cx="7400" cy="52700"/>
            </a:xfrm>
            <a:custGeom>
              <a:avLst/>
              <a:gdLst/>
              <a:ahLst/>
              <a:cxnLst/>
              <a:rect l="l" t="t" r="r" b="b"/>
              <a:pathLst>
                <a:path w="296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34"/>
            <p:cNvSpPr/>
            <p:nvPr/>
          </p:nvSpPr>
          <p:spPr>
            <a:xfrm>
              <a:off x="-3286800" y="2764100"/>
              <a:ext cx="12050" cy="24050"/>
            </a:xfrm>
            <a:custGeom>
              <a:avLst/>
              <a:gdLst/>
              <a:ahLst/>
              <a:cxnLst/>
              <a:rect l="l" t="t" r="r" b="b"/>
              <a:pathLst>
                <a:path w="482" h="962" extrusionOk="0">
                  <a:moveTo>
                    <a:pt x="185" y="0"/>
                  </a:moveTo>
                  <a:lnTo>
                    <a:pt x="1" y="887"/>
                  </a:lnTo>
                  <a:lnTo>
                    <a:pt x="296" y="961"/>
                  </a:lnTo>
                  <a:lnTo>
                    <a:pt x="481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34"/>
            <p:cNvSpPr/>
            <p:nvPr/>
          </p:nvSpPr>
          <p:spPr>
            <a:xfrm>
              <a:off x="-3355200" y="2723425"/>
              <a:ext cx="49025" cy="64725"/>
            </a:xfrm>
            <a:custGeom>
              <a:avLst/>
              <a:gdLst/>
              <a:ahLst/>
              <a:cxnLst/>
              <a:rect l="l" t="t" r="r" b="b"/>
              <a:pathLst>
                <a:path w="1961" h="2589" extrusionOk="0">
                  <a:moveTo>
                    <a:pt x="481" y="0"/>
                  </a:moveTo>
                  <a:lnTo>
                    <a:pt x="1" y="2514"/>
                  </a:lnTo>
                  <a:lnTo>
                    <a:pt x="260" y="2588"/>
                  </a:lnTo>
                  <a:lnTo>
                    <a:pt x="740" y="259"/>
                  </a:lnTo>
                  <a:lnTo>
                    <a:pt x="1960" y="25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34"/>
            <p:cNvSpPr/>
            <p:nvPr/>
          </p:nvSpPr>
          <p:spPr>
            <a:xfrm>
              <a:off x="-3455950" y="2708625"/>
              <a:ext cx="6500" cy="322600"/>
            </a:xfrm>
            <a:custGeom>
              <a:avLst/>
              <a:gdLst/>
              <a:ahLst/>
              <a:cxnLst/>
              <a:rect l="l" t="t" r="r" b="b"/>
              <a:pathLst>
                <a:path w="260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60" y="12904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34"/>
            <p:cNvSpPr/>
            <p:nvPr/>
          </p:nvSpPr>
          <p:spPr>
            <a:xfrm>
              <a:off x="-3417125" y="2708625"/>
              <a:ext cx="7425" cy="322600"/>
            </a:xfrm>
            <a:custGeom>
              <a:avLst/>
              <a:gdLst/>
              <a:ahLst/>
              <a:cxnLst/>
              <a:rect l="l" t="t" r="r" b="b"/>
              <a:pathLst>
                <a:path w="297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96" y="1290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34"/>
            <p:cNvSpPr/>
            <p:nvPr/>
          </p:nvSpPr>
          <p:spPr>
            <a:xfrm>
              <a:off x="-2989175" y="2975750"/>
              <a:ext cx="323500" cy="7425"/>
            </a:xfrm>
            <a:custGeom>
              <a:avLst/>
              <a:gdLst/>
              <a:ahLst/>
              <a:cxnLst/>
              <a:rect l="l" t="t" r="r" b="b"/>
              <a:pathLst>
                <a:path w="12940" h="297" extrusionOk="0">
                  <a:moveTo>
                    <a:pt x="6470" y="0"/>
                  </a:moveTo>
                  <a:cubicBezTo>
                    <a:pt x="5398" y="0"/>
                    <a:pt x="4289" y="0"/>
                    <a:pt x="3217" y="74"/>
                  </a:cubicBezTo>
                  <a:lnTo>
                    <a:pt x="1627" y="111"/>
                  </a:lnTo>
                  <a:cubicBezTo>
                    <a:pt x="1072" y="148"/>
                    <a:pt x="555" y="185"/>
                    <a:pt x="0" y="259"/>
                  </a:cubicBezTo>
                  <a:lnTo>
                    <a:pt x="0" y="296"/>
                  </a:lnTo>
                  <a:lnTo>
                    <a:pt x="12940" y="296"/>
                  </a:lnTo>
                  <a:cubicBezTo>
                    <a:pt x="12385" y="185"/>
                    <a:pt x="11831" y="185"/>
                    <a:pt x="11313" y="111"/>
                  </a:cubicBezTo>
                  <a:lnTo>
                    <a:pt x="9686" y="74"/>
                  </a:lnTo>
                  <a:cubicBezTo>
                    <a:pt x="8614" y="0"/>
                    <a:pt x="7542" y="0"/>
                    <a:pt x="6470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34"/>
            <p:cNvSpPr/>
            <p:nvPr/>
          </p:nvSpPr>
          <p:spPr>
            <a:xfrm>
              <a:off x="-2989175" y="2982225"/>
              <a:ext cx="323500" cy="6475"/>
            </a:xfrm>
            <a:custGeom>
              <a:avLst/>
              <a:gdLst/>
              <a:ahLst/>
              <a:cxnLst/>
              <a:rect l="l" t="t" r="r" b="b"/>
              <a:pathLst>
                <a:path w="12940" h="259" extrusionOk="0">
                  <a:moveTo>
                    <a:pt x="0" y="0"/>
                  </a:moveTo>
                  <a:lnTo>
                    <a:pt x="0" y="37"/>
                  </a:lnTo>
                  <a:cubicBezTo>
                    <a:pt x="555" y="111"/>
                    <a:pt x="1072" y="111"/>
                    <a:pt x="1627" y="185"/>
                  </a:cubicBezTo>
                  <a:lnTo>
                    <a:pt x="3217" y="222"/>
                  </a:lnTo>
                  <a:cubicBezTo>
                    <a:pt x="4289" y="259"/>
                    <a:pt x="5398" y="259"/>
                    <a:pt x="6470" y="259"/>
                  </a:cubicBezTo>
                  <a:cubicBezTo>
                    <a:pt x="7542" y="259"/>
                    <a:pt x="8614" y="259"/>
                    <a:pt x="9686" y="222"/>
                  </a:cubicBezTo>
                  <a:lnTo>
                    <a:pt x="11313" y="185"/>
                  </a:lnTo>
                  <a:cubicBezTo>
                    <a:pt x="11868" y="111"/>
                    <a:pt x="12385" y="74"/>
                    <a:pt x="12940" y="37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34"/>
            <p:cNvSpPr/>
            <p:nvPr/>
          </p:nvSpPr>
          <p:spPr>
            <a:xfrm>
              <a:off x="-2961450" y="2788125"/>
              <a:ext cx="6500" cy="242175"/>
            </a:xfrm>
            <a:custGeom>
              <a:avLst/>
              <a:gdLst/>
              <a:ahLst/>
              <a:cxnLst/>
              <a:rect l="l" t="t" r="r" b="b"/>
              <a:pathLst>
                <a:path w="260" h="9687" extrusionOk="0">
                  <a:moveTo>
                    <a:pt x="37" y="0"/>
                  </a:moveTo>
                  <a:lnTo>
                    <a:pt x="0" y="4770"/>
                  </a:lnTo>
                  <a:lnTo>
                    <a:pt x="0" y="9687"/>
                  </a:lnTo>
                  <a:lnTo>
                    <a:pt x="37" y="9687"/>
                  </a:lnTo>
                  <a:cubicBezTo>
                    <a:pt x="148" y="9317"/>
                    <a:pt x="148" y="8910"/>
                    <a:pt x="185" y="8467"/>
                  </a:cubicBezTo>
                  <a:lnTo>
                    <a:pt x="222" y="7284"/>
                  </a:lnTo>
                  <a:cubicBezTo>
                    <a:pt x="259" y="6433"/>
                    <a:pt x="259" y="5657"/>
                    <a:pt x="259" y="4844"/>
                  </a:cubicBezTo>
                  <a:cubicBezTo>
                    <a:pt x="259" y="3993"/>
                    <a:pt x="259" y="3217"/>
                    <a:pt x="222" y="2366"/>
                  </a:cubicBezTo>
                  <a:lnTo>
                    <a:pt x="185" y="1183"/>
                  </a:lnTo>
                  <a:cubicBezTo>
                    <a:pt x="111" y="814"/>
                    <a:pt x="74" y="407"/>
                    <a:pt x="37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34"/>
            <p:cNvSpPr/>
            <p:nvPr/>
          </p:nvSpPr>
          <p:spPr>
            <a:xfrm>
              <a:off x="-2964225" y="2788125"/>
              <a:ext cx="3725" cy="243100"/>
            </a:xfrm>
            <a:custGeom>
              <a:avLst/>
              <a:gdLst/>
              <a:ahLst/>
              <a:cxnLst/>
              <a:rect l="l" t="t" r="r" b="b"/>
              <a:pathLst>
                <a:path w="149" h="9724" extrusionOk="0">
                  <a:moveTo>
                    <a:pt x="148" y="0"/>
                  </a:moveTo>
                  <a:lnTo>
                    <a:pt x="111" y="1220"/>
                  </a:lnTo>
                  <a:lnTo>
                    <a:pt x="74" y="2440"/>
                  </a:lnTo>
                  <a:cubicBezTo>
                    <a:pt x="0" y="3254"/>
                    <a:pt x="0" y="4067"/>
                    <a:pt x="0" y="4880"/>
                  </a:cubicBezTo>
                  <a:cubicBezTo>
                    <a:pt x="74" y="5731"/>
                    <a:pt x="74" y="6507"/>
                    <a:pt x="74" y="7321"/>
                  </a:cubicBezTo>
                  <a:lnTo>
                    <a:pt x="111" y="8541"/>
                  </a:lnTo>
                  <a:lnTo>
                    <a:pt x="148" y="972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34"/>
            <p:cNvSpPr/>
            <p:nvPr/>
          </p:nvSpPr>
          <p:spPr>
            <a:xfrm>
              <a:off x="-2943900" y="2996075"/>
              <a:ext cx="251425" cy="11125"/>
            </a:xfrm>
            <a:custGeom>
              <a:avLst/>
              <a:gdLst/>
              <a:ahLst/>
              <a:cxnLst/>
              <a:rect l="l" t="t" r="r" b="b"/>
              <a:pathLst>
                <a:path w="10057" h="445" extrusionOk="0">
                  <a:moveTo>
                    <a:pt x="223" y="1"/>
                  </a:moveTo>
                  <a:cubicBezTo>
                    <a:pt x="75" y="1"/>
                    <a:pt x="1" y="75"/>
                    <a:pt x="1" y="223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297"/>
                    <a:pt x="10057" y="223"/>
                  </a:cubicBezTo>
                  <a:cubicBezTo>
                    <a:pt x="10057" y="75"/>
                    <a:pt x="9983" y="1"/>
                    <a:pt x="9835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34"/>
            <p:cNvSpPr/>
            <p:nvPr/>
          </p:nvSpPr>
          <p:spPr>
            <a:xfrm>
              <a:off x="-2943900" y="3014575"/>
              <a:ext cx="251425" cy="11100"/>
            </a:xfrm>
            <a:custGeom>
              <a:avLst/>
              <a:gdLst/>
              <a:ahLst/>
              <a:cxnLst/>
              <a:rect l="l" t="t" r="r" b="b"/>
              <a:pathLst>
                <a:path w="10057" h="444" extrusionOk="0">
                  <a:moveTo>
                    <a:pt x="223" y="0"/>
                  </a:moveTo>
                  <a:cubicBezTo>
                    <a:pt x="75" y="0"/>
                    <a:pt x="1" y="74"/>
                    <a:pt x="1" y="222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370"/>
                    <a:pt x="10057" y="222"/>
                  </a:cubicBezTo>
                  <a:cubicBezTo>
                    <a:pt x="10057" y="74"/>
                    <a:pt x="9983" y="0"/>
                    <a:pt x="9835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34"/>
            <p:cNvSpPr/>
            <p:nvPr/>
          </p:nvSpPr>
          <p:spPr>
            <a:xfrm>
              <a:off x="-2355125" y="2938550"/>
              <a:ext cx="79500" cy="72350"/>
            </a:xfrm>
            <a:custGeom>
              <a:avLst/>
              <a:gdLst/>
              <a:ahLst/>
              <a:cxnLst/>
              <a:rect l="l" t="t" r="r" b="b"/>
              <a:pathLst>
                <a:path w="3180" h="2894" extrusionOk="0">
                  <a:moveTo>
                    <a:pt x="2606" y="0"/>
                  </a:moveTo>
                  <a:cubicBezTo>
                    <a:pt x="2514" y="0"/>
                    <a:pt x="2422" y="10"/>
                    <a:pt x="2329" y="10"/>
                  </a:cubicBezTo>
                  <a:lnTo>
                    <a:pt x="222" y="10"/>
                  </a:lnTo>
                  <a:lnTo>
                    <a:pt x="222" y="194"/>
                  </a:lnTo>
                  <a:cubicBezTo>
                    <a:pt x="924" y="379"/>
                    <a:pt x="1627" y="490"/>
                    <a:pt x="2292" y="564"/>
                  </a:cubicBezTo>
                  <a:lnTo>
                    <a:pt x="2588" y="564"/>
                  </a:lnTo>
                  <a:cubicBezTo>
                    <a:pt x="2625" y="638"/>
                    <a:pt x="2625" y="638"/>
                    <a:pt x="2625" y="675"/>
                  </a:cubicBezTo>
                  <a:lnTo>
                    <a:pt x="2625" y="860"/>
                  </a:lnTo>
                  <a:lnTo>
                    <a:pt x="2625" y="1119"/>
                  </a:lnTo>
                  <a:lnTo>
                    <a:pt x="2625" y="1636"/>
                  </a:lnTo>
                  <a:lnTo>
                    <a:pt x="2625" y="2376"/>
                  </a:lnTo>
                  <a:cubicBezTo>
                    <a:pt x="2625" y="2376"/>
                    <a:pt x="2625" y="2413"/>
                    <a:pt x="2588" y="2413"/>
                  </a:cubicBezTo>
                  <a:cubicBezTo>
                    <a:pt x="2440" y="2413"/>
                    <a:pt x="2255" y="2450"/>
                    <a:pt x="2070" y="2450"/>
                  </a:cubicBezTo>
                  <a:cubicBezTo>
                    <a:pt x="1368" y="2524"/>
                    <a:pt x="702" y="2635"/>
                    <a:pt x="0" y="2819"/>
                  </a:cubicBezTo>
                  <a:lnTo>
                    <a:pt x="0" y="2893"/>
                  </a:lnTo>
                  <a:lnTo>
                    <a:pt x="2588" y="2893"/>
                  </a:lnTo>
                  <a:cubicBezTo>
                    <a:pt x="2810" y="2893"/>
                    <a:pt x="2995" y="2782"/>
                    <a:pt x="3106" y="2635"/>
                  </a:cubicBezTo>
                  <a:cubicBezTo>
                    <a:pt x="3143" y="2561"/>
                    <a:pt x="3180" y="2450"/>
                    <a:pt x="3180" y="2376"/>
                  </a:cubicBezTo>
                  <a:lnTo>
                    <a:pt x="3180" y="2117"/>
                  </a:lnTo>
                  <a:lnTo>
                    <a:pt x="3180" y="1599"/>
                  </a:lnTo>
                  <a:lnTo>
                    <a:pt x="3180" y="527"/>
                  </a:lnTo>
                  <a:cubicBezTo>
                    <a:pt x="3143" y="305"/>
                    <a:pt x="3069" y="157"/>
                    <a:pt x="2884" y="47"/>
                  </a:cubicBezTo>
                  <a:cubicBezTo>
                    <a:pt x="2791" y="10"/>
                    <a:pt x="2699" y="0"/>
                    <a:pt x="2606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34"/>
            <p:cNvSpPr/>
            <p:nvPr/>
          </p:nvSpPr>
          <p:spPr>
            <a:xfrm>
              <a:off x="-3326550" y="2549650"/>
              <a:ext cx="574000" cy="28675"/>
            </a:xfrm>
            <a:custGeom>
              <a:avLst/>
              <a:gdLst/>
              <a:ahLst/>
              <a:cxnLst/>
              <a:rect l="l" t="t" r="r" b="b"/>
              <a:pathLst>
                <a:path w="22960" h="1147" extrusionOk="0">
                  <a:moveTo>
                    <a:pt x="1628" y="1"/>
                  </a:moveTo>
                  <a:cubicBezTo>
                    <a:pt x="1369" y="1"/>
                    <a:pt x="1110" y="1"/>
                    <a:pt x="888" y="38"/>
                  </a:cubicBezTo>
                  <a:cubicBezTo>
                    <a:pt x="629" y="112"/>
                    <a:pt x="408" y="223"/>
                    <a:pt x="223" y="408"/>
                  </a:cubicBezTo>
                  <a:cubicBezTo>
                    <a:pt x="149" y="555"/>
                    <a:pt x="149" y="703"/>
                    <a:pt x="75" y="777"/>
                  </a:cubicBezTo>
                  <a:lnTo>
                    <a:pt x="1" y="1147"/>
                  </a:lnTo>
                  <a:lnTo>
                    <a:pt x="38" y="1147"/>
                  </a:lnTo>
                  <a:lnTo>
                    <a:pt x="186" y="777"/>
                  </a:lnTo>
                  <a:lnTo>
                    <a:pt x="260" y="592"/>
                  </a:lnTo>
                  <a:cubicBezTo>
                    <a:pt x="334" y="555"/>
                    <a:pt x="334" y="518"/>
                    <a:pt x="371" y="482"/>
                  </a:cubicBezTo>
                  <a:cubicBezTo>
                    <a:pt x="518" y="334"/>
                    <a:pt x="740" y="223"/>
                    <a:pt x="962" y="186"/>
                  </a:cubicBezTo>
                  <a:cubicBezTo>
                    <a:pt x="1036" y="173"/>
                    <a:pt x="1118" y="169"/>
                    <a:pt x="1203" y="169"/>
                  </a:cubicBezTo>
                  <a:cubicBezTo>
                    <a:pt x="1373" y="169"/>
                    <a:pt x="1554" y="186"/>
                    <a:pt x="1701" y="186"/>
                  </a:cubicBezTo>
                  <a:lnTo>
                    <a:pt x="2441" y="223"/>
                  </a:lnTo>
                  <a:lnTo>
                    <a:pt x="5436" y="334"/>
                  </a:lnTo>
                  <a:cubicBezTo>
                    <a:pt x="6471" y="371"/>
                    <a:pt x="7432" y="371"/>
                    <a:pt x="8467" y="371"/>
                  </a:cubicBezTo>
                  <a:lnTo>
                    <a:pt x="11462" y="408"/>
                  </a:lnTo>
                  <a:lnTo>
                    <a:pt x="14456" y="371"/>
                  </a:lnTo>
                  <a:cubicBezTo>
                    <a:pt x="15455" y="371"/>
                    <a:pt x="16453" y="371"/>
                    <a:pt x="17451" y="334"/>
                  </a:cubicBezTo>
                  <a:lnTo>
                    <a:pt x="20483" y="223"/>
                  </a:lnTo>
                  <a:lnTo>
                    <a:pt x="21185" y="186"/>
                  </a:lnTo>
                  <a:cubicBezTo>
                    <a:pt x="21444" y="186"/>
                    <a:pt x="21666" y="186"/>
                    <a:pt x="21887" y="223"/>
                  </a:cubicBezTo>
                  <a:cubicBezTo>
                    <a:pt x="22109" y="297"/>
                    <a:pt x="22368" y="408"/>
                    <a:pt x="22516" y="555"/>
                  </a:cubicBezTo>
                  <a:cubicBezTo>
                    <a:pt x="22701" y="740"/>
                    <a:pt x="22812" y="962"/>
                    <a:pt x="22960" y="1147"/>
                  </a:cubicBezTo>
                  <a:cubicBezTo>
                    <a:pt x="22886" y="925"/>
                    <a:pt x="22775" y="740"/>
                    <a:pt x="22516" y="518"/>
                  </a:cubicBezTo>
                  <a:cubicBezTo>
                    <a:pt x="22331" y="297"/>
                    <a:pt x="22072" y="186"/>
                    <a:pt x="21851" y="112"/>
                  </a:cubicBezTo>
                  <a:cubicBezTo>
                    <a:pt x="21629" y="1"/>
                    <a:pt x="21333" y="1"/>
                    <a:pt x="21111" y="1"/>
                  </a:cubicBezTo>
                  <a:close/>
                </a:path>
              </a:pathLst>
            </a:custGeom>
            <a:solidFill>
              <a:srgbClr val="AFA8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34"/>
            <p:cNvSpPr/>
            <p:nvPr/>
          </p:nvSpPr>
          <p:spPr>
            <a:xfrm>
              <a:off x="-3342250" y="2573700"/>
              <a:ext cx="609125" cy="18500"/>
            </a:xfrm>
            <a:custGeom>
              <a:avLst/>
              <a:gdLst/>
              <a:ahLst/>
              <a:cxnLst/>
              <a:rect l="l" t="t" r="r" b="b"/>
              <a:pathLst>
                <a:path w="24365" h="740" extrusionOk="0">
                  <a:moveTo>
                    <a:pt x="12164" y="0"/>
                  </a:moveTo>
                  <a:cubicBezTo>
                    <a:pt x="10093" y="0"/>
                    <a:pt x="8060" y="0"/>
                    <a:pt x="5990" y="74"/>
                  </a:cubicBezTo>
                  <a:lnTo>
                    <a:pt x="2884" y="111"/>
                  </a:lnTo>
                  <a:lnTo>
                    <a:pt x="1294" y="148"/>
                  </a:lnTo>
                  <a:lnTo>
                    <a:pt x="925" y="148"/>
                  </a:lnTo>
                  <a:cubicBezTo>
                    <a:pt x="814" y="148"/>
                    <a:pt x="666" y="148"/>
                    <a:pt x="518" y="185"/>
                  </a:cubicBezTo>
                  <a:cubicBezTo>
                    <a:pt x="296" y="296"/>
                    <a:pt x="74" y="481"/>
                    <a:pt x="0" y="740"/>
                  </a:cubicBezTo>
                  <a:lnTo>
                    <a:pt x="74" y="740"/>
                  </a:lnTo>
                  <a:cubicBezTo>
                    <a:pt x="111" y="518"/>
                    <a:pt x="333" y="333"/>
                    <a:pt x="555" y="259"/>
                  </a:cubicBezTo>
                  <a:cubicBezTo>
                    <a:pt x="666" y="185"/>
                    <a:pt x="814" y="185"/>
                    <a:pt x="925" y="185"/>
                  </a:cubicBezTo>
                  <a:lnTo>
                    <a:pt x="23403" y="185"/>
                  </a:lnTo>
                  <a:cubicBezTo>
                    <a:pt x="23551" y="185"/>
                    <a:pt x="23625" y="185"/>
                    <a:pt x="23772" y="259"/>
                  </a:cubicBezTo>
                  <a:cubicBezTo>
                    <a:pt x="23994" y="333"/>
                    <a:pt x="24253" y="481"/>
                    <a:pt x="24364" y="703"/>
                  </a:cubicBezTo>
                  <a:cubicBezTo>
                    <a:pt x="24290" y="481"/>
                    <a:pt x="24068" y="296"/>
                    <a:pt x="23809" y="185"/>
                  </a:cubicBezTo>
                  <a:cubicBezTo>
                    <a:pt x="23662" y="148"/>
                    <a:pt x="23551" y="148"/>
                    <a:pt x="23403" y="148"/>
                  </a:cubicBezTo>
                  <a:lnTo>
                    <a:pt x="23033" y="148"/>
                  </a:lnTo>
                  <a:lnTo>
                    <a:pt x="21443" y="111"/>
                  </a:lnTo>
                  <a:lnTo>
                    <a:pt x="18375" y="74"/>
                  </a:lnTo>
                  <a:cubicBezTo>
                    <a:pt x="16267" y="0"/>
                    <a:pt x="14234" y="0"/>
                    <a:pt x="12164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34"/>
            <p:cNvSpPr/>
            <p:nvPr/>
          </p:nvSpPr>
          <p:spPr>
            <a:xfrm>
              <a:off x="-3384775" y="2577400"/>
              <a:ext cx="755150" cy="187650"/>
            </a:xfrm>
            <a:custGeom>
              <a:avLst/>
              <a:gdLst/>
              <a:ahLst/>
              <a:cxnLst/>
              <a:rect l="l" t="t" r="r" b="b"/>
              <a:pathLst>
                <a:path w="30206" h="7506" extrusionOk="0">
                  <a:moveTo>
                    <a:pt x="2515" y="0"/>
                  </a:moveTo>
                  <a:cubicBezTo>
                    <a:pt x="2293" y="0"/>
                    <a:pt x="2034" y="111"/>
                    <a:pt x="1923" y="222"/>
                  </a:cubicBezTo>
                  <a:cubicBezTo>
                    <a:pt x="1812" y="333"/>
                    <a:pt x="1775" y="407"/>
                    <a:pt x="1738" y="518"/>
                  </a:cubicBezTo>
                  <a:cubicBezTo>
                    <a:pt x="1664" y="666"/>
                    <a:pt x="1664" y="739"/>
                    <a:pt x="1627" y="850"/>
                  </a:cubicBezTo>
                  <a:lnTo>
                    <a:pt x="1479" y="1442"/>
                  </a:lnTo>
                  <a:lnTo>
                    <a:pt x="1221" y="2625"/>
                  </a:lnTo>
                  <a:lnTo>
                    <a:pt x="1" y="7505"/>
                  </a:lnTo>
                  <a:lnTo>
                    <a:pt x="75" y="7505"/>
                  </a:lnTo>
                  <a:lnTo>
                    <a:pt x="1369" y="2699"/>
                  </a:lnTo>
                  <a:lnTo>
                    <a:pt x="1664" y="1479"/>
                  </a:lnTo>
                  <a:lnTo>
                    <a:pt x="1812" y="887"/>
                  </a:lnTo>
                  <a:cubicBezTo>
                    <a:pt x="1849" y="776"/>
                    <a:pt x="1849" y="666"/>
                    <a:pt x="1923" y="592"/>
                  </a:cubicBezTo>
                  <a:cubicBezTo>
                    <a:pt x="1960" y="555"/>
                    <a:pt x="1997" y="481"/>
                    <a:pt x="2034" y="407"/>
                  </a:cubicBezTo>
                  <a:cubicBezTo>
                    <a:pt x="2108" y="370"/>
                    <a:pt x="2145" y="333"/>
                    <a:pt x="2219" y="296"/>
                  </a:cubicBezTo>
                  <a:cubicBezTo>
                    <a:pt x="2219" y="222"/>
                    <a:pt x="2293" y="222"/>
                    <a:pt x="2330" y="222"/>
                  </a:cubicBezTo>
                  <a:lnTo>
                    <a:pt x="4363" y="222"/>
                  </a:lnTo>
                  <a:cubicBezTo>
                    <a:pt x="7691" y="296"/>
                    <a:pt x="11018" y="296"/>
                    <a:pt x="14345" y="296"/>
                  </a:cubicBezTo>
                  <a:cubicBezTo>
                    <a:pt x="17673" y="296"/>
                    <a:pt x="21000" y="296"/>
                    <a:pt x="24327" y="222"/>
                  </a:cubicBezTo>
                  <a:lnTo>
                    <a:pt x="25289" y="222"/>
                  </a:lnTo>
                  <a:cubicBezTo>
                    <a:pt x="25326" y="222"/>
                    <a:pt x="25437" y="222"/>
                    <a:pt x="25510" y="296"/>
                  </a:cubicBezTo>
                  <a:cubicBezTo>
                    <a:pt x="25695" y="370"/>
                    <a:pt x="25843" y="481"/>
                    <a:pt x="25954" y="592"/>
                  </a:cubicBezTo>
                  <a:lnTo>
                    <a:pt x="26250" y="1109"/>
                  </a:lnTo>
                  <a:lnTo>
                    <a:pt x="27544" y="3253"/>
                  </a:lnTo>
                  <a:lnTo>
                    <a:pt x="30206" y="7505"/>
                  </a:lnTo>
                  <a:lnTo>
                    <a:pt x="27729" y="3180"/>
                  </a:lnTo>
                  <a:lnTo>
                    <a:pt x="26509" y="1035"/>
                  </a:lnTo>
                  <a:lnTo>
                    <a:pt x="26176" y="481"/>
                  </a:lnTo>
                  <a:cubicBezTo>
                    <a:pt x="26028" y="333"/>
                    <a:pt x="25843" y="185"/>
                    <a:pt x="25658" y="111"/>
                  </a:cubicBezTo>
                  <a:cubicBezTo>
                    <a:pt x="25584" y="37"/>
                    <a:pt x="25437" y="0"/>
                    <a:pt x="25326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34"/>
            <p:cNvSpPr/>
            <p:nvPr/>
          </p:nvSpPr>
          <p:spPr>
            <a:xfrm>
              <a:off x="-3384775" y="2977600"/>
              <a:ext cx="95225" cy="6500"/>
            </a:xfrm>
            <a:custGeom>
              <a:avLst/>
              <a:gdLst/>
              <a:ahLst/>
              <a:cxnLst/>
              <a:rect l="l" t="t" r="r" b="b"/>
              <a:pathLst>
                <a:path w="3809" h="260" extrusionOk="0">
                  <a:moveTo>
                    <a:pt x="1" y="0"/>
                  </a:moveTo>
                  <a:lnTo>
                    <a:pt x="75" y="259"/>
                  </a:lnTo>
                  <a:lnTo>
                    <a:pt x="3809" y="259"/>
                  </a:lnTo>
                  <a:lnTo>
                    <a:pt x="3809" y="222"/>
                  </a:lnTo>
                  <a:cubicBezTo>
                    <a:pt x="3291" y="111"/>
                    <a:pt x="2847" y="111"/>
                    <a:pt x="2367" y="74"/>
                  </a:cubicBezTo>
                  <a:lnTo>
                    <a:pt x="925" y="37"/>
                  </a:lnTo>
                  <a:cubicBezTo>
                    <a:pt x="629" y="0"/>
                    <a:pt x="333" y="0"/>
                    <a:pt x="1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34"/>
            <p:cNvSpPr/>
            <p:nvPr/>
          </p:nvSpPr>
          <p:spPr>
            <a:xfrm>
              <a:off x="-3315450" y="2600500"/>
              <a:ext cx="321675" cy="167300"/>
            </a:xfrm>
            <a:custGeom>
              <a:avLst/>
              <a:gdLst/>
              <a:ahLst/>
              <a:cxnLst/>
              <a:rect l="l" t="t" r="r" b="b"/>
              <a:pathLst>
                <a:path w="12867" h="6692" extrusionOk="0">
                  <a:moveTo>
                    <a:pt x="2330" y="296"/>
                  </a:moveTo>
                  <a:lnTo>
                    <a:pt x="2330" y="333"/>
                  </a:lnTo>
                  <a:lnTo>
                    <a:pt x="12201" y="333"/>
                  </a:lnTo>
                  <a:cubicBezTo>
                    <a:pt x="12423" y="333"/>
                    <a:pt x="12644" y="518"/>
                    <a:pt x="12644" y="740"/>
                  </a:cubicBezTo>
                  <a:lnTo>
                    <a:pt x="12644" y="6027"/>
                  </a:lnTo>
                  <a:cubicBezTo>
                    <a:pt x="12644" y="6248"/>
                    <a:pt x="12423" y="6433"/>
                    <a:pt x="12201" y="6433"/>
                  </a:cubicBezTo>
                  <a:lnTo>
                    <a:pt x="666" y="6433"/>
                  </a:lnTo>
                  <a:cubicBezTo>
                    <a:pt x="518" y="6433"/>
                    <a:pt x="407" y="6433"/>
                    <a:pt x="370" y="6322"/>
                  </a:cubicBezTo>
                  <a:cubicBezTo>
                    <a:pt x="333" y="6248"/>
                    <a:pt x="296" y="6137"/>
                    <a:pt x="333" y="6063"/>
                  </a:cubicBezTo>
                  <a:lnTo>
                    <a:pt x="1442" y="1035"/>
                  </a:lnTo>
                  <a:cubicBezTo>
                    <a:pt x="1553" y="592"/>
                    <a:pt x="1923" y="296"/>
                    <a:pt x="2330" y="296"/>
                  </a:cubicBezTo>
                  <a:close/>
                  <a:moveTo>
                    <a:pt x="2330" y="0"/>
                  </a:moveTo>
                  <a:cubicBezTo>
                    <a:pt x="1812" y="0"/>
                    <a:pt x="1257" y="407"/>
                    <a:pt x="1184" y="925"/>
                  </a:cubicBezTo>
                  <a:lnTo>
                    <a:pt x="74" y="5953"/>
                  </a:lnTo>
                  <a:cubicBezTo>
                    <a:pt x="0" y="6137"/>
                    <a:pt x="74" y="6322"/>
                    <a:pt x="148" y="6470"/>
                  </a:cubicBezTo>
                  <a:cubicBezTo>
                    <a:pt x="259" y="6618"/>
                    <a:pt x="444" y="6692"/>
                    <a:pt x="629" y="6692"/>
                  </a:cubicBezTo>
                  <a:lnTo>
                    <a:pt x="12164" y="6692"/>
                  </a:lnTo>
                  <a:cubicBezTo>
                    <a:pt x="12534" y="6692"/>
                    <a:pt x="12866" y="6396"/>
                    <a:pt x="12866" y="5953"/>
                  </a:cubicBezTo>
                  <a:lnTo>
                    <a:pt x="12866" y="703"/>
                  </a:lnTo>
                  <a:cubicBezTo>
                    <a:pt x="12866" y="333"/>
                    <a:pt x="12534" y="0"/>
                    <a:pt x="12164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34"/>
            <p:cNvSpPr/>
            <p:nvPr/>
          </p:nvSpPr>
          <p:spPr>
            <a:xfrm>
              <a:off x="-2971625" y="3026575"/>
              <a:ext cx="293025" cy="17600"/>
            </a:xfrm>
            <a:custGeom>
              <a:avLst/>
              <a:gdLst/>
              <a:ahLst/>
              <a:cxnLst/>
              <a:rect l="l" t="t" r="r" b="b"/>
              <a:pathLst>
                <a:path w="11721" h="704" extrusionOk="0">
                  <a:moveTo>
                    <a:pt x="2478" y="1"/>
                  </a:moveTo>
                  <a:cubicBezTo>
                    <a:pt x="2071" y="1"/>
                    <a:pt x="1664" y="1"/>
                    <a:pt x="1221" y="75"/>
                  </a:cubicBezTo>
                  <a:cubicBezTo>
                    <a:pt x="814" y="112"/>
                    <a:pt x="407" y="112"/>
                    <a:pt x="1" y="149"/>
                  </a:cubicBezTo>
                  <a:lnTo>
                    <a:pt x="1" y="186"/>
                  </a:lnTo>
                  <a:lnTo>
                    <a:pt x="2478" y="186"/>
                  </a:lnTo>
                  <a:lnTo>
                    <a:pt x="2773" y="703"/>
                  </a:lnTo>
                  <a:lnTo>
                    <a:pt x="8947" y="703"/>
                  </a:lnTo>
                  <a:lnTo>
                    <a:pt x="9243" y="186"/>
                  </a:lnTo>
                  <a:lnTo>
                    <a:pt x="11720" y="186"/>
                  </a:lnTo>
                  <a:cubicBezTo>
                    <a:pt x="11314" y="149"/>
                    <a:pt x="10907" y="112"/>
                    <a:pt x="10574" y="75"/>
                  </a:cubicBezTo>
                  <a:cubicBezTo>
                    <a:pt x="10131" y="75"/>
                    <a:pt x="9724" y="1"/>
                    <a:pt x="9317" y="1"/>
                  </a:cubicBezTo>
                  <a:lnTo>
                    <a:pt x="9206" y="1"/>
                  </a:lnTo>
                  <a:lnTo>
                    <a:pt x="9169" y="112"/>
                  </a:lnTo>
                  <a:lnTo>
                    <a:pt x="8912" y="512"/>
                  </a:lnTo>
                  <a:lnTo>
                    <a:pt x="8912" y="512"/>
                  </a:lnTo>
                  <a:cubicBezTo>
                    <a:pt x="8403" y="481"/>
                    <a:pt x="7952" y="481"/>
                    <a:pt x="7469" y="481"/>
                  </a:cubicBezTo>
                  <a:lnTo>
                    <a:pt x="4326" y="481"/>
                  </a:lnTo>
                  <a:cubicBezTo>
                    <a:pt x="3813" y="481"/>
                    <a:pt x="3332" y="481"/>
                    <a:pt x="2853" y="511"/>
                  </a:cubicBezTo>
                  <a:lnTo>
                    <a:pt x="2853" y="511"/>
                  </a:lnTo>
                  <a:lnTo>
                    <a:pt x="2625" y="112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A39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34"/>
            <p:cNvSpPr/>
            <p:nvPr/>
          </p:nvSpPr>
          <p:spPr>
            <a:xfrm>
              <a:off x="-2976250" y="3030275"/>
              <a:ext cx="297650" cy="18525"/>
            </a:xfrm>
            <a:custGeom>
              <a:avLst/>
              <a:gdLst/>
              <a:ahLst/>
              <a:cxnLst/>
              <a:rect l="l" t="t" r="r" b="b"/>
              <a:pathLst>
                <a:path w="11906" h="741" extrusionOk="0">
                  <a:moveTo>
                    <a:pt x="1" y="1"/>
                  </a:moveTo>
                  <a:lnTo>
                    <a:pt x="1" y="38"/>
                  </a:lnTo>
                  <a:cubicBezTo>
                    <a:pt x="407" y="75"/>
                    <a:pt x="814" y="75"/>
                    <a:pt x="1221" y="149"/>
                  </a:cubicBezTo>
                  <a:cubicBezTo>
                    <a:pt x="1634" y="149"/>
                    <a:pt x="2014" y="181"/>
                    <a:pt x="2393" y="185"/>
                  </a:cubicBezTo>
                  <a:lnTo>
                    <a:pt x="2393" y="185"/>
                  </a:lnTo>
                  <a:lnTo>
                    <a:pt x="2626" y="592"/>
                  </a:lnTo>
                  <a:lnTo>
                    <a:pt x="2663" y="703"/>
                  </a:lnTo>
                  <a:lnTo>
                    <a:pt x="2810" y="703"/>
                  </a:lnTo>
                  <a:cubicBezTo>
                    <a:pt x="3365" y="740"/>
                    <a:pt x="3883" y="740"/>
                    <a:pt x="4363" y="740"/>
                  </a:cubicBezTo>
                  <a:lnTo>
                    <a:pt x="7506" y="740"/>
                  </a:lnTo>
                  <a:cubicBezTo>
                    <a:pt x="7783" y="722"/>
                    <a:pt x="8051" y="722"/>
                    <a:pt x="8315" y="722"/>
                  </a:cubicBezTo>
                  <a:cubicBezTo>
                    <a:pt x="8578" y="722"/>
                    <a:pt x="8837" y="722"/>
                    <a:pt x="9096" y="703"/>
                  </a:cubicBezTo>
                  <a:lnTo>
                    <a:pt x="9243" y="703"/>
                  </a:lnTo>
                  <a:lnTo>
                    <a:pt x="9280" y="592"/>
                  </a:lnTo>
                  <a:lnTo>
                    <a:pt x="9484" y="186"/>
                  </a:lnTo>
                  <a:lnTo>
                    <a:pt x="9484" y="186"/>
                  </a:lnTo>
                  <a:cubicBezTo>
                    <a:pt x="9872" y="185"/>
                    <a:pt x="10260" y="184"/>
                    <a:pt x="10648" y="149"/>
                  </a:cubicBezTo>
                  <a:cubicBezTo>
                    <a:pt x="11092" y="75"/>
                    <a:pt x="11499" y="75"/>
                    <a:pt x="11905" y="38"/>
                  </a:cubicBezTo>
                  <a:lnTo>
                    <a:pt x="9243" y="1"/>
                  </a:lnTo>
                  <a:lnTo>
                    <a:pt x="8948" y="518"/>
                  </a:lnTo>
                  <a:lnTo>
                    <a:pt x="2774" y="518"/>
                  </a:lnTo>
                  <a:lnTo>
                    <a:pt x="2478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34"/>
            <p:cNvSpPr/>
            <p:nvPr/>
          </p:nvSpPr>
          <p:spPr>
            <a:xfrm>
              <a:off x="-3385700" y="2788125"/>
              <a:ext cx="1075875" cy="27750"/>
            </a:xfrm>
            <a:custGeom>
              <a:avLst/>
              <a:gdLst/>
              <a:ahLst/>
              <a:cxnLst/>
              <a:rect l="l" t="t" r="r" b="b"/>
              <a:pathLst>
                <a:path w="43035" h="1110" extrusionOk="0">
                  <a:moveTo>
                    <a:pt x="1" y="0"/>
                  </a:moveTo>
                  <a:lnTo>
                    <a:pt x="1" y="37"/>
                  </a:lnTo>
                  <a:lnTo>
                    <a:pt x="5398" y="222"/>
                  </a:lnTo>
                  <a:lnTo>
                    <a:pt x="10833" y="296"/>
                  </a:lnTo>
                  <a:cubicBezTo>
                    <a:pt x="12608" y="370"/>
                    <a:pt x="14419" y="370"/>
                    <a:pt x="16231" y="370"/>
                  </a:cubicBezTo>
                  <a:lnTo>
                    <a:pt x="21629" y="407"/>
                  </a:lnTo>
                  <a:cubicBezTo>
                    <a:pt x="24128" y="382"/>
                    <a:pt x="26593" y="338"/>
                    <a:pt x="29058" y="338"/>
                  </a:cubicBezTo>
                  <a:cubicBezTo>
                    <a:pt x="30166" y="338"/>
                    <a:pt x="31275" y="347"/>
                    <a:pt x="32387" y="370"/>
                  </a:cubicBezTo>
                  <a:cubicBezTo>
                    <a:pt x="34162" y="370"/>
                    <a:pt x="35973" y="407"/>
                    <a:pt x="37748" y="481"/>
                  </a:cubicBezTo>
                  <a:cubicBezTo>
                    <a:pt x="38635" y="555"/>
                    <a:pt x="39559" y="592"/>
                    <a:pt x="40447" y="629"/>
                  </a:cubicBezTo>
                  <a:cubicBezTo>
                    <a:pt x="40890" y="666"/>
                    <a:pt x="41334" y="740"/>
                    <a:pt x="41778" y="777"/>
                  </a:cubicBezTo>
                  <a:cubicBezTo>
                    <a:pt x="41999" y="777"/>
                    <a:pt x="42184" y="814"/>
                    <a:pt x="42443" y="851"/>
                  </a:cubicBezTo>
                  <a:cubicBezTo>
                    <a:pt x="42628" y="925"/>
                    <a:pt x="42887" y="962"/>
                    <a:pt x="43035" y="1109"/>
                  </a:cubicBezTo>
                  <a:cubicBezTo>
                    <a:pt x="42961" y="962"/>
                    <a:pt x="42850" y="925"/>
                    <a:pt x="42702" y="925"/>
                  </a:cubicBezTo>
                  <a:cubicBezTo>
                    <a:pt x="42628" y="851"/>
                    <a:pt x="42480" y="851"/>
                    <a:pt x="42369" y="814"/>
                  </a:cubicBezTo>
                  <a:cubicBezTo>
                    <a:pt x="42184" y="777"/>
                    <a:pt x="41962" y="740"/>
                    <a:pt x="41741" y="666"/>
                  </a:cubicBezTo>
                  <a:cubicBezTo>
                    <a:pt x="41260" y="592"/>
                    <a:pt x="40853" y="555"/>
                    <a:pt x="40410" y="481"/>
                  </a:cubicBezTo>
                  <a:cubicBezTo>
                    <a:pt x="39522" y="407"/>
                    <a:pt x="38598" y="296"/>
                    <a:pt x="37711" y="259"/>
                  </a:cubicBezTo>
                  <a:cubicBezTo>
                    <a:pt x="35973" y="185"/>
                    <a:pt x="34162" y="74"/>
                    <a:pt x="32350" y="37"/>
                  </a:cubicBezTo>
                  <a:cubicBezTo>
                    <a:pt x="30539" y="0"/>
                    <a:pt x="28764" y="0"/>
                    <a:pt x="26952" y="0"/>
                  </a:cubicBez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34"/>
            <p:cNvSpPr/>
            <p:nvPr/>
          </p:nvSpPr>
          <p:spPr>
            <a:xfrm>
              <a:off x="-2923550" y="2813075"/>
              <a:ext cx="107225" cy="35150"/>
            </a:xfrm>
            <a:custGeom>
              <a:avLst/>
              <a:gdLst/>
              <a:ahLst/>
              <a:cxnLst/>
              <a:rect l="l" t="t" r="r" b="b"/>
              <a:pathLst>
                <a:path w="4289" h="1406" extrusionOk="0">
                  <a:moveTo>
                    <a:pt x="3660" y="148"/>
                  </a:moveTo>
                  <a:cubicBezTo>
                    <a:pt x="3919" y="148"/>
                    <a:pt x="4178" y="370"/>
                    <a:pt x="4178" y="666"/>
                  </a:cubicBezTo>
                  <a:lnTo>
                    <a:pt x="4178" y="740"/>
                  </a:lnTo>
                  <a:cubicBezTo>
                    <a:pt x="4178" y="1036"/>
                    <a:pt x="3919" y="1258"/>
                    <a:pt x="3660" y="1258"/>
                  </a:cubicBezTo>
                  <a:lnTo>
                    <a:pt x="666" y="1258"/>
                  </a:lnTo>
                  <a:cubicBezTo>
                    <a:pt x="370" y="1258"/>
                    <a:pt x="148" y="1036"/>
                    <a:pt x="148" y="740"/>
                  </a:cubicBezTo>
                  <a:lnTo>
                    <a:pt x="148" y="666"/>
                  </a:lnTo>
                  <a:cubicBezTo>
                    <a:pt x="148" y="370"/>
                    <a:pt x="370" y="148"/>
                    <a:pt x="666" y="148"/>
                  </a:cubicBezTo>
                  <a:close/>
                  <a:moveTo>
                    <a:pt x="666" y="1"/>
                  </a:moveTo>
                  <a:cubicBezTo>
                    <a:pt x="296" y="1"/>
                    <a:pt x="0" y="296"/>
                    <a:pt x="0" y="666"/>
                  </a:cubicBezTo>
                  <a:lnTo>
                    <a:pt x="0" y="740"/>
                  </a:lnTo>
                  <a:cubicBezTo>
                    <a:pt x="0" y="1110"/>
                    <a:pt x="296" y="1405"/>
                    <a:pt x="666" y="1405"/>
                  </a:cubicBezTo>
                  <a:lnTo>
                    <a:pt x="3660" y="1405"/>
                  </a:lnTo>
                  <a:cubicBezTo>
                    <a:pt x="4030" y="1405"/>
                    <a:pt x="4289" y="1073"/>
                    <a:pt x="4289" y="740"/>
                  </a:cubicBezTo>
                  <a:lnTo>
                    <a:pt x="4289" y="666"/>
                  </a:lnTo>
                  <a:cubicBezTo>
                    <a:pt x="4289" y="259"/>
                    <a:pt x="4030" y="1"/>
                    <a:pt x="3660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34"/>
            <p:cNvSpPr/>
            <p:nvPr/>
          </p:nvSpPr>
          <p:spPr>
            <a:xfrm>
              <a:off x="-3385700" y="2735450"/>
              <a:ext cx="14825" cy="247725"/>
            </a:xfrm>
            <a:custGeom>
              <a:avLst/>
              <a:gdLst/>
              <a:ahLst/>
              <a:cxnLst/>
              <a:rect l="l" t="t" r="r" b="b"/>
              <a:pathLst>
                <a:path w="593" h="9909" extrusionOk="0">
                  <a:moveTo>
                    <a:pt x="333" y="0"/>
                  </a:moveTo>
                  <a:lnTo>
                    <a:pt x="1" y="1257"/>
                  </a:lnTo>
                  <a:lnTo>
                    <a:pt x="1" y="3808"/>
                  </a:lnTo>
                  <a:lnTo>
                    <a:pt x="38" y="9908"/>
                  </a:lnTo>
                  <a:lnTo>
                    <a:pt x="75" y="9908"/>
                  </a:lnTo>
                  <a:cubicBezTo>
                    <a:pt x="259" y="8873"/>
                    <a:pt x="370" y="7875"/>
                    <a:pt x="444" y="6840"/>
                  </a:cubicBezTo>
                  <a:cubicBezTo>
                    <a:pt x="518" y="6359"/>
                    <a:pt x="518" y="5841"/>
                    <a:pt x="555" y="5324"/>
                  </a:cubicBezTo>
                  <a:cubicBezTo>
                    <a:pt x="592" y="4806"/>
                    <a:pt x="592" y="4326"/>
                    <a:pt x="592" y="3808"/>
                  </a:cubicBezTo>
                  <a:lnTo>
                    <a:pt x="555" y="2292"/>
                  </a:lnTo>
                  <a:cubicBezTo>
                    <a:pt x="518" y="1775"/>
                    <a:pt x="518" y="1257"/>
                    <a:pt x="444" y="739"/>
                  </a:cubicBezTo>
                  <a:lnTo>
                    <a:pt x="444" y="555"/>
                  </a:lnTo>
                  <a:cubicBezTo>
                    <a:pt x="407" y="481"/>
                    <a:pt x="407" y="444"/>
                    <a:pt x="407" y="333"/>
                  </a:cubicBezTo>
                  <a:cubicBezTo>
                    <a:pt x="370" y="185"/>
                    <a:pt x="370" y="111"/>
                    <a:pt x="333" y="0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34"/>
            <p:cNvSpPr/>
            <p:nvPr/>
          </p:nvSpPr>
          <p:spPr>
            <a:xfrm>
              <a:off x="-3429125" y="2703100"/>
              <a:ext cx="47150" cy="280075"/>
            </a:xfrm>
            <a:custGeom>
              <a:avLst/>
              <a:gdLst/>
              <a:ahLst/>
              <a:cxnLst/>
              <a:rect l="l" t="t" r="r" b="b"/>
              <a:pathLst>
                <a:path w="1886" h="11203" extrusionOk="0">
                  <a:moveTo>
                    <a:pt x="0" y="0"/>
                  </a:moveTo>
                  <a:cubicBezTo>
                    <a:pt x="444" y="111"/>
                    <a:pt x="924" y="333"/>
                    <a:pt x="1220" y="739"/>
                  </a:cubicBezTo>
                  <a:cubicBezTo>
                    <a:pt x="1368" y="924"/>
                    <a:pt x="1516" y="1109"/>
                    <a:pt x="1553" y="1368"/>
                  </a:cubicBezTo>
                  <a:cubicBezTo>
                    <a:pt x="1553" y="1442"/>
                    <a:pt x="1590" y="1590"/>
                    <a:pt x="1590" y="1664"/>
                  </a:cubicBezTo>
                  <a:lnTo>
                    <a:pt x="1590" y="1849"/>
                  </a:lnTo>
                  <a:lnTo>
                    <a:pt x="1590" y="2033"/>
                  </a:lnTo>
                  <a:cubicBezTo>
                    <a:pt x="1553" y="3069"/>
                    <a:pt x="1553" y="4067"/>
                    <a:pt x="1553" y="5102"/>
                  </a:cubicBezTo>
                  <a:cubicBezTo>
                    <a:pt x="1553" y="6100"/>
                    <a:pt x="1553" y="7135"/>
                    <a:pt x="1590" y="8134"/>
                  </a:cubicBezTo>
                  <a:lnTo>
                    <a:pt x="1664" y="9686"/>
                  </a:lnTo>
                  <a:lnTo>
                    <a:pt x="1775" y="11202"/>
                  </a:lnTo>
                  <a:lnTo>
                    <a:pt x="1849" y="11202"/>
                  </a:lnTo>
                  <a:lnTo>
                    <a:pt x="1849" y="5102"/>
                  </a:lnTo>
                  <a:lnTo>
                    <a:pt x="1849" y="2033"/>
                  </a:lnTo>
                  <a:cubicBezTo>
                    <a:pt x="1886" y="1553"/>
                    <a:pt x="1738" y="998"/>
                    <a:pt x="1368" y="629"/>
                  </a:cubicBezTo>
                  <a:cubicBezTo>
                    <a:pt x="998" y="259"/>
                    <a:pt x="481" y="0"/>
                    <a:pt x="0" y="0"/>
                  </a:cubicBezTo>
                  <a:close/>
                </a:path>
              </a:pathLst>
            </a:custGeom>
            <a:solidFill>
              <a:srgbClr val="362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34"/>
            <p:cNvSpPr/>
            <p:nvPr/>
          </p:nvSpPr>
          <p:spPr>
            <a:xfrm>
              <a:off x="-3481825" y="2703025"/>
              <a:ext cx="69350" cy="336725"/>
            </a:xfrm>
            <a:custGeom>
              <a:avLst/>
              <a:gdLst/>
              <a:ahLst/>
              <a:cxnLst/>
              <a:rect l="l" t="t" r="r" b="b"/>
              <a:pathLst>
                <a:path w="2774" h="13469" extrusionOk="0">
                  <a:moveTo>
                    <a:pt x="2012" y="1"/>
                  </a:moveTo>
                  <a:cubicBezTo>
                    <a:pt x="1342" y="1"/>
                    <a:pt x="686" y="366"/>
                    <a:pt x="333" y="1001"/>
                  </a:cubicBezTo>
                  <a:cubicBezTo>
                    <a:pt x="223" y="1112"/>
                    <a:pt x="186" y="1297"/>
                    <a:pt x="149" y="1482"/>
                  </a:cubicBezTo>
                  <a:cubicBezTo>
                    <a:pt x="112" y="1593"/>
                    <a:pt x="112" y="1667"/>
                    <a:pt x="112" y="1778"/>
                  </a:cubicBezTo>
                  <a:lnTo>
                    <a:pt x="112" y="2036"/>
                  </a:lnTo>
                  <a:lnTo>
                    <a:pt x="75" y="3072"/>
                  </a:lnTo>
                  <a:cubicBezTo>
                    <a:pt x="1" y="4403"/>
                    <a:pt x="1" y="5734"/>
                    <a:pt x="1" y="7101"/>
                  </a:cubicBezTo>
                  <a:cubicBezTo>
                    <a:pt x="1" y="8432"/>
                    <a:pt x="1" y="9763"/>
                    <a:pt x="75" y="11094"/>
                  </a:cubicBezTo>
                  <a:lnTo>
                    <a:pt x="75" y="11612"/>
                  </a:lnTo>
                  <a:cubicBezTo>
                    <a:pt x="75" y="11797"/>
                    <a:pt x="112" y="11982"/>
                    <a:pt x="149" y="12166"/>
                  </a:cubicBezTo>
                  <a:cubicBezTo>
                    <a:pt x="297" y="12499"/>
                    <a:pt x="518" y="12832"/>
                    <a:pt x="814" y="13054"/>
                  </a:cubicBezTo>
                  <a:cubicBezTo>
                    <a:pt x="1150" y="13322"/>
                    <a:pt x="1581" y="13469"/>
                    <a:pt x="2000" y="13469"/>
                  </a:cubicBezTo>
                  <a:cubicBezTo>
                    <a:pt x="2272" y="13469"/>
                    <a:pt x="2540" y="13407"/>
                    <a:pt x="2774" y="13276"/>
                  </a:cubicBezTo>
                  <a:lnTo>
                    <a:pt x="2774" y="13276"/>
                  </a:lnTo>
                  <a:cubicBezTo>
                    <a:pt x="2564" y="13349"/>
                    <a:pt x="2342" y="13386"/>
                    <a:pt x="2122" y="13386"/>
                  </a:cubicBezTo>
                  <a:cubicBezTo>
                    <a:pt x="1681" y="13386"/>
                    <a:pt x="1245" y="13239"/>
                    <a:pt x="925" y="12943"/>
                  </a:cubicBezTo>
                  <a:cubicBezTo>
                    <a:pt x="666" y="12721"/>
                    <a:pt x="481" y="12462"/>
                    <a:pt x="370" y="12129"/>
                  </a:cubicBezTo>
                  <a:cubicBezTo>
                    <a:pt x="260" y="11797"/>
                    <a:pt x="297" y="11427"/>
                    <a:pt x="297" y="11094"/>
                  </a:cubicBezTo>
                  <a:lnTo>
                    <a:pt x="297" y="7101"/>
                  </a:lnTo>
                  <a:lnTo>
                    <a:pt x="297" y="3072"/>
                  </a:lnTo>
                  <a:lnTo>
                    <a:pt x="297" y="2036"/>
                  </a:lnTo>
                  <a:cubicBezTo>
                    <a:pt x="297" y="1741"/>
                    <a:pt x="333" y="1371"/>
                    <a:pt x="481" y="1075"/>
                  </a:cubicBezTo>
                  <a:cubicBezTo>
                    <a:pt x="740" y="484"/>
                    <a:pt x="1406" y="77"/>
                    <a:pt x="2108" y="77"/>
                  </a:cubicBezTo>
                  <a:lnTo>
                    <a:pt x="2108" y="3"/>
                  </a:lnTo>
                  <a:cubicBezTo>
                    <a:pt x="2076" y="1"/>
                    <a:pt x="2044" y="1"/>
                    <a:pt x="2012" y="1"/>
                  </a:cubicBezTo>
                  <a:close/>
                </a:path>
              </a:pathLst>
            </a:custGeom>
            <a:solidFill>
              <a:srgbClr val="534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34"/>
            <p:cNvSpPr/>
            <p:nvPr/>
          </p:nvSpPr>
          <p:spPr>
            <a:xfrm>
              <a:off x="-2835750" y="2694025"/>
              <a:ext cx="86900" cy="71950"/>
            </a:xfrm>
            <a:custGeom>
              <a:avLst/>
              <a:gdLst/>
              <a:ahLst/>
              <a:cxnLst/>
              <a:rect l="l" t="t" r="r" b="b"/>
              <a:pathLst>
                <a:path w="3476" h="2878" extrusionOk="0">
                  <a:moveTo>
                    <a:pt x="2238" y="1"/>
                  </a:moveTo>
                  <a:cubicBezTo>
                    <a:pt x="1537" y="1"/>
                    <a:pt x="707" y="1016"/>
                    <a:pt x="0" y="2766"/>
                  </a:cubicBezTo>
                  <a:lnTo>
                    <a:pt x="296" y="2877"/>
                  </a:lnTo>
                  <a:cubicBezTo>
                    <a:pt x="1068" y="996"/>
                    <a:pt x="1810" y="305"/>
                    <a:pt x="2272" y="305"/>
                  </a:cubicBezTo>
                  <a:cubicBezTo>
                    <a:pt x="2319" y="305"/>
                    <a:pt x="2363" y="313"/>
                    <a:pt x="2403" y="326"/>
                  </a:cubicBezTo>
                  <a:cubicBezTo>
                    <a:pt x="2810" y="400"/>
                    <a:pt x="3180" y="1324"/>
                    <a:pt x="2995" y="2803"/>
                  </a:cubicBezTo>
                  <a:lnTo>
                    <a:pt x="3291" y="2877"/>
                  </a:lnTo>
                  <a:cubicBezTo>
                    <a:pt x="3476" y="1398"/>
                    <a:pt x="3143" y="252"/>
                    <a:pt x="2440" y="30"/>
                  </a:cubicBezTo>
                  <a:cubicBezTo>
                    <a:pt x="2374" y="10"/>
                    <a:pt x="2307" y="1"/>
                    <a:pt x="2238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34"/>
            <p:cNvSpPr/>
            <p:nvPr/>
          </p:nvSpPr>
          <p:spPr>
            <a:xfrm>
              <a:off x="-2820975" y="2712200"/>
              <a:ext cx="60100" cy="54700"/>
            </a:xfrm>
            <a:custGeom>
              <a:avLst/>
              <a:gdLst/>
              <a:ahLst/>
              <a:cxnLst/>
              <a:rect l="l" t="t" r="r" b="b"/>
              <a:pathLst>
                <a:path w="2404" h="2188" extrusionOk="0">
                  <a:moveTo>
                    <a:pt x="1697" y="1"/>
                  </a:moveTo>
                  <a:cubicBezTo>
                    <a:pt x="1395" y="1"/>
                    <a:pt x="915" y="245"/>
                    <a:pt x="1" y="2039"/>
                  </a:cubicBezTo>
                  <a:lnTo>
                    <a:pt x="260" y="2187"/>
                  </a:lnTo>
                  <a:cubicBezTo>
                    <a:pt x="1221" y="302"/>
                    <a:pt x="1591" y="302"/>
                    <a:pt x="1738" y="265"/>
                  </a:cubicBezTo>
                  <a:cubicBezTo>
                    <a:pt x="1960" y="302"/>
                    <a:pt x="2108" y="1115"/>
                    <a:pt x="1997" y="2039"/>
                  </a:cubicBezTo>
                  <a:lnTo>
                    <a:pt x="2293" y="2113"/>
                  </a:lnTo>
                  <a:cubicBezTo>
                    <a:pt x="2293" y="1928"/>
                    <a:pt x="2404" y="191"/>
                    <a:pt x="1775" y="6"/>
                  </a:cubicBezTo>
                  <a:cubicBezTo>
                    <a:pt x="1750" y="3"/>
                    <a:pt x="1724" y="1"/>
                    <a:pt x="1697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34"/>
            <p:cNvSpPr/>
            <p:nvPr/>
          </p:nvSpPr>
          <p:spPr>
            <a:xfrm>
              <a:off x="-2925400" y="2715100"/>
              <a:ext cx="38825" cy="49950"/>
            </a:xfrm>
            <a:custGeom>
              <a:avLst/>
              <a:gdLst/>
              <a:ahLst/>
              <a:cxnLst/>
              <a:rect l="l" t="t" r="r" b="b"/>
              <a:pathLst>
                <a:path w="1553" h="1998" extrusionOk="0">
                  <a:moveTo>
                    <a:pt x="0" y="1"/>
                  </a:moveTo>
                  <a:cubicBezTo>
                    <a:pt x="74" y="75"/>
                    <a:pt x="222" y="149"/>
                    <a:pt x="259" y="149"/>
                  </a:cubicBezTo>
                  <a:cubicBezTo>
                    <a:pt x="370" y="149"/>
                    <a:pt x="444" y="222"/>
                    <a:pt x="481" y="259"/>
                  </a:cubicBezTo>
                  <a:cubicBezTo>
                    <a:pt x="629" y="407"/>
                    <a:pt x="740" y="592"/>
                    <a:pt x="813" y="777"/>
                  </a:cubicBezTo>
                  <a:cubicBezTo>
                    <a:pt x="961" y="962"/>
                    <a:pt x="1035" y="1184"/>
                    <a:pt x="1146" y="1369"/>
                  </a:cubicBezTo>
                  <a:cubicBezTo>
                    <a:pt x="1220" y="1627"/>
                    <a:pt x="1331" y="1812"/>
                    <a:pt x="1516" y="1997"/>
                  </a:cubicBezTo>
                  <a:lnTo>
                    <a:pt x="1553" y="1997"/>
                  </a:lnTo>
                  <a:cubicBezTo>
                    <a:pt x="1405" y="1553"/>
                    <a:pt x="1294" y="1110"/>
                    <a:pt x="1109" y="703"/>
                  </a:cubicBezTo>
                  <a:cubicBezTo>
                    <a:pt x="998" y="444"/>
                    <a:pt x="850" y="259"/>
                    <a:pt x="666" y="149"/>
                  </a:cubicBezTo>
                  <a:cubicBezTo>
                    <a:pt x="444" y="1"/>
                    <a:pt x="222" y="1"/>
                    <a:pt x="0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34"/>
            <p:cNvSpPr/>
            <p:nvPr/>
          </p:nvSpPr>
          <p:spPr>
            <a:xfrm>
              <a:off x="-2928175" y="2616875"/>
              <a:ext cx="39750" cy="52975"/>
            </a:xfrm>
            <a:custGeom>
              <a:avLst/>
              <a:gdLst/>
              <a:ahLst/>
              <a:cxnLst/>
              <a:rect l="l" t="t" r="r" b="b"/>
              <a:pathLst>
                <a:path w="1590" h="2119" extrusionOk="0">
                  <a:moveTo>
                    <a:pt x="1454" y="1"/>
                  </a:moveTo>
                  <a:cubicBezTo>
                    <a:pt x="1349" y="1"/>
                    <a:pt x="1238" y="70"/>
                    <a:pt x="1109" y="122"/>
                  </a:cubicBezTo>
                  <a:cubicBezTo>
                    <a:pt x="1035" y="233"/>
                    <a:pt x="924" y="270"/>
                    <a:pt x="851" y="380"/>
                  </a:cubicBezTo>
                  <a:cubicBezTo>
                    <a:pt x="666" y="491"/>
                    <a:pt x="555" y="676"/>
                    <a:pt x="407" y="861"/>
                  </a:cubicBezTo>
                  <a:cubicBezTo>
                    <a:pt x="333" y="1046"/>
                    <a:pt x="222" y="1231"/>
                    <a:pt x="148" y="1490"/>
                  </a:cubicBezTo>
                  <a:cubicBezTo>
                    <a:pt x="37" y="1674"/>
                    <a:pt x="0" y="1896"/>
                    <a:pt x="0" y="2118"/>
                  </a:cubicBezTo>
                  <a:lnTo>
                    <a:pt x="37" y="2118"/>
                  </a:lnTo>
                  <a:cubicBezTo>
                    <a:pt x="296" y="1711"/>
                    <a:pt x="481" y="1342"/>
                    <a:pt x="703" y="972"/>
                  </a:cubicBezTo>
                  <a:cubicBezTo>
                    <a:pt x="851" y="787"/>
                    <a:pt x="924" y="602"/>
                    <a:pt x="1072" y="417"/>
                  </a:cubicBezTo>
                  <a:lnTo>
                    <a:pt x="1294" y="196"/>
                  </a:lnTo>
                  <a:cubicBezTo>
                    <a:pt x="1405" y="85"/>
                    <a:pt x="1479" y="48"/>
                    <a:pt x="1590" y="48"/>
                  </a:cubicBezTo>
                  <a:cubicBezTo>
                    <a:pt x="1545" y="14"/>
                    <a:pt x="1500" y="1"/>
                    <a:pt x="1454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34"/>
            <p:cNvSpPr/>
            <p:nvPr/>
          </p:nvSpPr>
          <p:spPr>
            <a:xfrm>
              <a:off x="-2925400" y="2617125"/>
              <a:ext cx="41600" cy="80450"/>
            </a:xfrm>
            <a:custGeom>
              <a:avLst/>
              <a:gdLst/>
              <a:ahLst/>
              <a:cxnLst/>
              <a:rect l="l" t="t" r="r" b="b"/>
              <a:pathLst>
                <a:path w="1664" h="3218" extrusionOk="0">
                  <a:moveTo>
                    <a:pt x="1405" y="1"/>
                  </a:moveTo>
                  <a:lnTo>
                    <a:pt x="1405" y="38"/>
                  </a:lnTo>
                  <a:cubicBezTo>
                    <a:pt x="1479" y="38"/>
                    <a:pt x="1479" y="75"/>
                    <a:pt x="1479" y="112"/>
                  </a:cubicBezTo>
                  <a:lnTo>
                    <a:pt x="1479" y="223"/>
                  </a:lnTo>
                  <a:cubicBezTo>
                    <a:pt x="1479" y="297"/>
                    <a:pt x="1479" y="370"/>
                    <a:pt x="1405" y="444"/>
                  </a:cubicBezTo>
                  <a:cubicBezTo>
                    <a:pt x="1368" y="592"/>
                    <a:pt x="1331" y="777"/>
                    <a:pt x="1294" y="925"/>
                  </a:cubicBezTo>
                  <a:cubicBezTo>
                    <a:pt x="1183" y="1110"/>
                    <a:pt x="1146" y="1221"/>
                    <a:pt x="1109" y="1369"/>
                  </a:cubicBezTo>
                  <a:cubicBezTo>
                    <a:pt x="1035" y="1517"/>
                    <a:pt x="998" y="1701"/>
                    <a:pt x="961" y="1849"/>
                  </a:cubicBezTo>
                  <a:cubicBezTo>
                    <a:pt x="850" y="2145"/>
                    <a:pt x="776" y="2441"/>
                    <a:pt x="666" y="2626"/>
                  </a:cubicBezTo>
                  <a:cubicBezTo>
                    <a:pt x="629" y="2700"/>
                    <a:pt x="592" y="2811"/>
                    <a:pt x="444" y="2884"/>
                  </a:cubicBezTo>
                  <a:cubicBezTo>
                    <a:pt x="296" y="2995"/>
                    <a:pt x="185" y="3069"/>
                    <a:pt x="0" y="3180"/>
                  </a:cubicBezTo>
                  <a:lnTo>
                    <a:pt x="0" y="3217"/>
                  </a:lnTo>
                  <a:cubicBezTo>
                    <a:pt x="111" y="3217"/>
                    <a:pt x="296" y="3217"/>
                    <a:pt x="481" y="3180"/>
                  </a:cubicBezTo>
                  <a:cubicBezTo>
                    <a:pt x="666" y="3143"/>
                    <a:pt x="813" y="3032"/>
                    <a:pt x="961" y="2884"/>
                  </a:cubicBezTo>
                  <a:cubicBezTo>
                    <a:pt x="1183" y="2663"/>
                    <a:pt x="1331" y="2293"/>
                    <a:pt x="1405" y="1960"/>
                  </a:cubicBezTo>
                  <a:cubicBezTo>
                    <a:pt x="1516" y="1664"/>
                    <a:pt x="1590" y="1332"/>
                    <a:pt x="1664" y="962"/>
                  </a:cubicBezTo>
                  <a:lnTo>
                    <a:pt x="1664" y="444"/>
                  </a:lnTo>
                  <a:cubicBezTo>
                    <a:pt x="1664" y="370"/>
                    <a:pt x="1664" y="260"/>
                    <a:pt x="1590" y="186"/>
                  </a:cubicBezTo>
                  <a:cubicBezTo>
                    <a:pt x="1590" y="112"/>
                    <a:pt x="1516" y="1"/>
                    <a:pt x="1405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34"/>
            <p:cNvSpPr/>
            <p:nvPr/>
          </p:nvSpPr>
          <p:spPr>
            <a:xfrm>
              <a:off x="-3279400" y="2900850"/>
              <a:ext cx="246800" cy="123900"/>
            </a:xfrm>
            <a:custGeom>
              <a:avLst/>
              <a:gdLst/>
              <a:ahLst/>
              <a:cxnLst/>
              <a:rect l="l" t="t" r="r" b="b"/>
              <a:pathLst>
                <a:path w="9872" h="4956" extrusionOk="0">
                  <a:moveTo>
                    <a:pt x="4826" y="0"/>
                  </a:moveTo>
                  <a:cubicBezTo>
                    <a:pt x="3510" y="0"/>
                    <a:pt x="2337" y="548"/>
                    <a:pt x="1442" y="1444"/>
                  </a:cubicBezTo>
                  <a:cubicBezTo>
                    <a:pt x="518" y="2368"/>
                    <a:pt x="0" y="3662"/>
                    <a:pt x="0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3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1" y="371"/>
                    <a:pt x="4400" y="298"/>
                    <a:pt x="4991" y="298"/>
                  </a:cubicBezTo>
                  <a:cubicBezTo>
                    <a:pt x="5583" y="298"/>
                    <a:pt x="6248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5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872" y="4956"/>
                  </a:lnTo>
                  <a:cubicBezTo>
                    <a:pt x="9872" y="3662"/>
                    <a:pt x="9391" y="2368"/>
                    <a:pt x="8467" y="1444"/>
                  </a:cubicBezTo>
                  <a:cubicBezTo>
                    <a:pt x="7542" y="556"/>
                    <a:pt x="6248" y="2"/>
                    <a:pt x="4954" y="2"/>
                  </a:cubicBezTo>
                  <a:cubicBezTo>
                    <a:pt x="4911" y="1"/>
                    <a:pt x="4869" y="0"/>
                    <a:pt x="4826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34"/>
            <p:cNvSpPr/>
            <p:nvPr/>
          </p:nvSpPr>
          <p:spPr>
            <a:xfrm>
              <a:off x="-3279400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0" y="1"/>
                  </a:moveTo>
                  <a:cubicBezTo>
                    <a:pt x="0" y="1295"/>
                    <a:pt x="518" y="2589"/>
                    <a:pt x="1442" y="3513"/>
                  </a:cubicBezTo>
                  <a:cubicBezTo>
                    <a:pt x="2366" y="4437"/>
                    <a:pt x="3660" y="4992"/>
                    <a:pt x="4954" y="4992"/>
                  </a:cubicBezTo>
                  <a:cubicBezTo>
                    <a:pt x="6248" y="4992"/>
                    <a:pt x="7542" y="4437"/>
                    <a:pt x="8467" y="3513"/>
                  </a:cubicBezTo>
                  <a:cubicBezTo>
                    <a:pt x="9391" y="2589"/>
                    <a:pt x="9908" y="1295"/>
                    <a:pt x="9908" y="1"/>
                  </a:cubicBezTo>
                  <a:lnTo>
                    <a:pt x="9908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0" y="4437"/>
                    <a:pt x="4954" y="4437"/>
                  </a:cubicBezTo>
                  <a:cubicBezTo>
                    <a:pt x="4363" y="4437"/>
                    <a:pt x="3808" y="4289"/>
                    <a:pt x="3254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7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34"/>
            <p:cNvSpPr/>
            <p:nvPr/>
          </p:nvSpPr>
          <p:spPr>
            <a:xfrm>
              <a:off x="-3247050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0" y="333"/>
                  </a:moveTo>
                  <a:cubicBezTo>
                    <a:pt x="5509" y="333"/>
                    <a:pt x="7025" y="1812"/>
                    <a:pt x="7025" y="3698"/>
                  </a:cubicBezTo>
                  <a:cubicBezTo>
                    <a:pt x="7025" y="5546"/>
                    <a:pt x="5509" y="7062"/>
                    <a:pt x="3660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0" y="333"/>
                  </a:cubicBezTo>
                  <a:close/>
                  <a:moveTo>
                    <a:pt x="3660" y="1"/>
                  </a:moveTo>
                  <a:cubicBezTo>
                    <a:pt x="1627" y="1"/>
                    <a:pt x="0" y="1664"/>
                    <a:pt x="0" y="3661"/>
                  </a:cubicBezTo>
                  <a:cubicBezTo>
                    <a:pt x="0" y="5694"/>
                    <a:pt x="1664" y="7321"/>
                    <a:pt x="3660" y="7321"/>
                  </a:cubicBezTo>
                  <a:cubicBezTo>
                    <a:pt x="5694" y="7321"/>
                    <a:pt x="7321" y="5694"/>
                    <a:pt x="7321" y="3661"/>
                  </a:cubicBezTo>
                  <a:cubicBezTo>
                    <a:pt x="7321" y="1627"/>
                    <a:pt x="5657" y="1"/>
                    <a:pt x="3660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34"/>
            <p:cNvSpPr/>
            <p:nvPr/>
          </p:nvSpPr>
          <p:spPr>
            <a:xfrm>
              <a:off x="-3232275" y="2949875"/>
              <a:ext cx="154375" cy="151600"/>
            </a:xfrm>
            <a:custGeom>
              <a:avLst/>
              <a:gdLst/>
              <a:ahLst/>
              <a:cxnLst/>
              <a:rect l="l" t="t" r="r" b="b"/>
              <a:pathLst>
                <a:path w="6175" h="6064" extrusionOk="0">
                  <a:moveTo>
                    <a:pt x="3069" y="222"/>
                  </a:moveTo>
                  <a:cubicBezTo>
                    <a:pt x="4585" y="222"/>
                    <a:pt x="5842" y="1442"/>
                    <a:pt x="5842" y="2995"/>
                  </a:cubicBezTo>
                  <a:cubicBezTo>
                    <a:pt x="5842" y="4511"/>
                    <a:pt x="4585" y="5768"/>
                    <a:pt x="3069" y="5768"/>
                  </a:cubicBezTo>
                  <a:cubicBezTo>
                    <a:pt x="1554" y="5768"/>
                    <a:pt x="297" y="4511"/>
                    <a:pt x="297" y="2995"/>
                  </a:cubicBezTo>
                  <a:cubicBezTo>
                    <a:pt x="297" y="1442"/>
                    <a:pt x="1554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6" y="0"/>
                    <a:pt x="1" y="1331"/>
                    <a:pt x="1" y="3032"/>
                  </a:cubicBezTo>
                  <a:cubicBezTo>
                    <a:pt x="1" y="4696"/>
                    <a:pt x="1369" y="6063"/>
                    <a:pt x="3069" y="6063"/>
                  </a:cubicBezTo>
                  <a:cubicBezTo>
                    <a:pt x="4770" y="6063"/>
                    <a:pt x="6175" y="4696"/>
                    <a:pt x="6101" y="3032"/>
                  </a:cubicBezTo>
                  <a:cubicBezTo>
                    <a:pt x="6101" y="1368"/>
                    <a:pt x="4770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34"/>
            <p:cNvSpPr/>
            <p:nvPr/>
          </p:nvSpPr>
          <p:spPr>
            <a:xfrm>
              <a:off x="-3183275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09" y="333"/>
                  </a:moveTo>
                  <a:cubicBezTo>
                    <a:pt x="1553" y="333"/>
                    <a:pt x="1923" y="703"/>
                    <a:pt x="1886" y="1110"/>
                  </a:cubicBezTo>
                  <a:cubicBezTo>
                    <a:pt x="1886" y="1517"/>
                    <a:pt x="1553" y="1886"/>
                    <a:pt x="1109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09" y="333"/>
                  </a:cubicBezTo>
                  <a:close/>
                  <a:moveTo>
                    <a:pt x="1109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09" y="2219"/>
                  </a:cubicBezTo>
                  <a:cubicBezTo>
                    <a:pt x="1701" y="2219"/>
                    <a:pt x="2219" y="1701"/>
                    <a:pt x="2219" y="1110"/>
                  </a:cubicBezTo>
                  <a:cubicBezTo>
                    <a:pt x="2219" y="481"/>
                    <a:pt x="1701" y="1"/>
                    <a:pt x="1109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34"/>
            <p:cNvSpPr/>
            <p:nvPr/>
          </p:nvSpPr>
          <p:spPr>
            <a:xfrm>
              <a:off x="-2623175" y="2900850"/>
              <a:ext cx="247725" cy="123900"/>
            </a:xfrm>
            <a:custGeom>
              <a:avLst/>
              <a:gdLst/>
              <a:ahLst/>
              <a:cxnLst/>
              <a:rect l="l" t="t" r="r" b="b"/>
              <a:pathLst>
                <a:path w="9909" h="4956" extrusionOk="0">
                  <a:moveTo>
                    <a:pt x="4829" y="0"/>
                  </a:moveTo>
                  <a:cubicBezTo>
                    <a:pt x="3545" y="0"/>
                    <a:pt x="2338" y="548"/>
                    <a:pt x="1442" y="1444"/>
                  </a:cubicBezTo>
                  <a:cubicBezTo>
                    <a:pt x="518" y="2368"/>
                    <a:pt x="1" y="3662"/>
                    <a:pt x="1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4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2" y="371"/>
                    <a:pt x="4400" y="298"/>
                    <a:pt x="4992" y="298"/>
                  </a:cubicBezTo>
                  <a:cubicBezTo>
                    <a:pt x="5583" y="298"/>
                    <a:pt x="6249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6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909" y="4956"/>
                  </a:lnTo>
                  <a:cubicBezTo>
                    <a:pt x="9909" y="3662"/>
                    <a:pt x="9391" y="2368"/>
                    <a:pt x="8467" y="1444"/>
                  </a:cubicBezTo>
                  <a:cubicBezTo>
                    <a:pt x="7543" y="556"/>
                    <a:pt x="6249" y="2"/>
                    <a:pt x="4955" y="2"/>
                  </a:cubicBezTo>
                  <a:cubicBezTo>
                    <a:pt x="4913" y="1"/>
                    <a:pt x="4871" y="0"/>
                    <a:pt x="4829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34"/>
            <p:cNvSpPr/>
            <p:nvPr/>
          </p:nvSpPr>
          <p:spPr>
            <a:xfrm>
              <a:off x="-2623175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1" y="1"/>
                  </a:moveTo>
                  <a:cubicBezTo>
                    <a:pt x="1" y="1295"/>
                    <a:pt x="518" y="2589"/>
                    <a:pt x="1442" y="3513"/>
                  </a:cubicBezTo>
                  <a:cubicBezTo>
                    <a:pt x="2367" y="4437"/>
                    <a:pt x="3661" y="4992"/>
                    <a:pt x="4955" y="4992"/>
                  </a:cubicBezTo>
                  <a:cubicBezTo>
                    <a:pt x="6249" y="4992"/>
                    <a:pt x="7543" y="4437"/>
                    <a:pt x="8467" y="3513"/>
                  </a:cubicBezTo>
                  <a:cubicBezTo>
                    <a:pt x="9391" y="2589"/>
                    <a:pt x="9909" y="1295"/>
                    <a:pt x="9909" y="1"/>
                  </a:cubicBezTo>
                  <a:lnTo>
                    <a:pt x="9909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1" y="4437"/>
                    <a:pt x="4955" y="4437"/>
                  </a:cubicBezTo>
                  <a:cubicBezTo>
                    <a:pt x="4363" y="4437"/>
                    <a:pt x="3772" y="4289"/>
                    <a:pt x="3217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8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34"/>
            <p:cNvSpPr/>
            <p:nvPr/>
          </p:nvSpPr>
          <p:spPr>
            <a:xfrm>
              <a:off x="-2590825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1" y="333"/>
                  </a:moveTo>
                  <a:cubicBezTo>
                    <a:pt x="5509" y="333"/>
                    <a:pt x="6988" y="1812"/>
                    <a:pt x="7025" y="3698"/>
                  </a:cubicBezTo>
                  <a:cubicBezTo>
                    <a:pt x="7025" y="5546"/>
                    <a:pt x="5509" y="7062"/>
                    <a:pt x="3661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1" y="333"/>
                  </a:cubicBezTo>
                  <a:close/>
                  <a:moveTo>
                    <a:pt x="3661" y="1"/>
                  </a:moveTo>
                  <a:cubicBezTo>
                    <a:pt x="1627" y="1"/>
                    <a:pt x="1" y="1664"/>
                    <a:pt x="1" y="3661"/>
                  </a:cubicBezTo>
                  <a:cubicBezTo>
                    <a:pt x="1" y="5694"/>
                    <a:pt x="1664" y="7321"/>
                    <a:pt x="3661" y="7321"/>
                  </a:cubicBezTo>
                  <a:cubicBezTo>
                    <a:pt x="5620" y="7321"/>
                    <a:pt x="7247" y="5694"/>
                    <a:pt x="7321" y="3661"/>
                  </a:cubicBezTo>
                  <a:cubicBezTo>
                    <a:pt x="7321" y="1627"/>
                    <a:pt x="5620" y="1"/>
                    <a:pt x="3661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34"/>
            <p:cNvSpPr/>
            <p:nvPr/>
          </p:nvSpPr>
          <p:spPr>
            <a:xfrm>
              <a:off x="-2576025" y="2949875"/>
              <a:ext cx="152525" cy="151600"/>
            </a:xfrm>
            <a:custGeom>
              <a:avLst/>
              <a:gdLst/>
              <a:ahLst/>
              <a:cxnLst/>
              <a:rect l="l" t="t" r="r" b="b"/>
              <a:pathLst>
                <a:path w="6101" h="6064" extrusionOk="0">
                  <a:moveTo>
                    <a:pt x="3069" y="222"/>
                  </a:moveTo>
                  <a:cubicBezTo>
                    <a:pt x="4584" y="222"/>
                    <a:pt x="5841" y="1442"/>
                    <a:pt x="5841" y="2995"/>
                  </a:cubicBezTo>
                  <a:cubicBezTo>
                    <a:pt x="5841" y="4511"/>
                    <a:pt x="4584" y="5768"/>
                    <a:pt x="3069" y="5768"/>
                  </a:cubicBezTo>
                  <a:cubicBezTo>
                    <a:pt x="1553" y="5768"/>
                    <a:pt x="296" y="4511"/>
                    <a:pt x="296" y="2995"/>
                  </a:cubicBezTo>
                  <a:cubicBezTo>
                    <a:pt x="296" y="1442"/>
                    <a:pt x="1553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5" y="0"/>
                    <a:pt x="0" y="1331"/>
                    <a:pt x="0" y="3032"/>
                  </a:cubicBezTo>
                  <a:cubicBezTo>
                    <a:pt x="0" y="4696"/>
                    <a:pt x="1368" y="6063"/>
                    <a:pt x="3069" y="6063"/>
                  </a:cubicBezTo>
                  <a:cubicBezTo>
                    <a:pt x="4732" y="6063"/>
                    <a:pt x="6100" y="4696"/>
                    <a:pt x="6100" y="3032"/>
                  </a:cubicBezTo>
                  <a:cubicBezTo>
                    <a:pt x="6100" y="1368"/>
                    <a:pt x="4769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34"/>
            <p:cNvSpPr/>
            <p:nvPr/>
          </p:nvSpPr>
          <p:spPr>
            <a:xfrm>
              <a:off x="-2527050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10" y="333"/>
                  </a:moveTo>
                  <a:cubicBezTo>
                    <a:pt x="1516" y="333"/>
                    <a:pt x="1886" y="703"/>
                    <a:pt x="1886" y="1110"/>
                  </a:cubicBezTo>
                  <a:cubicBezTo>
                    <a:pt x="1886" y="1517"/>
                    <a:pt x="1553" y="1886"/>
                    <a:pt x="1110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10" y="333"/>
                  </a:cubicBezTo>
                  <a:close/>
                  <a:moveTo>
                    <a:pt x="1110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10" y="2219"/>
                  </a:cubicBezTo>
                  <a:cubicBezTo>
                    <a:pt x="1701" y="2219"/>
                    <a:pt x="2145" y="1701"/>
                    <a:pt x="2219" y="1110"/>
                  </a:cubicBezTo>
                  <a:cubicBezTo>
                    <a:pt x="2219" y="481"/>
                    <a:pt x="1701" y="1"/>
                    <a:pt x="1110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34"/>
            <p:cNvSpPr/>
            <p:nvPr/>
          </p:nvSpPr>
          <p:spPr>
            <a:xfrm>
              <a:off x="-2308925" y="2820475"/>
              <a:ext cx="25900" cy="111850"/>
            </a:xfrm>
            <a:custGeom>
              <a:avLst/>
              <a:gdLst/>
              <a:ahLst/>
              <a:cxnLst/>
              <a:rect l="l" t="t" r="r" b="b"/>
              <a:pathLst>
                <a:path w="1036" h="4474" extrusionOk="0">
                  <a:moveTo>
                    <a:pt x="1" y="0"/>
                  </a:moveTo>
                  <a:lnTo>
                    <a:pt x="38" y="259"/>
                  </a:lnTo>
                  <a:cubicBezTo>
                    <a:pt x="148" y="259"/>
                    <a:pt x="222" y="259"/>
                    <a:pt x="333" y="370"/>
                  </a:cubicBezTo>
                  <a:cubicBezTo>
                    <a:pt x="592" y="629"/>
                    <a:pt x="740" y="1331"/>
                    <a:pt x="740" y="2440"/>
                  </a:cubicBezTo>
                  <a:cubicBezTo>
                    <a:pt x="740" y="3771"/>
                    <a:pt x="518" y="4104"/>
                    <a:pt x="407" y="4178"/>
                  </a:cubicBezTo>
                  <a:lnTo>
                    <a:pt x="296" y="4178"/>
                  </a:lnTo>
                  <a:lnTo>
                    <a:pt x="185" y="4474"/>
                  </a:lnTo>
                  <a:lnTo>
                    <a:pt x="333" y="4474"/>
                  </a:lnTo>
                  <a:cubicBezTo>
                    <a:pt x="407" y="4474"/>
                    <a:pt x="518" y="4474"/>
                    <a:pt x="592" y="4363"/>
                  </a:cubicBezTo>
                  <a:cubicBezTo>
                    <a:pt x="777" y="4252"/>
                    <a:pt x="1036" y="3882"/>
                    <a:pt x="1036" y="2403"/>
                  </a:cubicBezTo>
                  <a:cubicBezTo>
                    <a:pt x="1036" y="1146"/>
                    <a:pt x="814" y="444"/>
                    <a:pt x="518" y="111"/>
                  </a:cubicBezTo>
                  <a:cubicBezTo>
                    <a:pt x="370" y="37"/>
                    <a:pt x="185" y="0"/>
                    <a:pt x="1" y="0"/>
                  </a:cubicBezTo>
                  <a:close/>
                </a:path>
              </a:pathLst>
            </a:custGeom>
            <a:solidFill>
              <a:srgbClr val="3E3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34"/>
            <p:cNvSpPr/>
            <p:nvPr/>
          </p:nvSpPr>
          <p:spPr>
            <a:xfrm>
              <a:off x="-3403250" y="2994225"/>
              <a:ext cx="94300" cy="13900"/>
            </a:xfrm>
            <a:custGeom>
              <a:avLst/>
              <a:gdLst/>
              <a:ahLst/>
              <a:cxnLst/>
              <a:rect l="l" t="t" r="r" b="b"/>
              <a:pathLst>
                <a:path w="3772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7"/>
                  </a:cubicBezTo>
                  <a:cubicBezTo>
                    <a:pt x="0" y="408"/>
                    <a:pt x="148" y="555"/>
                    <a:pt x="296" y="555"/>
                  </a:cubicBezTo>
                  <a:lnTo>
                    <a:pt x="3476" y="555"/>
                  </a:lnTo>
                  <a:cubicBezTo>
                    <a:pt x="3623" y="555"/>
                    <a:pt x="3771" y="444"/>
                    <a:pt x="3771" y="297"/>
                  </a:cubicBezTo>
                  <a:cubicBezTo>
                    <a:pt x="3771" y="149"/>
                    <a:pt x="3623" y="1"/>
                    <a:pt x="3476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34"/>
            <p:cNvSpPr/>
            <p:nvPr/>
          </p:nvSpPr>
          <p:spPr>
            <a:xfrm>
              <a:off x="-3401400" y="3012725"/>
              <a:ext cx="85975" cy="13875"/>
            </a:xfrm>
            <a:custGeom>
              <a:avLst/>
              <a:gdLst/>
              <a:ahLst/>
              <a:cxnLst/>
              <a:rect l="l" t="t" r="r" b="b"/>
              <a:pathLst>
                <a:path w="3439" h="555" extrusionOk="0">
                  <a:moveTo>
                    <a:pt x="259" y="0"/>
                  </a:moveTo>
                  <a:cubicBezTo>
                    <a:pt x="111" y="0"/>
                    <a:pt x="0" y="148"/>
                    <a:pt x="0" y="296"/>
                  </a:cubicBezTo>
                  <a:cubicBezTo>
                    <a:pt x="0" y="407"/>
                    <a:pt x="111" y="555"/>
                    <a:pt x="259" y="555"/>
                  </a:cubicBezTo>
                  <a:lnTo>
                    <a:pt x="3180" y="555"/>
                  </a:lnTo>
                  <a:cubicBezTo>
                    <a:pt x="3328" y="555"/>
                    <a:pt x="3438" y="407"/>
                    <a:pt x="3438" y="296"/>
                  </a:cubicBezTo>
                  <a:cubicBezTo>
                    <a:pt x="3438" y="148"/>
                    <a:pt x="3328" y="0"/>
                    <a:pt x="3180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34"/>
            <p:cNvSpPr/>
            <p:nvPr/>
          </p:nvSpPr>
          <p:spPr>
            <a:xfrm>
              <a:off x="-3403250" y="3031200"/>
              <a:ext cx="82275" cy="13900"/>
            </a:xfrm>
            <a:custGeom>
              <a:avLst/>
              <a:gdLst/>
              <a:ahLst/>
              <a:cxnLst/>
              <a:rect l="l" t="t" r="r" b="b"/>
              <a:pathLst>
                <a:path w="3291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6"/>
                  </a:cubicBezTo>
                  <a:cubicBezTo>
                    <a:pt x="0" y="444"/>
                    <a:pt x="148" y="555"/>
                    <a:pt x="296" y="555"/>
                  </a:cubicBezTo>
                  <a:lnTo>
                    <a:pt x="3032" y="555"/>
                  </a:lnTo>
                  <a:cubicBezTo>
                    <a:pt x="3217" y="555"/>
                    <a:pt x="3291" y="444"/>
                    <a:pt x="3291" y="296"/>
                  </a:cubicBezTo>
                  <a:cubicBezTo>
                    <a:pt x="3291" y="149"/>
                    <a:pt x="3143" y="1"/>
                    <a:pt x="3032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34"/>
            <p:cNvSpPr/>
            <p:nvPr/>
          </p:nvSpPr>
          <p:spPr>
            <a:xfrm>
              <a:off x="-2629650" y="2763175"/>
              <a:ext cx="330000" cy="175625"/>
            </a:xfrm>
            <a:custGeom>
              <a:avLst/>
              <a:gdLst/>
              <a:ahLst/>
              <a:cxnLst/>
              <a:rect l="l" t="t" r="r" b="b"/>
              <a:pathLst>
                <a:path w="13200" h="7025" extrusionOk="0">
                  <a:moveTo>
                    <a:pt x="1" y="0"/>
                  </a:moveTo>
                  <a:lnTo>
                    <a:pt x="1" y="37"/>
                  </a:lnTo>
                  <a:cubicBezTo>
                    <a:pt x="3069" y="296"/>
                    <a:pt x="6175" y="481"/>
                    <a:pt x="9243" y="740"/>
                  </a:cubicBezTo>
                  <a:cubicBezTo>
                    <a:pt x="10020" y="850"/>
                    <a:pt x="10759" y="887"/>
                    <a:pt x="11536" y="961"/>
                  </a:cubicBezTo>
                  <a:cubicBezTo>
                    <a:pt x="11720" y="1035"/>
                    <a:pt x="11905" y="1035"/>
                    <a:pt x="12090" y="1072"/>
                  </a:cubicBezTo>
                  <a:cubicBezTo>
                    <a:pt x="12201" y="1072"/>
                    <a:pt x="12275" y="1072"/>
                    <a:pt x="12386" y="1109"/>
                  </a:cubicBezTo>
                  <a:cubicBezTo>
                    <a:pt x="12460" y="1109"/>
                    <a:pt x="12497" y="1220"/>
                    <a:pt x="12571" y="1294"/>
                  </a:cubicBezTo>
                  <a:cubicBezTo>
                    <a:pt x="12756" y="1627"/>
                    <a:pt x="12793" y="2034"/>
                    <a:pt x="12830" y="2403"/>
                  </a:cubicBezTo>
                  <a:cubicBezTo>
                    <a:pt x="13014" y="3956"/>
                    <a:pt x="13051" y="5509"/>
                    <a:pt x="13051" y="7025"/>
                  </a:cubicBezTo>
                  <a:cubicBezTo>
                    <a:pt x="13199" y="5509"/>
                    <a:pt x="13199" y="3956"/>
                    <a:pt x="13014" y="2366"/>
                  </a:cubicBezTo>
                  <a:cubicBezTo>
                    <a:pt x="12977" y="1960"/>
                    <a:pt x="12940" y="1590"/>
                    <a:pt x="12756" y="1183"/>
                  </a:cubicBezTo>
                  <a:cubicBezTo>
                    <a:pt x="12756" y="1109"/>
                    <a:pt x="12682" y="1035"/>
                    <a:pt x="12645" y="998"/>
                  </a:cubicBezTo>
                  <a:cubicBezTo>
                    <a:pt x="12645" y="924"/>
                    <a:pt x="12608" y="924"/>
                    <a:pt x="12571" y="887"/>
                  </a:cubicBezTo>
                  <a:lnTo>
                    <a:pt x="12460" y="887"/>
                  </a:lnTo>
                  <a:cubicBezTo>
                    <a:pt x="12312" y="850"/>
                    <a:pt x="12238" y="813"/>
                    <a:pt x="12127" y="813"/>
                  </a:cubicBezTo>
                  <a:cubicBezTo>
                    <a:pt x="11905" y="740"/>
                    <a:pt x="11720" y="740"/>
                    <a:pt x="11536" y="703"/>
                  </a:cubicBezTo>
                  <a:cubicBezTo>
                    <a:pt x="10759" y="592"/>
                    <a:pt x="10020" y="555"/>
                    <a:pt x="9243" y="481"/>
                  </a:cubicBezTo>
                  <a:cubicBezTo>
                    <a:pt x="7691" y="333"/>
                    <a:pt x="6138" y="259"/>
                    <a:pt x="4622" y="148"/>
                  </a:cubicBezTo>
                  <a:lnTo>
                    <a:pt x="2293" y="37"/>
                  </a:lnTo>
                  <a:cubicBezTo>
                    <a:pt x="1517" y="0"/>
                    <a:pt x="777" y="0"/>
                    <a:pt x="1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34"/>
            <p:cNvSpPr/>
            <p:nvPr/>
          </p:nvSpPr>
          <p:spPr>
            <a:xfrm>
              <a:off x="-2690650" y="2840800"/>
              <a:ext cx="362350" cy="216300"/>
            </a:xfrm>
            <a:custGeom>
              <a:avLst/>
              <a:gdLst/>
              <a:ahLst/>
              <a:cxnLst/>
              <a:rect l="l" t="t" r="r" b="b"/>
              <a:pathLst>
                <a:path w="14494" h="8652" extrusionOk="0">
                  <a:moveTo>
                    <a:pt x="4696" y="1"/>
                  </a:moveTo>
                  <a:cubicBezTo>
                    <a:pt x="4548" y="1"/>
                    <a:pt x="4400" y="1"/>
                    <a:pt x="4289" y="38"/>
                  </a:cubicBezTo>
                  <a:cubicBezTo>
                    <a:pt x="3957" y="112"/>
                    <a:pt x="3698" y="186"/>
                    <a:pt x="3439" y="333"/>
                  </a:cubicBezTo>
                  <a:cubicBezTo>
                    <a:pt x="2921" y="555"/>
                    <a:pt x="2515" y="925"/>
                    <a:pt x="2145" y="1406"/>
                  </a:cubicBezTo>
                  <a:cubicBezTo>
                    <a:pt x="1997" y="1627"/>
                    <a:pt x="1812" y="1849"/>
                    <a:pt x="1738" y="2108"/>
                  </a:cubicBezTo>
                  <a:cubicBezTo>
                    <a:pt x="1664" y="2182"/>
                    <a:pt x="1664" y="2219"/>
                    <a:pt x="1627" y="2330"/>
                  </a:cubicBezTo>
                  <a:cubicBezTo>
                    <a:pt x="1627" y="2404"/>
                    <a:pt x="1627" y="2404"/>
                    <a:pt x="1590" y="2515"/>
                  </a:cubicBezTo>
                  <a:lnTo>
                    <a:pt x="1516" y="2884"/>
                  </a:lnTo>
                  <a:cubicBezTo>
                    <a:pt x="1221" y="3846"/>
                    <a:pt x="962" y="4770"/>
                    <a:pt x="703" y="5731"/>
                  </a:cubicBezTo>
                  <a:cubicBezTo>
                    <a:pt x="505" y="6591"/>
                    <a:pt x="277" y="7480"/>
                    <a:pt x="99" y="8346"/>
                  </a:cubicBezTo>
                  <a:lnTo>
                    <a:pt x="99" y="8346"/>
                  </a:lnTo>
                  <a:lnTo>
                    <a:pt x="1812" y="2995"/>
                  </a:lnTo>
                  <a:cubicBezTo>
                    <a:pt x="1849" y="2773"/>
                    <a:pt x="1960" y="2552"/>
                    <a:pt x="2034" y="2330"/>
                  </a:cubicBezTo>
                  <a:cubicBezTo>
                    <a:pt x="2145" y="2145"/>
                    <a:pt x="2293" y="1886"/>
                    <a:pt x="2404" y="1701"/>
                  </a:cubicBezTo>
                  <a:cubicBezTo>
                    <a:pt x="2737" y="1332"/>
                    <a:pt x="3106" y="1036"/>
                    <a:pt x="3587" y="851"/>
                  </a:cubicBezTo>
                  <a:cubicBezTo>
                    <a:pt x="4030" y="666"/>
                    <a:pt x="4511" y="555"/>
                    <a:pt x="4992" y="555"/>
                  </a:cubicBezTo>
                  <a:lnTo>
                    <a:pt x="9428" y="555"/>
                  </a:lnTo>
                  <a:cubicBezTo>
                    <a:pt x="9601" y="555"/>
                    <a:pt x="9773" y="551"/>
                    <a:pt x="9943" y="551"/>
                  </a:cubicBezTo>
                  <a:cubicBezTo>
                    <a:pt x="10283" y="551"/>
                    <a:pt x="10611" y="568"/>
                    <a:pt x="10907" y="666"/>
                  </a:cubicBezTo>
                  <a:cubicBezTo>
                    <a:pt x="11425" y="777"/>
                    <a:pt x="11831" y="1036"/>
                    <a:pt x="12201" y="1332"/>
                  </a:cubicBezTo>
                  <a:cubicBezTo>
                    <a:pt x="12571" y="1664"/>
                    <a:pt x="12866" y="2071"/>
                    <a:pt x="13051" y="2552"/>
                  </a:cubicBezTo>
                  <a:lnTo>
                    <a:pt x="13495" y="3920"/>
                  </a:lnTo>
                  <a:lnTo>
                    <a:pt x="14419" y="6729"/>
                  </a:lnTo>
                  <a:lnTo>
                    <a:pt x="14493" y="6729"/>
                  </a:lnTo>
                  <a:cubicBezTo>
                    <a:pt x="14308" y="5768"/>
                    <a:pt x="14013" y="4807"/>
                    <a:pt x="13791" y="3846"/>
                  </a:cubicBezTo>
                  <a:cubicBezTo>
                    <a:pt x="13717" y="3365"/>
                    <a:pt x="13569" y="2921"/>
                    <a:pt x="13421" y="2404"/>
                  </a:cubicBezTo>
                  <a:cubicBezTo>
                    <a:pt x="13273" y="1849"/>
                    <a:pt x="12940" y="1406"/>
                    <a:pt x="12534" y="1036"/>
                  </a:cubicBezTo>
                  <a:cubicBezTo>
                    <a:pt x="12127" y="666"/>
                    <a:pt x="11646" y="333"/>
                    <a:pt x="11092" y="186"/>
                  </a:cubicBezTo>
                  <a:cubicBezTo>
                    <a:pt x="10981" y="149"/>
                    <a:pt x="10833" y="112"/>
                    <a:pt x="10685" y="112"/>
                  </a:cubicBezTo>
                  <a:cubicBezTo>
                    <a:pt x="10574" y="38"/>
                    <a:pt x="10389" y="38"/>
                    <a:pt x="10279" y="38"/>
                  </a:cubicBezTo>
                  <a:lnTo>
                    <a:pt x="9539" y="38"/>
                  </a:lnTo>
                  <a:lnTo>
                    <a:pt x="6581" y="1"/>
                  </a:lnTo>
                  <a:close/>
                  <a:moveTo>
                    <a:pt x="99" y="8346"/>
                  </a:moveTo>
                  <a:lnTo>
                    <a:pt x="1" y="8652"/>
                  </a:lnTo>
                  <a:lnTo>
                    <a:pt x="38" y="8652"/>
                  </a:lnTo>
                  <a:cubicBezTo>
                    <a:pt x="57" y="8550"/>
                    <a:pt x="77" y="8449"/>
                    <a:pt x="99" y="8346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34"/>
            <p:cNvSpPr/>
            <p:nvPr/>
          </p:nvSpPr>
          <p:spPr>
            <a:xfrm>
              <a:off x="-2688800" y="2852250"/>
              <a:ext cx="362350" cy="204850"/>
            </a:xfrm>
            <a:custGeom>
              <a:avLst/>
              <a:gdLst/>
              <a:ahLst/>
              <a:cxnLst/>
              <a:rect l="l" t="t" r="r" b="b"/>
              <a:pathLst>
                <a:path w="14494" h="8194" extrusionOk="0">
                  <a:moveTo>
                    <a:pt x="4761" y="0"/>
                  </a:moveTo>
                  <a:cubicBezTo>
                    <a:pt x="4371" y="0"/>
                    <a:pt x="3967" y="107"/>
                    <a:pt x="3587" y="282"/>
                  </a:cubicBezTo>
                  <a:cubicBezTo>
                    <a:pt x="3180" y="504"/>
                    <a:pt x="2773" y="837"/>
                    <a:pt x="2441" y="1206"/>
                  </a:cubicBezTo>
                  <a:cubicBezTo>
                    <a:pt x="2256" y="1391"/>
                    <a:pt x="2108" y="1613"/>
                    <a:pt x="2034" y="1872"/>
                  </a:cubicBezTo>
                  <a:cubicBezTo>
                    <a:pt x="1923" y="2094"/>
                    <a:pt x="1886" y="2315"/>
                    <a:pt x="1812" y="2537"/>
                  </a:cubicBezTo>
                  <a:lnTo>
                    <a:pt x="1" y="8194"/>
                  </a:lnTo>
                  <a:cubicBezTo>
                    <a:pt x="407" y="7270"/>
                    <a:pt x="740" y="6345"/>
                    <a:pt x="962" y="5458"/>
                  </a:cubicBezTo>
                  <a:lnTo>
                    <a:pt x="1960" y="2648"/>
                  </a:lnTo>
                  <a:cubicBezTo>
                    <a:pt x="2071" y="2426"/>
                    <a:pt x="2145" y="2168"/>
                    <a:pt x="2256" y="1983"/>
                  </a:cubicBezTo>
                  <a:cubicBezTo>
                    <a:pt x="2330" y="1798"/>
                    <a:pt x="2478" y="1613"/>
                    <a:pt x="2626" y="1428"/>
                  </a:cubicBezTo>
                  <a:cubicBezTo>
                    <a:pt x="2884" y="1132"/>
                    <a:pt x="3254" y="837"/>
                    <a:pt x="3698" y="652"/>
                  </a:cubicBezTo>
                  <a:cubicBezTo>
                    <a:pt x="3920" y="578"/>
                    <a:pt x="4104" y="504"/>
                    <a:pt x="4326" y="467"/>
                  </a:cubicBezTo>
                  <a:cubicBezTo>
                    <a:pt x="4437" y="430"/>
                    <a:pt x="4548" y="430"/>
                    <a:pt x="4659" y="430"/>
                  </a:cubicBezTo>
                  <a:lnTo>
                    <a:pt x="6507" y="430"/>
                  </a:lnTo>
                  <a:lnTo>
                    <a:pt x="9465" y="393"/>
                  </a:lnTo>
                  <a:lnTo>
                    <a:pt x="10537" y="393"/>
                  </a:lnTo>
                  <a:cubicBezTo>
                    <a:pt x="10611" y="393"/>
                    <a:pt x="10759" y="393"/>
                    <a:pt x="10833" y="430"/>
                  </a:cubicBezTo>
                  <a:cubicBezTo>
                    <a:pt x="11314" y="504"/>
                    <a:pt x="11683" y="763"/>
                    <a:pt x="12053" y="1022"/>
                  </a:cubicBezTo>
                  <a:cubicBezTo>
                    <a:pt x="12423" y="1317"/>
                    <a:pt x="12682" y="1650"/>
                    <a:pt x="12866" y="2094"/>
                  </a:cubicBezTo>
                  <a:lnTo>
                    <a:pt x="13384" y="3462"/>
                  </a:lnTo>
                  <a:cubicBezTo>
                    <a:pt x="13717" y="4386"/>
                    <a:pt x="14086" y="5310"/>
                    <a:pt x="14456" y="6234"/>
                  </a:cubicBezTo>
                  <a:lnTo>
                    <a:pt x="14493" y="6234"/>
                  </a:lnTo>
                  <a:lnTo>
                    <a:pt x="13569" y="3425"/>
                  </a:lnTo>
                  <a:lnTo>
                    <a:pt x="13125" y="1983"/>
                  </a:lnTo>
                  <a:cubicBezTo>
                    <a:pt x="12977" y="1539"/>
                    <a:pt x="12645" y="1132"/>
                    <a:pt x="12275" y="800"/>
                  </a:cubicBezTo>
                  <a:cubicBezTo>
                    <a:pt x="11905" y="467"/>
                    <a:pt x="11462" y="245"/>
                    <a:pt x="10981" y="97"/>
                  </a:cubicBezTo>
                  <a:cubicBezTo>
                    <a:pt x="10759" y="23"/>
                    <a:pt x="10519" y="5"/>
                    <a:pt x="10269" y="5"/>
                  </a:cubicBezTo>
                  <a:cubicBezTo>
                    <a:pt x="10020" y="5"/>
                    <a:pt x="9761" y="23"/>
                    <a:pt x="9502" y="23"/>
                  </a:cubicBezTo>
                  <a:lnTo>
                    <a:pt x="5066" y="23"/>
                  </a:lnTo>
                  <a:cubicBezTo>
                    <a:pt x="4965" y="8"/>
                    <a:pt x="4863" y="0"/>
                    <a:pt x="4761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34"/>
            <p:cNvSpPr/>
            <p:nvPr/>
          </p:nvSpPr>
          <p:spPr>
            <a:xfrm>
              <a:off x="-2651825" y="2878300"/>
              <a:ext cx="288400" cy="152925"/>
            </a:xfrm>
            <a:custGeom>
              <a:avLst/>
              <a:gdLst/>
              <a:ahLst/>
              <a:cxnLst/>
              <a:rect l="l" t="t" r="r" b="b"/>
              <a:pathLst>
                <a:path w="11536" h="6117" extrusionOk="0">
                  <a:moveTo>
                    <a:pt x="3318" y="0"/>
                  </a:moveTo>
                  <a:cubicBezTo>
                    <a:pt x="3250" y="0"/>
                    <a:pt x="3180" y="4"/>
                    <a:pt x="3106" y="16"/>
                  </a:cubicBezTo>
                  <a:cubicBezTo>
                    <a:pt x="2921" y="16"/>
                    <a:pt x="2662" y="127"/>
                    <a:pt x="2477" y="201"/>
                  </a:cubicBezTo>
                  <a:cubicBezTo>
                    <a:pt x="2108" y="386"/>
                    <a:pt x="1812" y="719"/>
                    <a:pt x="1553" y="1089"/>
                  </a:cubicBezTo>
                  <a:cubicBezTo>
                    <a:pt x="1442" y="1273"/>
                    <a:pt x="1368" y="1495"/>
                    <a:pt x="1331" y="1680"/>
                  </a:cubicBezTo>
                  <a:lnTo>
                    <a:pt x="1147" y="2309"/>
                  </a:lnTo>
                  <a:lnTo>
                    <a:pt x="0" y="6117"/>
                  </a:lnTo>
                  <a:lnTo>
                    <a:pt x="259" y="6117"/>
                  </a:lnTo>
                  <a:cubicBezTo>
                    <a:pt x="814" y="4971"/>
                    <a:pt x="1331" y="3714"/>
                    <a:pt x="1812" y="2530"/>
                  </a:cubicBezTo>
                  <a:lnTo>
                    <a:pt x="2034" y="1902"/>
                  </a:lnTo>
                  <a:lnTo>
                    <a:pt x="2108" y="1643"/>
                  </a:lnTo>
                  <a:cubicBezTo>
                    <a:pt x="2182" y="1532"/>
                    <a:pt x="2182" y="1495"/>
                    <a:pt x="2219" y="1458"/>
                  </a:cubicBezTo>
                  <a:cubicBezTo>
                    <a:pt x="2367" y="1273"/>
                    <a:pt x="2588" y="1052"/>
                    <a:pt x="2847" y="941"/>
                  </a:cubicBezTo>
                  <a:cubicBezTo>
                    <a:pt x="2995" y="904"/>
                    <a:pt x="3106" y="867"/>
                    <a:pt x="3217" y="867"/>
                  </a:cubicBezTo>
                  <a:lnTo>
                    <a:pt x="5028" y="867"/>
                  </a:lnTo>
                  <a:cubicBezTo>
                    <a:pt x="5916" y="867"/>
                    <a:pt x="6729" y="830"/>
                    <a:pt x="7579" y="830"/>
                  </a:cubicBezTo>
                  <a:lnTo>
                    <a:pt x="8836" y="756"/>
                  </a:lnTo>
                  <a:cubicBezTo>
                    <a:pt x="9058" y="756"/>
                    <a:pt x="9391" y="867"/>
                    <a:pt x="9613" y="1052"/>
                  </a:cubicBezTo>
                  <a:cubicBezTo>
                    <a:pt x="9761" y="1126"/>
                    <a:pt x="9835" y="1237"/>
                    <a:pt x="9909" y="1384"/>
                  </a:cubicBezTo>
                  <a:cubicBezTo>
                    <a:pt x="9983" y="1421"/>
                    <a:pt x="10020" y="1495"/>
                    <a:pt x="10056" y="1569"/>
                  </a:cubicBezTo>
                  <a:cubicBezTo>
                    <a:pt x="10056" y="1569"/>
                    <a:pt x="10093" y="1680"/>
                    <a:pt x="10167" y="1791"/>
                  </a:cubicBezTo>
                  <a:lnTo>
                    <a:pt x="10685" y="2937"/>
                  </a:lnTo>
                  <a:cubicBezTo>
                    <a:pt x="10944" y="3529"/>
                    <a:pt x="11166" y="4083"/>
                    <a:pt x="11461" y="4638"/>
                  </a:cubicBezTo>
                  <a:lnTo>
                    <a:pt x="11535" y="4601"/>
                  </a:lnTo>
                  <a:lnTo>
                    <a:pt x="11055" y="2789"/>
                  </a:lnTo>
                  <a:lnTo>
                    <a:pt x="10685" y="1606"/>
                  </a:lnTo>
                  <a:cubicBezTo>
                    <a:pt x="10574" y="1200"/>
                    <a:pt x="10315" y="793"/>
                    <a:pt x="9983" y="534"/>
                  </a:cubicBezTo>
                  <a:cubicBezTo>
                    <a:pt x="9613" y="275"/>
                    <a:pt x="9243" y="53"/>
                    <a:pt x="8763" y="16"/>
                  </a:cubicBezTo>
                  <a:lnTo>
                    <a:pt x="3734" y="16"/>
                  </a:lnTo>
                  <a:cubicBezTo>
                    <a:pt x="3587" y="16"/>
                    <a:pt x="3455" y="0"/>
                    <a:pt x="33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34"/>
            <p:cNvSpPr/>
            <p:nvPr/>
          </p:nvSpPr>
          <p:spPr>
            <a:xfrm>
              <a:off x="-2659225" y="2880650"/>
              <a:ext cx="301350" cy="177375"/>
            </a:xfrm>
            <a:custGeom>
              <a:avLst/>
              <a:gdLst/>
              <a:ahLst/>
              <a:cxnLst/>
              <a:rect l="l" t="t" r="r" b="b"/>
              <a:pathLst>
                <a:path w="12054" h="7095" extrusionOk="0">
                  <a:moveTo>
                    <a:pt x="9917" y="261"/>
                  </a:moveTo>
                  <a:cubicBezTo>
                    <a:pt x="10060" y="333"/>
                    <a:pt x="10193" y="418"/>
                    <a:pt x="10316" y="514"/>
                  </a:cubicBezTo>
                  <a:cubicBezTo>
                    <a:pt x="10192" y="418"/>
                    <a:pt x="10057" y="331"/>
                    <a:pt x="9917" y="261"/>
                  </a:cubicBezTo>
                  <a:close/>
                  <a:moveTo>
                    <a:pt x="10316" y="514"/>
                  </a:moveTo>
                  <a:cubicBezTo>
                    <a:pt x="10504" y="682"/>
                    <a:pt x="10670" y="886"/>
                    <a:pt x="10797" y="1105"/>
                  </a:cubicBezTo>
                  <a:lnTo>
                    <a:pt x="10797" y="1105"/>
                  </a:lnTo>
                  <a:cubicBezTo>
                    <a:pt x="10685" y="877"/>
                    <a:pt x="10522" y="674"/>
                    <a:pt x="10316" y="514"/>
                  </a:cubicBezTo>
                  <a:close/>
                  <a:moveTo>
                    <a:pt x="10797" y="1105"/>
                  </a:moveTo>
                  <a:lnTo>
                    <a:pt x="10797" y="1105"/>
                  </a:lnTo>
                  <a:cubicBezTo>
                    <a:pt x="10866" y="1245"/>
                    <a:pt x="10916" y="1394"/>
                    <a:pt x="10944" y="1549"/>
                  </a:cubicBezTo>
                  <a:lnTo>
                    <a:pt x="11314" y="2732"/>
                  </a:lnTo>
                  <a:lnTo>
                    <a:pt x="12053" y="5135"/>
                  </a:lnTo>
                  <a:lnTo>
                    <a:pt x="11388" y="2843"/>
                  </a:lnTo>
                  <a:lnTo>
                    <a:pt x="11018" y="1623"/>
                  </a:lnTo>
                  <a:cubicBezTo>
                    <a:pt x="10970" y="1447"/>
                    <a:pt x="10895" y="1272"/>
                    <a:pt x="10797" y="1105"/>
                  </a:cubicBezTo>
                  <a:close/>
                  <a:moveTo>
                    <a:pt x="3651" y="1"/>
                  </a:moveTo>
                  <a:cubicBezTo>
                    <a:pt x="3583" y="1"/>
                    <a:pt x="3513" y="9"/>
                    <a:pt x="3439" y="33"/>
                  </a:cubicBezTo>
                  <a:cubicBezTo>
                    <a:pt x="3180" y="33"/>
                    <a:pt x="2958" y="107"/>
                    <a:pt x="2773" y="218"/>
                  </a:cubicBezTo>
                  <a:cubicBezTo>
                    <a:pt x="2404" y="403"/>
                    <a:pt x="2071" y="736"/>
                    <a:pt x="1849" y="1106"/>
                  </a:cubicBezTo>
                  <a:cubicBezTo>
                    <a:pt x="1701" y="1253"/>
                    <a:pt x="1664" y="1512"/>
                    <a:pt x="1627" y="1697"/>
                  </a:cubicBezTo>
                  <a:lnTo>
                    <a:pt x="1443" y="2289"/>
                  </a:lnTo>
                  <a:lnTo>
                    <a:pt x="703" y="4692"/>
                  </a:lnTo>
                  <a:lnTo>
                    <a:pt x="1" y="7095"/>
                  </a:lnTo>
                  <a:lnTo>
                    <a:pt x="1516" y="2289"/>
                  </a:lnTo>
                  <a:lnTo>
                    <a:pt x="1701" y="1697"/>
                  </a:lnTo>
                  <a:cubicBezTo>
                    <a:pt x="1812" y="1438"/>
                    <a:pt x="1849" y="1290"/>
                    <a:pt x="1960" y="1106"/>
                  </a:cubicBezTo>
                  <a:cubicBezTo>
                    <a:pt x="2182" y="736"/>
                    <a:pt x="2515" y="440"/>
                    <a:pt x="2884" y="255"/>
                  </a:cubicBezTo>
                  <a:cubicBezTo>
                    <a:pt x="3069" y="181"/>
                    <a:pt x="3291" y="107"/>
                    <a:pt x="3476" y="70"/>
                  </a:cubicBezTo>
                  <a:lnTo>
                    <a:pt x="9169" y="70"/>
                  </a:lnTo>
                  <a:cubicBezTo>
                    <a:pt x="9425" y="70"/>
                    <a:pt x="9680" y="143"/>
                    <a:pt x="9917" y="261"/>
                  </a:cubicBezTo>
                  <a:lnTo>
                    <a:pt x="9917" y="261"/>
                  </a:lnTo>
                  <a:cubicBezTo>
                    <a:pt x="9672" y="139"/>
                    <a:pt x="9399" y="57"/>
                    <a:pt x="9095" y="33"/>
                  </a:cubicBezTo>
                  <a:lnTo>
                    <a:pt x="4067" y="33"/>
                  </a:lnTo>
                  <a:cubicBezTo>
                    <a:pt x="3920" y="33"/>
                    <a:pt x="3788" y="1"/>
                    <a:pt x="3651" y="1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34"/>
            <p:cNvSpPr/>
            <p:nvPr/>
          </p:nvSpPr>
          <p:spPr>
            <a:xfrm>
              <a:off x="-3385700" y="2838950"/>
              <a:ext cx="421500" cy="218150"/>
            </a:xfrm>
            <a:custGeom>
              <a:avLst/>
              <a:gdLst/>
              <a:ahLst/>
              <a:cxnLst/>
              <a:rect l="l" t="t" r="r" b="b"/>
              <a:pathLst>
                <a:path w="16860" h="8726" extrusionOk="0">
                  <a:moveTo>
                    <a:pt x="11092" y="1"/>
                  </a:moveTo>
                  <a:lnTo>
                    <a:pt x="8319" y="38"/>
                  </a:lnTo>
                  <a:cubicBezTo>
                    <a:pt x="7395" y="75"/>
                    <a:pt x="6471" y="75"/>
                    <a:pt x="5546" y="112"/>
                  </a:cubicBezTo>
                  <a:lnTo>
                    <a:pt x="2774" y="260"/>
                  </a:lnTo>
                  <a:cubicBezTo>
                    <a:pt x="1849" y="370"/>
                    <a:pt x="925" y="407"/>
                    <a:pt x="1" y="481"/>
                  </a:cubicBezTo>
                  <a:lnTo>
                    <a:pt x="1" y="555"/>
                  </a:lnTo>
                  <a:lnTo>
                    <a:pt x="11055" y="592"/>
                  </a:lnTo>
                  <a:lnTo>
                    <a:pt x="11757" y="592"/>
                  </a:lnTo>
                  <a:cubicBezTo>
                    <a:pt x="11979" y="592"/>
                    <a:pt x="12201" y="592"/>
                    <a:pt x="12423" y="629"/>
                  </a:cubicBezTo>
                  <a:cubicBezTo>
                    <a:pt x="12903" y="703"/>
                    <a:pt x="13310" y="925"/>
                    <a:pt x="13680" y="1184"/>
                  </a:cubicBezTo>
                  <a:cubicBezTo>
                    <a:pt x="14050" y="1480"/>
                    <a:pt x="14345" y="1775"/>
                    <a:pt x="14567" y="2182"/>
                  </a:cubicBezTo>
                  <a:cubicBezTo>
                    <a:pt x="14715" y="2441"/>
                    <a:pt x="14752" y="2626"/>
                    <a:pt x="14826" y="2847"/>
                  </a:cubicBezTo>
                  <a:lnTo>
                    <a:pt x="15085" y="3513"/>
                  </a:lnTo>
                  <a:lnTo>
                    <a:pt x="16785" y="8726"/>
                  </a:lnTo>
                  <a:lnTo>
                    <a:pt x="16859" y="8615"/>
                  </a:lnTo>
                  <a:cubicBezTo>
                    <a:pt x="16674" y="7765"/>
                    <a:pt x="16453" y="6840"/>
                    <a:pt x="16231" y="5953"/>
                  </a:cubicBezTo>
                  <a:cubicBezTo>
                    <a:pt x="16009" y="5029"/>
                    <a:pt x="15750" y="4141"/>
                    <a:pt x="15491" y="3254"/>
                  </a:cubicBezTo>
                  <a:lnTo>
                    <a:pt x="15307" y="2626"/>
                  </a:lnTo>
                  <a:cubicBezTo>
                    <a:pt x="15270" y="2404"/>
                    <a:pt x="15159" y="2108"/>
                    <a:pt x="15011" y="1886"/>
                  </a:cubicBezTo>
                  <a:cubicBezTo>
                    <a:pt x="14789" y="1406"/>
                    <a:pt x="14419" y="999"/>
                    <a:pt x="14013" y="666"/>
                  </a:cubicBezTo>
                  <a:cubicBezTo>
                    <a:pt x="13606" y="370"/>
                    <a:pt x="13088" y="112"/>
                    <a:pt x="12571" y="38"/>
                  </a:cubicBezTo>
                  <a:cubicBezTo>
                    <a:pt x="12423" y="38"/>
                    <a:pt x="12312" y="1"/>
                    <a:pt x="12164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34"/>
            <p:cNvSpPr/>
            <p:nvPr/>
          </p:nvSpPr>
          <p:spPr>
            <a:xfrm>
              <a:off x="-3385700" y="2850975"/>
              <a:ext cx="419650" cy="206125"/>
            </a:xfrm>
            <a:custGeom>
              <a:avLst/>
              <a:gdLst/>
              <a:ahLst/>
              <a:cxnLst/>
              <a:rect l="l" t="t" r="r" b="b"/>
              <a:pathLst>
                <a:path w="16786" h="8245" extrusionOk="0">
                  <a:moveTo>
                    <a:pt x="1" y="0"/>
                  </a:moveTo>
                  <a:lnTo>
                    <a:pt x="1" y="74"/>
                  </a:lnTo>
                  <a:cubicBezTo>
                    <a:pt x="925" y="148"/>
                    <a:pt x="1849" y="185"/>
                    <a:pt x="2774" y="259"/>
                  </a:cubicBezTo>
                  <a:lnTo>
                    <a:pt x="5546" y="333"/>
                  </a:lnTo>
                  <a:cubicBezTo>
                    <a:pt x="6471" y="370"/>
                    <a:pt x="7395" y="370"/>
                    <a:pt x="8319" y="370"/>
                  </a:cubicBezTo>
                  <a:lnTo>
                    <a:pt x="11092" y="444"/>
                  </a:lnTo>
                  <a:lnTo>
                    <a:pt x="12127" y="444"/>
                  </a:lnTo>
                  <a:cubicBezTo>
                    <a:pt x="12201" y="444"/>
                    <a:pt x="12312" y="481"/>
                    <a:pt x="12386" y="481"/>
                  </a:cubicBezTo>
                  <a:cubicBezTo>
                    <a:pt x="12756" y="518"/>
                    <a:pt x="13162" y="703"/>
                    <a:pt x="13495" y="925"/>
                  </a:cubicBezTo>
                  <a:cubicBezTo>
                    <a:pt x="13828" y="1220"/>
                    <a:pt x="14160" y="1479"/>
                    <a:pt x="14345" y="1849"/>
                  </a:cubicBezTo>
                  <a:cubicBezTo>
                    <a:pt x="14419" y="2034"/>
                    <a:pt x="14456" y="2219"/>
                    <a:pt x="14567" y="2477"/>
                  </a:cubicBezTo>
                  <a:lnTo>
                    <a:pt x="14789" y="3106"/>
                  </a:lnTo>
                  <a:lnTo>
                    <a:pt x="15750" y="5694"/>
                  </a:lnTo>
                  <a:cubicBezTo>
                    <a:pt x="16083" y="6544"/>
                    <a:pt x="16416" y="7395"/>
                    <a:pt x="16785" y="8245"/>
                  </a:cubicBezTo>
                  <a:lnTo>
                    <a:pt x="15122" y="2921"/>
                  </a:lnTo>
                  <a:lnTo>
                    <a:pt x="14900" y="2293"/>
                  </a:lnTo>
                  <a:cubicBezTo>
                    <a:pt x="14789" y="2034"/>
                    <a:pt x="14715" y="1812"/>
                    <a:pt x="14604" y="1627"/>
                  </a:cubicBezTo>
                  <a:cubicBezTo>
                    <a:pt x="14382" y="1257"/>
                    <a:pt x="14050" y="888"/>
                    <a:pt x="13680" y="629"/>
                  </a:cubicBezTo>
                  <a:cubicBezTo>
                    <a:pt x="13310" y="333"/>
                    <a:pt x="12903" y="148"/>
                    <a:pt x="12423" y="74"/>
                  </a:cubicBezTo>
                  <a:cubicBezTo>
                    <a:pt x="12201" y="0"/>
                    <a:pt x="11979" y="0"/>
                    <a:pt x="11757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34"/>
            <p:cNvSpPr/>
            <p:nvPr/>
          </p:nvSpPr>
          <p:spPr>
            <a:xfrm>
              <a:off x="-3308050" y="2879625"/>
              <a:ext cx="300400" cy="151600"/>
            </a:xfrm>
            <a:custGeom>
              <a:avLst/>
              <a:gdLst/>
              <a:ahLst/>
              <a:cxnLst/>
              <a:rect l="l" t="t" r="r" b="b"/>
              <a:pathLst>
                <a:path w="12016" h="6064" extrusionOk="0">
                  <a:moveTo>
                    <a:pt x="3217" y="0"/>
                  </a:moveTo>
                  <a:cubicBezTo>
                    <a:pt x="2736" y="0"/>
                    <a:pt x="2292" y="259"/>
                    <a:pt x="1923" y="555"/>
                  </a:cubicBezTo>
                  <a:cubicBezTo>
                    <a:pt x="1812" y="703"/>
                    <a:pt x="1627" y="888"/>
                    <a:pt x="1516" y="1147"/>
                  </a:cubicBezTo>
                  <a:cubicBezTo>
                    <a:pt x="1442" y="1331"/>
                    <a:pt x="1368" y="1553"/>
                    <a:pt x="1294" y="1775"/>
                  </a:cubicBezTo>
                  <a:lnTo>
                    <a:pt x="0" y="6064"/>
                  </a:lnTo>
                  <a:lnTo>
                    <a:pt x="222" y="6064"/>
                  </a:lnTo>
                  <a:cubicBezTo>
                    <a:pt x="888" y="4733"/>
                    <a:pt x="1442" y="3328"/>
                    <a:pt x="1923" y="1960"/>
                  </a:cubicBezTo>
                  <a:lnTo>
                    <a:pt x="2071" y="1627"/>
                  </a:lnTo>
                  <a:lnTo>
                    <a:pt x="2108" y="1553"/>
                  </a:lnTo>
                  <a:lnTo>
                    <a:pt x="2108" y="1479"/>
                  </a:lnTo>
                  <a:cubicBezTo>
                    <a:pt x="2108" y="1442"/>
                    <a:pt x="2182" y="1442"/>
                    <a:pt x="2182" y="1405"/>
                  </a:cubicBezTo>
                  <a:cubicBezTo>
                    <a:pt x="2255" y="1294"/>
                    <a:pt x="2366" y="1184"/>
                    <a:pt x="2477" y="1073"/>
                  </a:cubicBezTo>
                  <a:cubicBezTo>
                    <a:pt x="2625" y="999"/>
                    <a:pt x="2773" y="888"/>
                    <a:pt x="2921" y="851"/>
                  </a:cubicBezTo>
                  <a:cubicBezTo>
                    <a:pt x="3032" y="814"/>
                    <a:pt x="3217" y="740"/>
                    <a:pt x="3328" y="740"/>
                  </a:cubicBezTo>
                  <a:lnTo>
                    <a:pt x="6100" y="814"/>
                  </a:lnTo>
                  <a:lnTo>
                    <a:pt x="8836" y="740"/>
                  </a:lnTo>
                  <a:cubicBezTo>
                    <a:pt x="9095" y="740"/>
                    <a:pt x="9428" y="888"/>
                    <a:pt x="9650" y="1073"/>
                  </a:cubicBezTo>
                  <a:cubicBezTo>
                    <a:pt x="9797" y="1184"/>
                    <a:pt x="9871" y="1257"/>
                    <a:pt x="9982" y="1405"/>
                  </a:cubicBezTo>
                  <a:cubicBezTo>
                    <a:pt x="10019" y="1479"/>
                    <a:pt x="10130" y="1775"/>
                    <a:pt x="10204" y="1960"/>
                  </a:cubicBezTo>
                  <a:cubicBezTo>
                    <a:pt x="10722" y="3328"/>
                    <a:pt x="11276" y="4733"/>
                    <a:pt x="11905" y="6064"/>
                  </a:cubicBezTo>
                  <a:lnTo>
                    <a:pt x="12016" y="6064"/>
                  </a:lnTo>
                  <a:lnTo>
                    <a:pt x="10722" y="1775"/>
                  </a:lnTo>
                  <a:cubicBezTo>
                    <a:pt x="10611" y="1590"/>
                    <a:pt x="10574" y="1368"/>
                    <a:pt x="10500" y="1147"/>
                  </a:cubicBezTo>
                  <a:cubicBezTo>
                    <a:pt x="10389" y="925"/>
                    <a:pt x="10241" y="777"/>
                    <a:pt x="10056" y="555"/>
                  </a:cubicBezTo>
                  <a:cubicBezTo>
                    <a:pt x="9687" y="296"/>
                    <a:pt x="9243" y="74"/>
                    <a:pt x="87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34"/>
            <p:cNvSpPr/>
            <p:nvPr/>
          </p:nvSpPr>
          <p:spPr>
            <a:xfrm>
              <a:off x="-3313600" y="2878700"/>
              <a:ext cx="316125" cy="178400"/>
            </a:xfrm>
            <a:custGeom>
              <a:avLst/>
              <a:gdLst/>
              <a:ahLst/>
              <a:cxnLst/>
              <a:rect l="l" t="t" r="r" b="b"/>
              <a:pathLst>
                <a:path w="12645" h="7136" extrusionOk="0">
                  <a:moveTo>
                    <a:pt x="3550" y="0"/>
                  </a:moveTo>
                  <a:cubicBezTo>
                    <a:pt x="3032" y="37"/>
                    <a:pt x="2625" y="296"/>
                    <a:pt x="2256" y="592"/>
                  </a:cubicBezTo>
                  <a:cubicBezTo>
                    <a:pt x="2108" y="740"/>
                    <a:pt x="1923" y="925"/>
                    <a:pt x="1849" y="1184"/>
                  </a:cubicBezTo>
                  <a:cubicBezTo>
                    <a:pt x="1738" y="1368"/>
                    <a:pt x="1701" y="1590"/>
                    <a:pt x="1590" y="1812"/>
                  </a:cubicBezTo>
                  <a:lnTo>
                    <a:pt x="777" y="4437"/>
                  </a:lnTo>
                  <a:lnTo>
                    <a:pt x="0" y="7136"/>
                  </a:lnTo>
                  <a:lnTo>
                    <a:pt x="1664" y="1849"/>
                  </a:lnTo>
                  <a:cubicBezTo>
                    <a:pt x="1738" y="1627"/>
                    <a:pt x="1775" y="1405"/>
                    <a:pt x="1886" y="1221"/>
                  </a:cubicBezTo>
                  <a:cubicBezTo>
                    <a:pt x="1960" y="999"/>
                    <a:pt x="2108" y="814"/>
                    <a:pt x="2293" y="666"/>
                  </a:cubicBezTo>
                  <a:cubicBezTo>
                    <a:pt x="2662" y="333"/>
                    <a:pt x="3069" y="148"/>
                    <a:pt x="3550" y="111"/>
                  </a:cubicBezTo>
                  <a:lnTo>
                    <a:pt x="9095" y="111"/>
                  </a:lnTo>
                  <a:cubicBezTo>
                    <a:pt x="9539" y="148"/>
                    <a:pt x="10019" y="333"/>
                    <a:pt x="10352" y="666"/>
                  </a:cubicBezTo>
                  <a:cubicBezTo>
                    <a:pt x="10537" y="851"/>
                    <a:pt x="10648" y="1036"/>
                    <a:pt x="10759" y="1221"/>
                  </a:cubicBezTo>
                  <a:cubicBezTo>
                    <a:pt x="10833" y="1405"/>
                    <a:pt x="10907" y="1627"/>
                    <a:pt x="10981" y="1849"/>
                  </a:cubicBezTo>
                  <a:lnTo>
                    <a:pt x="12644" y="7136"/>
                  </a:lnTo>
                  <a:lnTo>
                    <a:pt x="11868" y="4437"/>
                  </a:lnTo>
                  <a:lnTo>
                    <a:pt x="11018" y="1812"/>
                  </a:lnTo>
                  <a:cubicBezTo>
                    <a:pt x="10944" y="1627"/>
                    <a:pt x="10907" y="1405"/>
                    <a:pt x="10796" y="1184"/>
                  </a:cubicBezTo>
                  <a:cubicBezTo>
                    <a:pt x="10722" y="962"/>
                    <a:pt x="10574" y="814"/>
                    <a:pt x="10389" y="592"/>
                  </a:cubicBezTo>
                  <a:cubicBezTo>
                    <a:pt x="10056" y="296"/>
                    <a:pt x="9613" y="37"/>
                    <a:pt x="9095" y="0"/>
                  </a:cubicBezTo>
                  <a:close/>
                  <a:moveTo>
                    <a:pt x="0" y="7136"/>
                  </a:moveTo>
                  <a:lnTo>
                    <a:pt x="0" y="7136"/>
                  </a:lnTo>
                  <a:lnTo>
                    <a:pt x="0" y="7136"/>
                  </a:ln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34"/>
            <p:cNvSpPr/>
            <p:nvPr/>
          </p:nvSpPr>
          <p:spPr>
            <a:xfrm>
              <a:off x="-2997500" y="3057075"/>
              <a:ext cx="339225" cy="6500"/>
            </a:xfrm>
            <a:custGeom>
              <a:avLst/>
              <a:gdLst/>
              <a:ahLst/>
              <a:cxnLst/>
              <a:rect l="l" t="t" r="r" b="b"/>
              <a:pathLst>
                <a:path w="13569" h="260" extrusionOk="0">
                  <a:moveTo>
                    <a:pt x="0" y="1"/>
                  </a:moveTo>
                  <a:cubicBezTo>
                    <a:pt x="555" y="75"/>
                    <a:pt x="1146" y="75"/>
                    <a:pt x="1701" y="186"/>
                  </a:cubicBezTo>
                  <a:lnTo>
                    <a:pt x="3402" y="223"/>
                  </a:lnTo>
                  <a:cubicBezTo>
                    <a:pt x="4548" y="260"/>
                    <a:pt x="5694" y="260"/>
                    <a:pt x="6803" y="260"/>
                  </a:cubicBezTo>
                  <a:cubicBezTo>
                    <a:pt x="7912" y="260"/>
                    <a:pt x="9058" y="260"/>
                    <a:pt x="10167" y="223"/>
                  </a:cubicBezTo>
                  <a:lnTo>
                    <a:pt x="11868" y="186"/>
                  </a:lnTo>
                  <a:cubicBezTo>
                    <a:pt x="12460" y="149"/>
                    <a:pt x="13051" y="75"/>
                    <a:pt x="13569" y="38"/>
                  </a:cubicBezTo>
                  <a:lnTo>
                    <a:pt x="13569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34"/>
            <p:cNvSpPr/>
            <p:nvPr/>
          </p:nvSpPr>
          <p:spPr>
            <a:xfrm>
              <a:off x="-3414350" y="2980225"/>
              <a:ext cx="123875" cy="76875"/>
            </a:xfrm>
            <a:custGeom>
              <a:avLst/>
              <a:gdLst/>
              <a:ahLst/>
              <a:cxnLst/>
              <a:rect l="l" t="t" r="r" b="b"/>
              <a:pathLst>
                <a:path w="4955" h="3075" extrusionOk="0">
                  <a:moveTo>
                    <a:pt x="559" y="1"/>
                  </a:moveTo>
                  <a:cubicBezTo>
                    <a:pt x="355" y="1"/>
                    <a:pt x="137" y="140"/>
                    <a:pt x="38" y="339"/>
                  </a:cubicBezTo>
                  <a:cubicBezTo>
                    <a:pt x="1" y="487"/>
                    <a:pt x="1" y="635"/>
                    <a:pt x="1" y="709"/>
                  </a:cubicBezTo>
                  <a:lnTo>
                    <a:pt x="1" y="1078"/>
                  </a:lnTo>
                  <a:lnTo>
                    <a:pt x="1" y="2520"/>
                  </a:lnTo>
                  <a:cubicBezTo>
                    <a:pt x="38" y="2779"/>
                    <a:pt x="222" y="3001"/>
                    <a:pt x="444" y="3075"/>
                  </a:cubicBezTo>
                  <a:lnTo>
                    <a:pt x="4030" y="3075"/>
                  </a:lnTo>
                  <a:lnTo>
                    <a:pt x="4030" y="3001"/>
                  </a:lnTo>
                  <a:cubicBezTo>
                    <a:pt x="3513" y="2927"/>
                    <a:pt x="3032" y="2927"/>
                    <a:pt x="2589" y="2890"/>
                  </a:cubicBezTo>
                  <a:lnTo>
                    <a:pt x="1147" y="2816"/>
                  </a:lnTo>
                  <a:lnTo>
                    <a:pt x="444" y="2816"/>
                  </a:lnTo>
                  <a:cubicBezTo>
                    <a:pt x="333" y="2779"/>
                    <a:pt x="222" y="2668"/>
                    <a:pt x="222" y="2520"/>
                  </a:cubicBezTo>
                  <a:lnTo>
                    <a:pt x="222" y="1115"/>
                  </a:lnTo>
                  <a:lnTo>
                    <a:pt x="222" y="746"/>
                  </a:lnTo>
                  <a:lnTo>
                    <a:pt x="222" y="672"/>
                  </a:lnTo>
                  <a:lnTo>
                    <a:pt x="222" y="635"/>
                  </a:lnTo>
                  <a:cubicBezTo>
                    <a:pt x="222" y="561"/>
                    <a:pt x="259" y="561"/>
                    <a:pt x="259" y="524"/>
                  </a:cubicBezTo>
                  <a:lnTo>
                    <a:pt x="407" y="376"/>
                  </a:lnTo>
                  <a:cubicBezTo>
                    <a:pt x="444" y="339"/>
                    <a:pt x="444" y="339"/>
                    <a:pt x="518" y="339"/>
                  </a:cubicBezTo>
                  <a:lnTo>
                    <a:pt x="629" y="339"/>
                  </a:lnTo>
                  <a:cubicBezTo>
                    <a:pt x="888" y="321"/>
                    <a:pt x="1137" y="321"/>
                    <a:pt x="1378" y="321"/>
                  </a:cubicBezTo>
                  <a:cubicBezTo>
                    <a:pt x="1618" y="321"/>
                    <a:pt x="1849" y="321"/>
                    <a:pt x="2071" y="302"/>
                  </a:cubicBezTo>
                  <a:lnTo>
                    <a:pt x="3513" y="265"/>
                  </a:lnTo>
                  <a:cubicBezTo>
                    <a:pt x="4030" y="191"/>
                    <a:pt x="4474" y="154"/>
                    <a:pt x="4955" y="117"/>
                  </a:cubicBezTo>
                  <a:lnTo>
                    <a:pt x="2071" y="6"/>
                  </a:lnTo>
                  <a:lnTo>
                    <a:pt x="629" y="6"/>
                  </a:lnTo>
                  <a:cubicBezTo>
                    <a:pt x="606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34"/>
            <p:cNvSpPr/>
            <p:nvPr/>
          </p:nvSpPr>
          <p:spPr>
            <a:xfrm>
              <a:off x="-2930025" y="2601425"/>
              <a:ext cx="260650" cy="166375"/>
            </a:xfrm>
            <a:custGeom>
              <a:avLst/>
              <a:gdLst/>
              <a:ahLst/>
              <a:cxnLst/>
              <a:rect l="l" t="t" r="r" b="b"/>
              <a:pathLst>
                <a:path w="10426" h="6655" extrusionOk="0">
                  <a:moveTo>
                    <a:pt x="5953" y="259"/>
                  </a:moveTo>
                  <a:cubicBezTo>
                    <a:pt x="6359" y="259"/>
                    <a:pt x="6877" y="518"/>
                    <a:pt x="7099" y="888"/>
                  </a:cubicBezTo>
                  <a:lnTo>
                    <a:pt x="10167" y="6063"/>
                  </a:lnTo>
                  <a:cubicBezTo>
                    <a:pt x="10204" y="6100"/>
                    <a:pt x="10241" y="6211"/>
                    <a:pt x="10204" y="6248"/>
                  </a:cubicBezTo>
                  <a:cubicBezTo>
                    <a:pt x="10204" y="6285"/>
                    <a:pt x="10093" y="6359"/>
                    <a:pt x="10019" y="6359"/>
                  </a:cubicBezTo>
                  <a:lnTo>
                    <a:pt x="740" y="6359"/>
                  </a:lnTo>
                  <a:cubicBezTo>
                    <a:pt x="481" y="6359"/>
                    <a:pt x="296" y="6174"/>
                    <a:pt x="296" y="5916"/>
                  </a:cubicBezTo>
                  <a:lnTo>
                    <a:pt x="296" y="666"/>
                  </a:lnTo>
                  <a:cubicBezTo>
                    <a:pt x="296" y="444"/>
                    <a:pt x="481" y="259"/>
                    <a:pt x="740" y="259"/>
                  </a:cubicBezTo>
                  <a:close/>
                  <a:moveTo>
                    <a:pt x="666" y="0"/>
                  </a:moveTo>
                  <a:cubicBezTo>
                    <a:pt x="296" y="0"/>
                    <a:pt x="0" y="333"/>
                    <a:pt x="0" y="703"/>
                  </a:cubicBezTo>
                  <a:lnTo>
                    <a:pt x="0" y="5990"/>
                  </a:lnTo>
                  <a:cubicBezTo>
                    <a:pt x="0" y="6359"/>
                    <a:pt x="296" y="6655"/>
                    <a:pt x="666" y="6655"/>
                  </a:cubicBezTo>
                  <a:lnTo>
                    <a:pt x="9982" y="6655"/>
                  </a:lnTo>
                  <a:cubicBezTo>
                    <a:pt x="10204" y="6655"/>
                    <a:pt x="10352" y="6618"/>
                    <a:pt x="10352" y="6470"/>
                  </a:cubicBezTo>
                  <a:cubicBezTo>
                    <a:pt x="10426" y="6359"/>
                    <a:pt x="10389" y="6174"/>
                    <a:pt x="10278" y="5990"/>
                  </a:cubicBezTo>
                  <a:lnTo>
                    <a:pt x="7247" y="814"/>
                  </a:lnTo>
                  <a:cubicBezTo>
                    <a:pt x="7025" y="370"/>
                    <a:pt x="6359" y="0"/>
                    <a:pt x="5842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37894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5" name="Google Shape;24935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Agricultura: área prioritária</a:t>
            </a:r>
            <a:endParaRPr dirty="0"/>
          </a:p>
        </p:txBody>
      </p:sp>
      <p:sp>
        <p:nvSpPr>
          <p:cNvPr id="24936" name="Google Shape;24936;p56"/>
          <p:cNvSpPr txBox="1">
            <a:spLocks noGrp="1"/>
          </p:cNvSpPr>
          <p:nvPr>
            <p:ph type="body" idx="1"/>
          </p:nvPr>
        </p:nvSpPr>
        <p:spPr>
          <a:xfrm>
            <a:off x="720000" y="1367648"/>
            <a:ext cx="7704000" cy="87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None/>
            </a:pPr>
            <a:r>
              <a:rPr lang="pt-BR" sz="1600" dirty="0"/>
              <a:t>A agricultura é área prioritária para o governo local, que vê no setor a possibilidade de gerar empregos para jovens em áreas rurais (reduzindo a migração aos centros urbanos), diminuir a dependência do país na importação de alimentos e aumentar a segurança alimentar.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/>
          </a:p>
        </p:txBody>
      </p:sp>
      <p:grpSp>
        <p:nvGrpSpPr>
          <p:cNvPr id="24937" name="Google Shape;24937;p56"/>
          <p:cNvGrpSpPr/>
          <p:nvPr/>
        </p:nvGrpSpPr>
        <p:grpSpPr>
          <a:xfrm>
            <a:off x="1442387" y="2730251"/>
            <a:ext cx="2419977" cy="2287874"/>
            <a:chOff x="715112" y="2591951"/>
            <a:chExt cx="2419977" cy="2287874"/>
          </a:xfrm>
        </p:grpSpPr>
        <p:sp>
          <p:nvSpPr>
            <p:cNvPr id="24938" name="Google Shape;24938;p56"/>
            <p:cNvSpPr/>
            <p:nvPr/>
          </p:nvSpPr>
          <p:spPr>
            <a:xfrm>
              <a:off x="1069075" y="4701925"/>
              <a:ext cx="1907400" cy="177900"/>
            </a:xfrm>
            <a:prstGeom prst="ellipse">
              <a:avLst/>
            </a:pr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39" name="Google Shape;24939;p56"/>
            <p:cNvGrpSpPr/>
            <p:nvPr/>
          </p:nvGrpSpPr>
          <p:grpSpPr>
            <a:xfrm>
              <a:off x="715112" y="2591951"/>
              <a:ext cx="2419977" cy="2229933"/>
              <a:chOff x="1393950" y="2732700"/>
              <a:chExt cx="1588850" cy="1464075"/>
            </a:xfrm>
          </p:grpSpPr>
          <p:sp>
            <p:nvSpPr>
              <p:cNvPr id="24940" name="Google Shape;24940;p56"/>
              <p:cNvSpPr/>
              <p:nvPr/>
            </p:nvSpPr>
            <p:spPr>
              <a:xfrm>
                <a:off x="2817325" y="3352900"/>
                <a:ext cx="164550" cy="278225"/>
              </a:xfrm>
              <a:custGeom>
                <a:avLst/>
                <a:gdLst/>
                <a:ahLst/>
                <a:cxnLst/>
                <a:rect l="l" t="t" r="r" b="b"/>
                <a:pathLst>
                  <a:path w="6582" h="11129" extrusionOk="0">
                    <a:moveTo>
                      <a:pt x="962" y="0"/>
                    </a:moveTo>
                    <a:lnTo>
                      <a:pt x="0" y="296"/>
                    </a:lnTo>
                    <a:cubicBezTo>
                      <a:pt x="185" y="888"/>
                      <a:pt x="333" y="1516"/>
                      <a:pt x="407" y="2292"/>
                    </a:cubicBezTo>
                    <a:cubicBezTo>
                      <a:pt x="888" y="6359"/>
                      <a:pt x="111" y="8762"/>
                      <a:pt x="2404" y="10167"/>
                    </a:cubicBezTo>
                    <a:cubicBezTo>
                      <a:pt x="2367" y="10056"/>
                      <a:pt x="1960" y="9428"/>
                      <a:pt x="1997" y="8097"/>
                    </a:cubicBezTo>
                    <a:lnTo>
                      <a:pt x="1997" y="8097"/>
                    </a:lnTo>
                    <a:cubicBezTo>
                      <a:pt x="1997" y="8097"/>
                      <a:pt x="2921" y="9946"/>
                      <a:pt x="6249" y="11128"/>
                    </a:cubicBezTo>
                    <a:cubicBezTo>
                      <a:pt x="6249" y="11128"/>
                      <a:pt x="4548" y="9539"/>
                      <a:pt x="3882" y="7838"/>
                    </a:cubicBezTo>
                    <a:lnTo>
                      <a:pt x="3882" y="7838"/>
                    </a:lnTo>
                    <a:lnTo>
                      <a:pt x="5842" y="8910"/>
                    </a:lnTo>
                    <a:cubicBezTo>
                      <a:pt x="5842" y="8910"/>
                      <a:pt x="5694" y="8097"/>
                      <a:pt x="6581" y="8060"/>
                    </a:cubicBezTo>
                    <a:cubicBezTo>
                      <a:pt x="6581" y="8060"/>
                      <a:pt x="4770" y="7173"/>
                      <a:pt x="4067" y="6470"/>
                    </a:cubicBezTo>
                    <a:lnTo>
                      <a:pt x="5102" y="6064"/>
                    </a:lnTo>
                    <a:cubicBezTo>
                      <a:pt x="3328" y="5028"/>
                      <a:pt x="2551" y="3586"/>
                      <a:pt x="1664" y="1997"/>
                    </a:cubicBezTo>
                    <a:cubicBezTo>
                      <a:pt x="1442" y="1553"/>
                      <a:pt x="1220" y="814"/>
                      <a:pt x="962" y="0"/>
                    </a:cubicBezTo>
                    <a:close/>
                  </a:path>
                </a:pathLst>
              </a:custGeom>
              <a:solidFill>
                <a:srgbClr val="0B08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1" name="Google Shape;24941;p56"/>
              <p:cNvSpPr/>
              <p:nvPr/>
            </p:nvSpPr>
            <p:spPr>
              <a:xfrm>
                <a:off x="2823800" y="3399100"/>
                <a:ext cx="142350" cy="228325"/>
              </a:xfrm>
              <a:custGeom>
                <a:avLst/>
                <a:gdLst/>
                <a:ahLst/>
                <a:cxnLst/>
                <a:rect l="l" t="t" r="r" b="b"/>
                <a:pathLst>
                  <a:path w="5694" h="9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57"/>
                      <a:pt x="46" y="112"/>
                      <a:pt x="69" y="168"/>
                    </a:cubicBezTo>
                    <a:lnTo>
                      <a:pt x="69" y="168"/>
                    </a:lnTo>
                    <a:cubicBezTo>
                      <a:pt x="52" y="115"/>
                      <a:pt x="29" y="58"/>
                      <a:pt x="0" y="1"/>
                    </a:cubicBezTo>
                    <a:close/>
                    <a:moveTo>
                      <a:pt x="69" y="168"/>
                    </a:moveTo>
                    <a:cubicBezTo>
                      <a:pt x="97" y="252"/>
                      <a:pt x="111" y="325"/>
                      <a:pt x="111" y="371"/>
                    </a:cubicBezTo>
                    <a:cubicBezTo>
                      <a:pt x="333" y="2256"/>
                      <a:pt x="296" y="3772"/>
                      <a:pt x="370" y="5029"/>
                    </a:cubicBezTo>
                    <a:cubicBezTo>
                      <a:pt x="814" y="6101"/>
                      <a:pt x="1368" y="7136"/>
                      <a:pt x="1997" y="8097"/>
                    </a:cubicBezTo>
                    <a:cubicBezTo>
                      <a:pt x="1849" y="7802"/>
                      <a:pt x="1627" y="7173"/>
                      <a:pt x="1701" y="6212"/>
                    </a:cubicBezTo>
                    <a:lnTo>
                      <a:pt x="1701" y="6212"/>
                    </a:lnTo>
                    <a:cubicBezTo>
                      <a:pt x="1701" y="6212"/>
                      <a:pt x="2551" y="7950"/>
                      <a:pt x="5694" y="9133"/>
                    </a:cubicBezTo>
                    <a:cubicBezTo>
                      <a:pt x="3258" y="6588"/>
                      <a:pt x="1430" y="3436"/>
                      <a:pt x="69" y="168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2" name="Google Shape;24942;p56"/>
              <p:cNvSpPr/>
              <p:nvPr/>
            </p:nvSpPr>
            <p:spPr>
              <a:xfrm>
                <a:off x="2833025" y="3524800"/>
                <a:ext cx="43475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32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9" y="1443"/>
                      <a:pt x="482" y="2478"/>
                      <a:pt x="1739" y="3254"/>
                    </a:cubicBezTo>
                    <a:lnTo>
                      <a:pt x="1628" y="3069"/>
                    </a:lnTo>
                    <a:cubicBezTo>
                      <a:pt x="999" y="2108"/>
                      <a:pt x="445" y="1073"/>
                      <a:pt x="1" y="1"/>
                    </a:cubicBezTo>
                    <a:close/>
                  </a:path>
                </a:pathLst>
              </a:custGeom>
              <a:solidFill>
                <a:srgbClr val="0B08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3" name="Google Shape;24943;p56"/>
              <p:cNvSpPr/>
              <p:nvPr/>
            </p:nvSpPr>
            <p:spPr>
              <a:xfrm>
                <a:off x="2816400" y="3351050"/>
                <a:ext cx="157150" cy="279150"/>
              </a:xfrm>
              <a:custGeom>
                <a:avLst/>
                <a:gdLst/>
                <a:ahLst/>
                <a:cxnLst/>
                <a:rect l="l" t="t" r="r" b="b"/>
                <a:pathLst>
                  <a:path w="6286" h="11166" extrusionOk="0">
                    <a:moveTo>
                      <a:pt x="962" y="0"/>
                    </a:moveTo>
                    <a:lnTo>
                      <a:pt x="0" y="259"/>
                    </a:lnTo>
                    <a:cubicBezTo>
                      <a:pt x="148" y="777"/>
                      <a:pt x="259" y="1331"/>
                      <a:pt x="370" y="1923"/>
                    </a:cubicBezTo>
                    <a:cubicBezTo>
                      <a:pt x="1701" y="5250"/>
                      <a:pt x="3550" y="8430"/>
                      <a:pt x="6064" y="11092"/>
                    </a:cubicBezTo>
                    <a:cubicBezTo>
                      <a:pt x="6138" y="11129"/>
                      <a:pt x="6175" y="11129"/>
                      <a:pt x="6286" y="11166"/>
                    </a:cubicBezTo>
                    <a:cubicBezTo>
                      <a:pt x="6286" y="11166"/>
                      <a:pt x="4659" y="9613"/>
                      <a:pt x="3956" y="7986"/>
                    </a:cubicBezTo>
                    <a:cubicBezTo>
                      <a:pt x="2847" y="6396"/>
                      <a:pt x="2071" y="4659"/>
                      <a:pt x="2034" y="2625"/>
                    </a:cubicBezTo>
                    <a:cubicBezTo>
                      <a:pt x="1886" y="2440"/>
                      <a:pt x="1812" y="2219"/>
                      <a:pt x="1664" y="1960"/>
                    </a:cubicBezTo>
                    <a:cubicBezTo>
                      <a:pt x="1405" y="1516"/>
                      <a:pt x="1184" y="814"/>
                      <a:pt x="962" y="0"/>
                    </a:cubicBezTo>
                    <a:close/>
                  </a:path>
                </a:pathLst>
              </a:custGeom>
              <a:solidFill>
                <a:srgbClr val="0B08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4" name="Google Shape;24944;p56"/>
              <p:cNvSpPr/>
              <p:nvPr/>
            </p:nvSpPr>
            <p:spPr>
              <a:xfrm>
                <a:off x="2867225" y="3416675"/>
                <a:ext cx="115575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4623" h="6360" extrusionOk="0">
                    <a:moveTo>
                      <a:pt x="1" y="0"/>
                    </a:moveTo>
                    <a:cubicBezTo>
                      <a:pt x="38" y="2019"/>
                      <a:pt x="803" y="3710"/>
                      <a:pt x="1899" y="5326"/>
                    </a:cubicBezTo>
                    <a:lnTo>
                      <a:pt x="1899" y="5326"/>
                    </a:lnTo>
                    <a:cubicBezTo>
                      <a:pt x="1896" y="5325"/>
                      <a:pt x="1891" y="5324"/>
                      <a:pt x="1886" y="5324"/>
                    </a:cubicBezTo>
                    <a:lnTo>
                      <a:pt x="1905" y="5334"/>
                    </a:lnTo>
                    <a:lnTo>
                      <a:pt x="1905" y="5334"/>
                    </a:lnTo>
                    <a:cubicBezTo>
                      <a:pt x="1911" y="5343"/>
                      <a:pt x="1917" y="5352"/>
                      <a:pt x="1923" y="5361"/>
                    </a:cubicBezTo>
                    <a:cubicBezTo>
                      <a:pt x="1923" y="5361"/>
                      <a:pt x="1923" y="5350"/>
                      <a:pt x="1917" y="5340"/>
                    </a:cubicBezTo>
                    <a:lnTo>
                      <a:pt x="1917" y="5340"/>
                    </a:lnTo>
                    <a:lnTo>
                      <a:pt x="3883" y="6359"/>
                    </a:lnTo>
                    <a:cubicBezTo>
                      <a:pt x="3883" y="6359"/>
                      <a:pt x="3735" y="5583"/>
                      <a:pt x="4622" y="5509"/>
                    </a:cubicBezTo>
                    <a:cubicBezTo>
                      <a:pt x="4622" y="5509"/>
                      <a:pt x="2811" y="4622"/>
                      <a:pt x="2071" y="3808"/>
                    </a:cubicBezTo>
                    <a:lnTo>
                      <a:pt x="3069" y="3402"/>
                    </a:lnTo>
                    <a:cubicBezTo>
                      <a:pt x="1554" y="2588"/>
                      <a:pt x="777" y="1331"/>
                      <a:pt x="1" y="0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5" name="Google Shape;24945;p56"/>
              <p:cNvSpPr/>
              <p:nvPr/>
            </p:nvSpPr>
            <p:spPr>
              <a:xfrm>
                <a:off x="1457725" y="3146550"/>
                <a:ext cx="456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798" extrusionOk="0">
                    <a:moveTo>
                      <a:pt x="1252" y="0"/>
                    </a:moveTo>
                    <a:cubicBezTo>
                      <a:pt x="1074" y="0"/>
                      <a:pt x="940" y="243"/>
                      <a:pt x="1" y="712"/>
                    </a:cubicBezTo>
                    <a:cubicBezTo>
                      <a:pt x="325" y="772"/>
                      <a:pt x="593" y="797"/>
                      <a:pt x="813" y="797"/>
                    </a:cubicBezTo>
                    <a:cubicBezTo>
                      <a:pt x="1823" y="797"/>
                      <a:pt x="1813" y="266"/>
                      <a:pt x="1479" y="84"/>
                    </a:cubicBezTo>
                    <a:cubicBezTo>
                      <a:pt x="1377" y="28"/>
                      <a:pt x="1312" y="0"/>
                      <a:pt x="12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6" name="Google Shape;24946;p56"/>
              <p:cNvSpPr/>
              <p:nvPr/>
            </p:nvSpPr>
            <p:spPr>
              <a:xfrm>
                <a:off x="1425375" y="2743800"/>
                <a:ext cx="1414150" cy="1452225"/>
              </a:xfrm>
              <a:custGeom>
                <a:avLst/>
                <a:gdLst/>
                <a:ahLst/>
                <a:cxnLst/>
                <a:rect l="l" t="t" r="r" b="b"/>
                <a:pathLst>
                  <a:path w="56566" h="58089" extrusionOk="0">
                    <a:moveTo>
                      <a:pt x="8000" y="8826"/>
                    </a:moveTo>
                    <a:cubicBezTo>
                      <a:pt x="8399" y="8826"/>
                      <a:pt x="8817" y="8908"/>
                      <a:pt x="9243" y="9058"/>
                    </a:cubicBezTo>
                    <a:cubicBezTo>
                      <a:pt x="9243" y="9058"/>
                      <a:pt x="9243" y="9872"/>
                      <a:pt x="8060" y="10131"/>
                    </a:cubicBezTo>
                    <a:cubicBezTo>
                      <a:pt x="8014" y="10144"/>
                      <a:pt x="7968" y="10150"/>
                      <a:pt x="7922" y="10150"/>
                    </a:cubicBezTo>
                    <a:cubicBezTo>
                      <a:pt x="7549" y="10150"/>
                      <a:pt x="7150" y="9771"/>
                      <a:pt x="6523" y="9771"/>
                    </a:cubicBezTo>
                    <a:cubicBezTo>
                      <a:pt x="6352" y="9771"/>
                      <a:pt x="6163" y="9799"/>
                      <a:pt x="5953" y="9872"/>
                    </a:cubicBezTo>
                    <a:cubicBezTo>
                      <a:pt x="6515" y="9139"/>
                      <a:pt x="7222" y="8826"/>
                      <a:pt x="8000" y="8826"/>
                    </a:cubicBezTo>
                    <a:close/>
                    <a:moveTo>
                      <a:pt x="11794" y="1"/>
                    </a:moveTo>
                    <a:lnTo>
                      <a:pt x="11794" y="1"/>
                    </a:lnTo>
                    <a:cubicBezTo>
                      <a:pt x="11461" y="185"/>
                      <a:pt x="11092" y="444"/>
                      <a:pt x="10796" y="740"/>
                    </a:cubicBezTo>
                    <a:cubicBezTo>
                      <a:pt x="10574" y="999"/>
                      <a:pt x="10352" y="1258"/>
                      <a:pt x="10168" y="1553"/>
                    </a:cubicBezTo>
                    <a:cubicBezTo>
                      <a:pt x="9687" y="2219"/>
                      <a:pt x="9428" y="3069"/>
                      <a:pt x="9428" y="3809"/>
                    </a:cubicBezTo>
                    <a:cubicBezTo>
                      <a:pt x="8799" y="3672"/>
                      <a:pt x="8180" y="3611"/>
                      <a:pt x="7570" y="3611"/>
                    </a:cubicBezTo>
                    <a:cubicBezTo>
                      <a:pt x="6529" y="3611"/>
                      <a:pt x="5513" y="3788"/>
                      <a:pt x="4511" y="4067"/>
                    </a:cubicBezTo>
                    <a:lnTo>
                      <a:pt x="3513" y="4807"/>
                    </a:lnTo>
                    <a:cubicBezTo>
                      <a:pt x="3513" y="4807"/>
                      <a:pt x="1295" y="7691"/>
                      <a:pt x="1701" y="8615"/>
                    </a:cubicBezTo>
                    <a:cubicBezTo>
                      <a:pt x="2108" y="9539"/>
                      <a:pt x="1516" y="10500"/>
                      <a:pt x="1036" y="11535"/>
                    </a:cubicBezTo>
                    <a:cubicBezTo>
                      <a:pt x="851" y="11905"/>
                      <a:pt x="407" y="12682"/>
                      <a:pt x="1" y="13495"/>
                    </a:cubicBezTo>
                    <a:cubicBezTo>
                      <a:pt x="236" y="13362"/>
                      <a:pt x="440" y="13305"/>
                      <a:pt x="617" y="13305"/>
                    </a:cubicBezTo>
                    <a:cubicBezTo>
                      <a:pt x="1720" y="13305"/>
                      <a:pt x="1775" y="15528"/>
                      <a:pt x="1775" y="15528"/>
                    </a:cubicBezTo>
                    <a:cubicBezTo>
                      <a:pt x="1775" y="15528"/>
                      <a:pt x="2112" y="15363"/>
                      <a:pt x="2512" y="15363"/>
                    </a:cubicBezTo>
                    <a:cubicBezTo>
                      <a:pt x="3180" y="15363"/>
                      <a:pt x="4026" y="15826"/>
                      <a:pt x="3772" y="18301"/>
                    </a:cubicBezTo>
                    <a:cubicBezTo>
                      <a:pt x="4104" y="17340"/>
                      <a:pt x="4178" y="17081"/>
                      <a:pt x="5546" y="16527"/>
                    </a:cubicBezTo>
                    <a:cubicBezTo>
                      <a:pt x="6323" y="16194"/>
                      <a:pt x="7247" y="15861"/>
                      <a:pt x="7986" y="15306"/>
                    </a:cubicBezTo>
                    <a:cubicBezTo>
                      <a:pt x="9243" y="21259"/>
                      <a:pt x="11942" y="28283"/>
                      <a:pt x="13125" y="29688"/>
                    </a:cubicBezTo>
                    <a:cubicBezTo>
                      <a:pt x="13125" y="29688"/>
                      <a:pt x="11942" y="32646"/>
                      <a:pt x="14493" y="34383"/>
                    </a:cubicBezTo>
                    <a:cubicBezTo>
                      <a:pt x="14789" y="34568"/>
                      <a:pt x="15048" y="34753"/>
                      <a:pt x="15269" y="34938"/>
                    </a:cubicBezTo>
                    <a:cubicBezTo>
                      <a:pt x="16379" y="35751"/>
                      <a:pt x="17229" y="36417"/>
                      <a:pt x="17747" y="36860"/>
                    </a:cubicBezTo>
                    <a:cubicBezTo>
                      <a:pt x="18412" y="39892"/>
                      <a:pt x="19669" y="44994"/>
                      <a:pt x="20187" y="45475"/>
                    </a:cubicBezTo>
                    <a:cubicBezTo>
                      <a:pt x="20408" y="45659"/>
                      <a:pt x="20556" y="45807"/>
                      <a:pt x="20630" y="45955"/>
                    </a:cubicBezTo>
                    <a:cubicBezTo>
                      <a:pt x="21000" y="46362"/>
                      <a:pt x="21111" y="46879"/>
                      <a:pt x="21444" y="48876"/>
                    </a:cubicBezTo>
                    <a:cubicBezTo>
                      <a:pt x="21887" y="51501"/>
                      <a:pt x="22294" y="53978"/>
                      <a:pt x="20963" y="54458"/>
                    </a:cubicBezTo>
                    <a:cubicBezTo>
                      <a:pt x="19632" y="54902"/>
                      <a:pt x="18597" y="55420"/>
                      <a:pt x="18412" y="57860"/>
                    </a:cubicBezTo>
                    <a:cubicBezTo>
                      <a:pt x="18412" y="57860"/>
                      <a:pt x="19694" y="58073"/>
                      <a:pt x="20811" y="58073"/>
                    </a:cubicBezTo>
                    <a:cubicBezTo>
                      <a:pt x="21370" y="58073"/>
                      <a:pt x="21887" y="58020"/>
                      <a:pt x="22183" y="57860"/>
                    </a:cubicBezTo>
                    <a:cubicBezTo>
                      <a:pt x="23033" y="57416"/>
                      <a:pt x="21850" y="56159"/>
                      <a:pt x="23218" y="55605"/>
                    </a:cubicBezTo>
                    <a:cubicBezTo>
                      <a:pt x="24660" y="55050"/>
                      <a:pt x="24438" y="53867"/>
                      <a:pt x="24105" y="50835"/>
                    </a:cubicBezTo>
                    <a:cubicBezTo>
                      <a:pt x="23773" y="47841"/>
                      <a:pt x="23662" y="46325"/>
                      <a:pt x="23662" y="46325"/>
                    </a:cubicBezTo>
                    <a:cubicBezTo>
                      <a:pt x="23662" y="46325"/>
                      <a:pt x="24253" y="45659"/>
                      <a:pt x="24068" y="41778"/>
                    </a:cubicBezTo>
                    <a:cubicBezTo>
                      <a:pt x="23958" y="40077"/>
                      <a:pt x="23958" y="38265"/>
                      <a:pt x="23958" y="36860"/>
                    </a:cubicBezTo>
                    <a:lnTo>
                      <a:pt x="23958" y="36860"/>
                    </a:lnTo>
                    <a:cubicBezTo>
                      <a:pt x="25880" y="37595"/>
                      <a:pt x="28205" y="38085"/>
                      <a:pt x="30726" y="38085"/>
                    </a:cubicBezTo>
                    <a:cubicBezTo>
                      <a:pt x="34170" y="38085"/>
                      <a:pt x="37980" y="37171"/>
                      <a:pt x="41630" y="34716"/>
                    </a:cubicBezTo>
                    <a:cubicBezTo>
                      <a:pt x="41777" y="34901"/>
                      <a:pt x="41962" y="35086"/>
                      <a:pt x="42110" y="35271"/>
                    </a:cubicBezTo>
                    <a:cubicBezTo>
                      <a:pt x="44402" y="37896"/>
                      <a:pt x="47323" y="41519"/>
                      <a:pt x="50281" y="43996"/>
                    </a:cubicBezTo>
                    <a:cubicBezTo>
                      <a:pt x="50281" y="43996"/>
                      <a:pt x="50650" y="46066"/>
                      <a:pt x="50835" y="48395"/>
                    </a:cubicBezTo>
                    <a:cubicBezTo>
                      <a:pt x="51057" y="50946"/>
                      <a:pt x="51057" y="53719"/>
                      <a:pt x="50281" y="54089"/>
                    </a:cubicBezTo>
                    <a:cubicBezTo>
                      <a:pt x="48765" y="54791"/>
                      <a:pt x="47767" y="55531"/>
                      <a:pt x="47730" y="57009"/>
                    </a:cubicBezTo>
                    <a:cubicBezTo>
                      <a:pt x="47681" y="57930"/>
                      <a:pt x="47839" y="58089"/>
                      <a:pt x="48494" y="58089"/>
                    </a:cubicBezTo>
                    <a:cubicBezTo>
                      <a:pt x="48839" y="58089"/>
                      <a:pt x="49322" y="58045"/>
                      <a:pt x="49985" y="58045"/>
                    </a:cubicBezTo>
                    <a:cubicBezTo>
                      <a:pt x="51944" y="58045"/>
                      <a:pt x="51907" y="57971"/>
                      <a:pt x="51612" y="57009"/>
                    </a:cubicBezTo>
                    <a:cubicBezTo>
                      <a:pt x="51353" y="56011"/>
                      <a:pt x="51538" y="54717"/>
                      <a:pt x="52536" y="54717"/>
                    </a:cubicBezTo>
                    <a:cubicBezTo>
                      <a:pt x="53497" y="54717"/>
                      <a:pt x="53793" y="54126"/>
                      <a:pt x="53460" y="51871"/>
                    </a:cubicBezTo>
                    <a:cubicBezTo>
                      <a:pt x="53127" y="49615"/>
                      <a:pt x="53941" y="43589"/>
                      <a:pt x="54237" y="42591"/>
                    </a:cubicBezTo>
                    <a:cubicBezTo>
                      <a:pt x="54606" y="41556"/>
                      <a:pt x="51649" y="40410"/>
                      <a:pt x="51649" y="36786"/>
                    </a:cubicBezTo>
                    <a:cubicBezTo>
                      <a:pt x="51649" y="33200"/>
                      <a:pt x="55789" y="27877"/>
                      <a:pt x="53423" y="21000"/>
                    </a:cubicBezTo>
                    <a:lnTo>
                      <a:pt x="53423" y="21000"/>
                    </a:lnTo>
                    <a:cubicBezTo>
                      <a:pt x="53423" y="21000"/>
                      <a:pt x="54791" y="21961"/>
                      <a:pt x="55605" y="24549"/>
                    </a:cubicBezTo>
                    <a:lnTo>
                      <a:pt x="56566" y="24253"/>
                    </a:lnTo>
                    <a:cubicBezTo>
                      <a:pt x="55974" y="22109"/>
                      <a:pt x="54939" y="19004"/>
                      <a:pt x="51907" y="17007"/>
                    </a:cubicBezTo>
                    <a:cubicBezTo>
                      <a:pt x="49646" y="15596"/>
                      <a:pt x="47334" y="14933"/>
                      <a:pt x="44977" y="14933"/>
                    </a:cubicBezTo>
                    <a:cubicBezTo>
                      <a:pt x="42825" y="14933"/>
                      <a:pt x="40636" y="15486"/>
                      <a:pt x="38413" y="16527"/>
                    </a:cubicBezTo>
                    <a:cubicBezTo>
                      <a:pt x="35633" y="17805"/>
                      <a:pt x="33587" y="18307"/>
                      <a:pt x="31756" y="18307"/>
                    </a:cubicBezTo>
                    <a:cubicBezTo>
                      <a:pt x="30567" y="18307"/>
                      <a:pt x="29470" y="18096"/>
                      <a:pt x="28320" y="17747"/>
                    </a:cubicBezTo>
                    <a:cubicBezTo>
                      <a:pt x="28283" y="17747"/>
                      <a:pt x="28172" y="17710"/>
                      <a:pt x="28135" y="17710"/>
                    </a:cubicBezTo>
                    <a:cubicBezTo>
                      <a:pt x="28061" y="17673"/>
                      <a:pt x="27913" y="17599"/>
                      <a:pt x="27766" y="17562"/>
                    </a:cubicBezTo>
                    <a:cubicBezTo>
                      <a:pt x="24956" y="16711"/>
                      <a:pt x="22257" y="16083"/>
                      <a:pt x="22257" y="16083"/>
                    </a:cubicBezTo>
                    <a:cubicBezTo>
                      <a:pt x="20963" y="14752"/>
                      <a:pt x="17192" y="8984"/>
                      <a:pt x="13865" y="6101"/>
                    </a:cubicBezTo>
                    <a:cubicBezTo>
                      <a:pt x="13014" y="5361"/>
                      <a:pt x="12201" y="4807"/>
                      <a:pt x="11351" y="4437"/>
                    </a:cubicBezTo>
                    <a:cubicBezTo>
                      <a:pt x="11498" y="4326"/>
                      <a:pt x="11683" y="4178"/>
                      <a:pt x="11905" y="3993"/>
                    </a:cubicBezTo>
                    <a:cubicBezTo>
                      <a:pt x="12460" y="3587"/>
                      <a:pt x="12755" y="2958"/>
                      <a:pt x="12903" y="2367"/>
                    </a:cubicBezTo>
                    <a:cubicBezTo>
                      <a:pt x="12940" y="2219"/>
                      <a:pt x="12977" y="2034"/>
                      <a:pt x="12977" y="1923"/>
                    </a:cubicBezTo>
                    <a:lnTo>
                      <a:pt x="12977" y="1923"/>
                    </a:lnTo>
                    <a:cubicBezTo>
                      <a:pt x="12238" y="3661"/>
                      <a:pt x="10204" y="4696"/>
                      <a:pt x="10204" y="4696"/>
                    </a:cubicBezTo>
                    <a:cubicBezTo>
                      <a:pt x="9798" y="2478"/>
                      <a:pt x="10389" y="1590"/>
                      <a:pt x="11794" y="1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7" name="Google Shape;24947;p56"/>
              <p:cNvSpPr/>
              <p:nvPr/>
            </p:nvSpPr>
            <p:spPr>
              <a:xfrm>
                <a:off x="1626875" y="2933275"/>
                <a:ext cx="112775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4511" h="9503" extrusionOk="0">
                    <a:moveTo>
                      <a:pt x="3291" y="1"/>
                    </a:moveTo>
                    <a:lnTo>
                      <a:pt x="3291" y="1"/>
                    </a:lnTo>
                    <a:cubicBezTo>
                      <a:pt x="2847" y="2884"/>
                      <a:pt x="2071" y="5694"/>
                      <a:pt x="0" y="7691"/>
                    </a:cubicBezTo>
                    <a:lnTo>
                      <a:pt x="444" y="9502"/>
                    </a:lnTo>
                    <a:cubicBezTo>
                      <a:pt x="3254" y="7469"/>
                      <a:pt x="4511" y="3106"/>
                      <a:pt x="329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8" name="Google Shape;24948;p56"/>
              <p:cNvSpPr/>
              <p:nvPr/>
            </p:nvSpPr>
            <p:spPr>
              <a:xfrm>
                <a:off x="1717450" y="2860250"/>
                <a:ext cx="241250" cy="415025"/>
              </a:xfrm>
              <a:custGeom>
                <a:avLst/>
                <a:gdLst/>
                <a:ahLst/>
                <a:cxnLst/>
                <a:rect l="l" t="t" r="r" b="b"/>
                <a:pathLst>
                  <a:path w="9650" h="16601" extrusionOk="0">
                    <a:moveTo>
                      <a:pt x="111" y="1"/>
                    </a:moveTo>
                    <a:cubicBezTo>
                      <a:pt x="111" y="75"/>
                      <a:pt x="37" y="75"/>
                      <a:pt x="37" y="112"/>
                    </a:cubicBezTo>
                    <a:cubicBezTo>
                      <a:pt x="37" y="186"/>
                      <a:pt x="0" y="334"/>
                      <a:pt x="0" y="445"/>
                    </a:cubicBezTo>
                    <a:cubicBezTo>
                      <a:pt x="4954" y="4770"/>
                      <a:pt x="6655" y="10612"/>
                      <a:pt x="8171" y="16601"/>
                    </a:cubicBezTo>
                    <a:cubicBezTo>
                      <a:pt x="9132" y="14530"/>
                      <a:pt x="9650" y="12312"/>
                      <a:pt x="9576" y="10168"/>
                    </a:cubicBezTo>
                    <a:cubicBezTo>
                      <a:pt x="7838" y="7913"/>
                      <a:pt x="4917" y="3772"/>
                      <a:pt x="2219" y="1480"/>
                    </a:cubicBezTo>
                    <a:cubicBezTo>
                      <a:pt x="1516" y="888"/>
                      <a:pt x="777" y="371"/>
                      <a:pt x="111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9" name="Google Shape;24949;p56"/>
              <p:cNvSpPr/>
              <p:nvPr/>
            </p:nvSpPr>
            <p:spPr>
              <a:xfrm>
                <a:off x="1637950" y="3132000"/>
                <a:ext cx="186725" cy="353100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14124" extrusionOk="0">
                    <a:moveTo>
                      <a:pt x="1517" y="0"/>
                    </a:moveTo>
                    <a:cubicBezTo>
                      <a:pt x="1073" y="629"/>
                      <a:pt x="555" y="1109"/>
                      <a:pt x="1" y="1590"/>
                    </a:cubicBezTo>
                    <a:cubicBezTo>
                      <a:pt x="1369" y="7025"/>
                      <a:pt x="3698" y="12829"/>
                      <a:pt x="4696" y="14123"/>
                    </a:cubicBezTo>
                    <a:cubicBezTo>
                      <a:pt x="5694" y="13310"/>
                      <a:pt x="6656" y="12385"/>
                      <a:pt x="7469" y="11461"/>
                    </a:cubicBezTo>
                    <a:cubicBezTo>
                      <a:pt x="5029" y="7912"/>
                      <a:pt x="2995" y="4104"/>
                      <a:pt x="1517" y="0"/>
                    </a:cubicBezTo>
                    <a:close/>
                  </a:path>
                </a:pathLst>
              </a:custGeom>
              <a:solidFill>
                <a:srgbClr val="CFCA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0" name="Google Shape;24950;p56"/>
              <p:cNvSpPr/>
              <p:nvPr/>
            </p:nvSpPr>
            <p:spPr>
              <a:xfrm>
                <a:off x="1676775" y="2871350"/>
                <a:ext cx="244950" cy="547200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21888" extrusionOk="0">
                    <a:moveTo>
                      <a:pt x="1664" y="1"/>
                    </a:moveTo>
                    <a:cubicBezTo>
                      <a:pt x="1590" y="814"/>
                      <a:pt x="1442" y="1701"/>
                      <a:pt x="1295" y="2515"/>
                    </a:cubicBezTo>
                    <a:cubicBezTo>
                      <a:pt x="2293" y="4992"/>
                      <a:pt x="1664" y="8208"/>
                      <a:pt x="1" y="10463"/>
                    </a:cubicBezTo>
                    <a:cubicBezTo>
                      <a:pt x="1479" y="14604"/>
                      <a:pt x="3476" y="18375"/>
                      <a:pt x="5990" y="21887"/>
                    </a:cubicBezTo>
                    <a:cubicBezTo>
                      <a:pt x="7543" y="20150"/>
                      <a:pt x="8874" y="18190"/>
                      <a:pt x="9798" y="16157"/>
                    </a:cubicBezTo>
                    <a:cubicBezTo>
                      <a:pt x="8282" y="10168"/>
                      <a:pt x="6581" y="4326"/>
                      <a:pt x="1664" y="1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1" name="Google Shape;24951;p56"/>
              <p:cNvSpPr/>
              <p:nvPr/>
            </p:nvSpPr>
            <p:spPr>
              <a:xfrm>
                <a:off x="1845000" y="3595275"/>
                <a:ext cx="139575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583" h="13597" extrusionOk="0">
                    <a:moveTo>
                      <a:pt x="1078" y="0"/>
                    </a:moveTo>
                    <a:cubicBezTo>
                      <a:pt x="922" y="0"/>
                      <a:pt x="771" y="32"/>
                      <a:pt x="629" y="103"/>
                    </a:cubicBezTo>
                    <a:cubicBezTo>
                      <a:pt x="444" y="287"/>
                      <a:pt x="222" y="435"/>
                      <a:pt x="37" y="657"/>
                    </a:cubicBezTo>
                    <a:cubicBezTo>
                      <a:pt x="0" y="1064"/>
                      <a:pt x="0" y="1507"/>
                      <a:pt x="74" y="1914"/>
                    </a:cubicBezTo>
                    <a:cubicBezTo>
                      <a:pt x="481" y="2210"/>
                      <a:pt x="814" y="2506"/>
                      <a:pt x="1035" y="2690"/>
                    </a:cubicBezTo>
                    <a:cubicBezTo>
                      <a:pt x="1738" y="5759"/>
                      <a:pt x="2995" y="10824"/>
                      <a:pt x="3512" y="11342"/>
                    </a:cubicBezTo>
                    <a:lnTo>
                      <a:pt x="3956" y="11785"/>
                    </a:lnTo>
                    <a:cubicBezTo>
                      <a:pt x="4252" y="12118"/>
                      <a:pt x="4326" y="12525"/>
                      <a:pt x="4511" y="13597"/>
                    </a:cubicBezTo>
                    <a:cubicBezTo>
                      <a:pt x="5583" y="9900"/>
                      <a:pt x="4806" y="5426"/>
                      <a:pt x="3217" y="1692"/>
                    </a:cubicBezTo>
                    <a:cubicBezTo>
                      <a:pt x="3217" y="1246"/>
                      <a:pt x="2060" y="0"/>
                      <a:pt x="1078" y="0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2" name="Google Shape;24952;p56"/>
              <p:cNvSpPr/>
              <p:nvPr/>
            </p:nvSpPr>
            <p:spPr>
              <a:xfrm>
                <a:off x="1896750" y="3932400"/>
                <a:ext cx="146975" cy="221525"/>
              </a:xfrm>
              <a:custGeom>
                <a:avLst/>
                <a:gdLst/>
                <a:ahLst/>
                <a:cxnLst/>
                <a:rect l="l" t="t" r="r" b="b"/>
                <a:pathLst>
                  <a:path w="5879" h="8861" extrusionOk="0">
                    <a:moveTo>
                      <a:pt x="4992" y="1"/>
                    </a:moveTo>
                    <a:cubicBezTo>
                      <a:pt x="4104" y="740"/>
                      <a:pt x="3402" y="1628"/>
                      <a:pt x="2847" y="2663"/>
                    </a:cubicBezTo>
                    <a:cubicBezTo>
                      <a:pt x="3180" y="4733"/>
                      <a:pt x="3291" y="6508"/>
                      <a:pt x="2182" y="6914"/>
                    </a:cubicBezTo>
                    <a:cubicBezTo>
                      <a:pt x="1184" y="7247"/>
                      <a:pt x="407" y="7617"/>
                      <a:pt x="1" y="8652"/>
                    </a:cubicBezTo>
                    <a:cubicBezTo>
                      <a:pt x="626" y="8795"/>
                      <a:pt x="1234" y="8860"/>
                      <a:pt x="1838" y="8860"/>
                    </a:cubicBezTo>
                    <a:cubicBezTo>
                      <a:pt x="2483" y="8860"/>
                      <a:pt x="3122" y="8786"/>
                      <a:pt x="3772" y="8652"/>
                    </a:cubicBezTo>
                    <a:cubicBezTo>
                      <a:pt x="3883" y="8430"/>
                      <a:pt x="4067" y="8208"/>
                      <a:pt x="4474" y="8061"/>
                    </a:cubicBezTo>
                    <a:cubicBezTo>
                      <a:pt x="5879" y="7506"/>
                      <a:pt x="5657" y="6323"/>
                      <a:pt x="5361" y="3291"/>
                    </a:cubicBezTo>
                    <a:cubicBezTo>
                      <a:pt x="5213" y="1849"/>
                      <a:pt x="5066" y="740"/>
                      <a:pt x="4992" y="1"/>
                    </a:cubicBezTo>
                    <a:close/>
                  </a:path>
                </a:pathLst>
              </a:custGeom>
              <a:solidFill>
                <a:srgbClr val="BAAB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3" name="Google Shape;24953;p56"/>
              <p:cNvSpPr/>
              <p:nvPr/>
            </p:nvSpPr>
            <p:spPr>
              <a:xfrm>
                <a:off x="1845000" y="3533975"/>
                <a:ext cx="187650" cy="465000"/>
              </a:xfrm>
              <a:custGeom>
                <a:avLst/>
                <a:gdLst/>
                <a:ahLst/>
                <a:cxnLst/>
                <a:rect l="l" t="t" r="r" b="b"/>
                <a:pathLst>
                  <a:path w="7506" h="18600" extrusionOk="0">
                    <a:moveTo>
                      <a:pt x="4068" y="1"/>
                    </a:moveTo>
                    <a:cubicBezTo>
                      <a:pt x="3400" y="1"/>
                      <a:pt x="2608" y="163"/>
                      <a:pt x="1664" y="521"/>
                    </a:cubicBezTo>
                    <a:cubicBezTo>
                      <a:pt x="814" y="817"/>
                      <a:pt x="111" y="1815"/>
                      <a:pt x="0" y="3109"/>
                    </a:cubicBezTo>
                    <a:cubicBezTo>
                      <a:pt x="222" y="2924"/>
                      <a:pt x="444" y="2739"/>
                      <a:pt x="592" y="2555"/>
                    </a:cubicBezTo>
                    <a:cubicBezTo>
                      <a:pt x="731" y="2482"/>
                      <a:pt x="882" y="2450"/>
                      <a:pt x="1038" y="2450"/>
                    </a:cubicBezTo>
                    <a:cubicBezTo>
                      <a:pt x="2002" y="2450"/>
                      <a:pt x="3180" y="3667"/>
                      <a:pt x="3180" y="4144"/>
                    </a:cubicBezTo>
                    <a:cubicBezTo>
                      <a:pt x="4733" y="7878"/>
                      <a:pt x="5509" y="12352"/>
                      <a:pt x="4474" y="16086"/>
                    </a:cubicBezTo>
                    <a:cubicBezTo>
                      <a:pt x="4511" y="16419"/>
                      <a:pt x="4585" y="16788"/>
                      <a:pt x="4659" y="17195"/>
                    </a:cubicBezTo>
                    <a:cubicBezTo>
                      <a:pt x="4733" y="17676"/>
                      <a:pt x="4806" y="18119"/>
                      <a:pt x="4880" y="18600"/>
                    </a:cubicBezTo>
                    <a:cubicBezTo>
                      <a:pt x="5435" y="17565"/>
                      <a:pt x="6137" y="16677"/>
                      <a:pt x="6951" y="15901"/>
                    </a:cubicBezTo>
                    <a:lnTo>
                      <a:pt x="6840" y="14681"/>
                    </a:lnTo>
                    <a:cubicBezTo>
                      <a:pt x="6840" y="14681"/>
                      <a:pt x="7505" y="14015"/>
                      <a:pt x="7283" y="10134"/>
                    </a:cubicBezTo>
                    <a:cubicBezTo>
                      <a:pt x="7210" y="8359"/>
                      <a:pt x="7210" y="6621"/>
                      <a:pt x="7210" y="5179"/>
                    </a:cubicBezTo>
                    <a:cubicBezTo>
                      <a:pt x="7247" y="5179"/>
                      <a:pt x="7283" y="5253"/>
                      <a:pt x="7320" y="5253"/>
                    </a:cubicBezTo>
                    <a:lnTo>
                      <a:pt x="7320" y="2961"/>
                    </a:lnTo>
                    <a:cubicBezTo>
                      <a:pt x="6780" y="1204"/>
                      <a:pt x="5883" y="1"/>
                      <a:pt x="4068" y="1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4" name="Google Shape;24954;p56"/>
              <p:cNvSpPr/>
              <p:nvPr/>
            </p:nvSpPr>
            <p:spPr>
              <a:xfrm>
                <a:off x="1888425" y="4147775"/>
                <a:ext cx="1091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1878" extrusionOk="0">
                    <a:moveTo>
                      <a:pt x="4179" y="0"/>
                    </a:moveTo>
                    <a:lnTo>
                      <a:pt x="4179" y="0"/>
                    </a:lnTo>
                    <a:cubicBezTo>
                      <a:pt x="3491" y="153"/>
                      <a:pt x="2823" y="227"/>
                      <a:pt x="2165" y="227"/>
                    </a:cubicBezTo>
                    <a:cubicBezTo>
                      <a:pt x="1549" y="227"/>
                      <a:pt x="941" y="162"/>
                      <a:pt x="334" y="37"/>
                    </a:cubicBezTo>
                    <a:cubicBezTo>
                      <a:pt x="149" y="481"/>
                      <a:pt x="38" y="1035"/>
                      <a:pt x="1" y="1664"/>
                    </a:cubicBezTo>
                    <a:cubicBezTo>
                      <a:pt x="1" y="1664"/>
                      <a:pt x="1266" y="1877"/>
                      <a:pt x="2372" y="1877"/>
                    </a:cubicBezTo>
                    <a:cubicBezTo>
                      <a:pt x="2926" y="1877"/>
                      <a:pt x="3439" y="1824"/>
                      <a:pt x="3735" y="1664"/>
                    </a:cubicBezTo>
                    <a:cubicBezTo>
                      <a:pt x="4363" y="1331"/>
                      <a:pt x="3920" y="592"/>
                      <a:pt x="4179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5" name="Google Shape;24955;p56"/>
              <p:cNvSpPr/>
              <p:nvPr/>
            </p:nvSpPr>
            <p:spPr>
              <a:xfrm>
                <a:off x="1943900" y="3113500"/>
                <a:ext cx="315200" cy="147575"/>
              </a:xfrm>
              <a:custGeom>
                <a:avLst/>
                <a:gdLst/>
                <a:ahLst/>
                <a:cxnLst/>
                <a:rect l="l" t="t" r="r" b="b"/>
                <a:pathLst>
                  <a:path w="12608" h="5903" extrusionOk="0">
                    <a:moveTo>
                      <a:pt x="518" y="1"/>
                    </a:moveTo>
                    <a:lnTo>
                      <a:pt x="518" y="1"/>
                    </a:lnTo>
                    <a:cubicBezTo>
                      <a:pt x="555" y="1406"/>
                      <a:pt x="370" y="2774"/>
                      <a:pt x="0" y="4105"/>
                    </a:cubicBezTo>
                    <a:cubicBezTo>
                      <a:pt x="1938" y="5235"/>
                      <a:pt x="4251" y="5903"/>
                      <a:pt x="6402" y="5903"/>
                    </a:cubicBezTo>
                    <a:cubicBezTo>
                      <a:pt x="8192" y="5903"/>
                      <a:pt x="9869" y="5441"/>
                      <a:pt x="11128" y="4400"/>
                    </a:cubicBezTo>
                    <a:cubicBezTo>
                      <a:pt x="11646" y="4068"/>
                      <a:pt x="12127" y="3698"/>
                      <a:pt x="12607" y="3402"/>
                    </a:cubicBezTo>
                    <a:lnTo>
                      <a:pt x="12607" y="3402"/>
                    </a:lnTo>
                    <a:cubicBezTo>
                      <a:pt x="12074" y="3477"/>
                      <a:pt x="11568" y="3512"/>
                      <a:pt x="11080" y="3512"/>
                    </a:cubicBezTo>
                    <a:cubicBezTo>
                      <a:pt x="9875" y="3512"/>
                      <a:pt x="8774" y="3301"/>
                      <a:pt x="7616" y="2959"/>
                    </a:cubicBezTo>
                    <a:cubicBezTo>
                      <a:pt x="7579" y="2959"/>
                      <a:pt x="7505" y="2922"/>
                      <a:pt x="7431" y="2922"/>
                    </a:cubicBezTo>
                    <a:cubicBezTo>
                      <a:pt x="7320" y="2885"/>
                      <a:pt x="7172" y="2848"/>
                      <a:pt x="7062" y="2774"/>
                    </a:cubicBezTo>
                    <a:cubicBezTo>
                      <a:pt x="4252" y="1886"/>
                      <a:pt x="1553" y="1295"/>
                      <a:pt x="1553" y="1295"/>
                    </a:cubicBezTo>
                    <a:cubicBezTo>
                      <a:pt x="1294" y="1036"/>
                      <a:pt x="961" y="555"/>
                      <a:pt x="518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6" name="Google Shape;24956;p56"/>
              <p:cNvSpPr/>
              <p:nvPr/>
            </p:nvSpPr>
            <p:spPr>
              <a:xfrm>
                <a:off x="1815425" y="3480875"/>
                <a:ext cx="284700" cy="136375"/>
              </a:xfrm>
              <a:custGeom>
                <a:avLst/>
                <a:gdLst/>
                <a:ahLst/>
                <a:cxnLst/>
                <a:rect l="l" t="t" r="r" b="b"/>
                <a:pathLst>
                  <a:path w="11388" h="5455" extrusionOk="0">
                    <a:moveTo>
                      <a:pt x="5104" y="1"/>
                    </a:moveTo>
                    <a:cubicBezTo>
                      <a:pt x="3582" y="1"/>
                      <a:pt x="2030" y="528"/>
                      <a:pt x="740" y="1573"/>
                    </a:cubicBezTo>
                    <a:cubicBezTo>
                      <a:pt x="444" y="2017"/>
                      <a:pt x="185" y="2423"/>
                      <a:pt x="0" y="2830"/>
                    </a:cubicBezTo>
                    <a:cubicBezTo>
                      <a:pt x="481" y="3237"/>
                      <a:pt x="998" y="3606"/>
                      <a:pt x="1479" y="3976"/>
                    </a:cubicBezTo>
                    <a:cubicBezTo>
                      <a:pt x="1812" y="3348"/>
                      <a:pt x="2329" y="2830"/>
                      <a:pt x="2847" y="2645"/>
                    </a:cubicBezTo>
                    <a:cubicBezTo>
                      <a:pt x="3778" y="2302"/>
                      <a:pt x="4560" y="2146"/>
                      <a:pt x="5222" y="2146"/>
                    </a:cubicBezTo>
                    <a:cubicBezTo>
                      <a:pt x="7057" y="2146"/>
                      <a:pt x="7960" y="3346"/>
                      <a:pt x="8503" y="5085"/>
                    </a:cubicBezTo>
                    <a:lnTo>
                      <a:pt x="8503" y="4161"/>
                    </a:lnTo>
                    <a:cubicBezTo>
                      <a:pt x="9317" y="4494"/>
                      <a:pt x="10056" y="4900"/>
                      <a:pt x="10722" y="5418"/>
                    </a:cubicBezTo>
                    <a:cubicBezTo>
                      <a:pt x="10981" y="5418"/>
                      <a:pt x="11165" y="5455"/>
                      <a:pt x="11387" y="5455"/>
                    </a:cubicBezTo>
                    <a:cubicBezTo>
                      <a:pt x="11165" y="4679"/>
                      <a:pt x="10907" y="3939"/>
                      <a:pt x="10537" y="3163"/>
                    </a:cubicBezTo>
                    <a:cubicBezTo>
                      <a:pt x="9327" y="1045"/>
                      <a:pt x="7245" y="1"/>
                      <a:pt x="5104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7" name="Google Shape;24957;p56"/>
              <p:cNvSpPr/>
              <p:nvPr/>
            </p:nvSpPr>
            <p:spPr>
              <a:xfrm>
                <a:off x="1727600" y="3439775"/>
                <a:ext cx="126650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5066" h="8135" extrusionOk="0">
                    <a:moveTo>
                      <a:pt x="3107" y="1"/>
                    </a:moveTo>
                    <a:lnTo>
                      <a:pt x="3107" y="1"/>
                    </a:lnTo>
                    <a:cubicBezTo>
                      <a:pt x="2515" y="592"/>
                      <a:pt x="1813" y="1184"/>
                      <a:pt x="1147" y="1738"/>
                    </a:cubicBezTo>
                    <a:cubicBezTo>
                      <a:pt x="1147" y="1738"/>
                      <a:pt x="1" y="4733"/>
                      <a:pt x="2552" y="6470"/>
                    </a:cubicBezTo>
                    <a:lnTo>
                      <a:pt x="2959" y="6729"/>
                    </a:lnTo>
                    <a:cubicBezTo>
                      <a:pt x="3107" y="6840"/>
                      <a:pt x="3254" y="6914"/>
                      <a:pt x="3328" y="7025"/>
                    </a:cubicBezTo>
                    <a:cubicBezTo>
                      <a:pt x="3883" y="7432"/>
                      <a:pt x="4401" y="7801"/>
                      <a:pt x="4807" y="8134"/>
                    </a:cubicBezTo>
                    <a:cubicBezTo>
                      <a:pt x="4585" y="7247"/>
                      <a:pt x="4733" y="6360"/>
                      <a:pt x="5066" y="5657"/>
                    </a:cubicBezTo>
                    <a:cubicBezTo>
                      <a:pt x="4548" y="5287"/>
                      <a:pt x="4068" y="4918"/>
                      <a:pt x="3587" y="4511"/>
                    </a:cubicBezTo>
                    <a:cubicBezTo>
                      <a:pt x="3587" y="4474"/>
                      <a:pt x="3624" y="4474"/>
                      <a:pt x="3624" y="4437"/>
                    </a:cubicBezTo>
                    <a:cubicBezTo>
                      <a:pt x="3143" y="2995"/>
                      <a:pt x="2959" y="1516"/>
                      <a:pt x="3107" y="1"/>
                    </a:cubicBezTo>
                    <a:close/>
                  </a:path>
                </a:pathLst>
              </a:custGeom>
              <a:solidFill>
                <a:srgbClr val="CFCA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8" name="Google Shape;24958;p56"/>
              <p:cNvSpPr/>
              <p:nvPr/>
            </p:nvSpPr>
            <p:spPr>
              <a:xfrm>
                <a:off x="2390300" y="3533125"/>
                <a:ext cx="66575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3476" extrusionOk="0">
                    <a:moveTo>
                      <a:pt x="1" y="1"/>
                    </a:moveTo>
                    <a:cubicBezTo>
                      <a:pt x="223" y="999"/>
                      <a:pt x="482" y="1923"/>
                      <a:pt x="777" y="2810"/>
                    </a:cubicBezTo>
                    <a:cubicBezTo>
                      <a:pt x="1369" y="2958"/>
                      <a:pt x="1923" y="3143"/>
                      <a:pt x="2404" y="3476"/>
                    </a:cubicBezTo>
                    <a:cubicBezTo>
                      <a:pt x="2478" y="3402"/>
                      <a:pt x="2589" y="3328"/>
                      <a:pt x="2663" y="3291"/>
                    </a:cubicBezTo>
                    <a:cubicBezTo>
                      <a:pt x="1923" y="2145"/>
                      <a:pt x="1036" y="1073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9" name="Google Shape;24959;p56"/>
              <p:cNvSpPr/>
              <p:nvPr/>
            </p:nvSpPr>
            <p:spPr>
              <a:xfrm>
                <a:off x="2261850" y="3457350"/>
                <a:ext cx="392825" cy="360475"/>
              </a:xfrm>
              <a:custGeom>
                <a:avLst/>
                <a:gdLst/>
                <a:ahLst/>
                <a:cxnLst/>
                <a:rect l="l" t="t" r="r" b="b"/>
                <a:pathLst>
                  <a:path w="15713" h="1441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70" y="481"/>
                      <a:pt x="3106" y="2070"/>
                      <a:pt x="5176" y="3069"/>
                    </a:cubicBezTo>
                    <a:cubicBezTo>
                      <a:pt x="6248" y="4141"/>
                      <a:pt x="7098" y="5213"/>
                      <a:pt x="7838" y="6359"/>
                    </a:cubicBezTo>
                    <a:cubicBezTo>
                      <a:pt x="7949" y="6285"/>
                      <a:pt x="8097" y="6211"/>
                      <a:pt x="8171" y="6137"/>
                    </a:cubicBezTo>
                    <a:cubicBezTo>
                      <a:pt x="8318" y="6322"/>
                      <a:pt x="8503" y="6507"/>
                      <a:pt x="8651" y="6692"/>
                    </a:cubicBezTo>
                    <a:cubicBezTo>
                      <a:pt x="10685" y="8984"/>
                      <a:pt x="13162" y="12015"/>
                      <a:pt x="15713" y="14419"/>
                    </a:cubicBezTo>
                    <a:cubicBezTo>
                      <a:pt x="13273" y="7394"/>
                      <a:pt x="7542" y="776"/>
                      <a:pt x="0" y="0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0" name="Google Shape;24960;p56"/>
              <p:cNvSpPr/>
              <p:nvPr/>
            </p:nvSpPr>
            <p:spPr>
              <a:xfrm>
                <a:off x="2289575" y="3154725"/>
                <a:ext cx="421475" cy="392300"/>
              </a:xfrm>
              <a:custGeom>
                <a:avLst/>
                <a:gdLst/>
                <a:ahLst/>
                <a:cxnLst/>
                <a:rect l="l" t="t" r="r" b="b"/>
                <a:pathLst>
                  <a:path w="16859" h="15692" extrusionOk="0">
                    <a:moveTo>
                      <a:pt x="7853" y="1"/>
                    </a:moveTo>
                    <a:cubicBezTo>
                      <a:pt x="6316" y="1"/>
                      <a:pt x="4754" y="133"/>
                      <a:pt x="3180" y="385"/>
                    </a:cubicBezTo>
                    <a:cubicBezTo>
                      <a:pt x="2034" y="903"/>
                      <a:pt x="961" y="1273"/>
                      <a:pt x="0" y="1494"/>
                    </a:cubicBezTo>
                    <a:cubicBezTo>
                      <a:pt x="3845" y="7816"/>
                      <a:pt x="8319" y="15211"/>
                      <a:pt x="15898" y="15691"/>
                    </a:cubicBezTo>
                    <a:cubicBezTo>
                      <a:pt x="16859" y="9591"/>
                      <a:pt x="14825" y="4563"/>
                      <a:pt x="11313" y="237"/>
                    </a:cubicBezTo>
                    <a:cubicBezTo>
                      <a:pt x="10179" y="78"/>
                      <a:pt x="9023" y="1"/>
                      <a:pt x="7853" y="1"/>
                    </a:cubicBezTo>
                    <a:close/>
                  </a:path>
                </a:pathLst>
              </a:custGeom>
              <a:solidFill>
                <a:srgbClr val="BAAB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1" name="Google Shape;24961;p56"/>
              <p:cNvSpPr/>
              <p:nvPr/>
            </p:nvSpPr>
            <p:spPr>
              <a:xfrm>
                <a:off x="1808950" y="3437825"/>
                <a:ext cx="295800" cy="180350"/>
              </a:xfrm>
              <a:custGeom>
                <a:avLst/>
                <a:gdLst/>
                <a:ahLst/>
                <a:cxnLst/>
                <a:rect l="l" t="t" r="r" b="b"/>
                <a:pathLst>
                  <a:path w="11832" h="7214" extrusionOk="0">
                    <a:moveTo>
                      <a:pt x="7076" y="1"/>
                    </a:moveTo>
                    <a:cubicBezTo>
                      <a:pt x="5560" y="1"/>
                      <a:pt x="4031" y="272"/>
                      <a:pt x="2588" y="781"/>
                    </a:cubicBezTo>
                    <a:cubicBezTo>
                      <a:pt x="1405" y="1151"/>
                      <a:pt x="592" y="2112"/>
                      <a:pt x="0" y="3184"/>
                    </a:cubicBezTo>
                    <a:cubicBezTo>
                      <a:pt x="74" y="3628"/>
                      <a:pt x="185" y="4108"/>
                      <a:pt x="333" y="4515"/>
                    </a:cubicBezTo>
                    <a:cubicBezTo>
                      <a:pt x="481" y="4108"/>
                      <a:pt x="740" y="3739"/>
                      <a:pt x="999" y="3369"/>
                    </a:cubicBezTo>
                    <a:cubicBezTo>
                      <a:pt x="2296" y="2273"/>
                      <a:pt x="3864" y="1725"/>
                      <a:pt x="5398" y="1725"/>
                    </a:cubicBezTo>
                    <a:cubicBezTo>
                      <a:pt x="7537" y="1725"/>
                      <a:pt x="9612" y="2790"/>
                      <a:pt x="10796" y="4922"/>
                    </a:cubicBezTo>
                    <a:cubicBezTo>
                      <a:pt x="11129" y="5698"/>
                      <a:pt x="11387" y="6438"/>
                      <a:pt x="11646" y="7214"/>
                    </a:cubicBezTo>
                    <a:lnTo>
                      <a:pt x="11831" y="7214"/>
                    </a:lnTo>
                    <a:cubicBezTo>
                      <a:pt x="11572" y="4515"/>
                      <a:pt x="10426" y="1927"/>
                      <a:pt x="8467" y="79"/>
                    </a:cubicBezTo>
                    <a:cubicBezTo>
                      <a:pt x="8006" y="26"/>
                      <a:pt x="7542" y="1"/>
                      <a:pt x="7076" y="1"/>
                    </a:cubicBezTo>
                    <a:close/>
                  </a:path>
                </a:pathLst>
              </a:custGeom>
              <a:solidFill>
                <a:srgbClr val="BAAB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2" name="Google Shape;24962;p56"/>
              <p:cNvSpPr/>
              <p:nvPr/>
            </p:nvSpPr>
            <p:spPr>
              <a:xfrm>
                <a:off x="2620450" y="3760500"/>
                <a:ext cx="165475" cy="401400"/>
              </a:xfrm>
              <a:custGeom>
                <a:avLst/>
                <a:gdLst/>
                <a:ahLst/>
                <a:cxnLst/>
                <a:rect l="l" t="t" r="r" b="b"/>
                <a:pathLst>
                  <a:path w="6619" h="16056" extrusionOk="0">
                    <a:moveTo>
                      <a:pt x="5288" y="0"/>
                    </a:moveTo>
                    <a:cubicBezTo>
                      <a:pt x="3698" y="2367"/>
                      <a:pt x="3106" y="5398"/>
                      <a:pt x="3106" y="8504"/>
                    </a:cubicBezTo>
                    <a:cubicBezTo>
                      <a:pt x="3217" y="8762"/>
                      <a:pt x="3217" y="9058"/>
                      <a:pt x="3180" y="9391"/>
                    </a:cubicBezTo>
                    <a:cubicBezTo>
                      <a:pt x="3254" y="11350"/>
                      <a:pt x="3106" y="13088"/>
                      <a:pt x="2515" y="13384"/>
                    </a:cubicBezTo>
                    <a:cubicBezTo>
                      <a:pt x="1110" y="14012"/>
                      <a:pt x="259" y="14678"/>
                      <a:pt x="1" y="15861"/>
                    </a:cubicBezTo>
                    <a:cubicBezTo>
                      <a:pt x="1042" y="15983"/>
                      <a:pt x="2109" y="16055"/>
                      <a:pt x="3138" y="16055"/>
                    </a:cubicBezTo>
                    <a:cubicBezTo>
                      <a:pt x="3351" y="16055"/>
                      <a:pt x="3562" y="16052"/>
                      <a:pt x="3772" y="16046"/>
                    </a:cubicBezTo>
                    <a:cubicBezTo>
                      <a:pt x="3587" y="15121"/>
                      <a:pt x="3846" y="14049"/>
                      <a:pt x="4733" y="14049"/>
                    </a:cubicBezTo>
                    <a:cubicBezTo>
                      <a:pt x="5731" y="14049"/>
                      <a:pt x="5990" y="13458"/>
                      <a:pt x="5657" y="11203"/>
                    </a:cubicBezTo>
                    <a:cubicBezTo>
                      <a:pt x="5324" y="8947"/>
                      <a:pt x="6101" y="2921"/>
                      <a:pt x="6434" y="1886"/>
                    </a:cubicBezTo>
                    <a:cubicBezTo>
                      <a:pt x="6618" y="1405"/>
                      <a:pt x="5990" y="888"/>
                      <a:pt x="5288" y="0"/>
                    </a:cubicBezTo>
                    <a:close/>
                  </a:path>
                </a:pathLst>
              </a:custGeom>
              <a:solidFill>
                <a:srgbClr val="BAAB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3" name="Google Shape;24963;p56"/>
              <p:cNvSpPr/>
              <p:nvPr/>
            </p:nvSpPr>
            <p:spPr>
              <a:xfrm>
                <a:off x="1801550" y="3161575"/>
                <a:ext cx="1038900" cy="830950"/>
              </a:xfrm>
              <a:custGeom>
                <a:avLst/>
                <a:gdLst/>
                <a:ahLst/>
                <a:cxnLst/>
                <a:rect l="l" t="t" r="r" b="b"/>
                <a:pathLst>
                  <a:path w="41556" h="33238" extrusionOk="0">
                    <a:moveTo>
                      <a:pt x="30834" y="0"/>
                    </a:moveTo>
                    <a:lnTo>
                      <a:pt x="30834" y="0"/>
                    </a:lnTo>
                    <a:cubicBezTo>
                      <a:pt x="34346" y="4289"/>
                      <a:pt x="36343" y="9317"/>
                      <a:pt x="35419" y="15417"/>
                    </a:cubicBezTo>
                    <a:cubicBezTo>
                      <a:pt x="27840" y="14937"/>
                      <a:pt x="23292" y="7542"/>
                      <a:pt x="19558" y="1220"/>
                    </a:cubicBezTo>
                    <a:cubicBezTo>
                      <a:pt x="19151" y="1331"/>
                      <a:pt x="18671" y="1405"/>
                      <a:pt x="18301" y="1516"/>
                    </a:cubicBezTo>
                    <a:cubicBezTo>
                      <a:pt x="17821" y="1849"/>
                      <a:pt x="17340" y="2219"/>
                      <a:pt x="16822" y="2514"/>
                    </a:cubicBezTo>
                    <a:cubicBezTo>
                      <a:pt x="15570" y="3566"/>
                      <a:pt x="13903" y="4023"/>
                      <a:pt x="12120" y="4023"/>
                    </a:cubicBezTo>
                    <a:cubicBezTo>
                      <a:pt x="9957" y="4023"/>
                      <a:pt x="7624" y="3350"/>
                      <a:pt x="5657" y="2256"/>
                    </a:cubicBezTo>
                    <a:cubicBezTo>
                      <a:pt x="4733" y="5435"/>
                      <a:pt x="2736" y="8541"/>
                      <a:pt x="112" y="11166"/>
                    </a:cubicBezTo>
                    <a:cubicBezTo>
                      <a:pt x="1" y="12164"/>
                      <a:pt x="112" y="13236"/>
                      <a:pt x="296" y="14234"/>
                    </a:cubicBezTo>
                    <a:cubicBezTo>
                      <a:pt x="888" y="13125"/>
                      <a:pt x="1701" y="12201"/>
                      <a:pt x="2884" y="11831"/>
                    </a:cubicBezTo>
                    <a:cubicBezTo>
                      <a:pt x="4346" y="11315"/>
                      <a:pt x="5896" y="11066"/>
                      <a:pt x="7432" y="11066"/>
                    </a:cubicBezTo>
                    <a:cubicBezTo>
                      <a:pt x="7877" y="11066"/>
                      <a:pt x="8322" y="11087"/>
                      <a:pt x="8763" y="11129"/>
                    </a:cubicBezTo>
                    <a:cubicBezTo>
                      <a:pt x="10722" y="13014"/>
                      <a:pt x="11831" y="15565"/>
                      <a:pt x="12127" y="18227"/>
                    </a:cubicBezTo>
                    <a:cubicBezTo>
                      <a:pt x="12380" y="18240"/>
                      <a:pt x="12637" y="18246"/>
                      <a:pt x="12897" y="18246"/>
                    </a:cubicBezTo>
                    <a:cubicBezTo>
                      <a:pt x="14078" y="18246"/>
                      <a:pt x="15321" y="18120"/>
                      <a:pt x="16564" y="17968"/>
                    </a:cubicBezTo>
                    <a:cubicBezTo>
                      <a:pt x="18486" y="17741"/>
                      <a:pt x="20391" y="17461"/>
                      <a:pt x="22101" y="17461"/>
                    </a:cubicBezTo>
                    <a:cubicBezTo>
                      <a:pt x="22890" y="17461"/>
                      <a:pt x="23638" y="17521"/>
                      <a:pt x="24327" y="17672"/>
                    </a:cubicBezTo>
                    <a:cubicBezTo>
                      <a:pt x="24032" y="16748"/>
                      <a:pt x="23773" y="15824"/>
                      <a:pt x="23514" y="14863"/>
                    </a:cubicBezTo>
                    <a:cubicBezTo>
                      <a:pt x="21444" y="13827"/>
                      <a:pt x="20445" y="12275"/>
                      <a:pt x="18338" y="11757"/>
                    </a:cubicBezTo>
                    <a:lnTo>
                      <a:pt x="18338" y="11757"/>
                    </a:lnTo>
                    <a:cubicBezTo>
                      <a:pt x="25880" y="12533"/>
                      <a:pt x="31611" y="19151"/>
                      <a:pt x="34125" y="26176"/>
                    </a:cubicBezTo>
                    <a:cubicBezTo>
                      <a:pt x="34494" y="26545"/>
                      <a:pt x="34901" y="26878"/>
                      <a:pt x="35271" y="27211"/>
                    </a:cubicBezTo>
                    <a:cubicBezTo>
                      <a:pt x="35271" y="27211"/>
                      <a:pt x="35603" y="29318"/>
                      <a:pt x="35825" y="31573"/>
                    </a:cubicBezTo>
                    <a:cubicBezTo>
                      <a:pt x="35862" y="32128"/>
                      <a:pt x="35899" y="32682"/>
                      <a:pt x="35899" y="33237"/>
                    </a:cubicBezTo>
                    <a:lnTo>
                      <a:pt x="35899" y="32387"/>
                    </a:lnTo>
                    <a:cubicBezTo>
                      <a:pt x="35899" y="29281"/>
                      <a:pt x="36528" y="26213"/>
                      <a:pt x="38080" y="23883"/>
                    </a:cubicBezTo>
                    <a:cubicBezTo>
                      <a:pt x="37378" y="22996"/>
                      <a:pt x="36639" y="21813"/>
                      <a:pt x="36639" y="20002"/>
                    </a:cubicBezTo>
                    <a:cubicBezTo>
                      <a:pt x="36639" y="16489"/>
                      <a:pt x="40742" y="11166"/>
                      <a:pt x="38413" y="4289"/>
                    </a:cubicBezTo>
                    <a:lnTo>
                      <a:pt x="38413" y="4289"/>
                    </a:lnTo>
                    <a:cubicBezTo>
                      <a:pt x="38413" y="4289"/>
                      <a:pt x="39855" y="5287"/>
                      <a:pt x="40594" y="7838"/>
                    </a:cubicBezTo>
                    <a:lnTo>
                      <a:pt x="41556" y="7542"/>
                    </a:lnTo>
                    <a:cubicBezTo>
                      <a:pt x="41186" y="6248"/>
                      <a:pt x="40631" y="4622"/>
                      <a:pt x="39633" y="3069"/>
                    </a:cubicBezTo>
                    <a:cubicBezTo>
                      <a:pt x="36971" y="1405"/>
                      <a:pt x="33977" y="407"/>
                      <a:pt x="30834" y="0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4" name="Google Shape;24964;p56"/>
              <p:cNvSpPr/>
              <p:nvPr/>
            </p:nvSpPr>
            <p:spPr>
              <a:xfrm>
                <a:off x="2620175" y="4156075"/>
                <a:ext cx="10567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548" extrusionOk="0">
                    <a:moveTo>
                      <a:pt x="86" y="1"/>
                    </a:moveTo>
                    <a:cubicBezTo>
                      <a:pt x="49" y="149"/>
                      <a:pt x="49" y="260"/>
                      <a:pt x="49" y="408"/>
                    </a:cubicBezTo>
                    <a:cubicBezTo>
                      <a:pt x="1" y="1364"/>
                      <a:pt x="139" y="1547"/>
                      <a:pt x="772" y="1547"/>
                    </a:cubicBezTo>
                    <a:cubicBezTo>
                      <a:pt x="1118" y="1547"/>
                      <a:pt x="1612" y="1493"/>
                      <a:pt x="2304" y="1480"/>
                    </a:cubicBezTo>
                    <a:cubicBezTo>
                      <a:pt x="4226" y="1480"/>
                      <a:pt x="4152" y="1369"/>
                      <a:pt x="3931" y="408"/>
                    </a:cubicBezTo>
                    <a:cubicBezTo>
                      <a:pt x="3820" y="371"/>
                      <a:pt x="3820" y="260"/>
                      <a:pt x="3820" y="186"/>
                    </a:cubicBezTo>
                    <a:cubicBezTo>
                      <a:pt x="3537" y="194"/>
                      <a:pt x="3257" y="199"/>
                      <a:pt x="2977" y="199"/>
                    </a:cubicBezTo>
                    <a:cubicBezTo>
                      <a:pt x="2012" y="199"/>
                      <a:pt x="1060" y="144"/>
                      <a:pt x="86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5" name="Google Shape;24965;p56"/>
              <p:cNvSpPr/>
              <p:nvPr/>
            </p:nvSpPr>
            <p:spPr>
              <a:xfrm>
                <a:off x="2369975" y="3116100"/>
                <a:ext cx="423350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16934" h="4851" extrusionOk="0">
                    <a:moveTo>
                      <a:pt x="7289" y="0"/>
                    </a:moveTo>
                    <a:cubicBezTo>
                      <a:pt x="5117" y="0"/>
                      <a:pt x="2900" y="571"/>
                      <a:pt x="666" y="1635"/>
                    </a:cubicBezTo>
                    <a:cubicBezTo>
                      <a:pt x="407" y="1708"/>
                      <a:pt x="185" y="1819"/>
                      <a:pt x="1" y="1893"/>
                    </a:cubicBezTo>
                    <a:cubicBezTo>
                      <a:pt x="1546" y="1648"/>
                      <a:pt x="3086" y="1523"/>
                      <a:pt x="4604" y="1523"/>
                    </a:cubicBezTo>
                    <a:cubicBezTo>
                      <a:pt x="9044" y="1523"/>
                      <a:pt x="13297" y="2592"/>
                      <a:pt x="16933" y="4851"/>
                    </a:cubicBezTo>
                    <a:cubicBezTo>
                      <a:pt x="16231" y="3890"/>
                      <a:pt x="15343" y="2928"/>
                      <a:pt x="14160" y="2115"/>
                    </a:cubicBezTo>
                    <a:cubicBezTo>
                      <a:pt x="11948" y="672"/>
                      <a:pt x="9645" y="0"/>
                      <a:pt x="7289" y="0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6" name="Google Shape;24966;p56"/>
              <p:cNvSpPr/>
              <p:nvPr/>
            </p:nvSpPr>
            <p:spPr>
              <a:xfrm>
                <a:off x="1471600" y="2791875"/>
                <a:ext cx="279150" cy="409475"/>
              </a:xfrm>
              <a:custGeom>
                <a:avLst/>
                <a:gdLst/>
                <a:ahLst/>
                <a:cxnLst/>
                <a:rect l="l" t="t" r="r" b="b"/>
                <a:pathLst>
                  <a:path w="11166" h="16379" extrusionOk="0">
                    <a:moveTo>
                      <a:pt x="6106" y="6903"/>
                    </a:moveTo>
                    <a:cubicBezTo>
                      <a:pt x="6509" y="6903"/>
                      <a:pt x="6931" y="6985"/>
                      <a:pt x="7357" y="7135"/>
                    </a:cubicBezTo>
                    <a:cubicBezTo>
                      <a:pt x="7357" y="7135"/>
                      <a:pt x="7357" y="7949"/>
                      <a:pt x="6174" y="8208"/>
                    </a:cubicBezTo>
                    <a:cubicBezTo>
                      <a:pt x="6132" y="8221"/>
                      <a:pt x="6089" y="8227"/>
                      <a:pt x="6045" y="8227"/>
                    </a:cubicBezTo>
                    <a:cubicBezTo>
                      <a:pt x="5693" y="8227"/>
                      <a:pt x="5298" y="7848"/>
                      <a:pt x="4655" y="7848"/>
                    </a:cubicBezTo>
                    <a:cubicBezTo>
                      <a:pt x="4479" y="7848"/>
                      <a:pt x="4284" y="7876"/>
                      <a:pt x="4067" y="7949"/>
                    </a:cubicBezTo>
                    <a:cubicBezTo>
                      <a:pt x="4604" y="7216"/>
                      <a:pt x="5320" y="6903"/>
                      <a:pt x="6106" y="6903"/>
                    </a:cubicBezTo>
                    <a:close/>
                    <a:moveTo>
                      <a:pt x="11165" y="0"/>
                    </a:moveTo>
                    <a:lnTo>
                      <a:pt x="11165" y="0"/>
                    </a:lnTo>
                    <a:cubicBezTo>
                      <a:pt x="10389" y="1738"/>
                      <a:pt x="8392" y="2773"/>
                      <a:pt x="8392" y="2773"/>
                    </a:cubicBezTo>
                    <a:cubicBezTo>
                      <a:pt x="8319" y="2329"/>
                      <a:pt x="8282" y="1960"/>
                      <a:pt x="8282" y="1664"/>
                    </a:cubicBezTo>
                    <a:cubicBezTo>
                      <a:pt x="7394" y="3254"/>
                      <a:pt x="6285" y="4732"/>
                      <a:pt x="4769" y="5952"/>
                    </a:cubicBezTo>
                    <a:cubicBezTo>
                      <a:pt x="2588" y="7690"/>
                      <a:pt x="1516" y="10537"/>
                      <a:pt x="0" y="12940"/>
                    </a:cubicBezTo>
                    <a:cubicBezTo>
                      <a:pt x="37" y="13310"/>
                      <a:pt x="74" y="13605"/>
                      <a:pt x="74" y="13605"/>
                    </a:cubicBezTo>
                    <a:cubicBezTo>
                      <a:pt x="74" y="13605"/>
                      <a:pt x="411" y="13440"/>
                      <a:pt x="811" y="13440"/>
                    </a:cubicBezTo>
                    <a:cubicBezTo>
                      <a:pt x="1479" y="13440"/>
                      <a:pt x="2325" y="13903"/>
                      <a:pt x="2070" y="16378"/>
                    </a:cubicBezTo>
                    <a:cubicBezTo>
                      <a:pt x="2403" y="15417"/>
                      <a:pt x="2477" y="15195"/>
                      <a:pt x="3845" y="14604"/>
                    </a:cubicBezTo>
                    <a:cubicBezTo>
                      <a:pt x="4621" y="14271"/>
                      <a:pt x="5546" y="13938"/>
                      <a:pt x="6285" y="13383"/>
                    </a:cubicBezTo>
                    <a:lnTo>
                      <a:pt x="6285" y="13420"/>
                    </a:lnTo>
                    <a:cubicBezTo>
                      <a:pt x="8947" y="10722"/>
                      <a:pt x="9428" y="6544"/>
                      <a:pt x="9871" y="2810"/>
                    </a:cubicBezTo>
                    <a:cubicBezTo>
                      <a:pt x="9871" y="2773"/>
                      <a:pt x="9945" y="2773"/>
                      <a:pt x="9945" y="2699"/>
                    </a:cubicBezTo>
                    <a:cubicBezTo>
                      <a:pt x="9797" y="2625"/>
                      <a:pt x="9649" y="2588"/>
                      <a:pt x="9576" y="2514"/>
                    </a:cubicBezTo>
                    <a:cubicBezTo>
                      <a:pt x="9686" y="2403"/>
                      <a:pt x="9871" y="2218"/>
                      <a:pt x="10130" y="2070"/>
                    </a:cubicBezTo>
                    <a:cubicBezTo>
                      <a:pt x="10685" y="1664"/>
                      <a:pt x="10943" y="1035"/>
                      <a:pt x="11091" y="444"/>
                    </a:cubicBezTo>
                    <a:cubicBezTo>
                      <a:pt x="11128" y="296"/>
                      <a:pt x="11128" y="111"/>
                      <a:pt x="11165" y="0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7" name="Google Shape;24967;p56"/>
              <p:cNvSpPr/>
              <p:nvPr/>
            </p:nvSpPr>
            <p:spPr>
              <a:xfrm>
                <a:off x="2085300" y="3598000"/>
                <a:ext cx="366050" cy="96650"/>
              </a:xfrm>
              <a:custGeom>
                <a:avLst/>
                <a:gdLst/>
                <a:ahLst/>
                <a:cxnLst/>
                <a:rect l="l" t="t" r="r" b="b"/>
                <a:pathLst>
                  <a:path w="14642" h="3866" extrusionOk="0">
                    <a:moveTo>
                      <a:pt x="10782" y="1"/>
                    </a:moveTo>
                    <a:cubicBezTo>
                      <a:pt x="7923" y="1"/>
                      <a:pt x="4490" y="805"/>
                      <a:pt x="1457" y="805"/>
                    </a:cubicBezTo>
                    <a:cubicBezTo>
                      <a:pt x="959" y="805"/>
                      <a:pt x="472" y="783"/>
                      <a:pt x="1" y="733"/>
                    </a:cubicBezTo>
                    <a:lnTo>
                      <a:pt x="1" y="733"/>
                    </a:lnTo>
                    <a:cubicBezTo>
                      <a:pt x="1295" y="1620"/>
                      <a:pt x="2404" y="2655"/>
                      <a:pt x="3365" y="3839"/>
                    </a:cubicBezTo>
                    <a:cubicBezTo>
                      <a:pt x="3703" y="3856"/>
                      <a:pt x="4045" y="3866"/>
                      <a:pt x="4390" y="3866"/>
                    </a:cubicBezTo>
                    <a:cubicBezTo>
                      <a:pt x="7631" y="3866"/>
                      <a:pt x="11166" y="3053"/>
                      <a:pt x="14641" y="881"/>
                    </a:cubicBezTo>
                    <a:cubicBezTo>
                      <a:pt x="13602" y="218"/>
                      <a:pt x="12269" y="1"/>
                      <a:pt x="10782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8" name="Google Shape;24968;p56"/>
              <p:cNvSpPr/>
              <p:nvPr/>
            </p:nvSpPr>
            <p:spPr>
              <a:xfrm>
                <a:off x="2028000" y="3584875"/>
                <a:ext cx="140525" cy="109100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4364" extrusionOk="0">
                    <a:moveTo>
                      <a:pt x="0" y="1"/>
                    </a:moveTo>
                    <a:lnTo>
                      <a:pt x="0" y="3180"/>
                    </a:lnTo>
                    <a:cubicBezTo>
                      <a:pt x="1627" y="3809"/>
                      <a:pt x="3513" y="4253"/>
                      <a:pt x="5620" y="4364"/>
                    </a:cubicBezTo>
                    <a:cubicBezTo>
                      <a:pt x="3069" y="3624"/>
                      <a:pt x="1221" y="2626"/>
                      <a:pt x="0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9" name="Google Shape;24969;p56"/>
              <p:cNvSpPr/>
              <p:nvPr/>
            </p:nvSpPr>
            <p:spPr>
              <a:xfrm>
                <a:off x="1427225" y="2836225"/>
                <a:ext cx="157150" cy="244025"/>
              </a:xfrm>
              <a:custGeom>
                <a:avLst/>
                <a:gdLst/>
                <a:ahLst/>
                <a:cxnLst/>
                <a:rect l="l" t="t" r="r" b="b"/>
                <a:pathLst>
                  <a:path w="6286" h="9761" extrusionOk="0">
                    <a:moveTo>
                      <a:pt x="6286" y="1"/>
                    </a:moveTo>
                    <a:cubicBezTo>
                      <a:pt x="6027" y="1"/>
                      <a:pt x="5731" y="75"/>
                      <a:pt x="5509" y="112"/>
                    </a:cubicBezTo>
                    <a:cubicBezTo>
                      <a:pt x="4807" y="814"/>
                      <a:pt x="4067" y="1443"/>
                      <a:pt x="3291" y="2108"/>
                    </a:cubicBezTo>
                    <a:cubicBezTo>
                      <a:pt x="2995" y="3291"/>
                      <a:pt x="2588" y="4437"/>
                      <a:pt x="1849" y="5509"/>
                    </a:cubicBezTo>
                    <a:cubicBezTo>
                      <a:pt x="1849" y="6249"/>
                      <a:pt x="1405" y="6988"/>
                      <a:pt x="1073" y="7765"/>
                    </a:cubicBezTo>
                    <a:cubicBezTo>
                      <a:pt x="888" y="8134"/>
                      <a:pt x="444" y="8948"/>
                      <a:pt x="1" y="9761"/>
                    </a:cubicBezTo>
                    <a:cubicBezTo>
                      <a:pt x="253" y="9635"/>
                      <a:pt x="471" y="9577"/>
                      <a:pt x="655" y="9577"/>
                    </a:cubicBezTo>
                    <a:cubicBezTo>
                      <a:pt x="740" y="9577"/>
                      <a:pt x="818" y="9590"/>
                      <a:pt x="888" y="9613"/>
                    </a:cubicBezTo>
                    <a:cubicBezTo>
                      <a:pt x="1997" y="5731"/>
                      <a:pt x="3993" y="2737"/>
                      <a:pt x="6286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0" name="Google Shape;24970;p56"/>
              <p:cNvSpPr/>
              <p:nvPr/>
            </p:nvSpPr>
            <p:spPr>
              <a:xfrm>
                <a:off x="1449400" y="2835300"/>
                <a:ext cx="162700" cy="247725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9909" extrusionOk="0">
                    <a:moveTo>
                      <a:pt x="6508" y="1"/>
                    </a:moveTo>
                    <a:cubicBezTo>
                      <a:pt x="6138" y="1"/>
                      <a:pt x="5768" y="38"/>
                      <a:pt x="5399" y="38"/>
                    </a:cubicBezTo>
                    <a:cubicBezTo>
                      <a:pt x="3106" y="2774"/>
                      <a:pt x="1073" y="5731"/>
                      <a:pt x="1" y="9650"/>
                    </a:cubicBezTo>
                    <a:cubicBezTo>
                      <a:pt x="149" y="9724"/>
                      <a:pt x="223" y="9798"/>
                      <a:pt x="334" y="9909"/>
                    </a:cubicBezTo>
                    <a:cubicBezTo>
                      <a:pt x="2626" y="6840"/>
                      <a:pt x="5103" y="3513"/>
                      <a:pt x="6508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1" name="Google Shape;24971;p56"/>
              <p:cNvSpPr/>
              <p:nvPr/>
            </p:nvSpPr>
            <p:spPr>
              <a:xfrm>
                <a:off x="1457725" y="2838075"/>
                <a:ext cx="153450" cy="27545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11018" extrusionOk="0">
                    <a:moveTo>
                      <a:pt x="6138" y="1"/>
                    </a:moveTo>
                    <a:cubicBezTo>
                      <a:pt x="4659" y="3513"/>
                      <a:pt x="2256" y="6729"/>
                      <a:pt x="1" y="9724"/>
                    </a:cubicBezTo>
                    <a:cubicBezTo>
                      <a:pt x="259" y="10057"/>
                      <a:pt x="444" y="10574"/>
                      <a:pt x="518" y="11018"/>
                    </a:cubicBezTo>
                    <a:cubicBezTo>
                      <a:pt x="1849" y="8948"/>
                      <a:pt x="2810" y="6507"/>
                      <a:pt x="4511" y="4733"/>
                    </a:cubicBezTo>
                    <a:cubicBezTo>
                      <a:pt x="5176" y="3180"/>
                      <a:pt x="5694" y="1590"/>
                      <a:pt x="6138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2" name="Google Shape;24972;p56"/>
              <p:cNvSpPr/>
              <p:nvPr/>
            </p:nvSpPr>
            <p:spPr>
              <a:xfrm>
                <a:off x="2478125" y="3624625"/>
                <a:ext cx="219075" cy="520850"/>
              </a:xfrm>
              <a:custGeom>
                <a:avLst/>
                <a:gdLst/>
                <a:ahLst/>
                <a:cxnLst/>
                <a:rect l="l" t="t" r="r" b="b"/>
                <a:pathLst>
                  <a:path w="8763" h="20834" extrusionOk="0">
                    <a:moveTo>
                      <a:pt x="0" y="1"/>
                    </a:moveTo>
                    <a:cubicBezTo>
                      <a:pt x="2662" y="4400"/>
                      <a:pt x="5879" y="8578"/>
                      <a:pt x="6470" y="9317"/>
                    </a:cubicBezTo>
                    <a:cubicBezTo>
                      <a:pt x="7025" y="10057"/>
                      <a:pt x="6396" y="16785"/>
                      <a:pt x="4622" y="17340"/>
                    </a:cubicBezTo>
                    <a:cubicBezTo>
                      <a:pt x="2810" y="17821"/>
                      <a:pt x="1738" y="18930"/>
                      <a:pt x="1738" y="20335"/>
                    </a:cubicBezTo>
                    <a:cubicBezTo>
                      <a:pt x="1738" y="20723"/>
                      <a:pt x="2302" y="20834"/>
                      <a:pt x="3023" y="20834"/>
                    </a:cubicBezTo>
                    <a:cubicBezTo>
                      <a:pt x="3743" y="20834"/>
                      <a:pt x="4622" y="20723"/>
                      <a:pt x="5250" y="20667"/>
                    </a:cubicBezTo>
                    <a:cubicBezTo>
                      <a:pt x="5250" y="20667"/>
                      <a:pt x="4326" y="18560"/>
                      <a:pt x="5398" y="18560"/>
                    </a:cubicBezTo>
                    <a:cubicBezTo>
                      <a:pt x="5454" y="18560"/>
                      <a:pt x="5511" y="18560"/>
                      <a:pt x="5569" y="18560"/>
                    </a:cubicBezTo>
                    <a:cubicBezTo>
                      <a:pt x="6665" y="18560"/>
                      <a:pt x="8130" y="18427"/>
                      <a:pt x="8762" y="13125"/>
                    </a:cubicBezTo>
                    <a:cubicBezTo>
                      <a:pt x="8540" y="10870"/>
                      <a:pt x="8208" y="8726"/>
                      <a:pt x="8208" y="8726"/>
                    </a:cubicBezTo>
                    <a:cubicBezTo>
                      <a:pt x="5250" y="6175"/>
                      <a:pt x="2329" y="2626"/>
                      <a:pt x="0" y="1"/>
                    </a:cubicBezTo>
                    <a:close/>
                  </a:path>
                </a:pathLst>
              </a:custGeom>
              <a:solidFill>
                <a:srgbClr val="AFA6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3" name="Google Shape;24973;p56"/>
              <p:cNvSpPr/>
              <p:nvPr/>
            </p:nvSpPr>
            <p:spPr>
              <a:xfrm>
                <a:off x="2535425" y="3851075"/>
                <a:ext cx="162700" cy="257900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10316" extrusionOk="0">
                    <a:moveTo>
                      <a:pt x="3993" y="1"/>
                    </a:moveTo>
                    <a:lnTo>
                      <a:pt x="3993" y="1"/>
                    </a:lnTo>
                    <a:cubicBezTo>
                      <a:pt x="4067" y="148"/>
                      <a:pt x="4178" y="222"/>
                      <a:pt x="4215" y="259"/>
                    </a:cubicBezTo>
                    <a:cubicBezTo>
                      <a:pt x="4770" y="999"/>
                      <a:pt x="4178" y="7764"/>
                      <a:pt x="2367" y="8282"/>
                    </a:cubicBezTo>
                    <a:cubicBezTo>
                      <a:pt x="1294" y="8578"/>
                      <a:pt x="518" y="9095"/>
                      <a:pt x="0" y="9761"/>
                    </a:cubicBezTo>
                    <a:cubicBezTo>
                      <a:pt x="888" y="10020"/>
                      <a:pt x="1775" y="10204"/>
                      <a:pt x="2625" y="10315"/>
                    </a:cubicBezTo>
                    <a:cubicBezTo>
                      <a:pt x="2588" y="9872"/>
                      <a:pt x="2699" y="9502"/>
                      <a:pt x="3143" y="9502"/>
                    </a:cubicBezTo>
                    <a:cubicBezTo>
                      <a:pt x="3197" y="9502"/>
                      <a:pt x="3252" y="9502"/>
                      <a:pt x="3309" y="9502"/>
                    </a:cubicBezTo>
                    <a:cubicBezTo>
                      <a:pt x="4376" y="9502"/>
                      <a:pt x="5875" y="9369"/>
                      <a:pt x="6507" y="4067"/>
                    </a:cubicBezTo>
                    <a:cubicBezTo>
                      <a:pt x="6433" y="3143"/>
                      <a:pt x="6322" y="2256"/>
                      <a:pt x="6248" y="1516"/>
                    </a:cubicBezTo>
                    <a:cubicBezTo>
                      <a:pt x="5398" y="1073"/>
                      <a:pt x="4659" y="555"/>
                      <a:pt x="3993" y="1"/>
                    </a:cubicBezTo>
                    <a:close/>
                  </a:path>
                </a:pathLst>
              </a:custGeom>
              <a:solidFill>
                <a:srgbClr val="AFA6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4" name="Google Shape;24974;p56"/>
              <p:cNvSpPr/>
              <p:nvPr/>
            </p:nvSpPr>
            <p:spPr>
              <a:xfrm>
                <a:off x="2479050" y="3624625"/>
                <a:ext cx="210750" cy="265300"/>
              </a:xfrm>
              <a:custGeom>
                <a:avLst/>
                <a:gdLst/>
                <a:ahLst/>
                <a:cxnLst/>
                <a:rect l="l" t="t" r="r" b="b"/>
                <a:pathLst>
                  <a:path w="8430" h="106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440" y="4031"/>
                      <a:pt x="5361" y="7838"/>
                      <a:pt x="6211" y="9059"/>
                    </a:cubicBezTo>
                    <a:cubicBezTo>
                      <a:pt x="6951" y="9613"/>
                      <a:pt x="7690" y="10131"/>
                      <a:pt x="8430" y="10611"/>
                    </a:cubicBezTo>
                    <a:cubicBezTo>
                      <a:pt x="8319" y="9502"/>
                      <a:pt x="8171" y="8726"/>
                      <a:pt x="8171" y="8726"/>
                    </a:cubicBezTo>
                    <a:cubicBezTo>
                      <a:pt x="5213" y="6249"/>
                      <a:pt x="2292" y="2626"/>
                      <a:pt x="0" y="1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5" name="Google Shape;24975;p56"/>
              <p:cNvSpPr/>
              <p:nvPr/>
            </p:nvSpPr>
            <p:spPr>
              <a:xfrm>
                <a:off x="2521550" y="4095075"/>
                <a:ext cx="8785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3514" h="2016" extrusionOk="0">
                    <a:moveTo>
                      <a:pt x="518" y="1"/>
                    </a:moveTo>
                    <a:cubicBezTo>
                      <a:pt x="186" y="444"/>
                      <a:pt x="1" y="962"/>
                      <a:pt x="1" y="1517"/>
                    </a:cubicBezTo>
                    <a:cubicBezTo>
                      <a:pt x="1" y="1905"/>
                      <a:pt x="565" y="2016"/>
                      <a:pt x="1286" y="2016"/>
                    </a:cubicBezTo>
                    <a:cubicBezTo>
                      <a:pt x="2006" y="2016"/>
                      <a:pt x="2885" y="1905"/>
                      <a:pt x="3513" y="1849"/>
                    </a:cubicBezTo>
                    <a:cubicBezTo>
                      <a:pt x="3513" y="1849"/>
                      <a:pt x="3180" y="1147"/>
                      <a:pt x="3143" y="555"/>
                    </a:cubicBezTo>
                    <a:cubicBezTo>
                      <a:pt x="2256" y="444"/>
                      <a:pt x="1406" y="260"/>
                      <a:pt x="518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6" name="Google Shape;24976;p56"/>
              <p:cNvSpPr/>
              <p:nvPr/>
            </p:nvSpPr>
            <p:spPr>
              <a:xfrm>
                <a:off x="1747950" y="2779850"/>
                <a:ext cx="400225" cy="411325"/>
              </a:xfrm>
              <a:custGeom>
                <a:avLst/>
                <a:gdLst/>
                <a:ahLst/>
                <a:cxnLst/>
                <a:rect l="l" t="t" r="r" b="b"/>
                <a:pathLst>
                  <a:path w="16009" h="16453" extrusionOk="0">
                    <a:moveTo>
                      <a:pt x="111" y="0"/>
                    </a:moveTo>
                    <a:cubicBezTo>
                      <a:pt x="111" y="148"/>
                      <a:pt x="74" y="333"/>
                      <a:pt x="74" y="444"/>
                    </a:cubicBezTo>
                    <a:cubicBezTo>
                      <a:pt x="37" y="592"/>
                      <a:pt x="37" y="777"/>
                      <a:pt x="0" y="925"/>
                    </a:cubicBezTo>
                    <a:cubicBezTo>
                      <a:pt x="2256" y="1886"/>
                      <a:pt x="4696" y="3661"/>
                      <a:pt x="6766" y="6655"/>
                    </a:cubicBezTo>
                    <a:cubicBezTo>
                      <a:pt x="9798" y="10944"/>
                      <a:pt x="9835" y="14456"/>
                      <a:pt x="14900" y="16120"/>
                    </a:cubicBezTo>
                    <a:cubicBezTo>
                      <a:pt x="15010" y="16194"/>
                      <a:pt x="15158" y="16231"/>
                      <a:pt x="15269" y="16268"/>
                    </a:cubicBezTo>
                    <a:cubicBezTo>
                      <a:pt x="15343" y="16268"/>
                      <a:pt x="15417" y="16305"/>
                      <a:pt x="15454" y="16305"/>
                    </a:cubicBezTo>
                    <a:lnTo>
                      <a:pt x="16009" y="16452"/>
                    </a:lnTo>
                    <a:cubicBezTo>
                      <a:pt x="13716" y="15528"/>
                      <a:pt x="11461" y="13495"/>
                      <a:pt x="10648" y="11868"/>
                    </a:cubicBezTo>
                    <a:cubicBezTo>
                      <a:pt x="9613" y="9650"/>
                      <a:pt x="7505" y="4511"/>
                      <a:pt x="2477" y="1257"/>
                    </a:cubicBezTo>
                    <a:cubicBezTo>
                      <a:pt x="1664" y="740"/>
                      <a:pt x="851" y="333"/>
                      <a:pt x="111" y="0"/>
                    </a:cubicBezTo>
                    <a:close/>
                  </a:path>
                </a:pathLst>
              </a:custGeom>
              <a:solidFill>
                <a:srgbClr val="282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7" name="Google Shape;24977;p56"/>
              <p:cNvSpPr/>
              <p:nvPr/>
            </p:nvSpPr>
            <p:spPr>
              <a:xfrm>
                <a:off x="1710050" y="2802950"/>
                <a:ext cx="410400" cy="379900"/>
              </a:xfrm>
              <a:custGeom>
                <a:avLst/>
                <a:gdLst/>
                <a:ahLst/>
                <a:cxnLst/>
                <a:rect l="l" t="t" r="r" b="b"/>
                <a:pathLst>
                  <a:path w="16416" h="15196" extrusionOk="0">
                    <a:moveTo>
                      <a:pt x="1553" y="1"/>
                    </a:moveTo>
                    <a:cubicBezTo>
                      <a:pt x="1405" y="592"/>
                      <a:pt x="1147" y="1221"/>
                      <a:pt x="592" y="1627"/>
                    </a:cubicBezTo>
                    <a:cubicBezTo>
                      <a:pt x="333" y="1775"/>
                      <a:pt x="148" y="1960"/>
                      <a:pt x="1" y="2071"/>
                    </a:cubicBezTo>
                    <a:cubicBezTo>
                      <a:pt x="814" y="2441"/>
                      <a:pt x="1664" y="2995"/>
                      <a:pt x="2515" y="3735"/>
                    </a:cubicBezTo>
                    <a:cubicBezTo>
                      <a:pt x="5879" y="6618"/>
                      <a:pt x="9687" y="12386"/>
                      <a:pt x="10907" y="13717"/>
                    </a:cubicBezTo>
                    <a:cubicBezTo>
                      <a:pt x="10907" y="13717"/>
                      <a:pt x="13606" y="14345"/>
                      <a:pt x="16416" y="15196"/>
                    </a:cubicBezTo>
                    <a:cubicBezTo>
                      <a:pt x="11351" y="13532"/>
                      <a:pt x="11314" y="10020"/>
                      <a:pt x="8356" y="5731"/>
                    </a:cubicBezTo>
                    <a:cubicBezTo>
                      <a:pt x="6212" y="2700"/>
                      <a:pt x="3809" y="962"/>
                      <a:pt x="1553" y="1"/>
                    </a:cubicBezTo>
                    <a:close/>
                  </a:path>
                </a:pathLst>
              </a:custGeom>
              <a:solidFill>
                <a:srgbClr val="938C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8" name="Google Shape;24978;p56"/>
              <p:cNvSpPr/>
              <p:nvPr/>
            </p:nvSpPr>
            <p:spPr>
              <a:xfrm>
                <a:off x="1768275" y="3615375"/>
                <a:ext cx="175650" cy="551850"/>
              </a:xfrm>
              <a:custGeom>
                <a:avLst/>
                <a:gdLst/>
                <a:ahLst/>
                <a:cxnLst/>
                <a:rect l="l" t="t" r="r" b="b"/>
                <a:pathLst>
                  <a:path w="7026" h="22074" extrusionOk="0">
                    <a:moveTo>
                      <a:pt x="1775" y="1"/>
                    </a:moveTo>
                    <a:cubicBezTo>
                      <a:pt x="2810" y="6804"/>
                      <a:pt x="3180" y="10020"/>
                      <a:pt x="4215" y="11277"/>
                    </a:cubicBezTo>
                    <a:cubicBezTo>
                      <a:pt x="4215" y="11277"/>
                      <a:pt x="5029" y="17192"/>
                      <a:pt x="3291" y="18191"/>
                    </a:cubicBezTo>
                    <a:cubicBezTo>
                      <a:pt x="1516" y="19226"/>
                      <a:pt x="740" y="19263"/>
                      <a:pt x="1" y="21481"/>
                    </a:cubicBezTo>
                    <a:cubicBezTo>
                      <a:pt x="1" y="21481"/>
                      <a:pt x="614" y="22074"/>
                      <a:pt x="1977" y="22074"/>
                    </a:cubicBezTo>
                    <a:cubicBezTo>
                      <a:pt x="2447" y="22074"/>
                      <a:pt x="3007" y="22003"/>
                      <a:pt x="3661" y="21814"/>
                    </a:cubicBezTo>
                    <a:cubicBezTo>
                      <a:pt x="3661" y="21814"/>
                      <a:pt x="3328" y="19669"/>
                      <a:pt x="4363" y="19558"/>
                    </a:cubicBezTo>
                    <a:cubicBezTo>
                      <a:pt x="5398" y="19411"/>
                      <a:pt x="5879" y="19669"/>
                      <a:pt x="6212" y="17562"/>
                    </a:cubicBezTo>
                    <a:cubicBezTo>
                      <a:pt x="6508" y="15418"/>
                      <a:pt x="7025" y="11055"/>
                      <a:pt x="7025" y="11055"/>
                    </a:cubicBezTo>
                    <a:cubicBezTo>
                      <a:pt x="6877" y="10907"/>
                      <a:pt x="6729" y="10759"/>
                      <a:pt x="6655" y="10538"/>
                    </a:cubicBezTo>
                    <a:cubicBezTo>
                      <a:pt x="6138" y="10020"/>
                      <a:pt x="4918" y="4955"/>
                      <a:pt x="4215" y="1886"/>
                    </a:cubicBezTo>
                    <a:cubicBezTo>
                      <a:pt x="3698" y="1480"/>
                      <a:pt x="2884" y="777"/>
                      <a:pt x="1775" y="1"/>
                    </a:cubicBezTo>
                    <a:close/>
                  </a:path>
                </a:pathLst>
              </a:custGeom>
              <a:solidFill>
                <a:srgbClr val="AFA6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9" name="Google Shape;24979;p56"/>
              <p:cNvSpPr/>
              <p:nvPr/>
            </p:nvSpPr>
            <p:spPr>
              <a:xfrm>
                <a:off x="1767350" y="4120050"/>
                <a:ext cx="91525" cy="48100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1924" extrusionOk="0">
                    <a:moveTo>
                      <a:pt x="555" y="0"/>
                    </a:moveTo>
                    <a:cubicBezTo>
                      <a:pt x="370" y="370"/>
                      <a:pt x="186" y="776"/>
                      <a:pt x="1" y="1331"/>
                    </a:cubicBezTo>
                    <a:cubicBezTo>
                      <a:pt x="1" y="1331"/>
                      <a:pt x="634" y="1924"/>
                      <a:pt x="1993" y="1924"/>
                    </a:cubicBezTo>
                    <a:cubicBezTo>
                      <a:pt x="2462" y="1924"/>
                      <a:pt x="3016" y="1853"/>
                      <a:pt x="3661" y="1664"/>
                    </a:cubicBezTo>
                    <a:cubicBezTo>
                      <a:pt x="3661" y="1664"/>
                      <a:pt x="3587" y="1331"/>
                      <a:pt x="3587" y="961"/>
                    </a:cubicBezTo>
                    <a:cubicBezTo>
                      <a:pt x="2552" y="887"/>
                      <a:pt x="1517" y="444"/>
                      <a:pt x="555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0" name="Google Shape;24980;p56"/>
              <p:cNvSpPr/>
              <p:nvPr/>
            </p:nvSpPr>
            <p:spPr>
              <a:xfrm>
                <a:off x="1822800" y="3693025"/>
                <a:ext cx="61975" cy="243100"/>
              </a:xfrm>
              <a:custGeom>
                <a:avLst/>
                <a:gdLst/>
                <a:ahLst/>
                <a:cxnLst/>
                <a:rect l="l" t="t" r="r" b="b"/>
                <a:pathLst>
                  <a:path w="2479" h="9724" extrusionOk="0">
                    <a:moveTo>
                      <a:pt x="1" y="1"/>
                    </a:moveTo>
                    <a:cubicBezTo>
                      <a:pt x="740" y="4696"/>
                      <a:pt x="1110" y="7136"/>
                      <a:pt x="1997" y="8208"/>
                    </a:cubicBezTo>
                    <a:cubicBezTo>
                      <a:pt x="1997" y="8208"/>
                      <a:pt x="2071" y="8874"/>
                      <a:pt x="2108" y="9724"/>
                    </a:cubicBezTo>
                    <a:cubicBezTo>
                      <a:pt x="2478" y="6544"/>
                      <a:pt x="1665" y="3032"/>
                      <a:pt x="1" y="1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1" name="Google Shape;24981;p56"/>
              <p:cNvSpPr/>
              <p:nvPr/>
            </p:nvSpPr>
            <p:spPr>
              <a:xfrm>
                <a:off x="1781225" y="3616300"/>
                <a:ext cx="161775" cy="529650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21186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331" y="1110"/>
                      <a:pt x="1479" y="2145"/>
                      <a:pt x="1627" y="3070"/>
                    </a:cubicBezTo>
                    <a:cubicBezTo>
                      <a:pt x="3291" y="6101"/>
                      <a:pt x="4104" y="9613"/>
                      <a:pt x="3734" y="12793"/>
                    </a:cubicBezTo>
                    <a:cubicBezTo>
                      <a:pt x="3882" y="14641"/>
                      <a:pt x="3845" y="17525"/>
                      <a:pt x="2662" y="18228"/>
                    </a:cubicBezTo>
                    <a:cubicBezTo>
                      <a:pt x="1368" y="18967"/>
                      <a:pt x="592" y="19189"/>
                      <a:pt x="0" y="20187"/>
                    </a:cubicBezTo>
                    <a:cubicBezTo>
                      <a:pt x="962" y="20668"/>
                      <a:pt x="1997" y="21074"/>
                      <a:pt x="3032" y="21185"/>
                    </a:cubicBezTo>
                    <a:cubicBezTo>
                      <a:pt x="3032" y="20520"/>
                      <a:pt x="3143" y="19706"/>
                      <a:pt x="3771" y="19595"/>
                    </a:cubicBezTo>
                    <a:cubicBezTo>
                      <a:pt x="4806" y="19448"/>
                      <a:pt x="5250" y="19743"/>
                      <a:pt x="5620" y="17599"/>
                    </a:cubicBezTo>
                    <a:cubicBezTo>
                      <a:pt x="5953" y="15492"/>
                      <a:pt x="6470" y="11092"/>
                      <a:pt x="6470" y="11092"/>
                    </a:cubicBezTo>
                    <a:cubicBezTo>
                      <a:pt x="6359" y="10870"/>
                      <a:pt x="6211" y="10722"/>
                      <a:pt x="6063" y="10538"/>
                    </a:cubicBezTo>
                    <a:cubicBezTo>
                      <a:pt x="5546" y="10020"/>
                      <a:pt x="4289" y="4955"/>
                      <a:pt x="3586" y="1886"/>
                    </a:cubicBezTo>
                    <a:cubicBezTo>
                      <a:pt x="3106" y="1480"/>
                      <a:pt x="2256" y="777"/>
                      <a:pt x="1146" y="1"/>
                    </a:cubicBezTo>
                    <a:close/>
                  </a:path>
                </a:pathLst>
              </a:custGeom>
              <a:solidFill>
                <a:srgbClr val="AFA6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2" name="Google Shape;24982;p56"/>
              <p:cNvSpPr/>
              <p:nvPr/>
            </p:nvSpPr>
            <p:spPr>
              <a:xfrm>
                <a:off x="1670300" y="2738025"/>
                <a:ext cx="82300" cy="123175"/>
              </a:xfrm>
              <a:custGeom>
                <a:avLst/>
                <a:gdLst/>
                <a:ahLst/>
                <a:cxnLst/>
                <a:rect l="l" t="t" r="r" b="b"/>
                <a:pathLst>
                  <a:path w="3292" h="4927" extrusionOk="0">
                    <a:moveTo>
                      <a:pt x="2916" y="1"/>
                    </a:moveTo>
                    <a:cubicBezTo>
                      <a:pt x="2593" y="1"/>
                      <a:pt x="2244" y="78"/>
                      <a:pt x="1997" y="232"/>
                    </a:cubicBezTo>
                    <a:cubicBezTo>
                      <a:pt x="592" y="1821"/>
                      <a:pt x="1" y="2746"/>
                      <a:pt x="407" y="4927"/>
                    </a:cubicBezTo>
                    <a:cubicBezTo>
                      <a:pt x="407" y="4927"/>
                      <a:pt x="2404" y="3892"/>
                      <a:pt x="3180" y="2154"/>
                    </a:cubicBezTo>
                    <a:cubicBezTo>
                      <a:pt x="3217" y="1969"/>
                      <a:pt x="3217" y="1821"/>
                      <a:pt x="3217" y="1673"/>
                    </a:cubicBezTo>
                    <a:cubicBezTo>
                      <a:pt x="3291" y="749"/>
                      <a:pt x="3106" y="10"/>
                      <a:pt x="3106" y="10"/>
                    </a:cubicBezTo>
                    <a:cubicBezTo>
                      <a:pt x="3045" y="4"/>
                      <a:pt x="2981" y="1"/>
                      <a:pt x="2916" y="1"/>
                    </a:cubicBezTo>
                    <a:close/>
                  </a:path>
                </a:pathLst>
              </a:custGeom>
              <a:solidFill>
                <a:srgbClr val="282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3" name="Google Shape;24983;p56"/>
              <p:cNvSpPr/>
              <p:nvPr/>
            </p:nvSpPr>
            <p:spPr>
              <a:xfrm>
                <a:off x="1521500" y="2755275"/>
                <a:ext cx="173800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1880" extrusionOk="0">
                    <a:moveTo>
                      <a:pt x="4406" y="0"/>
                    </a:moveTo>
                    <a:cubicBezTo>
                      <a:pt x="2549" y="0"/>
                      <a:pt x="1121" y="474"/>
                      <a:pt x="444" y="1020"/>
                    </a:cubicBezTo>
                    <a:cubicBezTo>
                      <a:pt x="222" y="1168"/>
                      <a:pt x="74" y="1353"/>
                      <a:pt x="1" y="1538"/>
                    </a:cubicBezTo>
                    <a:cubicBezTo>
                      <a:pt x="224" y="1785"/>
                      <a:pt x="476" y="1879"/>
                      <a:pt x="765" y="1879"/>
                    </a:cubicBezTo>
                    <a:cubicBezTo>
                      <a:pt x="1685" y="1879"/>
                      <a:pt x="2971" y="922"/>
                      <a:pt x="4839" y="922"/>
                    </a:cubicBezTo>
                    <a:cubicBezTo>
                      <a:pt x="5100" y="922"/>
                      <a:pt x="5372" y="941"/>
                      <a:pt x="5657" y="983"/>
                    </a:cubicBezTo>
                    <a:cubicBezTo>
                      <a:pt x="5916" y="983"/>
                      <a:pt x="6101" y="1020"/>
                      <a:pt x="6323" y="1094"/>
                    </a:cubicBezTo>
                    <a:cubicBezTo>
                      <a:pt x="6507" y="799"/>
                      <a:pt x="6729" y="540"/>
                      <a:pt x="6951" y="281"/>
                    </a:cubicBezTo>
                    <a:cubicBezTo>
                      <a:pt x="6043" y="84"/>
                      <a:pt x="5187" y="0"/>
                      <a:pt x="4406" y="0"/>
                    </a:cubicBezTo>
                    <a:close/>
                  </a:path>
                </a:pathLst>
              </a:custGeom>
              <a:solidFill>
                <a:srgbClr val="282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4" name="Google Shape;24984;p56"/>
              <p:cNvSpPr/>
              <p:nvPr/>
            </p:nvSpPr>
            <p:spPr>
              <a:xfrm>
                <a:off x="1511325" y="2777600"/>
                <a:ext cx="16917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6767" h="2605" extrusionOk="0">
                    <a:moveTo>
                      <a:pt x="5350" y="1"/>
                    </a:moveTo>
                    <a:cubicBezTo>
                      <a:pt x="3437" y="1"/>
                      <a:pt x="2139" y="936"/>
                      <a:pt x="1241" y="936"/>
                    </a:cubicBezTo>
                    <a:cubicBezTo>
                      <a:pt x="947" y="936"/>
                      <a:pt x="697" y="836"/>
                      <a:pt x="481" y="571"/>
                    </a:cubicBezTo>
                    <a:lnTo>
                      <a:pt x="481" y="571"/>
                    </a:lnTo>
                    <a:cubicBezTo>
                      <a:pt x="1" y="1532"/>
                      <a:pt x="1221" y="2604"/>
                      <a:pt x="1221" y="2604"/>
                    </a:cubicBezTo>
                    <a:cubicBezTo>
                      <a:pt x="2135" y="2376"/>
                      <a:pt x="3105" y="2218"/>
                      <a:pt x="4115" y="2218"/>
                    </a:cubicBezTo>
                    <a:cubicBezTo>
                      <a:pt x="4739" y="2218"/>
                      <a:pt x="5377" y="2278"/>
                      <a:pt x="6027" y="2420"/>
                    </a:cubicBezTo>
                    <a:cubicBezTo>
                      <a:pt x="6027" y="1680"/>
                      <a:pt x="6323" y="830"/>
                      <a:pt x="6766" y="127"/>
                    </a:cubicBezTo>
                    <a:cubicBezTo>
                      <a:pt x="6545" y="90"/>
                      <a:pt x="6323" y="90"/>
                      <a:pt x="6138" y="53"/>
                    </a:cubicBezTo>
                    <a:cubicBezTo>
                      <a:pt x="5864" y="17"/>
                      <a:pt x="5602" y="1"/>
                      <a:pt x="5350" y="1"/>
                    </a:cubicBezTo>
                    <a:close/>
                  </a:path>
                </a:pathLst>
              </a:custGeom>
              <a:solidFill>
                <a:srgbClr val="CCC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5" name="Google Shape;24985;p56"/>
              <p:cNvSpPr/>
              <p:nvPr/>
            </p:nvSpPr>
            <p:spPr>
              <a:xfrm>
                <a:off x="1574175" y="2964425"/>
                <a:ext cx="823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3292" h="1325" extrusionOk="0">
                    <a:moveTo>
                      <a:pt x="2048" y="1"/>
                    </a:moveTo>
                    <a:cubicBezTo>
                      <a:pt x="1270" y="1"/>
                      <a:pt x="563" y="314"/>
                      <a:pt x="1" y="1047"/>
                    </a:cubicBezTo>
                    <a:cubicBezTo>
                      <a:pt x="211" y="974"/>
                      <a:pt x="398" y="946"/>
                      <a:pt x="568" y="946"/>
                    </a:cubicBezTo>
                    <a:cubicBezTo>
                      <a:pt x="1187" y="946"/>
                      <a:pt x="1571" y="1325"/>
                      <a:pt x="1962" y="1325"/>
                    </a:cubicBezTo>
                    <a:cubicBezTo>
                      <a:pt x="2010" y="1325"/>
                      <a:pt x="2059" y="1319"/>
                      <a:pt x="2108" y="1306"/>
                    </a:cubicBezTo>
                    <a:cubicBezTo>
                      <a:pt x="3291" y="1047"/>
                      <a:pt x="3291" y="233"/>
                      <a:pt x="3291" y="233"/>
                    </a:cubicBezTo>
                    <a:cubicBezTo>
                      <a:pt x="2865" y="83"/>
                      <a:pt x="2447" y="1"/>
                      <a:pt x="2048" y="1"/>
                    </a:cubicBezTo>
                    <a:close/>
                  </a:path>
                </a:pathLst>
              </a:custGeom>
              <a:solidFill>
                <a:srgbClr val="261F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6" name="Google Shape;24986;p56"/>
              <p:cNvSpPr/>
              <p:nvPr/>
            </p:nvSpPr>
            <p:spPr>
              <a:xfrm>
                <a:off x="1447550" y="2738250"/>
                <a:ext cx="93375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4955" extrusionOk="0">
                    <a:moveTo>
                      <a:pt x="1775" y="1"/>
                    </a:moveTo>
                    <a:cubicBezTo>
                      <a:pt x="1775" y="1"/>
                      <a:pt x="1" y="2885"/>
                      <a:pt x="2700" y="4955"/>
                    </a:cubicBezTo>
                    <a:lnTo>
                      <a:pt x="3735" y="4215"/>
                    </a:lnTo>
                    <a:cubicBezTo>
                      <a:pt x="3735" y="4215"/>
                      <a:pt x="2478" y="3143"/>
                      <a:pt x="2959" y="2182"/>
                    </a:cubicBezTo>
                    <a:cubicBezTo>
                      <a:pt x="3032" y="1997"/>
                      <a:pt x="3180" y="1849"/>
                      <a:pt x="3402" y="1664"/>
                    </a:cubicBezTo>
                    <a:lnTo>
                      <a:pt x="3328" y="1480"/>
                    </a:lnTo>
                    <a:cubicBezTo>
                      <a:pt x="2959" y="666"/>
                      <a:pt x="1776" y="1"/>
                      <a:pt x="1775" y="1"/>
                    </a:cubicBezTo>
                    <a:close/>
                  </a:path>
                </a:pathLst>
              </a:custGeom>
              <a:solidFill>
                <a:srgbClr val="BBB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7" name="Google Shape;24987;p56"/>
              <p:cNvSpPr/>
              <p:nvPr/>
            </p:nvSpPr>
            <p:spPr>
              <a:xfrm>
                <a:off x="1393950" y="3075475"/>
                <a:ext cx="134850" cy="167225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6689" extrusionOk="0">
                    <a:moveTo>
                      <a:pt x="3803" y="2843"/>
                    </a:moveTo>
                    <a:cubicBezTo>
                      <a:pt x="3863" y="2843"/>
                      <a:pt x="3928" y="2871"/>
                      <a:pt x="4030" y="2927"/>
                    </a:cubicBezTo>
                    <a:cubicBezTo>
                      <a:pt x="4331" y="3107"/>
                      <a:pt x="4363" y="3654"/>
                      <a:pt x="3392" y="3654"/>
                    </a:cubicBezTo>
                    <a:cubicBezTo>
                      <a:pt x="3168" y="3654"/>
                      <a:pt x="2891" y="3625"/>
                      <a:pt x="2552" y="3555"/>
                    </a:cubicBezTo>
                    <a:cubicBezTo>
                      <a:pt x="3491" y="3086"/>
                      <a:pt x="3625" y="2843"/>
                      <a:pt x="3803" y="2843"/>
                    </a:cubicBezTo>
                    <a:close/>
                    <a:moveTo>
                      <a:pt x="1961" y="1"/>
                    </a:moveTo>
                    <a:cubicBezTo>
                      <a:pt x="1780" y="1"/>
                      <a:pt x="1572" y="58"/>
                      <a:pt x="1332" y="191"/>
                    </a:cubicBezTo>
                    <a:cubicBezTo>
                      <a:pt x="666" y="1485"/>
                      <a:pt x="1" y="3001"/>
                      <a:pt x="518" y="3666"/>
                    </a:cubicBezTo>
                    <a:cubicBezTo>
                      <a:pt x="518" y="3666"/>
                      <a:pt x="222" y="4295"/>
                      <a:pt x="2256" y="6328"/>
                    </a:cubicBezTo>
                    <a:cubicBezTo>
                      <a:pt x="2477" y="6549"/>
                      <a:pt x="2863" y="6688"/>
                      <a:pt x="3283" y="6688"/>
                    </a:cubicBezTo>
                    <a:cubicBezTo>
                      <a:pt x="3915" y="6688"/>
                      <a:pt x="4621" y="6374"/>
                      <a:pt x="4955" y="5552"/>
                    </a:cubicBezTo>
                    <a:cubicBezTo>
                      <a:pt x="4992" y="5330"/>
                      <a:pt x="5103" y="5145"/>
                      <a:pt x="5139" y="4997"/>
                    </a:cubicBezTo>
                    <a:cubicBezTo>
                      <a:pt x="5394" y="2522"/>
                      <a:pt x="4548" y="2059"/>
                      <a:pt x="3880" y="2059"/>
                    </a:cubicBezTo>
                    <a:cubicBezTo>
                      <a:pt x="3480" y="2059"/>
                      <a:pt x="3143" y="2224"/>
                      <a:pt x="3143" y="2224"/>
                    </a:cubicBezTo>
                    <a:cubicBezTo>
                      <a:pt x="3143" y="2224"/>
                      <a:pt x="3088" y="1"/>
                      <a:pt x="1961" y="1"/>
                    </a:cubicBezTo>
                    <a:close/>
                  </a:path>
                </a:pathLst>
              </a:custGeom>
              <a:solidFill>
                <a:srgbClr val="261F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8" name="Google Shape;24988;p56"/>
              <p:cNvSpPr/>
              <p:nvPr/>
            </p:nvSpPr>
            <p:spPr>
              <a:xfrm>
                <a:off x="1704500" y="2993350"/>
                <a:ext cx="3237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4733" extrusionOk="0">
                    <a:moveTo>
                      <a:pt x="814" y="1"/>
                    </a:moveTo>
                    <a:cubicBezTo>
                      <a:pt x="1295" y="1295"/>
                      <a:pt x="1258" y="4326"/>
                      <a:pt x="1" y="4733"/>
                    </a:cubicBezTo>
                    <a:cubicBezTo>
                      <a:pt x="481" y="3402"/>
                      <a:pt x="666" y="1738"/>
                      <a:pt x="814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9" name="Google Shape;24989;p56"/>
              <p:cNvSpPr/>
              <p:nvPr/>
            </p:nvSpPr>
            <p:spPr>
              <a:xfrm>
                <a:off x="1669375" y="3118125"/>
                <a:ext cx="351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91" extrusionOk="0">
                    <a:moveTo>
                      <a:pt x="1406" y="1"/>
                    </a:moveTo>
                    <a:cubicBezTo>
                      <a:pt x="1406" y="814"/>
                      <a:pt x="851" y="1036"/>
                      <a:pt x="629" y="1590"/>
                    </a:cubicBezTo>
                    <a:cubicBezTo>
                      <a:pt x="260" y="814"/>
                      <a:pt x="1" y="333"/>
                      <a:pt x="1406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0" name="Google Shape;24990;p56"/>
              <p:cNvSpPr/>
              <p:nvPr/>
            </p:nvSpPr>
            <p:spPr>
              <a:xfrm>
                <a:off x="1396725" y="3131075"/>
                <a:ext cx="33300" cy="5455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182" extrusionOk="0">
                    <a:moveTo>
                      <a:pt x="259" y="0"/>
                    </a:moveTo>
                    <a:cubicBezTo>
                      <a:pt x="777" y="296"/>
                      <a:pt x="814" y="1036"/>
                      <a:pt x="1331" y="1294"/>
                    </a:cubicBezTo>
                    <a:cubicBezTo>
                      <a:pt x="1110" y="2182"/>
                      <a:pt x="1221" y="1294"/>
                      <a:pt x="407" y="1442"/>
                    </a:cubicBezTo>
                    <a:cubicBezTo>
                      <a:pt x="370" y="777"/>
                      <a:pt x="0" y="333"/>
                      <a:pt x="259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1" name="Google Shape;24991;p56"/>
              <p:cNvSpPr/>
              <p:nvPr/>
            </p:nvSpPr>
            <p:spPr>
              <a:xfrm>
                <a:off x="1979925" y="3196700"/>
                <a:ext cx="70275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8652" extrusionOk="0">
                    <a:moveTo>
                      <a:pt x="2071" y="0"/>
                    </a:moveTo>
                    <a:cubicBezTo>
                      <a:pt x="2811" y="1664"/>
                      <a:pt x="408" y="5694"/>
                      <a:pt x="1295" y="8393"/>
                    </a:cubicBezTo>
                    <a:cubicBezTo>
                      <a:pt x="1" y="8651"/>
                      <a:pt x="1" y="6655"/>
                      <a:pt x="777" y="6285"/>
                    </a:cubicBezTo>
                    <a:cubicBezTo>
                      <a:pt x="334" y="4215"/>
                      <a:pt x="1517" y="1849"/>
                      <a:pt x="2071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2" name="Google Shape;24992;p56"/>
              <p:cNvSpPr/>
              <p:nvPr/>
            </p:nvSpPr>
            <p:spPr>
              <a:xfrm>
                <a:off x="2134300" y="3217025"/>
                <a:ext cx="35125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626" extrusionOk="0">
                    <a:moveTo>
                      <a:pt x="333" y="1"/>
                    </a:moveTo>
                    <a:cubicBezTo>
                      <a:pt x="1405" y="259"/>
                      <a:pt x="629" y="1775"/>
                      <a:pt x="629" y="2626"/>
                    </a:cubicBezTo>
                    <a:cubicBezTo>
                      <a:pt x="0" y="2219"/>
                      <a:pt x="518" y="777"/>
                      <a:pt x="333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3" name="Google Shape;24993;p56"/>
              <p:cNvSpPr/>
              <p:nvPr/>
            </p:nvSpPr>
            <p:spPr>
              <a:xfrm>
                <a:off x="2040950" y="3254925"/>
                <a:ext cx="55475" cy="29487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1795" extrusionOk="0">
                    <a:moveTo>
                      <a:pt x="2218" y="11794"/>
                    </a:moveTo>
                    <a:cubicBezTo>
                      <a:pt x="407" y="8726"/>
                      <a:pt x="0" y="4104"/>
                      <a:pt x="1146" y="0"/>
                    </a:cubicBezTo>
                    <a:cubicBezTo>
                      <a:pt x="1701" y="5139"/>
                      <a:pt x="1220" y="8134"/>
                      <a:pt x="2218" y="11794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4" name="Google Shape;24994;p56"/>
              <p:cNvSpPr/>
              <p:nvPr/>
            </p:nvSpPr>
            <p:spPr>
              <a:xfrm>
                <a:off x="2114875" y="3307600"/>
                <a:ext cx="55475" cy="26807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0723" extrusionOk="0">
                    <a:moveTo>
                      <a:pt x="851" y="1"/>
                    </a:moveTo>
                    <a:cubicBezTo>
                      <a:pt x="1073" y="1184"/>
                      <a:pt x="1997" y="4622"/>
                      <a:pt x="1110" y="6027"/>
                    </a:cubicBezTo>
                    <a:cubicBezTo>
                      <a:pt x="1849" y="6323"/>
                      <a:pt x="2219" y="8800"/>
                      <a:pt x="2182" y="10722"/>
                    </a:cubicBezTo>
                    <a:cubicBezTo>
                      <a:pt x="1627" y="10685"/>
                      <a:pt x="2071" y="9613"/>
                      <a:pt x="1886" y="9169"/>
                    </a:cubicBezTo>
                    <a:cubicBezTo>
                      <a:pt x="1480" y="8985"/>
                      <a:pt x="1923" y="7876"/>
                      <a:pt x="1110" y="8097"/>
                    </a:cubicBezTo>
                    <a:cubicBezTo>
                      <a:pt x="999" y="6619"/>
                      <a:pt x="333" y="5731"/>
                      <a:pt x="333" y="4178"/>
                    </a:cubicBezTo>
                    <a:cubicBezTo>
                      <a:pt x="555" y="4363"/>
                      <a:pt x="740" y="4622"/>
                      <a:pt x="814" y="4955"/>
                    </a:cubicBezTo>
                    <a:cubicBezTo>
                      <a:pt x="1443" y="4881"/>
                      <a:pt x="925" y="3661"/>
                      <a:pt x="1110" y="3106"/>
                    </a:cubicBezTo>
                    <a:cubicBezTo>
                      <a:pt x="1" y="2958"/>
                      <a:pt x="592" y="1480"/>
                      <a:pt x="851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5" name="Google Shape;24995;p56"/>
              <p:cNvSpPr/>
              <p:nvPr/>
            </p:nvSpPr>
            <p:spPr>
              <a:xfrm>
                <a:off x="1900450" y="3588575"/>
                <a:ext cx="1044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1554" extrusionOk="0">
                    <a:moveTo>
                      <a:pt x="4178" y="1554"/>
                    </a:moveTo>
                    <a:cubicBezTo>
                      <a:pt x="2884" y="814"/>
                      <a:pt x="925" y="1258"/>
                      <a:pt x="1" y="1295"/>
                    </a:cubicBezTo>
                    <a:cubicBezTo>
                      <a:pt x="592" y="1"/>
                      <a:pt x="3808" y="371"/>
                      <a:pt x="4178" y="1554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6" name="Google Shape;24996;p56"/>
              <p:cNvSpPr/>
              <p:nvPr/>
            </p:nvSpPr>
            <p:spPr>
              <a:xfrm>
                <a:off x="1971625" y="3764200"/>
                <a:ext cx="462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1110" extrusionOk="0">
                    <a:moveTo>
                      <a:pt x="1849" y="555"/>
                    </a:moveTo>
                    <a:cubicBezTo>
                      <a:pt x="1479" y="962"/>
                      <a:pt x="814" y="1109"/>
                      <a:pt x="0" y="1072"/>
                    </a:cubicBezTo>
                    <a:cubicBezTo>
                      <a:pt x="592" y="888"/>
                      <a:pt x="1257" y="0"/>
                      <a:pt x="1849" y="555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7" name="Google Shape;24997;p56"/>
              <p:cNvSpPr/>
              <p:nvPr/>
            </p:nvSpPr>
            <p:spPr>
              <a:xfrm>
                <a:off x="1854225" y="3837200"/>
                <a:ext cx="37000" cy="712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2848" extrusionOk="0">
                    <a:moveTo>
                      <a:pt x="1" y="1"/>
                    </a:moveTo>
                    <a:cubicBezTo>
                      <a:pt x="666" y="962"/>
                      <a:pt x="1480" y="1332"/>
                      <a:pt x="1036" y="2848"/>
                    </a:cubicBezTo>
                    <a:cubicBezTo>
                      <a:pt x="445" y="2108"/>
                      <a:pt x="1" y="1295"/>
                      <a:pt x="1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8" name="Google Shape;24998;p56"/>
              <p:cNvSpPr/>
              <p:nvPr/>
            </p:nvSpPr>
            <p:spPr>
              <a:xfrm>
                <a:off x="2692550" y="3876025"/>
                <a:ext cx="333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13" extrusionOk="0">
                    <a:moveTo>
                      <a:pt x="407" y="370"/>
                    </a:moveTo>
                    <a:cubicBezTo>
                      <a:pt x="1331" y="1"/>
                      <a:pt x="962" y="1812"/>
                      <a:pt x="333" y="1701"/>
                    </a:cubicBezTo>
                    <a:cubicBezTo>
                      <a:pt x="0" y="999"/>
                      <a:pt x="592" y="999"/>
                      <a:pt x="407" y="37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9" name="Google Shape;24999;p56"/>
              <p:cNvSpPr/>
              <p:nvPr/>
            </p:nvSpPr>
            <p:spPr>
              <a:xfrm>
                <a:off x="2704575" y="3921325"/>
                <a:ext cx="619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073" extrusionOk="0">
                    <a:moveTo>
                      <a:pt x="37" y="111"/>
                    </a:moveTo>
                    <a:cubicBezTo>
                      <a:pt x="629" y="0"/>
                      <a:pt x="850" y="481"/>
                      <a:pt x="1590" y="148"/>
                    </a:cubicBezTo>
                    <a:cubicBezTo>
                      <a:pt x="2477" y="555"/>
                      <a:pt x="0" y="296"/>
                      <a:pt x="407" y="1072"/>
                    </a:cubicBezTo>
                    <a:cubicBezTo>
                      <a:pt x="74" y="1072"/>
                      <a:pt x="111" y="481"/>
                      <a:pt x="37" y="11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0" name="Google Shape;25000;p56"/>
              <p:cNvSpPr/>
              <p:nvPr/>
            </p:nvSpPr>
            <p:spPr>
              <a:xfrm>
                <a:off x="1444775" y="2732700"/>
                <a:ext cx="629450" cy="822625"/>
              </a:xfrm>
              <a:custGeom>
                <a:avLst/>
                <a:gdLst/>
                <a:ahLst/>
                <a:cxnLst/>
                <a:rect l="l" t="t" r="r" b="b"/>
                <a:pathLst>
                  <a:path w="25178" h="32905" extrusionOk="0">
                    <a:moveTo>
                      <a:pt x="24808" y="17155"/>
                    </a:moveTo>
                    <a:cubicBezTo>
                      <a:pt x="24771" y="17155"/>
                      <a:pt x="24734" y="17155"/>
                      <a:pt x="24623" y="17081"/>
                    </a:cubicBezTo>
                    <a:cubicBezTo>
                      <a:pt x="23847" y="17007"/>
                      <a:pt x="22960" y="16268"/>
                      <a:pt x="22664" y="15677"/>
                    </a:cubicBezTo>
                    <a:cubicBezTo>
                      <a:pt x="23108" y="15714"/>
                      <a:pt x="23625" y="15972"/>
                      <a:pt x="24254" y="16305"/>
                    </a:cubicBezTo>
                    <a:cubicBezTo>
                      <a:pt x="24254" y="16231"/>
                      <a:pt x="24217" y="16120"/>
                      <a:pt x="24217" y="16046"/>
                    </a:cubicBezTo>
                    <a:lnTo>
                      <a:pt x="23958" y="15898"/>
                    </a:lnTo>
                    <a:cubicBezTo>
                      <a:pt x="23773" y="15787"/>
                      <a:pt x="23810" y="15603"/>
                      <a:pt x="23884" y="15492"/>
                    </a:cubicBezTo>
                    <a:cubicBezTo>
                      <a:pt x="23847" y="15418"/>
                      <a:pt x="23847" y="15344"/>
                      <a:pt x="23847" y="15307"/>
                    </a:cubicBezTo>
                    <a:lnTo>
                      <a:pt x="23440" y="15159"/>
                    </a:lnTo>
                    <a:cubicBezTo>
                      <a:pt x="23108" y="14309"/>
                      <a:pt x="22775" y="13754"/>
                      <a:pt x="22664" y="13089"/>
                    </a:cubicBezTo>
                    <a:cubicBezTo>
                      <a:pt x="22590" y="12978"/>
                      <a:pt x="22553" y="12904"/>
                      <a:pt x="22516" y="12756"/>
                    </a:cubicBezTo>
                    <a:cubicBezTo>
                      <a:pt x="22220" y="12386"/>
                      <a:pt x="21999" y="11979"/>
                      <a:pt x="21777" y="11536"/>
                    </a:cubicBezTo>
                    <a:cubicBezTo>
                      <a:pt x="21666" y="11425"/>
                      <a:pt x="21555" y="11277"/>
                      <a:pt x="21444" y="11129"/>
                    </a:cubicBezTo>
                    <a:cubicBezTo>
                      <a:pt x="21407" y="11166"/>
                      <a:pt x="21407" y="11166"/>
                      <a:pt x="21370" y="11166"/>
                    </a:cubicBezTo>
                    <a:cubicBezTo>
                      <a:pt x="21370" y="11129"/>
                      <a:pt x="21370" y="11092"/>
                      <a:pt x="21407" y="11055"/>
                    </a:cubicBezTo>
                    <a:cubicBezTo>
                      <a:pt x="20889" y="10353"/>
                      <a:pt x="20742" y="9502"/>
                      <a:pt x="20187" y="8800"/>
                    </a:cubicBezTo>
                    <a:cubicBezTo>
                      <a:pt x="19891" y="8430"/>
                      <a:pt x="19595" y="8061"/>
                      <a:pt x="19411" y="7654"/>
                    </a:cubicBezTo>
                    <a:cubicBezTo>
                      <a:pt x="18856" y="6914"/>
                      <a:pt x="18080" y="6175"/>
                      <a:pt x="17562" y="5362"/>
                    </a:cubicBezTo>
                    <a:lnTo>
                      <a:pt x="17562" y="5288"/>
                    </a:lnTo>
                    <a:cubicBezTo>
                      <a:pt x="15861" y="3735"/>
                      <a:pt x="13976" y="2219"/>
                      <a:pt x="12238" y="1406"/>
                    </a:cubicBezTo>
                    <a:cubicBezTo>
                      <a:pt x="12312" y="666"/>
                      <a:pt x="12053" y="1"/>
                      <a:pt x="11684" y="112"/>
                    </a:cubicBezTo>
                    <a:cubicBezTo>
                      <a:pt x="11942" y="851"/>
                      <a:pt x="11869" y="4474"/>
                      <a:pt x="9613" y="4327"/>
                    </a:cubicBezTo>
                    <a:cubicBezTo>
                      <a:pt x="9022" y="3180"/>
                      <a:pt x="10020" y="1849"/>
                      <a:pt x="9096" y="1184"/>
                    </a:cubicBezTo>
                    <a:cubicBezTo>
                      <a:pt x="8689" y="1554"/>
                      <a:pt x="8911" y="2589"/>
                      <a:pt x="8061" y="2478"/>
                    </a:cubicBezTo>
                    <a:cubicBezTo>
                      <a:pt x="7247" y="1665"/>
                      <a:pt x="8800" y="1702"/>
                      <a:pt x="8837" y="925"/>
                    </a:cubicBezTo>
                    <a:cubicBezTo>
                      <a:pt x="6841" y="112"/>
                      <a:pt x="4622" y="851"/>
                      <a:pt x="3254" y="2071"/>
                    </a:cubicBezTo>
                    <a:cubicBezTo>
                      <a:pt x="3328" y="3365"/>
                      <a:pt x="4400" y="3439"/>
                      <a:pt x="4659" y="4622"/>
                    </a:cubicBezTo>
                    <a:cubicBezTo>
                      <a:pt x="4031" y="3809"/>
                      <a:pt x="3809" y="4437"/>
                      <a:pt x="2811" y="4622"/>
                    </a:cubicBezTo>
                    <a:cubicBezTo>
                      <a:pt x="2552" y="3402"/>
                      <a:pt x="1849" y="2626"/>
                      <a:pt x="2034" y="962"/>
                    </a:cubicBezTo>
                    <a:cubicBezTo>
                      <a:pt x="1" y="2663"/>
                      <a:pt x="3883" y="4881"/>
                      <a:pt x="2330" y="6175"/>
                    </a:cubicBezTo>
                    <a:cubicBezTo>
                      <a:pt x="3106" y="6323"/>
                      <a:pt x="3624" y="4881"/>
                      <a:pt x="4179" y="5657"/>
                    </a:cubicBezTo>
                    <a:cubicBezTo>
                      <a:pt x="3698" y="5657"/>
                      <a:pt x="3476" y="5842"/>
                      <a:pt x="3365" y="6175"/>
                    </a:cubicBezTo>
                    <a:cubicBezTo>
                      <a:pt x="4400" y="5768"/>
                      <a:pt x="3476" y="7284"/>
                      <a:pt x="4179" y="7247"/>
                    </a:cubicBezTo>
                    <a:cubicBezTo>
                      <a:pt x="4807" y="5916"/>
                      <a:pt x="4474" y="6175"/>
                      <a:pt x="5473" y="4881"/>
                    </a:cubicBezTo>
                    <a:cubicBezTo>
                      <a:pt x="6212" y="5953"/>
                      <a:pt x="6619" y="7691"/>
                      <a:pt x="7025" y="8319"/>
                    </a:cubicBezTo>
                    <a:cubicBezTo>
                      <a:pt x="7617" y="6471"/>
                      <a:pt x="4659" y="4585"/>
                      <a:pt x="5731" y="2293"/>
                    </a:cubicBezTo>
                    <a:cubicBezTo>
                      <a:pt x="6027" y="2293"/>
                      <a:pt x="6064" y="2071"/>
                      <a:pt x="6249" y="2034"/>
                    </a:cubicBezTo>
                    <a:cubicBezTo>
                      <a:pt x="6693" y="4031"/>
                      <a:pt x="6767" y="5731"/>
                      <a:pt x="8319" y="7543"/>
                    </a:cubicBezTo>
                    <a:cubicBezTo>
                      <a:pt x="7691" y="5731"/>
                      <a:pt x="6582" y="4216"/>
                      <a:pt x="7247" y="2293"/>
                    </a:cubicBezTo>
                    <a:cubicBezTo>
                      <a:pt x="8098" y="2811"/>
                      <a:pt x="7062" y="4179"/>
                      <a:pt x="8319" y="4659"/>
                    </a:cubicBezTo>
                    <a:cubicBezTo>
                      <a:pt x="8800" y="4327"/>
                      <a:pt x="8319" y="3070"/>
                      <a:pt x="9096" y="3070"/>
                    </a:cubicBezTo>
                    <a:cubicBezTo>
                      <a:pt x="8504" y="6471"/>
                      <a:pt x="9355" y="8171"/>
                      <a:pt x="9909" y="11166"/>
                    </a:cubicBezTo>
                    <a:cubicBezTo>
                      <a:pt x="10685" y="8430"/>
                      <a:pt x="8541" y="6508"/>
                      <a:pt x="9392" y="5399"/>
                    </a:cubicBezTo>
                    <a:cubicBezTo>
                      <a:pt x="10833" y="5288"/>
                      <a:pt x="9392" y="6582"/>
                      <a:pt x="10464" y="6693"/>
                    </a:cubicBezTo>
                    <a:lnTo>
                      <a:pt x="11758" y="5399"/>
                    </a:lnTo>
                    <a:cubicBezTo>
                      <a:pt x="11942" y="7025"/>
                      <a:pt x="10649" y="7062"/>
                      <a:pt x="10464" y="8245"/>
                    </a:cubicBezTo>
                    <a:cubicBezTo>
                      <a:pt x="10833" y="8393"/>
                      <a:pt x="10501" y="9281"/>
                      <a:pt x="10944" y="9318"/>
                    </a:cubicBezTo>
                    <a:cubicBezTo>
                      <a:pt x="11240" y="7765"/>
                      <a:pt x="11462" y="6138"/>
                      <a:pt x="13310" y="6175"/>
                    </a:cubicBezTo>
                    <a:cubicBezTo>
                      <a:pt x="12682" y="8911"/>
                      <a:pt x="11869" y="10722"/>
                      <a:pt x="12534" y="13236"/>
                    </a:cubicBezTo>
                    <a:cubicBezTo>
                      <a:pt x="12534" y="9502"/>
                      <a:pt x="13606" y="6767"/>
                      <a:pt x="15677" y="5177"/>
                    </a:cubicBezTo>
                    <a:cubicBezTo>
                      <a:pt x="16823" y="6471"/>
                      <a:pt x="17414" y="6841"/>
                      <a:pt x="18523" y="8319"/>
                    </a:cubicBezTo>
                    <a:cubicBezTo>
                      <a:pt x="17858" y="8689"/>
                      <a:pt x="17599" y="10538"/>
                      <a:pt x="16675" y="9872"/>
                    </a:cubicBezTo>
                    <a:cubicBezTo>
                      <a:pt x="17044" y="10501"/>
                      <a:pt x="16786" y="12423"/>
                      <a:pt x="17488" y="11166"/>
                    </a:cubicBezTo>
                    <a:cubicBezTo>
                      <a:pt x="17784" y="11979"/>
                      <a:pt x="17599" y="12238"/>
                      <a:pt x="17747" y="13532"/>
                    </a:cubicBezTo>
                    <a:cubicBezTo>
                      <a:pt x="17377" y="13606"/>
                      <a:pt x="17303" y="13865"/>
                      <a:pt x="16971" y="13532"/>
                    </a:cubicBezTo>
                    <a:cubicBezTo>
                      <a:pt x="16934" y="14974"/>
                      <a:pt x="16231" y="16823"/>
                      <a:pt x="17229" y="17747"/>
                    </a:cubicBezTo>
                    <a:cubicBezTo>
                      <a:pt x="18228" y="16453"/>
                      <a:pt x="17414" y="13384"/>
                      <a:pt x="18301" y="11979"/>
                    </a:cubicBezTo>
                    <a:cubicBezTo>
                      <a:pt x="23958" y="20150"/>
                      <a:pt x="9539" y="25141"/>
                      <a:pt x="12793" y="32905"/>
                    </a:cubicBezTo>
                    <a:cubicBezTo>
                      <a:pt x="12349" y="31241"/>
                      <a:pt x="13717" y="29762"/>
                      <a:pt x="12793" y="29245"/>
                    </a:cubicBezTo>
                    <a:cubicBezTo>
                      <a:pt x="13163" y="29171"/>
                      <a:pt x="13273" y="28912"/>
                      <a:pt x="13606" y="29245"/>
                    </a:cubicBezTo>
                    <a:cubicBezTo>
                      <a:pt x="13458" y="28690"/>
                      <a:pt x="12941" y="27544"/>
                      <a:pt x="13865" y="27396"/>
                    </a:cubicBezTo>
                    <a:cubicBezTo>
                      <a:pt x="13976" y="28025"/>
                      <a:pt x="13421" y="27951"/>
                      <a:pt x="13606" y="28690"/>
                    </a:cubicBezTo>
                    <a:cubicBezTo>
                      <a:pt x="14567" y="28284"/>
                      <a:pt x="15270" y="27581"/>
                      <a:pt x="16231" y="27137"/>
                    </a:cubicBezTo>
                    <a:cubicBezTo>
                      <a:pt x="15861" y="26583"/>
                      <a:pt x="16823" y="25141"/>
                      <a:pt x="17303" y="24476"/>
                    </a:cubicBezTo>
                    <a:cubicBezTo>
                      <a:pt x="17414" y="24993"/>
                      <a:pt x="16749" y="26139"/>
                      <a:pt x="17303" y="25548"/>
                    </a:cubicBezTo>
                    <a:cubicBezTo>
                      <a:pt x="18264" y="23699"/>
                      <a:pt x="18671" y="20742"/>
                      <a:pt x="19632" y="20335"/>
                    </a:cubicBezTo>
                    <a:cubicBezTo>
                      <a:pt x="19078" y="18375"/>
                      <a:pt x="20372" y="17377"/>
                      <a:pt x="20705" y="15603"/>
                    </a:cubicBezTo>
                    <a:cubicBezTo>
                      <a:pt x="21222" y="16305"/>
                      <a:pt x="21592" y="17155"/>
                      <a:pt x="21999" y="17969"/>
                    </a:cubicBezTo>
                    <a:cubicBezTo>
                      <a:pt x="22701" y="16675"/>
                      <a:pt x="23884" y="17044"/>
                      <a:pt x="25178" y="17599"/>
                    </a:cubicBezTo>
                    <a:cubicBezTo>
                      <a:pt x="24993" y="17562"/>
                      <a:pt x="24882" y="17377"/>
                      <a:pt x="24808" y="17155"/>
                    </a:cubicBezTo>
                    <a:close/>
                    <a:moveTo>
                      <a:pt x="4400" y="3661"/>
                    </a:moveTo>
                    <a:cubicBezTo>
                      <a:pt x="4105" y="2922"/>
                      <a:pt x="4105" y="2552"/>
                      <a:pt x="5177" y="2589"/>
                    </a:cubicBezTo>
                    <a:cubicBezTo>
                      <a:pt x="5029" y="3106"/>
                      <a:pt x="5103" y="3735"/>
                      <a:pt x="4400" y="3661"/>
                    </a:cubicBezTo>
                    <a:close/>
                    <a:moveTo>
                      <a:pt x="13791" y="6286"/>
                    </a:moveTo>
                    <a:cubicBezTo>
                      <a:pt x="13163" y="6175"/>
                      <a:pt x="13680" y="4992"/>
                      <a:pt x="13495" y="4437"/>
                    </a:cubicBezTo>
                    <a:cubicBezTo>
                      <a:pt x="12941" y="4770"/>
                      <a:pt x="13052" y="5694"/>
                      <a:pt x="11942" y="5510"/>
                    </a:cubicBezTo>
                    <a:cubicBezTo>
                      <a:pt x="11832" y="4437"/>
                      <a:pt x="12275" y="3698"/>
                      <a:pt x="12571" y="2996"/>
                    </a:cubicBezTo>
                    <a:cubicBezTo>
                      <a:pt x="13384" y="3365"/>
                      <a:pt x="13902" y="4105"/>
                      <a:pt x="14789" y="4437"/>
                    </a:cubicBezTo>
                    <a:cubicBezTo>
                      <a:pt x="14826" y="5399"/>
                      <a:pt x="14087" y="5621"/>
                      <a:pt x="13791" y="6286"/>
                    </a:cubicBezTo>
                    <a:close/>
                    <a:moveTo>
                      <a:pt x="14346" y="27729"/>
                    </a:moveTo>
                    <a:cubicBezTo>
                      <a:pt x="14567" y="25880"/>
                      <a:pt x="14752" y="25622"/>
                      <a:pt x="16194" y="25104"/>
                    </a:cubicBezTo>
                    <a:cubicBezTo>
                      <a:pt x="14974" y="25400"/>
                      <a:pt x="15861" y="27766"/>
                      <a:pt x="14346" y="27729"/>
                    </a:cubicBezTo>
                    <a:close/>
                    <a:moveTo>
                      <a:pt x="17969" y="11240"/>
                    </a:moveTo>
                    <a:cubicBezTo>
                      <a:pt x="18080" y="10390"/>
                      <a:pt x="18523" y="9835"/>
                      <a:pt x="19041" y="9392"/>
                    </a:cubicBezTo>
                    <a:cubicBezTo>
                      <a:pt x="19632" y="10057"/>
                      <a:pt x="20039" y="10612"/>
                      <a:pt x="20594" y="11314"/>
                    </a:cubicBezTo>
                    <a:cubicBezTo>
                      <a:pt x="19817" y="10796"/>
                      <a:pt x="20113" y="12756"/>
                      <a:pt x="19817" y="13569"/>
                    </a:cubicBezTo>
                    <a:cubicBezTo>
                      <a:pt x="18856" y="13126"/>
                      <a:pt x="18597" y="12053"/>
                      <a:pt x="17969" y="11240"/>
                    </a:cubicBezTo>
                    <a:close/>
                    <a:moveTo>
                      <a:pt x="20852" y="13089"/>
                    </a:moveTo>
                    <a:cubicBezTo>
                      <a:pt x="22590" y="13754"/>
                      <a:pt x="21962" y="15307"/>
                      <a:pt x="22923" y="16712"/>
                    </a:cubicBezTo>
                    <a:cubicBezTo>
                      <a:pt x="21444" y="16342"/>
                      <a:pt x="19226" y="14198"/>
                      <a:pt x="20852" y="13089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1" name="Google Shape;25001;p56"/>
              <p:cNvSpPr/>
              <p:nvPr/>
            </p:nvSpPr>
            <p:spPr>
              <a:xfrm>
                <a:off x="1407825" y="3021075"/>
                <a:ext cx="210750" cy="224625"/>
              </a:xfrm>
              <a:custGeom>
                <a:avLst/>
                <a:gdLst/>
                <a:ahLst/>
                <a:cxnLst/>
                <a:rect l="l" t="t" r="r" b="b"/>
                <a:pathLst>
                  <a:path w="8430" h="8985" extrusionOk="0">
                    <a:moveTo>
                      <a:pt x="4769" y="6286"/>
                    </a:moveTo>
                    <a:cubicBezTo>
                      <a:pt x="4732" y="6249"/>
                      <a:pt x="4658" y="6175"/>
                      <a:pt x="4658" y="6101"/>
                    </a:cubicBezTo>
                    <a:cubicBezTo>
                      <a:pt x="4658" y="6027"/>
                      <a:pt x="4621" y="5916"/>
                      <a:pt x="4621" y="5879"/>
                    </a:cubicBezTo>
                    <a:cubicBezTo>
                      <a:pt x="4584" y="5731"/>
                      <a:pt x="4621" y="5620"/>
                      <a:pt x="4732" y="5546"/>
                    </a:cubicBezTo>
                    <a:lnTo>
                      <a:pt x="4732" y="5436"/>
                    </a:lnTo>
                    <a:cubicBezTo>
                      <a:pt x="4658" y="5436"/>
                      <a:pt x="4584" y="5472"/>
                      <a:pt x="4548" y="5472"/>
                    </a:cubicBezTo>
                    <a:cubicBezTo>
                      <a:pt x="4658" y="6471"/>
                      <a:pt x="4178" y="6803"/>
                      <a:pt x="3734" y="7321"/>
                    </a:cubicBezTo>
                    <a:cubicBezTo>
                      <a:pt x="2958" y="7321"/>
                      <a:pt x="2403" y="7099"/>
                      <a:pt x="2181" y="6545"/>
                    </a:cubicBezTo>
                    <a:cubicBezTo>
                      <a:pt x="4178" y="6249"/>
                      <a:pt x="4067" y="3846"/>
                      <a:pt x="5841" y="3402"/>
                    </a:cubicBezTo>
                    <a:cubicBezTo>
                      <a:pt x="4621" y="3291"/>
                      <a:pt x="6026" y="1849"/>
                      <a:pt x="6877" y="2071"/>
                    </a:cubicBezTo>
                    <a:cubicBezTo>
                      <a:pt x="7579" y="2145"/>
                      <a:pt x="7505" y="2958"/>
                      <a:pt x="7875" y="3328"/>
                    </a:cubicBezTo>
                    <a:cubicBezTo>
                      <a:pt x="7912" y="3291"/>
                      <a:pt x="7912" y="3254"/>
                      <a:pt x="7949" y="3254"/>
                    </a:cubicBezTo>
                    <a:cubicBezTo>
                      <a:pt x="8097" y="2293"/>
                      <a:pt x="7357" y="2182"/>
                      <a:pt x="7135" y="1591"/>
                    </a:cubicBezTo>
                    <a:cubicBezTo>
                      <a:pt x="7764" y="1738"/>
                      <a:pt x="8060" y="1886"/>
                      <a:pt x="8429" y="1295"/>
                    </a:cubicBezTo>
                    <a:cubicBezTo>
                      <a:pt x="5287" y="555"/>
                      <a:pt x="5324" y="4252"/>
                      <a:pt x="3438" y="3920"/>
                    </a:cubicBezTo>
                    <a:cubicBezTo>
                      <a:pt x="4252" y="3143"/>
                      <a:pt x="5139" y="962"/>
                      <a:pt x="4215" y="1"/>
                    </a:cubicBezTo>
                    <a:cubicBezTo>
                      <a:pt x="3106" y="2034"/>
                      <a:pt x="1627" y="3698"/>
                      <a:pt x="1072" y="6286"/>
                    </a:cubicBezTo>
                    <a:cubicBezTo>
                      <a:pt x="1590" y="7025"/>
                      <a:pt x="2773" y="7025"/>
                      <a:pt x="3143" y="7876"/>
                    </a:cubicBezTo>
                    <a:cubicBezTo>
                      <a:pt x="1775" y="8985"/>
                      <a:pt x="1035" y="6064"/>
                      <a:pt x="0" y="6803"/>
                    </a:cubicBezTo>
                    <a:cubicBezTo>
                      <a:pt x="407" y="7691"/>
                      <a:pt x="1590" y="7876"/>
                      <a:pt x="1849" y="8874"/>
                    </a:cubicBezTo>
                    <a:cubicBezTo>
                      <a:pt x="3291" y="8652"/>
                      <a:pt x="3882" y="7765"/>
                      <a:pt x="4621" y="6840"/>
                    </a:cubicBezTo>
                    <a:cubicBezTo>
                      <a:pt x="4621" y="6656"/>
                      <a:pt x="4806" y="6471"/>
                      <a:pt x="4769" y="6286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2" name="Google Shape;25002;p56"/>
              <p:cNvSpPr/>
              <p:nvPr/>
            </p:nvSpPr>
            <p:spPr>
              <a:xfrm>
                <a:off x="1421675" y="2895375"/>
                <a:ext cx="92450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8135" extrusionOk="0">
                    <a:moveTo>
                      <a:pt x="1886" y="7358"/>
                    </a:moveTo>
                    <a:cubicBezTo>
                      <a:pt x="1590" y="7802"/>
                      <a:pt x="333" y="7358"/>
                      <a:pt x="333" y="8134"/>
                    </a:cubicBezTo>
                    <a:cubicBezTo>
                      <a:pt x="1" y="6508"/>
                      <a:pt x="2958" y="4585"/>
                      <a:pt x="1886" y="2145"/>
                    </a:cubicBezTo>
                    <a:cubicBezTo>
                      <a:pt x="2700" y="1701"/>
                      <a:pt x="2145" y="149"/>
                      <a:pt x="3180" y="1"/>
                    </a:cubicBezTo>
                    <a:cubicBezTo>
                      <a:pt x="2700" y="1406"/>
                      <a:pt x="1886" y="2404"/>
                      <a:pt x="2404" y="4215"/>
                    </a:cubicBezTo>
                    <a:cubicBezTo>
                      <a:pt x="3254" y="4252"/>
                      <a:pt x="2921" y="3143"/>
                      <a:pt x="3476" y="2921"/>
                    </a:cubicBezTo>
                    <a:cubicBezTo>
                      <a:pt x="3698" y="4068"/>
                      <a:pt x="1997" y="5583"/>
                      <a:pt x="1886" y="7358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3" name="Google Shape;25003;p56"/>
              <p:cNvSpPr/>
              <p:nvPr/>
            </p:nvSpPr>
            <p:spPr>
              <a:xfrm>
                <a:off x="1828350" y="2922175"/>
                <a:ext cx="26825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628" extrusionOk="0">
                    <a:moveTo>
                      <a:pt x="777" y="1"/>
                    </a:moveTo>
                    <a:cubicBezTo>
                      <a:pt x="1073" y="38"/>
                      <a:pt x="666" y="1628"/>
                      <a:pt x="1" y="1554"/>
                    </a:cubicBezTo>
                    <a:lnTo>
                      <a:pt x="1" y="260"/>
                    </a:lnTo>
                    <a:cubicBezTo>
                      <a:pt x="371" y="260"/>
                      <a:pt x="740" y="334"/>
                      <a:pt x="777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4" name="Google Shape;25004;p56"/>
              <p:cNvSpPr/>
              <p:nvPr/>
            </p:nvSpPr>
            <p:spPr>
              <a:xfrm>
                <a:off x="1662925" y="3074700"/>
                <a:ext cx="159900" cy="220925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8837" extrusionOk="0">
                    <a:moveTo>
                      <a:pt x="370" y="8836"/>
                    </a:moveTo>
                    <a:cubicBezTo>
                      <a:pt x="629" y="8097"/>
                      <a:pt x="0" y="8134"/>
                      <a:pt x="111" y="7542"/>
                    </a:cubicBezTo>
                    <a:cubicBezTo>
                      <a:pt x="3993" y="7172"/>
                      <a:pt x="3845" y="2736"/>
                      <a:pt x="5878" y="444"/>
                    </a:cubicBezTo>
                    <a:cubicBezTo>
                      <a:pt x="5989" y="887"/>
                      <a:pt x="5657" y="924"/>
                      <a:pt x="5620" y="1257"/>
                    </a:cubicBezTo>
                    <a:cubicBezTo>
                      <a:pt x="6285" y="1553"/>
                      <a:pt x="6285" y="0"/>
                      <a:pt x="6396" y="1257"/>
                    </a:cubicBezTo>
                    <a:cubicBezTo>
                      <a:pt x="5509" y="4880"/>
                      <a:pt x="2921" y="6840"/>
                      <a:pt x="370" y="8836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5" name="Google Shape;25005;p56"/>
              <p:cNvSpPr/>
              <p:nvPr/>
            </p:nvSpPr>
            <p:spPr>
              <a:xfrm>
                <a:off x="2165725" y="3085775"/>
                <a:ext cx="476925" cy="600800"/>
              </a:xfrm>
              <a:custGeom>
                <a:avLst/>
                <a:gdLst/>
                <a:ahLst/>
                <a:cxnLst/>
                <a:rect l="l" t="t" r="r" b="b"/>
                <a:pathLst>
                  <a:path w="19077" h="24032" extrusionOk="0">
                    <a:moveTo>
                      <a:pt x="10574" y="12275"/>
                    </a:moveTo>
                    <a:cubicBezTo>
                      <a:pt x="10167" y="12349"/>
                      <a:pt x="10130" y="12090"/>
                      <a:pt x="10093" y="11757"/>
                    </a:cubicBezTo>
                    <a:cubicBezTo>
                      <a:pt x="9723" y="11831"/>
                      <a:pt x="9834" y="12386"/>
                      <a:pt x="9797" y="12756"/>
                    </a:cubicBezTo>
                    <a:cubicBezTo>
                      <a:pt x="7801" y="13051"/>
                      <a:pt x="6507" y="14937"/>
                      <a:pt x="5472" y="16859"/>
                    </a:cubicBezTo>
                    <a:cubicBezTo>
                      <a:pt x="5546" y="17414"/>
                      <a:pt x="6322" y="16601"/>
                      <a:pt x="6248" y="16083"/>
                    </a:cubicBezTo>
                    <a:cubicBezTo>
                      <a:pt x="7209" y="17858"/>
                      <a:pt x="6285" y="21407"/>
                      <a:pt x="5213" y="22738"/>
                    </a:cubicBezTo>
                    <a:cubicBezTo>
                      <a:pt x="4437" y="21555"/>
                      <a:pt x="3993" y="23884"/>
                      <a:pt x="2921" y="24032"/>
                    </a:cubicBezTo>
                    <a:cubicBezTo>
                      <a:pt x="4548" y="22590"/>
                      <a:pt x="4917" y="21111"/>
                      <a:pt x="5213" y="18671"/>
                    </a:cubicBezTo>
                    <a:cubicBezTo>
                      <a:pt x="5213" y="18708"/>
                      <a:pt x="5657" y="18967"/>
                      <a:pt x="5731" y="18967"/>
                    </a:cubicBezTo>
                    <a:cubicBezTo>
                      <a:pt x="3364" y="14050"/>
                      <a:pt x="10943" y="12423"/>
                      <a:pt x="11868" y="7691"/>
                    </a:cubicBezTo>
                    <a:cubicBezTo>
                      <a:pt x="12126" y="7691"/>
                      <a:pt x="12053" y="7986"/>
                      <a:pt x="12163" y="8208"/>
                    </a:cubicBezTo>
                    <a:cubicBezTo>
                      <a:pt x="12903" y="8060"/>
                      <a:pt x="12607" y="6951"/>
                      <a:pt x="12940" y="6397"/>
                    </a:cubicBezTo>
                    <a:cubicBezTo>
                      <a:pt x="12829" y="5990"/>
                      <a:pt x="12496" y="6619"/>
                      <a:pt x="12422" y="6101"/>
                    </a:cubicBezTo>
                    <a:cubicBezTo>
                      <a:pt x="12348" y="3809"/>
                      <a:pt x="14936" y="3772"/>
                      <a:pt x="14751" y="1997"/>
                    </a:cubicBezTo>
                    <a:cubicBezTo>
                      <a:pt x="15343" y="2071"/>
                      <a:pt x="15713" y="2404"/>
                      <a:pt x="16563" y="2256"/>
                    </a:cubicBezTo>
                    <a:cubicBezTo>
                      <a:pt x="15084" y="1036"/>
                      <a:pt x="11831" y="1812"/>
                      <a:pt x="10906" y="3069"/>
                    </a:cubicBezTo>
                    <a:cubicBezTo>
                      <a:pt x="11017" y="3439"/>
                      <a:pt x="11239" y="2958"/>
                      <a:pt x="11683" y="3069"/>
                    </a:cubicBezTo>
                    <a:cubicBezTo>
                      <a:pt x="10759" y="3846"/>
                      <a:pt x="10204" y="4992"/>
                      <a:pt x="9391" y="5879"/>
                    </a:cubicBezTo>
                    <a:cubicBezTo>
                      <a:pt x="9428" y="6175"/>
                      <a:pt x="9649" y="6027"/>
                      <a:pt x="9649" y="5879"/>
                    </a:cubicBezTo>
                    <a:cubicBezTo>
                      <a:pt x="9612" y="8134"/>
                      <a:pt x="7357" y="10427"/>
                      <a:pt x="5324" y="11499"/>
                    </a:cubicBezTo>
                    <a:cubicBezTo>
                      <a:pt x="3586" y="13865"/>
                      <a:pt x="2329" y="18042"/>
                      <a:pt x="2995" y="21222"/>
                    </a:cubicBezTo>
                    <a:cubicBezTo>
                      <a:pt x="2329" y="22109"/>
                      <a:pt x="2366" y="22331"/>
                      <a:pt x="2514" y="23773"/>
                    </a:cubicBezTo>
                    <a:cubicBezTo>
                      <a:pt x="1516" y="23958"/>
                      <a:pt x="1072" y="23921"/>
                      <a:pt x="185" y="23477"/>
                    </a:cubicBezTo>
                    <a:cubicBezTo>
                      <a:pt x="296" y="22886"/>
                      <a:pt x="1405" y="23329"/>
                      <a:pt x="1220" y="22479"/>
                    </a:cubicBezTo>
                    <a:cubicBezTo>
                      <a:pt x="1812" y="22553"/>
                      <a:pt x="1812" y="23144"/>
                      <a:pt x="1479" y="23477"/>
                    </a:cubicBezTo>
                    <a:cubicBezTo>
                      <a:pt x="2921" y="19189"/>
                      <a:pt x="185" y="14937"/>
                      <a:pt x="3512" y="11979"/>
                    </a:cubicBezTo>
                    <a:cubicBezTo>
                      <a:pt x="3660" y="11831"/>
                      <a:pt x="4178" y="12127"/>
                      <a:pt x="4289" y="11979"/>
                    </a:cubicBezTo>
                    <a:cubicBezTo>
                      <a:pt x="4732" y="11462"/>
                      <a:pt x="4806" y="10537"/>
                      <a:pt x="5324" y="9946"/>
                    </a:cubicBezTo>
                    <a:cubicBezTo>
                      <a:pt x="6100" y="9022"/>
                      <a:pt x="7764" y="8578"/>
                      <a:pt x="8355" y="7654"/>
                    </a:cubicBezTo>
                    <a:cubicBezTo>
                      <a:pt x="9243" y="6360"/>
                      <a:pt x="9428" y="4363"/>
                      <a:pt x="9908" y="2774"/>
                    </a:cubicBezTo>
                    <a:cubicBezTo>
                      <a:pt x="8910" y="2700"/>
                      <a:pt x="8688" y="3291"/>
                      <a:pt x="8097" y="3587"/>
                    </a:cubicBezTo>
                    <a:cubicBezTo>
                      <a:pt x="8319" y="4326"/>
                      <a:pt x="8910" y="3439"/>
                      <a:pt x="9391" y="3587"/>
                    </a:cubicBezTo>
                    <a:cubicBezTo>
                      <a:pt x="7283" y="3809"/>
                      <a:pt x="7394" y="7506"/>
                      <a:pt x="5028" y="6619"/>
                    </a:cubicBezTo>
                    <a:cubicBezTo>
                      <a:pt x="5324" y="5879"/>
                      <a:pt x="6248" y="5805"/>
                      <a:pt x="6544" y="5103"/>
                    </a:cubicBezTo>
                    <a:cubicBezTo>
                      <a:pt x="5213" y="4733"/>
                      <a:pt x="4067" y="5140"/>
                      <a:pt x="3734" y="6619"/>
                    </a:cubicBezTo>
                    <a:cubicBezTo>
                      <a:pt x="3771" y="7284"/>
                      <a:pt x="4215" y="6249"/>
                      <a:pt x="4769" y="6619"/>
                    </a:cubicBezTo>
                    <a:cubicBezTo>
                      <a:pt x="5028" y="7580"/>
                      <a:pt x="4215" y="7469"/>
                      <a:pt x="3956" y="7913"/>
                    </a:cubicBezTo>
                    <a:cubicBezTo>
                      <a:pt x="3254" y="7691"/>
                      <a:pt x="4584" y="7543"/>
                      <a:pt x="4252" y="6914"/>
                    </a:cubicBezTo>
                    <a:cubicBezTo>
                      <a:pt x="2736" y="8208"/>
                      <a:pt x="1997" y="10279"/>
                      <a:pt x="1923" y="13051"/>
                    </a:cubicBezTo>
                    <a:cubicBezTo>
                      <a:pt x="1701" y="13088"/>
                      <a:pt x="1701" y="12941"/>
                      <a:pt x="1664" y="12756"/>
                    </a:cubicBezTo>
                    <a:cubicBezTo>
                      <a:pt x="1442" y="12719"/>
                      <a:pt x="1442" y="12867"/>
                      <a:pt x="1405" y="13051"/>
                    </a:cubicBezTo>
                    <a:cubicBezTo>
                      <a:pt x="1590" y="11240"/>
                      <a:pt x="0" y="7654"/>
                      <a:pt x="1664" y="5879"/>
                    </a:cubicBezTo>
                    <a:cubicBezTo>
                      <a:pt x="1627" y="7284"/>
                      <a:pt x="1257" y="8393"/>
                      <a:pt x="1405" y="9983"/>
                    </a:cubicBezTo>
                    <a:cubicBezTo>
                      <a:pt x="1960" y="8504"/>
                      <a:pt x="2773" y="7284"/>
                      <a:pt x="3180" y="5657"/>
                    </a:cubicBezTo>
                    <a:cubicBezTo>
                      <a:pt x="3106" y="5251"/>
                      <a:pt x="1257" y="5251"/>
                      <a:pt x="1146" y="5657"/>
                    </a:cubicBezTo>
                    <a:cubicBezTo>
                      <a:pt x="333" y="4548"/>
                      <a:pt x="4104" y="4807"/>
                      <a:pt x="5287" y="4141"/>
                    </a:cubicBezTo>
                    <a:cubicBezTo>
                      <a:pt x="5213" y="4326"/>
                      <a:pt x="4991" y="4400"/>
                      <a:pt x="4991" y="4622"/>
                    </a:cubicBezTo>
                    <a:cubicBezTo>
                      <a:pt x="6063" y="4770"/>
                      <a:pt x="6433" y="4178"/>
                      <a:pt x="7320" y="4141"/>
                    </a:cubicBezTo>
                    <a:cubicBezTo>
                      <a:pt x="6988" y="3328"/>
                      <a:pt x="6433" y="4400"/>
                      <a:pt x="5768" y="4141"/>
                    </a:cubicBezTo>
                    <a:cubicBezTo>
                      <a:pt x="9206" y="2700"/>
                      <a:pt x="14567" y="1"/>
                      <a:pt x="19077" y="2108"/>
                    </a:cubicBezTo>
                    <a:cubicBezTo>
                      <a:pt x="13642" y="1812"/>
                      <a:pt x="13494" y="8874"/>
                      <a:pt x="10574" y="12275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6" name="Google Shape;25006;p56"/>
              <p:cNvSpPr/>
              <p:nvPr/>
            </p:nvSpPr>
            <p:spPr>
              <a:xfrm>
                <a:off x="2367200" y="3159725"/>
                <a:ext cx="458475" cy="470475"/>
              </a:xfrm>
              <a:custGeom>
                <a:avLst/>
                <a:gdLst/>
                <a:ahLst/>
                <a:cxnLst/>
                <a:rect l="l" t="t" r="r" b="b"/>
                <a:pathLst>
                  <a:path w="18339" h="18819" extrusionOk="0">
                    <a:moveTo>
                      <a:pt x="14789" y="703"/>
                    </a:moveTo>
                    <a:cubicBezTo>
                      <a:pt x="16083" y="2662"/>
                      <a:pt x="17636" y="4437"/>
                      <a:pt x="18338" y="6285"/>
                    </a:cubicBezTo>
                    <a:cubicBezTo>
                      <a:pt x="18227" y="6285"/>
                      <a:pt x="17377" y="5879"/>
                      <a:pt x="17932" y="7284"/>
                    </a:cubicBezTo>
                    <a:cubicBezTo>
                      <a:pt x="17118" y="5546"/>
                      <a:pt x="17118" y="5731"/>
                      <a:pt x="16083" y="4696"/>
                    </a:cubicBezTo>
                    <a:cubicBezTo>
                      <a:pt x="15935" y="6692"/>
                      <a:pt x="16268" y="10648"/>
                      <a:pt x="15787" y="12497"/>
                    </a:cubicBezTo>
                    <a:cubicBezTo>
                      <a:pt x="14641" y="12497"/>
                      <a:pt x="16083" y="11387"/>
                      <a:pt x="15011" y="11203"/>
                    </a:cubicBezTo>
                    <a:cubicBezTo>
                      <a:pt x="14715" y="11424"/>
                      <a:pt x="15011" y="11794"/>
                      <a:pt x="14493" y="12238"/>
                    </a:cubicBezTo>
                    <a:cubicBezTo>
                      <a:pt x="11129" y="12903"/>
                      <a:pt x="9280" y="15084"/>
                      <a:pt x="6914" y="16711"/>
                    </a:cubicBezTo>
                    <a:cubicBezTo>
                      <a:pt x="9096" y="13643"/>
                      <a:pt x="12682" y="12016"/>
                      <a:pt x="15787" y="9909"/>
                    </a:cubicBezTo>
                    <a:cubicBezTo>
                      <a:pt x="15750" y="9391"/>
                      <a:pt x="15085" y="8208"/>
                      <a:pt x="15787" y="7838"/>
                    </a:cubicBezTo>
                    <a:cubicBezTo>
                      <a:pt x="15011" y="7136"/>
                      <a:pt x="13976" y="6655"/>
                      <a:pt x="12940" y="6248"/>
                    </a:cubicBezTo>
                    <a:cubicBezTo>
                      <a:pt x="12793" y="6803"/>
                      <a:pt x="13310" y="6766"/>
                      <a:pt x="13717" y="6766"/>
                    </a:cubicBezTo>
                    <a:cubicBezTo>
                      <a:pt x="11314" y="7505"/>
                      <a:pt x="10833" y="10167"/>
                      <a:pt x="9280" y="11720"/>
                    </a:cubicBezTo>
                    <a:cubicBezTo>
                      <a:pt x="8578" y="11461"/>
                      <a:pt x="9539" y="10796"/>
                      <a:pt x="9539" y="10426"/>
                    </a:cubicBezTo>
                    <a:cubicBezTo>
                      <a:pt x="8356" y="11424"/>
                      <a:pt x="8689" y="12460"/>
                      <a:pt x="7469" y="13569"/>
                    </a:cubicBezTo>
                    <a:cubicBezTo>
                      <a:pt x="6692" y="12275"/>
                      <a:pt x="6508" y="14863"/>
                      <a:pt x="5398" y="14863"/>
                    </a:cubicBezTo>
                    <a:cubicBezTo>
                      <a:pt x="5916" y="13458"/>
                      <a:pt x="7395" y="13014"/>
                      <a:pt x="7469" y="11203"/>
                    </a:cubicBezTo>
                    <a:cubicBezTo>
                      <a:pt x="9169" y="11018"/>
                      <a:pt x="10426" y="6951"/>
                      <a:pt x="12423" y="7025"/>
                    </a:cubicBezTo>
                    <a:cubicBezTo>
                      <a:pt x="12460" y="6729"/>
                      <a:pt x="12386" y="6581"/>
                      <a:pt x="12127" y="6544"/>
                    </a:cubicBezTo>
                    <a:cubicBezTo>
                      <a:pt x="12460" y="6175"/>
                      <a:pt x="13162" y="6101"/>
                      <a:pt x="13421" y="5731"/>
                    </a:cubicBezTo>
                    <a:cubicBezTo>
                      <a:pt x="14345" y="5879"/>
                      <a:pt x="14863" y="6396"/>
                      <a:pt x="15528" y="6803"/>
                    </a:cubicBezTo>
                    <a:cubicBezTo>
                      <a:pt x="15270" y="5250"/>
                      <a:pt x="15381" y="4807"/>
                      <a:pt x="14715" y="3956"/>
                    </a:cubicBezTo>
                    <a:cubicBezTo>
                      <a:pt x="14604" y="3402"/>
                      <a:pt x="15085" y="3439"/>
                      <a:pt x="15528" y="3439"/>
                    </a:cubicBezTo>
                    <a:cubicBezTo>
                      <a:pt x="15713" y="2293"/>
                      <a:pt x="15048" y="1997"/>
                      <a:pt x="14456" y="1590"/>
                    </a:cubicBezTo>
                    <a:cubicBezTo>
                      <a:pt x="13051" y="1627"/>
                      <a:pt x="12645" y="2551"/>
                      <a:pt x="11868" y="3143"/>
                    </a:cubicBezTo>
                    <a:cubicBezTo>
                      <a:pt x="11166" y="2921"/>
                      <a:pt x="12645" y="2551"/>
                      <a:pt x="11868" y="2108"/>
                    </a:cubicBezTo>
                    <a:cubicBezTo>
                      <a:pt x="11277" y="2884"/>
                      <a:pt x="10463" y="4881"/>
                      <a:pt x="9502" y="4437"/>
                    </a:cubicBezTo>
                    <a:cubicBezTo>
                      <a:pt x="7136" y="8023"/>
                      <a:pt x="5177" y="11979"/>
                      <a:pt x="2441" y="15158"/>
                    </a:cubicBezTo>
                    <a:cubicBezTo>
                      <a:pt x="2441" y="15676"/>
                      <a:pt x="3143" y="15491"/>
                      <a:pt x="2958" y="16231"/>
                    </a:cubicBezTo>
                    <a:cubicBezTo>
                      <a:pt x="1406" y="15417"/>
                      <a:pt x="1369" y="18079"/>
                      <a:pt x="592" y="18819"/>
                    </a:cubicBezTo>
                    <a:cubicBezTo>
                      <a:pt x="1" y="18116"/>
                      <a:pt x="1923" y="16341"/>
                      <a:pt x="851" y="15158"/>
                    </a:cubicBezTo>
                    <a:cubicBezTo>
                      <a:pt x="4992" y="11018"/>
                      <a:pt x="7062" y="4807"/>
                      <a:pt x="11573" y="1073"/>
                    </a:cubicBezTo>
                    <a:cubicBezTo>
                      <a:pt x="11868" y="1110"/>
                      <a:pt x="11757" y="1590"/>
                      <a:pt x="12090" y="1590"/>
                    </a:cubicBezTo>
                    <a:cubicBezTo>
                      <a:pt x="12756" y="1073"/>
                      <a:pt x="11868" y="666"/>
                      <a:pt x="12386" y="0"/>
                    </a:cubicBezTo>
                    <a:cubicBezTo>
                      <a:pt x="13384" y="481"/>
                      <a:pt x="13569" y="1664"/>
                      <a:pt x="14789" y="703"/>
                    </a:cubicBezTo>
                    <a:close/>
                    <a:moveTo>
                      <a:pt x="17673" y="5657"/>
                    </a:moveTo>
                    <a:cubicBezTo>
                      <a:pt x="17636" y="4178"/>
                      <a:pt x="16453" y="4807"/>
                      <a:pt x="16601" y="3587"/>
                    </a:cubicBezTo>
                    <a:cubicBezTo>
                      <a:pt x="14937" y="3808"/>
                      <a:pt x="16711" y="5620"/>
                      <a:pt x="17673" y="5657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7" name="Google Shape;25007;p56"/>
              <p:cNvSpPr/>
              <p:nvPr/>
            </p:nvSpPr>
            <p:spPr>
              <a:xfrm>
                <a:off x="1849625" y="3190225"/>
                <a:ext cx="150675" cy="300400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12016" extrusionOk="0">
                    <a:moveTo>
                      <a:pt x="5213" y="0"/>
                    </a:moveTo>
                    <a:cubicBezTo>
                      <a:pt x="6026" y="5546"/>
                      <a:pt x="1738" y="8208"/>
                      <a:pt x="0" y="12016"/>
                    </a:cubicBezTo>
                    <a:cubicBezTo>
                      <a:pt x="444" y="8245"/>
                      <a:pt x="5324" y="6285"/>
                      <a:pt x="4400" y="999"/>
                    </a:cubicBezTo>
                    <a:cubicBezTo>
                      <a:pt x="4621" y="629"/>
                      <a:pt x="5213" y="629"/>
                      <a:pt x="5213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8" name="Google Shape;25008;p56"/>
              <p:cNvSpPr/>
              <p:nvPr/>
            </p:nvSpPr>
            <p:spPr>
              <a:xfrm>
                <a:off x="2406025" y="3246600"/>
                <a:ext cx="31450" cy="4902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961" extrusionOk="0">
                    <a:moveTo>
                      <a:pt x="1257" y="112"/>
                    </a:moveTo>
                    <a:cubicBezTo>
                      <a:pt x="962" y="740"/>
                      <a:pt x="592" y="1406"/>
                      <a:pt x="185" y="1960"/>
                    </a:cubicBezTo>
                    <a:cubicBezTo>
                      <a:pt x="0" y="1812"/>
                      <a:pt x="333" y="1"/>
                      <a:pt x="1257" y="112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9" name="Google Shape;25009;p56"/>
              <p:cNvSpPr/>
              <p:nvPr/>
            </p:nvSpPr>
            <p:spPr>
              <a:xfrm>
                <a:off x="1704500" y="3281725"/>
                <a:ext cx="78600" cy="12480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4992" extrusionOk="0">
                    <a:moveTo>
                      <a:pt x="814" y="2108"/>
                    </a:moveTo>
                    <a:cubicBezTo>
                      <a:pt x="1258" y="2995"/>
                      <a:pt x="629" y="3624"/>
                      <a:pt x="814" y="4992"/>
                    </a:cubicBezTo>
                    <a:cubicBezTo>
                      <a:pt x="1" y="4326"/>
                      <a:pt x="666" y="2995"/>
                      <a:pt x="518" y="1553"/>
                    </a:cubicBezTo>
                    <a:cubicBezTo>
                      <a:pt x="1480" y="1368"/>
                      <a:pt x="1812" y="592"/>
                      <a:pt x="2367" y="1"/>
                    </a:cubicBezTo>
                    <a:cubicBezTo>
                      <a:pt x="3143" y="75"/>
                      <a:pt x="1184" y="1516"/>
                      <a:pt x="814" y="2108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0" name="Google Shape;25010;p56"/>
              <p:cNvSpPr/>
              <p:nvPr/>
            </p:nvSpPr>
            <p:spPr>
              <a:xfrm>
                <a:off x="2003050" y="3450875"/>
                <a:ext cx="61025" cy="859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439" extrusionOk="0">
                    <a:moveTo>
                      <a:pt x="592" y="0"/>
                    </a:moveTo>
                    <a:cubicBezTo>
                      <a:pt x="1627" y="740"/>
                      <a:pt x="1775" y="2292"/>
                      <a:pt x="2440" y="3438"/>
                    </a:cubicBezTo>
                    <a:cubicBezTo>
                      <a:pt x="2034" y="3254"/>
                      <a:pt x="0" y="1257"/>
                      <a:pt x="592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1" name="Google Shape;25011;p56"/>
              <p:cNvSpPr/>
              <p:nvPr/>
            </p:nvSpPr>
            <p:spPr>
              <a:xfrm>
                <a:off x="2715650" y="3477675"/>
                <a:ext cx="50875" cy="7120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848" extrusionOk="0">
                    <a:moveTo>
                      <a:pt x="1147" y="0"/>
                    </a:moveTo>
                    <a:cubicBezTo>
                      <a:pt x="2034" y="962"/>
                      <a:pt x="666" y="1923"/>
                      <a:pt x="666" y="2847"/>
                    </a:cubicBezTo>
                    <a:cubicBezTo>
                      <a:pt x="1" y="2182"/>
                      <a:pt x="1480" y="1294"/>
                      <a:pt x="1147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2" name="Google Shape;25012;p56"/>
              <p:cNvSpPr/>
              <p:nvPr/>
            </p:nvSpPr>
            <p:spPr>
              <a:xfrm>
                <a:off x="1864400" y="3510025"/>
                <a:ext cx="154375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3402" extrusionOk="0">
                    <a:moveTo>
                      <a:pt x="2256" y="0"/>
                    </a:moveTo>
                    <a:cubicBezTo>
                      <a:pt x="3920" y="777"/>
                      <a:pt x="4992" y="2182"/>
                      <a:pt x="6175" y="3402"/>
                    </a:cubicBezTo>
                    <a:cubicBezTo>
                      <a:pt x="4807" y="2810"/>
                      <a:pt x="3291" y="2366"/>
                      <a:pt x="3032" y="555"/>
                    </a:cubicBezTo>
                    <a:cubicBezTo>
                      <a:pt x="2404" y="2034"/>
                      <a:pt x="999" y="1849"/>
                      <a:pt x="407" y="2921"/>
                    </a:cubicBezTo>
                    <a:cubicBezTo>
                      <a:pt x="1" y="1923"/>
                      <a:pt x="2367" y="1516"/>
                      <a:pt x="2256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3" name="Google Shape;25013;p56"/>
              <p:cNvSpPr/>
              <p:nvPr/>
            </p:nvSpPr>
            <p:spPr>
              <a:xfrm>
                <a:off x="2587175" y="3536825"/>
                <a:ext cx="118325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4733" h="3402" extrusionOk="0">
                    <a:moveTo>
                      <a:pt x="4733" y="0"/>
                    </a:moveTo>
                    <a:cubicBezTo>
                      <a:pt x="4400" y="1331"/>
                      <a:pt x="1775" y="2588"/>
                      <a:pt x="1" y="3402"/>
                    </a:cubicBezTo>
                    <a:cubicBezTo>
                      <a:pt x="1295" y="1997"/>
                      <a:pt x="3106" y="1110"/>
                      <a:pt x="4733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4" name="Google Shape;25014;p56"/>
              <p:cNvSpPr/>
              <p:nvPr/>
            </p:nvSpPr>
            <p:spPr>
              <a:xfrm>
                <a:off x="2367200" y="3621850"/>
                <a:ext cx="56400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1295" extrusionOk="0">
                    <a:moveTo>
                      <a:pt x="2256" y="1"/>
                    </a:moveTo>
                    <a:cubicBezTo>
                      <a:pt x="2034" y="777"/>
                      <a:pt x="814" y="666"/>
                      <a:pt x="407" y="1295"/>
                    </a:cubicBezTo>
                    <a:cubicBezTo>
                      <a:pt x="1" y="851"/>
                      <a:pt x="1480" y="75"/>
                      <a:pt x="2256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5" name="Google Shape;25015;p56"/>
              <p:cNvSpPr/>
              <p:nvPr/>
            </p:nvSpPr>
            <p:spPr>
              <a:xfrm>
                <a:off x="1878275" y="3627400"/>
                <a:ext cx="23125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2367" extrusionOk="0">
                    <a:moveTo>
                      <a:pt x="148" y="1"/>
                    </a:moveTo>
                    <a:cubicBezTo>
                      <a:pt x="703" y="518"/>
                      <a:pt x="629" y="1590"/>
                      <a:pt x="924" y="2367"/>
                    </a:cubicBezTo>
                    <a:cubicBezTo>
                      <a:pt x="370" y="1849"/>
                      <a:pt x="0" y="1184"/>
                      <a:pt x="148" y="1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6" name="Google Shape;25016;p56"/>
              <p:cNvSpPr/>
              <p:nvPr/>
            </p:nvSpPr>
            <p:spPr>
              <a:xfrm>
                <a:off x="1940200" y="3632950"/>
                <a:ext cx="785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2700" extrusionOk="0">
                    <a:moveTo>
                      <a:pt x="0" y="1147"/>
                    </a:moveTo>
                    <a:cubicBezTo>
                      <a:pt x="703" y="0"/>
                      <a:pt x="3032" y="1553"/>
                      <a:pt x="3143" y="2699"/>
                    </a:cubicBezTo>
                    <a:cubicBezTo>
                      <a:pt x="2292" y="1960"/>
                      <a:pt x="1220" y="666"/>
                      <a:pt x="0" y="1147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7" name="Google Shape;25017;p56"/>
              <p:cNvSpPr/>
              <p:nvPr/>
            </p:nvSpPr>
            <p:spPr>
              <a:xfrm>
                <a:off x="2696250" y="3955525"/>
                <a:ext cx="434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3328" extrusionOk="0">
                    <a:moveTo>
                      <a:pt x="629" y="74"/>
                    </a:moveTo>
                    <a:cubicBezTo>
                      <a:pt x="1146" y="0"/>
                      <a:pt x="1072" y="703"/>
                      <a:pt x="1738" y="444"/>
                    </a:cubicBezTo>
                    <a:cubicBezTo>
                      <a:pt x="1516" y="666"/>
                      <a:pt x="0" y="1553"/>
                      <a:pt x="1368" y="1553"/>
                    </a:cubicBezTo>
                    <a:cubicBezTo>
                      <a:pt x="1701" y="2218"/>
                      <a:pt x="1109" y="2292"/>
                      <a:pt x="1294" y="2884"/>
                    </a:cubicBezTo>
                    <a:cubicBezTo>
                      <a:pt x="222" y="3328"/>
                      <a:pt x="666" y="1849"/>
                      <a:pt x="74" y="1738"/>
                    </a:cubicBezTo>
                    <a:cubicBezTo>
                      <a:pt x="74" y="1405"/>
                      <a:pt x="333" y="1553"/>
                      <a:pt x="370" y="1664"/>
                    </a:cubicBezTo>
                    <a:cubicBezTo>
                      <a:pt x="740" y="1368"/>
                      <a:pt x="777" y="814"/>
                      <a:pt x="629" y="74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8" name="Google Shape;25018;p56"/>
              <p:cNvSpPr/>
              <p:nvPr/>
            </p:nvSpPr>
            <p:spPr>
              <a:xfrm>
                <a:off x="1855150" y="3890825"/>
                <a:ext cx="86000" cy="256050"/>
              </a:xfrm>
              <a:custGeom>
                <a:avLst/>
                <a:gdLst/>
                <a:ahLst/>
                <a:cxnLst/>
                <a:rect l="l" t="t" r="r" b="b"/>
                <a:pathLst>
                  <a:path w="3440" h="10242" extrusionOk="0">
                    <a:moveTo>
                      <a:pt x="3402" y="0"/>
                    </a:moveTo>
                    <a:cubicBezTo>
                      <a:pt x="3254" y="481"/>
                      <a:pt x="3180" y="998"/>
                      <a:pt x="3033" y="1442"/>
                    </a:cubicBezTo>
                    <a:lnTo>
                      <a:pt x="2774" y="2884"/>
                    </a:lnTo>
                    <a:cubicBezTo>
                      <a:pt x="2589" y="3808"/>
                      <a:pt x="2441" y="4769"/>
                      <a:pt x="2293" y="5768"/>
                    </a:cubicBezTo>
                    <a:cubicBezTo>
                      <a:pt x="2219" y="6211"/>
                      <a:pt x="2182" y="6692"/>
                      <a:pt x="2071" y="7136"/>
                    </a:cubicBezTo>
                    <a:cubicBezTo>
                      <a:pt x="2034" y="7357"/>
                      <a:pt x="1997" y="7542"/>
                      <a:pt x="1886" y="7727"/>
                    </a:cubicBezTo>
                    <a:cubicBezTo>
                      <a:pt x="1776" y="7912"/>
                      <a:pt x="1739" y="8023"/>
                      <a:pt x="1591" y="8060"/>
                    </a:cubicBezTo>
                    <a:cubicBezTo>
                      <a:pt x="1480" y="8097"/>
                      <a:pt x="1184" y="8134"/>
                      <a:pt x="962" y="8208"/>
                    </a:cubicBezTo>
                    <a:lnTo>
                      <a:pt x="777" y="8245"/>
                    </a:lnTo>
                    <a:cubicBezTo>
                      <a:pt x="740" y="8282"/>
                      <a:pt x="629" y="8282"/>
                      <a:pt x="556" y="8356"/>
                    </a:cubicBezTo>
                    <a:cubicBezTo>
                      <a:pt x="408" y="8393"/>
                      <a:pt x="260" y="8540"/>
                      <a:pt x="186" y="8651"/>
                    </a:cubicBezTo>
                    <a:cubicBezTo>
                      <a:pt x="38" y="8947"/>
                      <a:pt x="1" y="9169"/>
                      <a:pt x="1" y="9465"/>
                    </a:cubicBezTo>
                    <a:cubicBezTo>
                      <a:pt x="1" y="9687"/>
                      <a:pt x="38" y="9945"/>
                      <a:pt x="75" y="10204"/>
                    </a:cubicBezTo>
                    <a:lnTo>
                      <a:pt x="112" y="10241"/>
                    </a:lnTo>
                    <a:cubicBezTo>
                      <a:pt x="75" y="9761"/>
                      <a:pt x="112" y="9206"/>
                      <a:pt x="408" y="8836"/>
                    </a:cubicBezTo>
                    <a:cubicBezTo>
                      <a:pt x="556" y="8651"/>
                      <a:pt x="777" y="8577"/>
                      <a:pt x="999" y="8577"/>
                    </a:cubicBezTo>
                    <a:cubicBezTo>
                      <a:pt x="1221" y="8577"/>
                      <a:pt x="1517" y="8577"/>
                      <a:pt x="1739" y="8467"/>
                    </a:cubicBezTo>
                    <a:cubicBezTo>
                      <a:pt x="1960" y="8393"/>
                      <a:pt x="2219" y="8208"/>
                      <a:pt x="2293" y="7986"/>
                    </a:cubicBezTo>
                    <a:cubicBezTo>
                      <a:pt x="2404" y="7727"/>
                      <a:pt x="2478" y="7505"/>
                      <a:pt x="2515" y="7283"/>
                    </a:cubicBezTo>
                    <a:cubicBezTo>
                      <a:pt x="2626" y="6803"/>
                      <a:pt x="2663" y="6285"/>
                      <a:pt x="2774" y="5842"/>
                    </a:cubicBezTo>
                    <a:lnTo>
                      <a:pt x="3439" y="0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9" name="Google Shape;25019;p56"/>
              <p:cNvSpPr/>
              <p:nvPr/>
            </p:nvSpPr>
            <p:spPr>
              <a:xfrm>
                <a:off x="2596425" y="3953675"/>
                <a:ext cx="10077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6323" extrusionOk="0">
                    <a:moveTo>
                      <a:pt x="3993" y="0"/>
                    </a:moveTo>
                    <a:cubicBezTo>
                      <a:pt x="3845" y="333"/>
                      <a:pt x="3771" y="666"/>
                      <a:pt x="3624" y="962"/>
                    </a:cubicBezTo>
                    <a:cubicBezTo>
                      <a:pt x="3513" y="1294"/>
                      <a:pt x="3402" y="1627"/>
                      <a:pt x="3291" y="1960"/>
                    </a:cubicBezTo>
                    <a:cubicBezTo>
                      <a:pt x="3069" y="2588"/>
                      <a:pt x="2884" y="3254"/>
                      <a:pt x="2588" y="3808"/>
                    </a:cubicBezTo>
                    <a:cubicBezTo>
                      <a:pt x="2330" y="4400"/>
                      <a:pt x="1960" y="4843"/>
                      <a:pt x="1442" y="5028"/>
                    </a:cubicBezTo>
                    <a:cubicBezTo>
                      <a:pt x="1368" y="5102"/>
                      <a:pt x="1147" y="5102"/>
                      <a:pt x="1036" y="5139"/>
                    </a:cubicBezTo>
                    <a:lnTo>
                      <a:pt x="814" y="5176"/>
                    </a:lnTo>
                    <a:cubicBezTo>
                      <a:pt x="740" y="5176"/>
                      <a:pt x="666" y="5176"/>
                      <a:pt x="518" y="5213"/>
                    </a:cubicBezTo>
                    <a:cubicBezTo>
                      <a:pt x="370" y="5213"/>
                      <a:pt x="296" y="5324"/>
                      <a:pt x="185" y="5398"/>
                    </a:cubicBezTo>
                    <a:cubicBezTo>
                      <a:pt x="111" y="5509"/>
                      <a:pt x="74" y="5657"/>
                      <a:pt x="74" y="5731"/>
                    </a:cubicBezTo>
                    <a:cubicBezTo>
                      <a:pt x="0" y="5916"/>
                      <a:pt x="111" y="6100"/>
                      <a:pt x="148" y="6285"/>
                    </a:cubicBezTo>
                    <a:lnTo>
                      <a:pt x="259" y="6322"/>
                    </a:lnTo>
                    <a:cubicBezTo>
                      <a:pt x="185" y="6137"/>
                      <a:pt x="185" y="5953"/>
                      <a:pt x="259" y="5805"/>
                    </a:cubicBezTo>
                    <a:cubicBezTo>
                      <a:pt x="296" y="5620"/>
                      <a:pt x="370" y="5509"/>
                      <a:pt x="555" y="5509"/>
                    </a:cubicBezTo>
                    <a:cubicBezTo>
                      <a:pt x="888" y="5472"/>
                      <a:pt x="1257" y="5509"/>
                      <a:pt x="1590" y="5398"/>
                    </a:cubicBezTo>
                    <a:cubicBezTo>
                      <a:pt x="2293" y="5250"/>
                      <a:pt x="2773" y="4622"/>
                      <a:pt x="3069" y="4030"/>
                    </a:cubicBezTo>
                    <a:cubicBezTo>
                      <a:pt x="3402" y="3365"/>
                      <a:pt x="3587" y="2736"/>
                      <a:pt x="3698" y="2034"/>
                    </a:cubicBezTo>
                    <a:cubicBezTo>
                      <a:pt x="3845" y="1368"/>
                      <a:pt x="3956" y="703"/>
                      <a:pt x="4030" y="0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0" name="Google Shape;25020;p56"/>
              <p:cNvSpPr/>
              <p:nvPr/>
            </p:nvSpPr>
            <p:spPr>
              <a:xfrm>
                <a:off x="2026150" y="3608000"/>
                <a:ext cx="440900" cy="108500"/>
              </a:xfrm>
              <a:custGeom>
                <a:avLst/>
                <a:gdLst/>
                <a:ahLst/>
                <a:cxnLst/>
                <a:rect l="l" t="t" r="r" b="b"/>
                <a:pathLst>
                  <a:path w="17636" h="4340" extrusionOk="0">
                    <a:moveTo>
                      <a:pt x="17599" y="0"/>
                    </a:moveTo>
                    <a:cubicBezTo>
                      <a:pt x="15048" y="1738"/>
                      <a:pt x="12090" y="2847"/>
                      <a:pt x="9058" y="3217"/>
                    </a:cubicBezTo>
                    <a:cubicBezTo>
                      <a:pt x="8262" y="3313"/>
                      <a:pt x="7460" y="3361"/>
                      <a:pt x="6660" y="3361"/>
                    </a:cubicBezTo>
                    <a:cubicBezTo>
                      <a:pt x="4378" y="3361"/>
                      <a:pt x="2108" y="2966"/>
                      <a:pt x="1" y="2145"/>
                    </a:cubicBezTo>
                    <a:lnTo>
                      <a:pt x="1" y="2218"/>
                    </a:lnTo>
                    <a:cubicBezTo>
                      <a:pt x="1295" y="3143"/>
                      <a:pt x="2810" y="3697"/>
                      <a:pt x="4400" y="4030"/>
                    </a:cubicBezTo>
                    <a:cubicBezTo>
                      <a:pt x="5176" y="4215"/>
                      <a:pt x="5990" y="4252"/>
                      <a:pt x="6803" y="4326"/>
                    </a:cubicBezTo>
                    <a:cubicBezTo>
                      <a:pt x="6997" y="4335"/>
                      <a:pt x="7194" y="4340"/>
                      <a:pt x="7392" y="4340"/>
                    </a:cubicBezTo>
                    <a:cubicBezTo>
                      <a:pt x="7986" y="4340"/>
                      <a:pt x="8596" y="4298"/>
                      <a:pt x="9206" y="4215"/>
                    </a:cubicBezTo>
                    <a:cubicBezTo>
                      <a:pt x="9983" y="4141"/>
                      <a:pt x="10759" y="3993"/>
                      <a:pt x="11535" y="3771"/>
                    </a:cubicBezTo>
                    <a:cubicBezTo>
                      <a:pt x="12349" y="3475"/>
                      <a:pt x="13088" y="3254"/>
                      <a:pt x="13828" y="2884"/>
                    </a:cubicBezTo>
                    <a:cubicBezTo>
                      <a:pt x="15232" y="2181"/>
                      <a:pt x="16600" y="1257"/>
                      <a:pt x="17636" y="111"/>
                    </a:cubicBezTo>
                    <a:lnTo>
                      <a:pt x="17599" y="0"/>
                    </a:lnTo>
                    <a:close/>
                  </a:path>
                </a:pathLst>
              </a:custGeom>
              <a:solidFill>
                <a:srgbClr val="EFEB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1" name="Google Shape;25021;p56"/>
              <p:cNvSpPr/>
              <p:nvPr/>
            </p:nvSpPr>
            <p:spPr>
              <a:xfrm>
                <a:off x="1473450" y="2737325"/>
                <a:ext cx="434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4955" extrusionOk="0">
                    <a:moveTo>
                      <a:pt x="739" y="1"/>
                    </a:moveTo>
                    <a:cubicBezTo>
                      <a:pt x="259" y="777"/>
                      <a:pt x="0" y="1738"/>
                      <a:pt x="185" y="2663"/>
                    </a:cubicBezTo>
                    <a:cubicBezTo>
                      <a:pt x="333" y="3587"/>
                      <a:pt x="924" y="4400"/>
                      <a:pt x="1664" y="4955"/>
                    </a:cubicBezTo>
                    <a:lnTo>
                      <a:pt x="1738" y="4881"/>
                    </a:lnTo>
                    <a:cubicBezTo>
                      <a:pt x="1109" y="4142"/>
                      <a:pt x="702" y="3402"/>
                      <a:pt x="555" y="2589"/>
                    </a:cubicBezTo>
                    <a:cubicBezTo>
                      <a:pt x="481" y="2219"/>
                      <a:pt x="481" y="1738"/>
                      <a:pt x="518" y="1332"/>
                    </a:cubicBezTo>
                    <a:cubicBezTo>
                      <a:pt x="555" y="925"/>
                      <a:pt x="629" y="444"/>
                      <a:pt x="739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2" name="Google Shape;25022;p56"/>
              <p:cNvSpPr/>
              <p:nvPr/>
            </p:nvSpPr>
            <p:spPr>
              <a:xfrm>
                <a:off x="1625950" y="2976725"/>
                <a:ext cx="166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370" extrusionOk="0">
                    <a:moveTo>
                      <a:pt x="666" y="74"/>
                    </a:moveTo>
                    <a:cubicBezTo>
                      <a:pt x="666" y="148"/>
                      <a:pt x="555" y="259"/>
                      <a:pt x="370" y="296"/>
                    </a:cubicBezTo>
                    <a:cubicBezTo>
                      <a:pt x="185" y="370"/>
                      <a:pt x="37" y="370"/>
                      <a:pt x="0" y="259"/>
                    </a:cubicBezTo>
                    <a:cubicBezTo>
                      <a:pt x="0" y="185"/>
                      <a:pt x="111" y="74"/>
                      <a:pt x="296" y="37"/>
                    </a:cubicBezTo>
                    <a:cubicBezTo>
                      <a:pt x="481" y="0"/>
                      <a:pt x="666" y="0"/>
                      <a:pt x="666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3" name="Google Shape;25023;p56"/>
              <p:cNvSpPr/>
              <p:nvPr/>
            </p:nvSpPr>
            <p:spPr>
              <a:xfrm>
                <a:off x="1527975" y="3064525"/>
                <a:ext cx="136800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4733" extrusionOk="0">
                    <a:moveTo>
                      <a:pt x="5398" y="0"/>
                    </a:moveTo>
                    <a:cubicBezTo>
                      <a:pt x="5139" y="592"/>
                      <a:pt x="4843" y="1110"/>
                      <a:pt x="4437" y="1516"/>
                    </a:cubicBezTo>
                    <a:cubicBezTo>
                      <a:pt x="4030" y="1886"/>
                      <a:pt x="3550" y="2219"/>
                      <a:pt x="2995" y="2477"/>
                    </a:cubicBezTo>
                    <a:cubicBezTo>
                      <a:pt x="2514" y="2773"/>
                      <a:pt x="1886" y="2995"/>
                      <a:pt x="1331" y="3328"/>
                    </a:cubicBezTo>
                    <a:cubicBezTo>
                      <a:pt x="1072" y="3439"/>
                      <a:pt x="777" y="3624"/>
                      <a:pt x="518" y="3882"/>
                    </a:cubicBezTo>
                    <a:cubicBezTo>
                      <a:pt x="222" y="4104"/>
                      <a:pt x="37" y="4437"/>
                      <a:pt x="0" y="4733"/>
                    </a:cubicBezTo>
                    <a:cubicBezTo>
                      <a:pt x="296" y="4141"/>
                      <a:pt x="925" y="3919"/>
                      <a:pt x="1516" y="3734"/>
                    </a:cubicBezTo>
                    <a:cubicBezTo>
                      <a:pt x="2145" y="3439"/>
                      <a:pt x="2736" y="3217"/>
                      <a:pt x="3291" y="2958"/>
                    </a:cubicBezTo>
                    <a:cubicBezTo>
                      <a:pt x="3845" y="2625"/>
                      <a:pt x="4363" y="2256"/>
                      <a:pt x="4770" y="1738"/>
                    </a:cubicBezTo>
                    <a:cubicBezTo>
                      <a:pt x="5139" y="1220"/>
                      <a:pt x="5361" y="629"/>
                      <a:pt x="5472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4" name="Google Shape;25024;p56"/>
              <p:cNvSpPr/>
              <p:nvPr/>
            </p:nvSpPr>
            <p:spPr>
              <a:xfrm>
                <a:off x="1397650" y="2861175"/>
                <a:ext cx="130350" cy="3833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15334" extrusionOk="0">
                    <a:moveTo>
                      <a:pt x="4696" y="1"/>
                    </a:moveTo>
                    <a:lnTo>
                      <a:pt x="4696" y="1"/>
                    </a:lnTo>
                    <a:cubicBezTo>
                      <a:pt x="4326" y="408"/>
                      <a:pt x="4030" y="851"/>
                      <a:pt x="3698" y="1369"/>
                    </a:cubicBezTo>
                    <a:cubicBezTo>
                      <a:pt x="3365" y="1849"/>
                      <a:pt x="3106" y="2293"/>
                      <a:pt x="2847" y="2848"/>
                    </a:cubicBezTo>
                    <a:cubicBezTo>
                      <a:pt x="2773" y="3069"/>
                      <a:pt x="2662" y="3402"/>
                      <a:pt x="2736" y="3735"/>
                    </a:cubicBezTo>
                    <a:cubicBezTo>
                      <a:pt x="2736" y="3957"/>
                      <a:pt x="2810" y="3994"/>
                      <a:pt x="2810" y="4142"/>
                    </a:cubicBezTo>
                    <a:cubicBezTo>
                      <a:pt x="2847" y="4289"/>
                      <a:pt x="2847" y="4363"/>
                      <a:pt x="2847" y="4511"/>
                    </a:cubicBezTo>
                    <a:cubicBezTo>
                      <a:pt x="2810" y="5029"/>
                      <a:pt x="2588" y="5473"/>
                      <a:pt x="2367" y="5990"/>
                    </a:cubicBezTo>
                    <a:lnTo>
                      <a:pt x="2034" y="6619"/>
                    </a:lnTo>
                    <a:lnTo>
                      <a:pt x="1627" y="7358"/>
                    </a:lnTo>
                    <a:cubicBezTo>
                      <a:pt x="1331" y="7839"/>
                      <a:pt x="1073" y="8356"/>
                      <a:pt x="814" y="8837"/>
                    </a:cubicBezTo>
                    <a:cubicBezTo>
                      <a:pt x="592" y="9354"/>
                      <a:pt x="370" y="9872"/>
                      <a:pt x="185" y="10427"/>
                    </a:cubicBezTo>
                    <a:cubicBezTo>
                      <a:pt x="74" y="10685"/>
                      <a:pt x="37" y="10981"/>
                      <a:pt x="0" y="11314"/>
                    </a:cubicBezTo>
                    <a:cubicBezTo>
                      <a:pt x="0" y="11577"/>
                      <a:pt x="0" y="11870"/>
                      <a:pt x="157" y="12165"/>
                    </a:cubicBezTo>
                    <a:lnTo>
                      <a:pt x="157" y="12165"/>
                    </a:lnTo>
                    <a:cubicBezTo>
                      <a:pt x="148" y="12216"/>
                      <a:pt x="148" y="12252"/>
                      <a:pt x="148" y="12275"/>
                    </a:cubicBezTo>
                    <a:lnTo>
                      <a:pt x="148" y="12423"/>
                    </a:lnTo>
                    <a:cubicBezTo>
                      <a:pt x="185" y="12497"/>
                      <a:pt x="185" y="12608"/>
                      <a:pt x="222" y="12682"/>
                    </a:cubicBezTo>
                    <a:cubicBezTo>
                      <a:pt x="259" y="12867"/>
                      <a:pt x="370" y="13015"/>
                      <a:pt x="444" y="13162"/>
                    </a:cubicBezTo>
                    <a:cubicBezTo>
                      <a:pt x="629" y="13421"/>
                      <a:pt x="814" y="13717"/>
                      <a:pt x="1073" y="13939"/>
                    </a:cubicBezTo>
                    <a:cubicBezTo>
                      <a:pt x="1294" y="14198"/>
                      <a:pt x="1516" y="14456"/>
                      <a:pt x="1738" y="14678"/>
                    </a:cubicBezTo>
                    <a:cubicBezTo>
                      <a:pt x="1849" y="14826"/>
                      <a:pt x="1997" y="14900"/>
                      <a:pt x="2108" y="15048"/>
                    </a:cubicBezTo>
                    <a:cubicBezTo>
                      <a:pt x="2293" y="15196"/>
                      <a:pt x="2441" y="15233"/>
                      <a:pt x="2625" y="15270"/>
                    </a:cubicBezTo>
                    <a:cubicBezTo>
                      <a:pt x="2788" y="15313"/>
                      <a:pt x="2956" y="15334"/>
                      <a:pt x="3121" y="15334"/>
                    </a:cubicBezTo>
                    <a:cubicBezTo>
                      <a:pt x="3668" y="15334"/>
                      <a:pt x="4199" y="15104"/>
                      <a:pt x="4511" y="14678"/>
                    </a:cubicBezTo>
                    <a:cubicBezTo>
                      <a:pt x="4770" y="14382"/>
                      <a:pt x="4844" y="14087"/>
                      <a:pt x="4955" y="13754"/>
                    </a:cubicBezTo>
                    <a:cubicBezTo>
                      <a:pt x="5028" y="13421"/>
                      <a:pt x="5065" y="13162"/>
                      <a:pt x="5213" y="12830"/>
                    </a:cubicBezTo>
                    <a:lnTo>
                      <a:pt x="5213" y="12830"/>
                    </a:lnTo>
                    <a:cubicBezTo>
                      <a:pt x="5028" y="13089"/>
                      <a:pt x="4955" y="13421"/>
                      <a:pt x="4807" y="13717"/>
                    </a:cubicBezTo>
                    <a:cubicBezTo>
                      <a:pt x="4696" y="14013"/>
                      <a:pt x="4585" y="14309"/>
                      <a:pt x="4326" y="14530"/>
                    </a:cubicBezTo>
                    <a:cubicBezTo>
                      <a:pt x="4027" y="14830"/>
                      <a:pt x="3567" y="15009"/>
                      <a:pt x="3124" y="15009"/>
                    </a:cubicBezTo>
                    <a:cubicBezTo>
                      <a:pt x="2965" y="15009"/>
                      <a:pt x="2809" y="14986"/>
                      <a:pt x="2662" y="14937"/>
                    </a:cubicBezTo>
                    <a:cubicBezTo>
                      <a:pt x="2551" y="14900"/>
                      <a:pt x="2404" y="14863"/>
                      <a:pt x="2293" y="14789"/>
                    </a:cubicBezTo>
                    <a:lnTo>
                      <a:pt x="1997" y="14456"/>
                    </a:lnTo>
                    <a:cubicBezTo>
                      <a:pt x="1812" y="14235"/>
                      <a:pt x="1553" y="13939"/>
                      <a:pt x="1368" y="13717"/>
                    </a:cubicBezTo>
                    <a:cubicBezTo>
                      <a:pt x="1147" y="13421"/>
                      <a:pt x="962" y="13199"/>
                      <a:pt x="814" y="12941"/>
                    </a:cubicBezTo>
                    <a:cubicBezTo>
                      <a:pt x="777" y="12793"/>
                      <a:pt x="703" y="12645"/>
                      <a:pt x="629" y="12497"/>
                    </a:cubicBezTo>
                    <a:cubicBezTo>
                      <a:pt x="629" y="12460"/>
                      <a:pt x="592" y="12386"/>
                      <a:pt x="592" y="12312"/>
                    </a:cubicBezTo>
                    <a:lnTo>
                      <a:pt x="592" y="12238"/>
                    </a:lnTo>
                    <a:lnTo>
                      <a:pt x="629" y="12090"/>
                    </a:lnTo>
                    <a:lnTo>
                      <a:pt x="555" y="12016"/>
                    </a:lnTo>
                    <a:cubicBezTo>
                      <a:pt x="333" y="11684"/>
                      <a:pt x="444" y="11129"/>
                      <a:pt x="592" y="10611"/>
                    </a:cubicBezTo>
                    <a:cubicBezTo>
                      <a:pt x="777" y="10094"/>
                      <a:pt x="999" y="9613"/>
                      <a:pt x="1257" y="9096"/>
                    </a:cubicBezTo>
                    <a:cubicBezTo>
                      <a:pt x="1516" y="8578"/>
                      <a:pt x="1738" y="8134"/>
                      <a:pt x="2034" y="7617"/>
                    </a:cubicBezTo>
                    <a:cubicBezTo>
                      <a:pt x="2108" y="7395"/>
                      <a:pt x="2256" y="7136"/>
                      <a:pt x="2404" y="6877"/>
                    </a:cubicBezTo>
                    <a:lnTo>
                      <a:pt x="2773" y="6138"/>
                    </a:lnTo>
                    <a:cubicBezTo>
                      <a:pt x="2995" y="5620"/>
                      <a:pt x="3217" y="5066"/>
                      <a:pt x="3217" y="4474"/>
                    </a:cubicBezTo>
                    <a:cubicBezTo>
                      <a:pt x="3217" y="4326"/>
                      <a:pt x="3217" y="4142"/>
                      <a:pt x="3180" y="3994"/>
                    </a:cubicBezTo>
                    <a:cubicBezTo>
                      <a:pt x="3143" y="3883"/>
                      <a:pt x="3032" y="3735"/>
                      <a:pt x="3032" y="3624"/>
                    </a:cubicBezTo>
                    <a:cubicBezTo>
                      <a:pt x="2995" y="3402"/>
                      <a:pt x="3032" y="3143"/>
                      <a:pt x="3143" y="2885"/>
                    </a:cubicBezTo>
                    <a:cubicBezTo>
                      <a:pt x="3513" y="1886"/>
                      <a:pt x="4104" y="925"/>
                      <a:pt x="4696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5" name="Google Shape;25025;p56"/>
              <p:cNvSpPr/>
              <p:nvPr/>
            </p:nvSpPr>
            <p:spPr>
              <a:xfrm>
                <a:off x="1491000" y="2737325"/>
                <a:ext cx="416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665" extrusionOk="0">
                    <a:moveTo>
                      <a:pt x="0" y="1"/>
                    </a:moveTo>
                    <a:cubicBezTo>
                      <a:pt x="333" y="223"/>
                      <a:pt x="666" y="444"/>
                      <a:pt x="925" y="740"/>
                    </a:cubicBezTo>
                    <a:cubicBezTo>
                      <a:pt x="1221" y="999"/>
                      <a:pt x="1479" y="1295"/>
                      <a:pt x="1664" y="1664"/>
                    </a:cubicBezTo>
                    <a:cubicBezTo>
                      <a:pt x="1664" y="1443"/>
                      <a:pt x="1627" y="1258"/>
                      <a:pt x="1479" y="1073"/>
                    </a:cubicBezTo>
                    <a:cubicBezTo>
                      <a:pt x="1405" y="888"/>
                      <a:pt x="1257" y="740"/>
                      <a:pt x="1110" y="592"/>
                    </a:cubicBezTo>
                    <a:cubicBezTo>
                      <a:pt x="925" y="444"/>
                      <a:pt x="777" y="334"/>
                      <a:pt x="592" y="223"/>
                    </a:cubicBezTo>
                    <a:cubicBezTo>
                      <a:pt x="407" y="149"/>
                      <a:pt x="222" y="38"/>
                      <a:pt x="0" y="1"/>
                    </a:cubicBezTo>
                    <a:close/>
                  </a:path>
                </a:pathLst>
              </a:custGeom>
              <a:solidFill>
                <a:srgbClr val="8285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6" name="Google Shape;25026;p56"/>
              <p:cNvSpPr/>
              <p:nvPr/>
            </p:nvSpPr>
            <p:spPr>
              <a:xfrm>
                <a:off x="1628725" y="3124600"/>
                <a:ext cx="245875" cy="540725"/>
              </a:xfrm>
              <a:custGeom>
                <a:avLst/>
                <a:gdLst/>
                <a:ahLst/>
                <a:cxnLst/>
                <a:rect l="l" t="t" r="r" b="b"/>
                <a:pathLst>
                  <a:path w="9835" h="2162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" y="66"/>
                      <a:pt x="29" y="131"/>
                      <a:pt x="44" y="196"/>
                    </a:cubicBezTo>
                    <a:lnTo>
                      <a:pt x="44" y="196"/>
                    </a:lnTo>
                    <a:cubicBezTo>
                      <a:pt x="42" y="155"/>
                      <a:pt x="39" y="115"/>
                      <a:pt x="37" y="74"/>
                    </a:cubicBezTo>
                    <a:lnTo>
                      <a:pt x="0" y="1"/>
                    </a:lnTo>
                    <a:close/>
                    <a:moveTo>
                      <a:pt x="44" y="196"/>
                    </a:moveTo>
                    <a:cubicBezTo>
                      <a:pt x="79" y="788"/>
                      <a:pt x="118" y="1411"/>
                      <a:pt x="222" y="2034"/>
                    </a:cubicBezTo>
                    <a:cubicBezTo>
                      <a:pt x="259" y="2662"/>
                      <a:pt x="370" y="3328"/>
                      <a:pt x="481" y="3956"/>
                    </a:cubicBezTo>
                    <a:cubicBezTo>
                      <a:pt x="629" y="4622"/>
                      <a:pt x="777" y="5213"/>
                      <a:pt x="924" y="5842"/>
                    </a:cubicBezTo>
                    <a:cubicBezTo>
                      <a:pt x="1109" y="6470"/>
                      <a:pt x="1220" y="7099"/>
                      <a:pt x="1405" y="7690"/>
                    </a:cubicBezTo>
                    <a:cubicBezTo>
                      <a:pt x="1590" y="8319"/>
                      <a:pt x="1849" y="8947"/>
                      <a:pt x="2034" y="9539"/>
                    </a:cubicBezTo>
                    <a:lnTo>
                      <a:pt x="2699" y="11351"/>
                    </a:lnTo>
                    <a:cubicBezTo>
                      <a:pt x="2958" y="11942"/>
                      <a:pt x="3217" y="12534"/>
                      <a:pt x="3512" y="13162"/>
                    </a:cubicBezTo>
                    <a:cubicBezTo>
                      <a:pt x="3623" y="13421"/>
                      <a:pt x="3771" y="13754"/>
                      <a:pt x="3956" y="14012"/>
                    </a:cubicBezTo>
                    <a:cubicBezTo>
                      <a:pt x="4047" y="14195"/>
                      <a:pt x="4153" y="14392"/>
                      <a:pt x="4282" y="14586"/>
                    </a:cubicBezTo>
                    <a:lnTo>
                      <a:pt x="4282" y="14586"/>
                    </a:lnTo>
                    <a:cubicBezTo>
                      <a:pt x="4271" y="14640"/>
                      <a:pt x="4261" y="14695"/>
                      <a:pt x="4252" y="14752"/>
                    </a:cubicBezTo>
                    <a:cubicBezTo>
                      <a:pt x="4178" y="15011"/>
                      <a:pt x="4141" y="15232"/>
                      <a:pt x="4141" y="15454"/>
                    </a:cubicBezTo>
                    <a:cubicBezTo>
                      <a:pt x="4104" y="15935"/>
                      <a:pt x="4141" y="16379"/>
                      <a:pt x="4252" y="16859"/>
                    </a:cubicBezTo>
                    <a:cubicBezTo>
                      <a:pt x="4437" y="17783"/>
                      <a:pt x="4917" y="18671"/>
                      <a:pt x="5694" y="19188"/>
                    </a:cubicBezTo>
                    <a:cubicBezTo>
                      <a:pt x="5878" y="19336"/>
                      <a:pt x="6063" y="19484"/>
                      <a:pt x="6248" y="19595"/>
                    </a:cubicBezTo>
                    <a:lnTo>
                      <a:pt x="6729" y="19854"/>
                    </a:lnTo>
                    <a:cubicBezTo>
                      <a:pt x="7062" y="20039"/>
                      <a:pt x="7431" y="20224"/>
                      <a:pt x="7764" y="20408"/>
                    </a:cubicBezTo>
                    <a:cubicBezTo>
                      <a:pt x="8466" y="20815"/>
                      <a:pt x="9095" y="21259"/>
                      <a:pt x="9797" y="21628"/>
                    </a:cubicBezTo>
                    <a:lnTo>
                      <a:pt x="9834" y="21517"/>
                    </a:lnTo>
                    <a:cubicBezTo>
                      <a:pt x="9243" y="21000"/>
                      <a:pt x="8651" y="20519"/>
                      <a:pt x="7986" y="20039"/>
                    </a:cubicBezTo>
                    <a:lnTo>
                      <a:pt x="7025" y="19336"/>
                    </a:lnTo>
                    <a:cubicBezTo>
                      <a:pt x="6692" y="19114"/>
                      <a:pt x="6359" y="18930"/>
                      <a:pt x="6100" y="18671"/>
                    </a:cubicBezTo>
                    <a:cubicBezTo>
                      <a:pt x="5546" y="18153"/>
                      <a:pt x="5176" y="17414"/>
                      <a:pt x="5028" y="16674"/>
                    </a:cubicBezTo>
                    <a:cubicBezTo>
                      <a:pt x="4880" y="15935"/>
                      <a:pt x="4991" y="15159"/>
                      <a:pt x="5213" y="14419"/>
                    </a:cubicBezTo>
                    <a:lnTo>
                      <a:pt x="5213" y="14345"/>
                    </a:lnTo>
                    <a:lnTo>
                      <a:pt x="5176" y="14308"/>
                    </a:lnTo>
                    <a:cubicBezTo>
                      <a:pt x="4806" y="13791"/>
                      <a:pt x="4511" y="13199"/>
                      <a:pt x="4252" y="12645"/>
                    </a:cubicBezTo>
                    <a:cubicBezTo>
                      <a:pt x="3956" y="12053"/>
                      <a:pt x="3697" y="11498"/>
                      <a:pt x="3475" y="10870"/>
                    </a:cubicBezTo>
                    <a:cubicBezTo>
                      <a:pt x="2995" y="9724"/>
                      <a:pt x="2551" y="8541"/>
                      <a:pt x="2107" y="7321"/>
                    </a:cubicBezTo>
                    <a:cubicBezTo>
                      <a:pt x="1315" y="4981"/>
                      <a:pt x="594" y="2606"/>
                      <a:pt x="44" y="196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7" name="Google Shape;25027;p56"/>
              <p:cNvSpPr/>
              <p:nvPr/>
            </p:nvSpPr>
            <p:spPr>
              <a:xfrm>
                <a:off x="1689725" y="2779850"/>
                <a:ext cx="72100" cy="114625"/>
              </a:xfrm>
              <a:custGeom>
                <a:avLst/>
                <a:gdLst/>
                <a:ahLst/>
                <a:cxnLst/>
                <a:rect l="l" t="t" r="r" b="b"/>
                <a:pathLst>
                  <a:path w="2884" h="4585" extrusionOk="0">
                    <a:moveTo>
                      <a:pt x="2403" y="0"/>
                    </a:moveTo>
                    <a:cubicBezTo>
                      <a:pt x="2366" y="592"/>
                      <a:pt x="2218" y="1184"/>
                      <a:pt x="1960" y="1701"/>
                    </a:cubicBezTo>
                    <a:cubicBezTo>
                      <a:pt x="1812" y="1923"/>
                      <a:pt x="1627" y="2182"/>
                      <a:pt x="1405" y="2367"/>
                    </a:cubicBezTo>
                    <a:cubicBezTo>
                      <a:pt x="1146" y="2551"/>
                      <a:pt x="887" y="2736"/>
                      <a:pt x="703" y="2958"/>
                    </a:cubicBezTo>
                    <a:cubicBezTo>
                      <a:pt x="518" y="3180"/>
                      <a:pt x="333" y="3402"/>
                      <a:pt x="185" y="3698"/>
                    </a:cubicBezTo>
                    <a:cubicBezTo>
                      <a:pt x="74" y="3956"/>
                      <a:pt x="0" y="4252"/>
                      <a:pt x="74" y="4585"/>
                    </a:cubicBezTo>
                    <a:lnTo>
                      <a:pt x="148" y="4585"/>
                    </a:lnTo>
                    <a:cubicBezTo>
                      <a:pt x="148" y="4289"/>
                      <a:pt x="296" y="4067"/>
                      <a:pt x="481" y="3845"/>
                    </a:cubicBezTo>
                    <a:cubicBezTo>
                      <a:pt x="592" y="3661"/>
                      <a:pt x="777" y="3476"/>
                      <a:pt x="1035" y="3291"/>
                    </a:cubicBezTo>
                    <a:lnTo>
                      <a:pt x="1331" y="3069"/>
                    </a:lnTo>
                    <a:lnTo>
                      <a:pt x="1701" y="2810"/>
                    </a:lnTo>
                    <a:cubicBezTo>
                      <a:pt x="1997" y="2588"/>
                      <a:pt x="2218" y="2330"/>
                      <a:pt x="2403" y="2034"/>
                    </a:cubicBezTo>
                    <a:cubicBezTo>
                      <a:pt x="2736" y="1442"/>
                      <a:pt x="2884" y="740"/>
                      <a:pt x="2810" y="148"/>
                    </a:cubicBezTo>
                    <a:lnTo>
                      <a:pt x="2403" y="0"/>
                    </a:lnTo>
                    <a:close/>
                  </a:path>
                </a:pathLst>
              </a:custGeom>
              <a:solidFill>
                <a:srgbClr val="282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8" name="Google Shape;25028;p56"/>
              <p:cNvSpPr/>
              <p:nvPr/>
            </p:nvSpPr>
            <p:spPr>
              <a:xfrm>
                <a:off x="1748875" y="2802025"/>
                <a:ext cx="402075" cy="390075"/>
              </a:xfrm>
              <a:custGeom>
                <a:avLst/>
                <a:gdLst/>
                <a:ahLst/>
                <a:cxnLst/>
                <a:rect l="l" t="t" r="r" b="b"/>
                <a:pathLst>
                  <a:path w="16083" h="15603" extrusionOk="0">
                    <a:moveTo>
                      <a:pt x="0" y="1"/>
                    </a:moveTo>
                    <a:lnTo>
                      <a:pt x="0" y="75"/>
                    </a:lnTo>
                    <a:cubicBezTo>
                      <a:pt x="814" y="555"/>
                      <a:pt x="1664" y="1073"/>
                      <a:pt x="2403" y="1664"/>
                    </a:cubicBezTo>
                    <a:cubicBezTo>
                      <a:pt x="3143" y="2219"/>
                      <a:pt x="3845" y="2848"/>
                      <a:pt x="4474" y="3550"/>
                    </a:cubicBezTo>
                    <a:cubicBezTo>
                      <a:pt x="5768" y="4955"/>
                      <a:pt x="6840" y="6508"/>
                      <a:pt x="7727" y="8171"/>
                    </a:cubicBezTo>
                    <a:cubicBezTo>
                      <a:pt x="8171" y="9022"/>
                      <a:pt x="8651" y="9872"/>
                      <a:pt x="9095" y="10722"/>
                    </a:cubicBezTo>
                    <a:cubicBezTo>
                      <a:pt x="9576" y="11536"/>
                      <a:pt x="10130" y="12423"/>
                      <a:pt x="10796" y="13125"/>
                    </a:cubicBezTo>
                    <a:cubicBezTo>
                      <a:pt x="11498" y="13865"/>
                      <a:pt x="12386" y="14419"/>
                      <a:pt x="13273" y="14826"/>
                    </a:cubicBezTo>
                    <a:cubicBezTo>
                      <a:pt x="14197" y="15233"/>
                      <a:pt x="15121" y="15455"/>
                      <a:pt x="16083" y="15602"/>
                    </a:cubicBezTo>
                    <a:lnTo>
                      <a:pt x="16083" y="15565"/>
                    </a:lnTo>
                    <a:cubicBezTo>
                      <a:pt x="15158" y="15344"/>
                      <a:pt x="14234" y="15048"/>
                      <a:pt x="13384" y="14604"/>
                    </a:cubicBezTo>
                    <a:cubicBezTo>
                      <a:pt x="12570" y="14124"/>
                      <a:pt x="11794" y="13569"/>
                      <a:pt x="11128" y="12830"/>
                    </a:cubicBezTo>
                    <a:cubicBezTo>
                      <a:pt x="9835" y="11425"/>
                      <a:pt x="9095" y="9576"/>
                      <a:pt x="8171" y="7912"/>
                    </a:cubicBezTo>
                    <a:cubicBezTo>
                      <a:pt x="7210" y="6175"/>
                      <a:pt x="6100" y="4622"/>
                      <a:pt x="4733" y="3217"/>
                    </a:cubicBezTo>
                    <a:cubicBezTo>
                      <a:pt x="3365" y="1886"/>
                      <a:pt x="1738" y="740"/>
                      <a:pt x="0" y="1"/>
                    </a:cubicBezTo>
                    <a:close/>
                  </a:path>
                </a:pathLst>
              </a:custGeom>
              <a:solidFill>
                <a:srgbClr val="ADA8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9" name="Google Shape;25029;p56"/>
              <p:cNvSpPr/>
              <p:nvPr/>
            </p:nvSpPr>
            <p:spPr>
              <a:xfrm>
                <a:off x="1522425" y="2766675"/>
                <a:ext cx="157150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286" h="1358" extrusionOk="0">
                    <a:moveTo>
                      <a:pt x="4333" y="0"/>
                    </a:moveTo>
                    <a:cubicBezTo>
                      <a:pt x="3865" y="0"/>
                      <a:pt x="3381" y="72"/>
                      <a:pt x="2921" y="195"/>
                    </a:cubicBezTo>
                    <a:cubicBezTo>
                      <a:pt x="2330" y="380"/>
                      <a:pt x="1849" y="638"/>
                      <a:pt x="1368" y="860"/>
                    </a:cubicBezTo>
                    <a:cubicBezTo>
                      <a:pt x="1079" y="1005"/>
                      <a:pt x="805" y="1134"/>
                      <a:pt x="505" y="1134"/>
                    </a:cubicBezTo>
                    <a:cubicBezTo>
                      <a:pt x="346" y="1134"/>
                      <a:pt x="180" y="1098"/>
                      <a:pt x="0" y="1008"/>
                    </a:cubicBezTo>
                    <a:lnTo>
                      <a:pt x="0" y="1008"/>
                    </a:lnTo>
                    <a:cubicBezTo>
                      <a:pt x="126" y="1196"/>
                      <a:pt x="331" y="1357"/>
                      <a:pt x="525" y="1357"/>
                    </a:cubicBezTo>
                    <a:cubicBezTo>
                      <a:pt x="560" y="1357"/>
                      <a:pt x="595" y="1352"/>
                      <a:pt x="629" y="1341"/>
                    </a:cubicBezTo>
                    <a:cubicBezTo>
                      <a:pt x="925" y="1341"/>
                      <a:pt x="1184" y="1304"/>
                      <a:pt x="1479" y="1230"/>
                    </a:cubicBezTo>
                    <a:cubicBezTo>
                      <a:pt x="2034" y="1082"/>
                      <a:pt x="2551" y="860"/>
                      <a:pt x="3032" y="712"/>
                    </a:cubicBezTo>
                    <a:cubicBezTo>
                      <a:pt x="3587" y="564"/>
                      <a:pt x="4104" y="417"/>
                      <a:pt x="4659" y="417"/>
                    </a:cubicBezTo>
                    <a:cubicBezTo>
                      <a:pt x="4735" y="411"/>
                      <a:pt x="4810" y="409"/>
                      <a:pt x="4884" y="409"/>
                    </a:cubicBezTo>
                    <a:cubicBezTo>
                      <a:pt x="5356" y="409"/>
                      <a:pt x="5807" y="501"/>
                      <a:pt x="6286" y="564"/>
                    </a:cubicBezTo>
                    <a:lnTo>
                      <a:pt x="6286" y="527"/>
                    </a:lnTo>
                    <a:cubicBezTo>
                      <a:pt x="5768" y="232"/>
                      <a:pt x="5213" y="47"/>
                      <a:pt x="4622" y="10"/>
                    </a:cubicBezTo>
                    <a:cubicBezTo>
                      <a:pt x="4527" y="4"/>
                      <a:pt x="4430" y="0"/>
                      <a:pt x="4333" y="0"/>
                    </a:cubicBezTo>
                    <a:close/>
                  </a:path>
                </a:pathLst>
              </a:custGeom>
              <a:solidFill>
                <a:srgbClr val="ADA8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0" name="Google Shape;25030;p56"/>
              <p:cNvSpPr/>
              <p:nvPr/>
            </p:nvSpPr>
            <p:spPr>
              <a:xfrm>
                <a:off x="1574175" y="2969325"/>
                <a:ext cx="869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1591" extrusionOk="0">
                    <a:moveTo>
                      <a:pt x="3291" y="0"/>
                    </a:moveTo>
                    <a:lnTo>
                      <a:pt x="3291" y="148"/>
                    </a:lnTo>
                    <a:cubicBezTo>
                      <a:pt x="3217" y="407"/>
                      <a:pt x="3032" y="703"/>
                      <a:pt x="2774" y="888"/>
                    </a:cubicBezTo>
                    <a:cubicBezTo>
                      <a:pt x="2626" y="962"/>
                      <a:pt x="2478" y="1036"/>
                      <a:pt x="2367" y="1073"/>
                    </a:cubicBezTo>
                    <a:cubicBezTo>
                      <a:pt x="2236" y="1099"/>
                      <a:pt x="2124" y="1125"/>
                      <a:pt x="2017" y="1125"/>
                    </a:cubicBezTo>
                    <a:cubicBezTo>
                      <a:pt x="1973" y="1125"/>
                      <a:pt x="1930" y="1120"/>
                      <a:pt x="1886" y="1110"/>
                    </a:cubicBezTo>
                    <a:cubicBezTo>
                      <a:pt x="1554" y="1073"/>
                      <a:pt x="1295" y="888"/>
                      <a:pt x="962" y="777"/>
                    </a:cubicBezTo>
                    <a:cubicBezTo>
                      <a:pt x="844" y="751"/>
                      <a:pt x="731" y="738"/>
                      <a:pt x="619" y="738"/>
                    </a:cubicBezTo>
                    <a:cubicBezTo>
                      <a:pt x="415" y="738"/>
                      <a:pt x="216" y="779"/>
                      <a:pt x="1" y="851"/>
                    </a:cubicBezTo>
                    <a:lnTo>
                      <a:pt x="1" y="888"/>
                    </a:lnTo>
                    <a:cubicBezTo>
                      <a:pt x="371" y="925"/>
                      <a:pt x="629" y="999"/>
                      <a:pt x="888" y="1147"/>
                    </a:cubicBezTo>
                    <a:cubicBezTo>
                      <a:pt x="1110" y="1257"/>
                      <a:pt x="1295" y="1442"/>
                      <a:pt x="1812" y="1590"/>
                    </a:cubicBezTo>
                    <a:lnTo>
                      <a:pt x="1997" y="1590"/>
                    </a:lnTo>
                    <a:cubicBezTo>
                      <a:pt x="2034" y="1590"/>
                      <a:pt x="2182" y="1516"/>
                      <a:pt x="2182" y="1516"/>
                    </a:cubicBezTo>
                    <a:cubicBezTo>
                      <a:pt x="2293" y="1479"/>
                      <a:pt x="2367" y="1479"/>
                      <a:pt x="2441" y="1442"/>
                    </a:cubicBezTo>
                    <a:cubicBezTo>
                      <a:pt x="2626" y="1331"/>
                      <a:pt x="2811" y="1257"/>
                      <a:pt x="2959" y="1110"/>
                    </a:cubicBezTo>
                    <a:cubicBezTo>
                      <a:pt x="3217" y="851"/>
                      <a:pt x="3476" y="370"/>
                      <a:pt x="3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1" name="Google Shape;25031;p56"/>
              <p:cNvSpPr/>
              <p:nvPr/>
            </p:nvSpPr>
            <p:spPr>
              <a:xfrm>
                <a:off x="1573250" y="2952325"/>
                <a:ext cx="83225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457" extrusionOk="0">
                    <a:moveTo>
                      <a:pt x="1935" y="0"/>
                    </a:moveTo>
                    <a:cubicBezTo>
                      <a:pt x="1775" y="0"/>
                      <a:pt x="1609" y="19"/>
                      <a:pt x="1443" y="52"/>
                    </a:cubicBezTo>
                    <a:cubicBezTo>
                      <a:pt x="1073" y="126"/>
                      <a:pt x="703" y="274"/>
                      <a:pt x="445" y="533"/>
                    </a:cubicBezTo>
                    <a:cubicBezTo>
                      <a:pt x="223" y="828"/>
                      <a:pt x="38" y="1087"/>
                      <a:pt x="1" y="1457"/>
                    </a:cubicBezTo>
                    <a:cubicBezTo>
                      <a:pt x="408" y="1013"/>
                      <a:pt x="925" y="680"/>
                      <a:pt x="1554" y="533"/>
                    </a:cubicBezTo>
                    <a:cubicBezTo>
                      <a:pt x="1731" y="497"/>
                      <a:pt x="1921" y="480"/>
                      <a:pt x="2114" y="480"/>
                    </a:cubicBezTo>
                    <a:cubicBezTo>
                      <a:pt x="2523" y="480"/>
                      <a:pt x="2951" y="555"/>
                      <a:pt x="3328" y="680"/>
                    </a:cubicBezTo>
                    <a:lnTo>
                      <a:pt x="3328" y="643"/>
                    </a:lnTo>
                    <a:cubicBezTo>
                      <a:pt x="3069" y="348"/>
                      <a:pt x="2811" y="163"/>
                      <a:pt x="2478" y="89"/>
                    </a:cubicBezTo>
                    <a:cubicBezTo>
                      <a:pt x="2315" y="28"/>
                      <a:pt x="2130" y="0"/>
                      <a:pt x="1935" y="0"/>
                    </a:cubicBezTo>
                    <a:close/>
                  </a:path>
                </a:pathLst>
              </a:custGeom>
              <a:solidFill>
                <a:srgbClr val="BFB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2" name="Google Shape;25032;p56"/>
              <p:cNvSpPr/>
              <p:nvPr/>
            </p:nvSpPr>
            <p:spPr>
              <a:xfrm>
                <a:off x="1750725" y="2779850"/>
                <a:ext cx="397450" cy="411325"/>
              </a:xfrm>
              <a:custGeom>
                <a:avLst/>
                <a:gdLst/>
                <a:ahLst/>
                <a:cxnLst/>
                <a:rect l="l" t="t" r="r" b="b"/>
                <a:pathLst>
                  <a:path w="15898" h="16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88" y="407"/>
                      <a:pt x="1738" y="925"/>
                      <a:pt x="2514" y="1590"/>
                    </a:cubicBezTo>
                    <a:cubicBezTo>
                      <a:pt x="3291" y="2145"/>
                      <a:pt x="4030" y="2736"/>
                      <a:pt x="4733" y="3439"/>
                    </a:cubicBezTo>
                    <a:cubicBezTo>
                      <a:pt x="6063" y="4770"/>
                      <a:pt x="7247" y="6322"/>
                      <a:pt x="8245" y="7986"/>
                    </a:cubicBezTo>
                    <a:cubicBezTo>
                      <a:pt x="8725" y="8799"/>
                      <a:pt x="9206" y="9650"/>
                      <a:pt x="9613" y="10537"/>
                    </a:cubicBezTo>
                    <a:lnTo>
                      <a:pt x="10278" y="11868"/>
                    </a:lnTo>
                    <a:cubicBezTo>
                      <a:pt x="10500" y="12312"/>
                      <a:pt x="10759" y="12755"/>
                      <a:pt x="11091" y="13125"/>
                    </a:cubicBezTo>
                    <a:cubicBezTo>
                      <a:pt x="12385" y="14641"/>
                      <a:pt x="14049" y="15824"/>
                      <a:pt x="15898" y="16452"/>
                    </a:cubicBezTo>
                    <a:cubicBezTo>
                      <a:pt x="15047" y="16046"/>
                      <a:pt x="14197" y="15528"/>
                      <a:pt x="13458" y="14937"/>
                    </a:cubicBezTo>
                    <a:cubicBezTo>
                      <a:pt x="12718" y="14308"/>
                      <a:pt x="12016" y="13643"/>
                      <a:pt x="11424" y="12903"/>
                    </a:cubicBezTo>
                    <a:cubicBezTo>
                      <a:pt x="11128" y="12534"/>
                      <a:pt x="10870" y="12127"/>
                      <a:pt x="10685" y="11683"/>
                    </a:cubicBezTo>
                    <a:lnTo>
                      <a:pt x="10093" y="10352"/>
                    </a:lnTo>
                    <a:cubicBezTo>
                      <a:pt x="9650" y="9465"/>
                      <a:pt x="9206" y="8541"/>
                      <a:pt x="8688" y="7727"/>
                    </a:cubicBezTo>
                    <a:cubicBezTo>
                      <a:pt x="7690" y="6027"/>
                      <a:pt x="6470" y="4437"/>
                      <a:pt x="4991" y="3106"/>
                    </a:cubicBezTo>
                    <a:cubicBezTo>
                      <a:pt x="3512" y="1775"/>
                      <a:pt x="1849" y="666"/>
                      <a:pt x="0" y="0"/>
                    </a:cubicBezTo>
                    <a:close/>
                  </a:path>
                </a:pathLst>
              </a:custGeom>
              <a:solidFill>
                <a:srgbClr val="4E4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3" name="Google Shape;25033;p56"/>
              <p:cNvSpPr/>
              <p:nvPr/>
            </p:nvSpPr>
            <p:spPr>
              <a:xfrm>
                <a:off x="1522425" y="2749800"/>
                <a:ext cx="172875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6915" h="1721" extrusionOk="0">
                    <a:moveTo>
                      <a:pt x="4164" y="1"/>
                    </a:moveTo>
                    <a:cubicBezTo>
                      <a:pt x="3848" y="1"/>
                      <a:pt x="3531" y="19"/>
                      <a:pt x="3217" y="56"/>
                    </a:cubicBezTo>
                    <a:cubicBezTo>
                      <a:pt x="2588" y="93"/>
                      <a:pt x="1997" y="241"/>
                      <a:pt x="1368" y="500"/>
                    </a:cubicBezTo>
                    <a:cubicBezTo>
                      <a:pt x="1110" y="611"/>
                      <a:pt x="814" y="796"/>
                      <a:pt x="555" y="981"/>
                    </a:cubicBezTo>
                    <a:cubicBezTo>
                      <a:pt x="333" y="1165"/>
                      <a:pt x="74" y="1387"/>
                      <a:pt x="0" y="1720"/>
                    </a:cubicBezTo>
                    <a:cubicBezTo>
                      <a:pt x="370" y="1202"/>
                      <a:pt x="962" y="1018"/>
                      <a:pt x="1516" y="870"/>
                    </a:cubicBezTo>
                    <a:cubicBezTo>
                      <a:pt x="2071" y="759"/>
                      <a:pt x="2662" y="611"/>
                      <a:pt x="3291" y="574"/>
                    </a:cubicBezTo>
                    <a:cubicBezTo>
                      <a:pt x="3945" y="492"/>
                      <a:pt x="4610" y="467"/>
                      <a:pt x="5280" y="467"/>
                    </a:cubicBezTo>
                    <a:cubicBezTo>
                      <a:pt x="5823" y="467"/>
                      <a:pt x="6368" y="483"/>
                      <a:pt x="6914" y="500"/>
                    </a:cubicBezTo>
                    <a:cubicBezTo>
                      <a:pt x="6054" y="167"/>
                      <a:pt x="5112" y="1"/>
                      <a:pt x="4164" y="1"/>
                    </a:cubicBezTo>
                    <a:close/>
                  </a:path>
                </a:pathLst>
              </a:custGeom>
              <a:solidFill>
                <a:srgbClr val="4E4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4" name="Google Shape;25034;p56"/>
              <p:cNvSpPr/>
              <p:nvPr/>
            </p:nvSpPr>
            <p:spPr>
              <a:xfrm>
                <a:off x="1510400" y="2792800"/>
                <a:ext cx="3145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2736" extrusionOk="0">
                    <a:moveTo>
                      <a:pt x="445" y="0"/>
                    </a:moveTo>
                    <a:cubicBezTo>
                      <a:pt x="223" y="111"/>
                      <a:pt x="112" y="370"/>
                      <a:pt x="38" y="592"/>
                    </a:cubicBezTo>
                    <a:cubicBezTo>
                      <a:pt x="1" y="813"/>
                      <a:pt x="1" y="1035"/>
                      <a:pt x="112" y="1294"/>
                    </a:cubicBezTo>
                    <a:cubicBezTo>
                      <a:pt x="186" y="1516"/>
                      <a:pt x="297" y="1701"/>
                      <a:pt x="445" y="1886"/>
                    </a:cubicBezTo>
                    <a:cubicBezTo>
                      <a:pt x="480" y="1945"/>
                      <a:pt x="520" y="2001"/>
                      <a:pt x="563" y="2054"/>
                    </a:cubicBezTo>
                    <a:lnTo>
                      <a:pt x="563" y="2054"/>
                    </a:lnTo>
                    <a:cubicBezTo>
                      <a:pt x="548" y="2071"/>
                      <a:pt x="533" y="2089"/>
                      <a:pt x="518" y="2107"/>
                    </a:cubicBezTo>
                    <a:cubicBezTo>
                      <a:pt x="445" y="2292"/>
                      <a:pt x="297" y="2477"/>
                      <a:pt x="186" y="2736"/>
                    </a:cubicBezTo>
                    <a:lnTo>
                      <a:pt x="817" y="2308"/>
                    </a:lnTo>
                    <a:lnTo>
                      <a:pt x="817" y="2308"/>
                    </a:lnTo>
                    <a:cubicBezTo>
                      <a:pt x="840" y="2327"/>
                      <a:pt x="864" y="2347"/>
                      <a:pt x="888" y="2366"/>
                    </a:cubicBezTo>
                    <a:lnTo>
                      <a:pt x="894" y="2255"/>
                    </a:lnTo>
                    <a:lnTo>
                      <a:pt x="1221" y="2033"/>
                    </a:lnTo>
                    <a:lnTo>
                      <a:pt x="1258" y="1960"/>
                    </a:lnTo>
                    <a:lnTo>
                      <a:pt x="1221" y="1923"/>
                    </a:lnTo>
                    <a:cubicBezTo>
                      <a:pt x="925" y="1701"/>
                      <a:pt x="703" y="1368"/>
                      <a:pt x="518" y="1035"/>
                    </a:cubicBezTo>
                    <a:cubicBezTo>
                      <a:pt x="371" y="739"/>
                      <a:pt x="297" y="296"/>
                      <a:pt x="481" y="0"/>
                    </a:cubicBezTo>
                    <a:close/>
                  </a:path>
                </a:pathLst>
              </a:custGeom>
              <a:solidFill>
                <a:srgbClr val="3B3B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5" name="Google Shape;25035;p56"/>
              <p:cNvSpPr/>
              <p:nvPr/>
            </p:nvSpPr>
            <p:spPr>
              <a:xfrm>
                <a:off x="1671225" y="2743800"/>
                <a:ext cx="77675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3107" h="4881" extrusionOk="0">
                    <a:moveTo>
                      <a:pt x="1849" y="1"/>
                    </a:moveTo>
                    <a:cubicBezTo>
                      <a:pt x="1295" y="666"/>
                      <a:pt x="703" y="1295"/>
                      <a:pt x="334" y="2145"/>
                    </a:cubicBezTo>
                    <a:cubicBezTo>
                      <a:pt x="1" y="2958"/>
                      <a:pt x="38" y="3883"/>
                      <a:pt x="186" y="4733"/>
                    </a:cubicBezTo>
                    <a:lnTo>
                      <a:pt x="223" y="4881"/>
                    </a:lnTo>
                    <a:lnTo>
                      <a:pt x="334" y="4807"/>
                    </a:lnTo>
                    <a:cubicBezTo>
                      <a:pt x="925" y="4511"/>
                      <a:pt x="1480" y="4067"/>
                      <a:pt x="1960" y="3624"/>
                    </a:cubicBezTo>
                    <a:cubicBezTo>
                      <a:pt x="2404" y="3143"/>
                      <a:pt x="2884" y="2589"/>
                      <a:pt x="3106" y="1997"/>
                    </a:cubicBezTo>
                    <a:lnTo>
                      <a:pt x="3106" y="1849"/>
                    </a:lnTo>
                    <a:cubicBezTo>
                      <a:pt x="2811" y="2108"/>
                      <a:pt x="2552" y="2293"/>
                      <a:pt x="2256" y="2478"/>
                    </a:cubicBezTo>
                    <a:cubicBezTo>
                      <a:pt x="1997" y="2662"/>
                      <a:pt x="1775" y="2773"/>
                      <a:pt x="1480" y="2958"/>
                    </a:cubicBezTo>
                    <a:cubicBezTo>
                      <a:pt x="1332" y="3069"/>
                      <a:pt x="1258" y="3106"/>
                      <a:pt x="1110" y="3217"/>
                    </a:cubicBezTo>
                    <a:cubicBezTo>
                      <a:pt x="1110" y="2921"/>
                      <a:pt x="1110" y="2662"/>
                      <a:pt x="1147" y="2367"/>
                    </a:cubicBezTo>
                    <a:cubicBezTo>
                      <a:pt x="1221" y="2034"/>
                      <a:pt x="1332" y="1664"/>
                      <a:pt x="1480" y="1295"/>
                    </a:cubicBezTo>
                    <a:cubicBezTo>
                      <a:pt x="1627" y="888"/>
                      <a:pt x="1812" y="518"/>
                      <a:pt x="1960" y="75"/>
                    </a:cubicBezTo>
                    <a:lnTo>
                      <a:pt x="18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6" name="Google Shape;25036;p56"/>
              <p:cNvSpPr/>
              <p:nvPr/>
            </p:nvSpPr>
            <p:spPr>
              <a:xfrm>
                <a:off x="1671225" y="2743800"/>
                <a:ext cx="7860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5066" extrusionOk="0">
                    <a:moveTo>
                      <a:pt x="1960" y="1"/>
                    </a:moveTo>
                    <a:lnTo>
                      <a:pt x="1960" y="1"/>
                    </a:lnTo>
                    <a:cubicBezTo>
                      <a:pt x="1295" y="555"/>
                      <a:pt x="666" y="1184"/>
                      <a:pt x="297" y="2071"/>
                    </a:cubicBezTo>
                    <a:cubicBezTo>
                      <a:pt x="112" y="2515"/>
                      <a:pt x="1" y="2958"/>
                      <a:pt x="1" y="3439"/>
                    </a:cubicBezTo>
                    <a:cubicBezTo>
                      <a:pt x="1" y="3883"/>
                      <a:pt x="38" y="4363"/>
                      <a:pt x="149" y="4770"/>
                    </a:cubicBezTo>
                    <a:lnTo>
                      <a:pt x="186" y="5066"/>
                    </a:lnTo>
                    <a:lnTo>
                      <a:pt x="444" y="4918"/>
                    </a:lnTo>
                    <a:cubicBezTo>
                      <a:pt x="777" y="4733"/>
                      <a:pt x="1073" y="4548"/>
                      <a:pt x="1332" y="4363"/>
                    </a:cubicBezTo>
                    <a:cubicBezTo>
                      <a:pt x="1554" y="4141"/>
                      <a:pt x="1849" y="3883"/>
                      <a:pt x="2071" y="3661"/>
                    </a:cubicBezTo>
                    <a:cubicBezTo>
                      <a:pt x="2293" y="3439"/>
                      <a:pt x="2552" y="3143"/>
                      <a:pt x="2737" y="2884"/>
                    </a:cubicBezTo>
                    <a:cubicBezTo>
                      <a:pt x="2848" y="2552"/>
                      <a:pt x="3032" y="2293"/>
                      <a:pt x="3143" y="1960"/>
                    </a:cubicBezTo>
                    <a:lnTo>
                      <a:pt x="3106" y="1960"/>
                    </a:lnTo>
                    <a:cubicBezTo>
                      <a:pt x="2848" y="2552"/>
                      <a:pt x="2404" y="3069"/>
                      <a:pt x="1923" y="3513"/>
                    </a:cubicBezTo>
                    <a:cubicBezTo>
                      <a:pt x="1452" y="3984"/>
                      <a:pt x="945" y="4349"/>
                      <a:pt x="367" y="4677"/>
                    </a:cubicBezTo>
                    <a:lnTo>
                      <a:pt x="367" y="4677"/>
                    </a:lnTo>
                    <a:cubicBezTo>
                      <a:pt x="222" y="3832"/>
                      <a:pt x="151" y="2916"/>
                      <a:pt x="444" y="2145"/>
                    </a:cubicBezTo>
                    <a:cubicBezTo>
                      <a:pt x="777" y="1295"/>
                      <a:pt x="1369" y="666"/>
                      <a:pt x="1960" y="1"/>
                    </a:cubicBezTo>
                    <a:close/>
                  </a:path>
                </a:pathLst>
              </a:custGeom>
              <a:solidFill>
                <a:srgbClr val="8285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7" name="Google Shape;25037;p56"/>
              <p:cNvSpPr/>
              <p:nvPr/>
            </p:nvSpPr>
            <p:spPr>
              <a:xfrm>
                <a:off x="1457725" y="3146125"/>
                <a:ext cx="45575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791" extrusionOk="0">
                    <a:moveTo>
                      <a:pt x="1245" y="1"/>
                    </a:moveTo>
                    <a:cubicBezTo>
                      <a:pt x="1070" y="1"/>
                      <a:pt x="928" y="256"/>
                      <a:pt x="1" y="692"/>
                    </a:cubicBezTo>
                    <a:cubicBezTo>
                      <a:pt x="341" y="762"/>
                      <a:pt x="621" y="791"/>
                      <a:pt x="847" y="791"/>
                    </a:cubicBezTo>
                    <a:cubicBezTo>
                      <a:pt x="1823" y="791"/>
                      <a:pt x="1810" y="251"/>
                      <a:pt x="1479" y="101"/>
                    </a:cubicBezTo>
                    <a:cubicBezTo>
                      <a:pt x="1373" y="33"/>
                      <a:pt x="1307" y="1"/>
                      <a:pt x="12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8" name="Google Shape;25038;p56"/>
              <p:cNvSpPr/>
              <p:nvPr/>
            </p:nvSpPr>
            <p:spPr>
              <a:xfrm>
                <a:off x="1540900" y="2822375"/>
                <a:ext cx="12112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851" extrusionOk="0">
                    <a:moveTo>
                      <a:pt x="2404" y="0"/>
                    </a:moveTo>
                    <a:cubicBezTo>
                      <a:pt x="1960" y="74"/>
                      <a:pt x="1554" y="111"/>
                      <a:pt x="1147" y="259"/>
                    </a:cubicBezTo>
                    <a:cubicBezTo>
                      <a:pt x="740" y="333"/>
                      <a:pt x="371" y="518"/>
                      <a:pt x="1" y="813"/>
                    </a:cubicBezTo>
                    <a:lnTo>
                      <a:pt x="38" y="850"/>
                    </a:lnTo>
                    <a:cubicBezTo>
                      <a:pt x="814" y="666"/>
                      <a:pt x="1665" y="555"/>
                      <a:pt x="2441" y="518"/>
                    </a:cubicBezTo>
                    <a:cubicBezTo>
                      <a:pt x="2624" y="509"/>
                      <a:pt x="2812" y="504"/>
                      <a:pt x="3001" y="504"/>
                    </a:cubicBezTo>
                    <a:cubicBezTo>
                      <a:pt x="3615" y="504"/>
                      <a:pt x="4251" y="553"/>
                      <a:pt x="4844" y="666"/>
                    </a:cubicBezTo>
                    <a:lnTo>
                      <a:pt x="4844" y="629"/>
                    </a:lnTo>
                    <a:cubicBezTo>
                      <a:pt x="4474" y="333"/>
                      <a:pt x="4068" y="185"/>
                      <a:pt x="3661" y="111"/>
                    </a:cubicBezTo>
                    <a:cubicBezTo>
                      <a:pt x="3217" y="0"/>
                      <a:pt x="2811" y="0"/>
                      <a:pt x="2404" y="0"/>
                    </a:cubicBezTo>
                    <a:close/>
                  </a:path>
                </a:pathLst>
              </a:custGeom>
              <a:solidFill>
                <a:srgbClr val="B2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9" name="Google Shape;25039;p56"/>
              <p:cNvSpPr/>
              <p:nvPr/>
            </p:nvSpPr>
            <p:spPr>
              <a:xfrm>
                <a:off x="1540900" y="2832750"/>
                <a:ext cx="1202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399" extrusionOk="0">
                    <a:moveTo>
                      <a:pt x="3034" y="0"/>
                    </a:moveTo>
                    <a:cubicBezTo>
                      <a:pt x="2824" y="0"/>
                      <a:pt x="2614" y="10"/>
                      <a:pt x="2404" y="29"/>
                    </a:cubicBezTo>
                    <a:cubicBezTo>
                      <a:pt x="1554" y="66"/>
                      <a:pt x="777" y="214"/>
                      <a:pt x="1" y="398"/>
                    </a:cubicBezTo>
                    <a:lnTo>
                      <a:pt x="1184" y="362"/>
                    </a:lnTo>
                    <a:cubicBezTo>
                      <a:pt x="1591" y="325"/>
                      <a:pt x="1997" y="288"/>
                      <a:pt x="2404" y="288"/>
                    </a:cubicBezTo>
                    <a:cubicBezTo>
                      <a:pt x="2811" y="251"/>
                      <a:pt x="3180" y="251"/>
                      <a:pt x="3587" y="251"/>
                    </a:cubicBezTo>
                    <a:lnTo>
                      <a:pt x="4807" y="251"/>
                    </a:lnTo>
                    <a:lnTo>
                      <a:pt x="4807" y="214"/>
                    </a:lnTo>
                    <a:cubicBezTo>
                      <a:pt x="4231" y="77"/>
                      <a:pt x="3635" y="0"/>
                      <a:pt x="3034" y="0"/>
                    </a:cubicBezTo>
                    <a:close/>
                  </a:path>
                </a:pathLst>
              </a:custGeom>
              <a:solidFill>
                <a:srgbClr val="C7B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0" name="Google Shape;25040;p56"/>
              <p:cNvSpPr/>
              <p:nvPr/>
            </p:nvSpPr>
            <p:spPr>
              <a:xfrm>
                <a:off x="1989175" y="3586725"/>
                <a:ext cx="50875" cy="56107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2443" extrusionOk="0">
                    <a:moveTo>
                      <a:pt x="1443" y="1"/>
                    </a:moveTo>
                    <a:lnTo>
                      <a:pt x="1258" y="777"/>
                    </a:lnTo>
                    <a:lnTo>
                      <a:pt x="1110" y="1554"/>
                    </a:lnTo>
                    <a:cubicBezTo>
                      <a:pt x="999" y="2071"/>
                      <a:pt x="925" y="2626"/>
                      <a:pt x="888" y="3106"/>
                    </a:cubicBezTo>
                    <a:lnTo>
                      <a:pt x="740" y="4696"/>
                    </a:lnTo>
                    <a:lnTo>
                      <a:pt x="629" y="6249"/>
                    </a:lnTo>
                    <a:lnTo>
                      <a:pt x="629" y="7876"/>
                    </a:lnTo>
                    <a:lnTo>
                      <a:pt x="629" y="9391"/>
                    </a:lnTo>
                    <a:cubicBezTo>
                      <a:pt x="629" y="9909"/>
                      <a:pt x="592" y="10427"/>
                      <a:pt x="555" y="10870"/>
                    </a:cubicBezTo>
                    <a:cubicBezTo>
                      <a:pt x="555" y="11129"/>
                      <a:pt x="481" y="11351"/>
                      <a:pt x="444" y="11573"/>
                    </a:cubicBezTo>
                    <a:cubicBezTo>
                      <a:pt x="444" y="11684"/>
                      <a:pt x="444" y="11758"/>
                      <a:pt x="407" y="11868"/>
                    </a:cubicBezTo>
                    <a:lnTo>
                      <a:pt x="370" y="11942"/>
                    </a:lnTo>
                    <a:lnTo>
                      <a:pt x="370" y="11953"/>
                    </a:lnTo>
                    <a:lnTo>
                      <a:pt x="370" y="11953"/>
                    </a:lnTo>
                    <a:lnTo>
                      <a:pt x="149" y="12238"/>
                    </a:lnTo>
                    <a:lnTo>
                      <a:pt x="186" y="12608"/>
                    </a:lnTo>
                    <a:cubicBezTo>
                      <a:pt x="259" y="13495"/>
                      <a:pt x="370" y="14419"/>
                      <a:pt x="518" y="15270"/>
                    </a:cubicBezTo>
                    <a:cubicBezTo>
                      <a:pt x="629" y="16194"/>
                      <a:pt x="777" y="17081"/>
                      <a:pt x="962" y="17969"/>
                    </a:cubicBezTo>
                    <a:cubicBezTo>
                      <a:pt x="1147" y="18856"/>
                      <a:pt x="1332" y="19780"/>
                      <a:pt x="1332" y="20520"/>
                    </a:cubicBezTo>
                    <a:cubicBezTo>
                      <a:pt x="1332" y="20889"/>
                      <a:pt x="1258" y="21185"/>
                      <a:pt x="925" y="21444"/>
                    </a:cubicBezTo>
                    <a:cubicBezTo>
                      <a:pt x="777" y="21555"/>
                      <a:pt x="555" y="21629"/>
                      <a:pt x="370" y="21814"/>
                    </a:cubicBezTo>
                    <a:cubicBezTo>
                      <a:pt x="186" y="21998"/>
                      <a:pt x="1" y="22220"/>
                      <a:pt x="1" y="22442"/>
                    </a:cubicBezTo>
                    <a:lnTo>
                      <a:pt x="186" y="22405"/>
                    </a:lnTo>
                    <a:cubicBezTo>
                      <a:pt x="223" y="22220"/>
                      <a:pt x="370" y="22035"/>
                      <a:pt x="555" y="21925"/>
                    </a:cubicBezTo>
                    <a:cubicBezTo>
                      <a:pt x="740" y="21851"/>
                      <a:pt x="962" y="21814"/>
                      <a:pt x="1147" y="21666"/>
                    </a:cubicBezTo>
                    <a:cubicBezTo>
                      <a:pt x="1553" y="21444"/>
                      <a:pt x="1812" y="21000"/>
                      <a:pt x="1886" y="20557"/>
                    </a:cubicBezTo>
                    <a:cubicBezTo>
                      <a:pt x="2034" y="19632"/>
                      <a:pt x="1886" y="18708"/>
                      <a:pt x="1812" y="17821"/>
                    </a:cubicBezTo>
                    <a:cubicBezTo>
                      <a:pt x="1553" y="16009"/>
                      <a:pt x="1369" y="14272"/>
                      <a:pt x="1258" y="12460"/>
                    </a:cubicBezTo>
                    <a:lnTo>
                      <a:pt x="1184" y="12571"/>
                    </a:lnTo>
                    <a:cubicBezTo>
                      <a:pt x="1369" y="12275"/>
                      <a:pt x="1443" y="12053"/>
                      <a:pt x="1480" y="11758"/>
                    </a:cubicBezTo>
                    <a:cubicBezTo>
                      <a:pt x="1516" y="11499"/>
                      <a:pt x="1516" y="11277"/>
                      <a:pt x="1553" y="10981"/>
                    </a:cubicBezTo>
                    <a:cubicBezTo>
                      <a:pt x="1627" y="10464"/>
                      <a:pt x="1627" y="9909"/>
                      <a:pt x="1627" y="9428"/>
                    </a:cubicBezTo>
                    <a:cubicBezTo>
                      <a:pt x="1553" y="8356"/>
                      <a:pt x="1480" y="7321"/>
                      <a:pt x="1480" y="6286"/>
                    </a:cubicBezTo>
                    <a:cubicBezTo>
                      <a:pt x="1443" y="4179"/>
                      <a:pt x="1443" y="2071"/>
                      <a:pt x="1516" y="1"/>
                    </a:cubicBezTo>
                    <a:close/>
                  </a:path>
                </a:pathLst>
              </a:custGeom>
              <a:solidFill>
                <a:srgbClr val="AB9D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1" name="Google Shape;25041;p56"/>
              <p:cNvSpPr/>
              <p:nvPr/>
            </p:nvSpPr>
            <p:spPr>
              <a:xfrm>
                <a:off x="1887500" y="4147775"/>
                <a:ext cx="1063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4253" h="1856" extrusionOk="0">
                    <a:moveTo>
                      <a:pt x="4105" y="0"/>
                    </a:moveTo>
                    <a:cubicBezTo>
                      <a:pt x="3957" y="185"/>
                      <a:pt x="3920" y="481"/>
                      <a:pt x="3883" y="703"/>
                    </a:cubicBezTo>
                    <a:cubicBezTo>
                      <a:pt x="3809" y="924"/>
                      <a:pt x="3772" y="1146"/>
                      <a:pt x="3698" y="1220"/>
                    </a:cubicBezTo>
                    <a:cubicBezTo>
                      <a:pt x="3587" y="1294"/>
                      <a:pt x="3143" y="1405"/>
                      <a:pt x="2737" y="1405"/>
                    </a:cubicBezTo>
                    <a:lnTo>
                      <a:pt x="1369" y="1442"/>
                    </a:lnTo>
                    <a:cubicBezTo>
                      <a:pt x="925" y="1479"/>
                      <a:pt x="445" y="1516"/>
                      <a:pt x="1" y="1627"/>
                    </a:cubicBezTo>
                    <a:cubicBezTo>
                      <a:pt x="804" y="1755"/>
                      <a:pt x="1606" y="1856"/>
                      <a:pt x="2409" y="1856"/>
                    </a:cubicBezTo>
                    <a:cubicBezTo>
                      <a:pt x="2531" y="1856"/>
                      <a:pt x="2652" y="1854"/>
                      <a:pt x="2774" y="1849"/>
                    </a:cubicBezTo>
                    <a:cubicBezTo>
                      <a:pt x="2996" y="1849"/>
                      <a:pt x="3217" y="1812"/>
                      <a:pt x="3476" y="1775"/>
                    </a:cubicBezTo>
                    <a:cubicBezTo>
                      <a:pt x="3698" y="1701"/>
                      <a:pt x="3920" y="1627"/>
                      <a:pt x="4068" y="1405"/>
                    </a:cubicBezTo>
                    <a:cubicBezTo>
                      <a:pt x="4253" y="924"/>
                      <a:pt x="4031" y="407"/>
                      <a:pt x="4142" y="0"/>
                    </a:cubicBezTo>
                    <a:close/>
                  </a:path>
                </a:pathLst>
              </a:custGeom>
              <a:solidFill>
                <a:srgbClr val="222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2" name="Google Shape;25042;p56"/>
              <p:cNvSpPr/>
              <p:nvPr/>
            </p:nvSpPr>
            <p:spPr>
              <a:xfrm>
                <a:off x="1887500" y="4148700"/>
                <a:ext cx="14825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593" h="1664" extrusionOk="0">
                    <a:moveTo>
                      <a:pt x="371" y="0"/>
                    </a:moveTo>
                    <a:lnTo>
                      <a:pt x="371" y="74"/>
                    </a:lnTo>
                    <a:cubicBezTo>
                      <a:pt x="223" y="296"/>
                      <a:pt x="149" y="555"/>
                      <a:pt x="75" y="850"/>
                    </a:cubicBezTo>
                    <a:cubicBezTo>
                      <a:pt x="38" y="1109"/>
                      <a:pt x="1" y="1405"/>
                      <a:pt x="1" y="1664"/>
                    </a:cubicBezTo>
                    <a:lnTo>
                      <a:pt x="38" y="1664"/>
                    </a:lnTo>
                    <a:cubicBezTo>
                      <a:pt x="223" y="1553"/>
                      <a:pt x="334" y="1442"/>
                      <a:pt x="408" y="1294"/>
                    </a:cubicBezTo>
                    <a:cubicBezTo>
                      <a:pt x="445" y="1183"/>
                      <a:pt x="519" y="1072"/>
                      <a:pt x="555" y="924"/>
                    </a:cubicBezTo>
                    <a:cubicBezTo>
                      <a:pt x="555" y="813"/>
                      <a:pt x="592" y="666"/>
                      <a:pt x="555" y="518"/>
                    </a:cubicBezTo>
                    <a:cubicBezTo>
                      <a:pt x="555" y="370"/>
                      <a:pt x="519" y="185"/>
                      <a:pt x="371" y="0"/>
                    </a:cubicBezTo>
                    <a:close/>
                  </a:path>
                </a:pathLst>
              </a:custGeom>
              <a:solidFill>
                <a:srgbClr val="5656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3" name="Google Shape;25043;p56"/>
              <p:cNvSpPr/>
              <p:nvPr/>
            </p:nvSpPr>
            <p:spPr>
              <a:xfrm>
                <a:off x="1856075" y="3608000"/>
                <a:ext cx="87850" cy="339225"/>
              </a:xfrm>
              <a:custGeom>
                <a:avLst/>
                <a:gdLst/>
                <a:ahLst/>
                <a:cxnLst/>
                <a:rect l="l" t="t" r="r" b="b"/>
                <a:pathLst>
                  <a:path w="3514" h="13569" extrusionOk="0">
                    <a:moveTo>
                      <a:pt x="1" y="0"/>
                    </a:moveTo>
                    <a:cubicBezTo>
                      <a:pt x="1" y="1035"/>
                      <a:pt x="149" y="1997"/>
                      <a:pt x="223" y="3032"/>
                    </a:cubicBezTo>
                    <a:cubicBezTo>
                      <a:pt x="371" y="3993"/>
                      <a:pt x="519" y="4991"/>
                      <a:pt x="703" y="5989"/>
                    </a:cubicBezTo>
                    <a:cubicBezTo>
                      <a:pt x="888" y="6988"/>
                      <a:pt x="1110" y="7949"/>
                      <a:pt x="1332" y="8947"/>
                    </a:cubicBezTo>
                    <a:cubicBezTo>
                      <a:pt x="1480" y="9391"/>
                      <a:pt x="1628" y="9908"/>
                      <a:pt x="1812" y="10426"/>
                    </a:cubicBezTo>
                    <a:lnTo>
                      <a:pt x="1960" y="10833"/>
                    </a:lnTo>
                    <a:cubicBezTo>
                      <a:pt x="2034" y="10981"/>
                      <a:pt x="2071" y="11091"/>
                      <a:pt x="2219" y="11350"/>
                    </a:cubicBezTo>
                    <a:lnTo>
                      <a:pt x="2404" y="11535"/>
                    </a:lnTo>
                    <a:lnTo>
                      <a:pt x="2441" y="11572"/>
                    </a:lnTo>
                    <a:lnTo>
                      <a:pt x="2589" y="11720"/>
                    </a:lnTo>
                    <a:cubicBezTo>
                      <a:pt x="2700" y="11757"/>
                      <a:pt x="2737" y="11831"/>
                      <a:pt x="2774" y="11905"/>
                    </a:cubicBezTo>
                    <a:cubicBezTo>
                      <a:pt x="2885" y="11979"/>
                      <a:pt x="2922" y="12090"/>
                      <a:pt x="2959" y="12275"/>
                    </a:cubicBezTo>
                    <a:cubicBezTo>
                      <a:pt x="2996" y="12459"/>
                      <a:pt x="3069" y="12681"/>
                      <a:pt x="3106" y="12903"/>
                    </a:cubicBezTo>
                    <a:lnTo>
                      <a:pt x="3217" y="13568"/>
                    </a:lnTo>
                    <a:lnTo>
                      <a:pt x="3513" y="11350"/>
                    </a:lnTo>
                    <a:cubicBezTo>
                      <a:pt x="3365" y="11091"/>
                      <a:pt x="3143" y="10981"/>
                      <a:pt x="2996" y="10796"/>
                    </a:cubicBezTo>
                    <a:cubicBezTo>
                      <a:pt x="2922" y="10611"/>
                      <a:pt x="2811" y="10352"/>
                      <a:pt x="2737" y="10130"/>
                    </a:cubicBezTo>
                    <a:cubicBezTo>
                      <a:pt x="2552" y="9687"/>
                      <a:pt x="2404" y="9169"/>
                      <a:pt x="2256" y="8688"/>
                    </a:cubicBezTo>
                    <a:cubicBezTo>
                      <a:pt x="1997" y="7764"/>
                      <a:pt x="1702" y="6803"/>
                      <a:pt x="1480" y="5842"/>
                    </a:cubicBezTo>
                    <a:cubicBezTo>
                      <a:pt x="962" y="3882"/>
                      <a:pt x="519" y="1960"/>
                      <a:pt x="112" y="0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4" name="Google Shape;25044;p56"/>
              <p:cNvSpPr/>
              <p:nvPr/>
            </p:nvSpPr>
            <p:spPr>
              <a:xfrm>
                <a:off x="1859775" y="3603375"/>
                <a:ext cx="122025" cy="543500"/>
              </a:xfrm>
              <a:custGeom>
                <a:avLst/>
                <a:gdLst/>
                <a:ahLst/>
                <a:cxnLst/>
                <a:rect l="l" t="t" r="r" b="b"/>
                <a:pathLst>
                  <a:path w="4881" h="21740" extrusionOk="0">
                    <a:moveTo>
                      <a:pt x="1" y="0"/>
                    </a:moveTo>
                    <a:lnTo>
                      <a:pt x="1" y="111"/>
                    </a:lnTo>
                    <a:cubicBezTo>
                      <a:pt x="21" y="170"/>
                      <a:pt x="41" y="229"/>
                      <a:pt x="61" y="287"/>
                    </a:cubicBezTo>
                    <a:lnTo>
                      <a:pt x="61" y="287"/>
                    </a:lnTo>
                    <a:cubicBezTo>
                      <a:pt x="41" y="192"/>
                      <a:pt x="21" y="96"/>
                      <a:pt x="1" y="0"/>
                    </a:cubicBezTo>
                    <a:close/>
                    <a:moveTo>
                      <a:pt x="61" y="287"/>
                    </a:moveTo>
                    <a:lnTo>
                      <a:pt x="61" y="287"/>
                    </a:lnTo>
                    <a:cubicBezTo>
                      <a:pt x="451" y="2148"/>
                      <a:pt x="875" y="3978"/>
                      <a:pt x="1332" y="5842"/>
                    </a:cubicBezTo>
                    <a:cubicBezTo>
                      <a:pt x="1554" y="6803"/>
                      <a:pt x="1775" y="7764"/>
                      <a:pt x="2071" y="8762"/>
                    </a:cubicBezTo>
                    <a:cubicBezTo>
                      <a:pt x="2219" y="9206"/>
                      <a:pt x="2330" y="9724"/>
                      <a:pt x="2515" y="10167"/>
                    </a:cubicBezTo>
                    <a:cubicBezTo>
                      <a:pt x="2626" y="10426"/>
                      <a:pt x="2700" y="10648"/>
                      <a:pt x="2848" y="10870"/>
                    </a:cubicBezTo>
                    <a:cubicBezTo>
                      <a:pt x="3032" y="11055"/>
                      <a:pt x="3217" y="11239"/>
                      <a:pt x="3365" y="11424"/>
                    </a:cubicBezTo>
                    <a:cubicBezTo>
                      <a:pt x="3624" y="11831"/>
                      <a:pt x="3735" y="12349"/>
                      <a:pt x="3809" y="12829"/>
                    </a:cubicBezTo>
                    <a:lnTo>
                      <a:pt x="4105" y="14308"/>
                    </a:lnTo>
                    <a:cubicBezTo>
                      <a:pt x="4252" y="15269"/>
                      <a:pt x="4437" y="16267"/>
                      <a:pt x="4511" y="17266"/>
                    </a:cubicBezTo>
                    <a:cubicBezTo>
                      <a:pt x="4548" y="17746"/>
                      <a:pt x="4548" y="18227"/>
                      <a:pt x="4474" y="18708"/>
                    </a:cubicBezTo>
                    <a:cubicBezTo>
                      <a:pt x="4363" y="19188"/>
                      <a:pt x="4142" y="19706"/>
                      <a:pt x="3698" y="19891"/>
                    </a:cubicBezTo>
                    <a:cubicBezTo>
                      <a:pt x="3217" y="20075"/>
                      <a:pt x="2774" y="20260"/>
                      <a:pt x="2330" y="20519"/>
                    </a:cubicBezTo>
                    <a:cubicBezTo>
                      <a:pt x="1923" y="20852"/>
                      <a:pt x="1591" y="21259"/>
                      <a:pt x="1406" y="21739"/>
                    </a:cubicBezTo>
                    <a:lnTo>
                      <a:pt x="1480" y="21739"/>
                    </a:lnTo>
                    <a:cubicBezTo>
                      <a:pt x="1701" y="21259"/>
                      <a:pt x="2034" y="20889"/>
                      <a:pt x="2441" y="20667"/>
                    </a:cubicBezTo>
                    <a:cubicBezTo>
                      <a:pt x="2811" y="20445"/>
                      <a:pt x="3254" y="20297"/>
                      <a:pt x="3772" y="20149"/>
                    </a:cubicBezTo>
                    <a:cubicBezTo>
                      <a:pt x="4068" y="20075"/>
                      <a:pt x="4326" y="19817"/>
                      <a:pt x="4474" y="19595"/>
                    </a:cubicBezTo>
                    <a:cubicBezTo>
                      <a:pt x="4659" y="19373"/>
                      <a:pt x="4733" y="19114"/>
                      <a:pt x="4807" y="18818"/>
                    </a:cubicBezTo>
                    <a:cubicBezTo>
                      <a:pt x="4881" y="18264"/>
                      <a:pt x="4881" y="17746"/>
                      <a:pt x="4881" y="17266"/>
                    </a:cubicBezTo>
                    <a:cubicBezTo>
                      <a:pt x="4844" y="16231"/>
                      <a:pt x="4659" y="15232"/>
                      <a:pt x="4511" y="14234"/>
                    </a:cubicBezTo>
                    <a:lnTo>
                      <a:pt x="4289" y="12755"/>
                    </a:lnTo>
                    <a:cubicBezTo>
                      <a:pt x="4252" y="12496"/>
                      <a:pt x="4178" y="12275"/>
                      <a:pt x="4105" y="11979"/>
                    </a:cubicBezTo>
                    <a:cubicBezTo>
                      <a:pt x="4068" y="11683"/>
                      <a:pt x="3920" y="11424"/>
                      <a:pt x="3735" y="11129"/>
                    </a:cubicBezTo>
                    <a:cubicBezTo>
                      <a:pt x="3624" y="11018"/>
                      <a:pt x="3550" y="10907"/>
                      <a:pt x="3439" y="10833"/>
                    </a:cubicBezTo>
                    <a:lnTo>
                      <a:pt x="3328" y="10685"/>
                    </a:lnTo>
                    <a:lnTo>
                      <a:pt x="3254" y="10648"/>
                    </a:lnTo>
                    <a:cubicBezTo>
                      <a:pt x="3180" y="10537"/>
                      <a:pt x="3069" y="10315"/>
                      <a:pt x="2995" y="10093"/>
                    </a:cubicBezTo>
                    <a:cubicBezTo>
                      <a:pt x="2811" y="9613"/>
                      <a:pt x="2663" y="9169"/>
                      <a:pt x="2515" y="8688"/>
                    </a:cubicBezTo>
                    <a:cubicBezTo>
                      <a:pt x="2219" y="7727"/>
                      <a:pt x="1997" y="6803"/>
                      <a:pt x="1701" y="5842"/>
                    </a:cubicBezTo>
                    <a:lnTo>
                      <a:pt x="888" y="2958"/>
                    </a:lnTo>
                    <a:cubicBezTo>
                      <a:pt x="576" y="2056"/>
                      <a:pt x="361" y="1186"/>
                      <a:pt x="61" y="287"/>
                    </a:cubicBezTo>
                    <a:close/>
                  </a:path>
                </a:pathLst>
              </a:custGeom>
              <a:solidFill>
                <a:srgbClr val="EAE6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5" name="Google Shape;25045;p56"/>
              <p:cNvSpPr/>
              <p:nvPr/>
            </p:nvSpPr>
            <p:spPr>
              <a:xfrm>
                <a:off x="1767350" y="4144075"/>
                <a:ext cx="92450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944" extrusionOk="0">
                    <a:moveTo>
                      <a:pt x="3587" y="0"/>
                    </a:moveTo>
                    <a:cubicBezTo>
                      <a:pt x="3547" y="139"/>
                      <a:pt x="3518" y="257"/>
                      <a:pt x="3488" y="371"/>
                    </a:cubicBezTo>
                    <a:lnTo>
                      <a:pt x="3488" y="371"/>
                    </a:lnTo>
                    <a:cubicBezTo>
                      <a:pt x="2896" y="378"/>
                      <a:pt x="2338" y="444"/>
                      <a:pt x="1812" y="444"/>
                    </a:cubicBezTo>
                    <a:cubicBezTo>
                      <a:pt x="1184" y="444"/>
                      <a:pt x="629" y="444"/>
                      <a:pt x="1" y="296"/>
                    </a:cubicBezTo>
                    <a:lnTo>
                      <a:pt x="1" y="296"/>
                    </a:lnTo>
                    <a:cubicBezTo>
                      <a:pt x="223" y="555"/>
                      <a:pt x="555" y="703"/>
                      <a:pt x="777" y="740"/>
                    </a:cubicBezTo>
                    <a:cubicBezTo>
                      <a:pt x="1110" y="851"/>
                      <a:pt x="1406" y="925"/>
                      <a:pt x="1738" y="925"/>
                    </a:cubicBezTo>
                    <a:cubicBezTo>
                      <a:pt x="1858" y="938"/>
                      <a:pt x="1977" y="944"/>
                      <a:pt x="2095" y="944"/>
                    </a:cubicBezTo>
                    <a:cubicBezTo>
                      <a:pt x="2630" y="944"/>
                      <a:pt x="3146" y="817"/>
                      <a:pt x="3661" y="666"/>
                    </a:cubicBezTo>
                    <a:lnTo>
                      <a:pt x="3698" y="666"/>
                    </a:lnTo>
                    <a:lnTo>
                      <a:pt x="3698" y="629"/>
                    </a:lnTo>
                    <a:cubicBezTo>
                      <a:pt x="3698" y="444"/>
                      <a:pt x="3661" y="185"/>
                      <a:pt x="3661" y="0"/>
                    </a:cubicBezTo>
                    <a:close/>
                  </a:path>
                </a:pathLst>
              </a:custGeom>
              <a:solidFill>
                <a:srgbClr val="222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6" name="Google Shape;25046;p56"/>
              <p:cNvSpPr/>
              <p:nvPr/>
            </p:nvSpPr>
            <p:spPr>
              <a:xfrm>
                <a:off x="1767350" y="4120050"/>
                <a:ext cx="185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4" extrusionOk="0">
                    <a:moveTo>
                      <a:pt x="592" y="0"/>
                    </a:moveTo>
                    <a:cubicBezTo>
                      <a:pt x="407" y="185"/>
                      <a:pt x="333" y="370"/>
                      <a:pt x="223" y="592"/>
                    </a:cubicBezTo>
                    <a:cubicBezTo>
                      <a:pt x="149" y="850"/>
                      <a:pt x="38" y="1072"/>
                      <a:pt x="1" y="1294"/>
                    </a:cubicBezTo>
                    <a:lnTo>
                      <a:pt x="38" y="1294"/>
                    </a:lnTo>
                    <a:cubicBezTo>
                      <a:pt x="223" y="1220"/>
                      <a:pt x="370" y="1146"/>
                      <a:pt x="444" y="1072"/>
                    </a:cubicBezTo>
                    <a:cubicBezTo>
                      <a:pt x="592" y="961"/>
                      <a:pt x="629" y="887"/>
                      <a:pt x="703" y="776"/>
                    </a:cubicBezTo>
                    <a:cubicBezTo>
                      <a:pt x="740" y="702"/>
                      <a:pt x="740" y="592"/>
                      <a:pt x="740" y="481"/>
                    </a:cubicBezTo>
                    <a:cubicBezTo>
                      <a:pt x="740" y="333"/>
                      <a:pt x="703" y="185"/>
                      <a:pt x="592" y="0"/>
                    </a:cubicBezTo>
                    <a:close/>
                  </a:path>
                </a:pathLst>
              </a:custGeom>
              <a:solidFill>
                <a:srgbClr val="5656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7" name="Google Shape;25047;p56"/>
              <p:cNvSpPr/>
              <p:nvPr/>
            </p:nvSpPr>
            <p:spPr>
              <a:xfrm>
                <a:off x="1781225" y="3615375"/>
                <a:ext cx="106300" cy="503775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20151" extrusionOk="0">
                    <a:moveTo>
                      <a:pt x="1183" y="1"/>
                    </a:moveTo>
                    <a:lnTo>
                      <a:pt x="1183" y="38"/>
                    </a:lnTo>
                    <a:lnTo>
                      <a:pt x="2071" y="5768"/>
                    </a:lnTo>
                    <a:cubicBezTo>
                      <a:pt x="2219" y="6730"/>
                      <a:pt x="2403" y="7691"/>
                      <a:pt x="2588" y="8615"/>
                    </a:cubicBezTo>
                    <a:cubicBezTo>
                      <a:pt x="2662" y="9096"/>
                      <a:pt x="2810" y="9539"/>
                      <a:pt x="2958" y="10020"/>
                    </a:cubicBezTo>
                    <a:cubicBezTo>
                      <a:pt x="3106" y="10464"/>
                      <a:pt x="3291" y="10944"/>
                      <a:pt x="3586" y="11314"/>
                    </a:cubicBezTo>
                    <a:lnTo>
                      <a:pt x="3586" y="11277"/>
                    </a:lnTo>
                    <a:cubicBezTo>
                      <a:pt x="3697" y="12127"/>
                      <a:pt x="3771" y="13015"/>
                      <a:pt x="3771" y="13902"/>
                    </a:cubicBezTo>
                    <a:cubicBezTo>
                      <a:pt x="3771" y="14789"/>
                      <a:pt x="3771" y="15640"/>
                      <a:pt x="3586" y="16527"/>
                    </a:cubicBezTo>
                    <a:cubicBezTo>
                      <a:pt x="3513" y="16934"/>
                      <a:pt x="3365" y="17377"/>
                      <a:pt x="3143" y="17747"/>
                    </a:cubicBezTo>
                    <a:cubicBezTo>
                      <a:pt x="2921" y="18117"/>
                      <a:pt x="2440" y="18228"/>
                      <a:pt x="2071" y="18486"/>
                    </a:cubicBezTo>
                    <a:cubicBezTo>
                      <a:pt x="1701" y="18671"/>
                      <a:pt x="1294" y="18856"/>
                      <a:pt x="925" y="19115"/>
                    </a:cubicBezTo>
                    <a:cubicBezTo>
                      <a:pt x="555" y="19411"/>
                      <a:pt x="222" y="19706"/>
                      <a:pt x="0" y="20076"/>
                    </a:cubicBezTo>
                    <a:lnTo>
                      <a:pt x="37" y="20150"/>
                    </a:lnTo>
                    <a:cubicBezTo>
                      <a:pt x="333" y="19780"/>
                      <a:pt x="629" y="19485"/>
                      <a:pt x="998" y="19263"/>
                    </a:cubicBezTo>
                    <a:cubicBezTo>
                      <a:pt x="1368" y="19078"/>
                      <a:pt x="1812" y="18893"/>
                      <a:pt x="2219" y="18708"/>
                    </a:cubicBezTo>
                    <a:cubicBezTo>
                      <a:pt x="2403" y="18634"/>
                      <a:pt x="2625" y="18523"/>
                      <a:pt x="2810" y="18449"/>
                    </a:cubicBezTo>
                    <a:cubicBezTo>
                      <a:pt x="3032" y="18338"/>
                      <a:pt x="3291" y="18117"/>
                      <a:pt x="3402" y="17932"/>
                    </a:cubicBezTo>
                    <a:cubicBezTo>
                      <a:pt x="3697" y="17525"/>
                      <a:pt x="3845" y="17044"/>
                      <a:pt x="3956" y="16601"/>
                    </a:cubicBezTo>
                    <a:cubicBezTo>
                      <a:pt x="4215" y="15677"/>
                      <a:pt x="4252" y="14789"/>
                      <a:pt x="4252" y="13865"/>
                    </a:cubicBezTo>
                    <a:cubicBezTo>
                      <a:pt x="4215" y="12941"/>
                      <a:pt x="4141" y="12053"/>
                      <a:pt x="4067" y="11129"/>
                    </a:cubicBezTo>
                    <a:lnTo>
                      <a:pt x="4067" y="11055"/>
                    </a:lnTo>
                    <a:lnTo>
                      <a:pt x="3956" y="10944"/>
                    </a:lnTo>
                    <a:cubicBezTo>
                      <a:pt x="3513" y="10316"/>
                      <a:pt x="3217" y="9392"/>
                      <a:pt x="2995" y="8467"/>
                    </a:cubicBezTo>
                    <a:cubicBezTo>
                      <a:pt x="2773" y="7543"/>
                      <a:pt x="2588" y="6545"/>
                      <a:pt x="2403" y="5621"/>
                    </a:cubicBezTo>
                    <a:lnTo>
                      <a:pt x="1849" y="2811"/>
                    </a:lnTo>
                    <a:cubicBezTo>
                      <a:pt x="1664" y="1886"/>
                      <a:pt x="1442" y="925"/>
                      <a:pt x="1183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8" name="Google Shape;25048;p56"/>
              <p:cNvSpPr/>
              <p:nvPr/>
            </p:nvSpPr>
            <p:spPr>
              <a:xfrm>
                <a:off x="1710975" y="2852875"/>
                <a:ext cx="439975" cy="339225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3569" extrusionOk="0">
                    <a:moveTo>
                      <a:pt x="37" y="0"/>
                    </a:moveTo>
                    <a:lnTo>
                      <a:pt x="1" y="74"/>
                    </a:lnTo>
                    <a:cubicBezTo>
                      <a:pt x="1184" y="666"/>
                      <a:pt x="2256" y="1516"/>
                      <a:pt x="3217" y="2440"/>
                    </a:cubicBezTo>
                    <a:cubicBezTo>
                      <a:pt x="4178" y="3364"/>
                      <a:pt x="5066" y="4400"/>
                      <a:pt x="5916" y="5398"/>
                    </a:cubicBezTo>
                    <a:cubicBezTo>
                      <a:pt x="6729" y="6470"/>
                      <a:pt x="7506" y="7505"/>
                      <a:pt x="8356" y="8577"/>
                    </a:cubicBezTo>
                    <a:cubicBezTo>
                      <a:pt x="9169" y="9650"/>
                      <a:pt x="9983" y="10759"/>
                      <a:pt x="10833" y="11794"/>
                    </a:cubicBezTo>
                    <a:cubicBezTo>
                      <a:pt x="11942" y="12016"/>
                      <a:pt x="13051" y="12348"/>
                      <a:pt x="14160" y="12607"/>
                    </a:cubicBezTo>
                    <a:cubicBezTo>
                      <a:pt x="14715" y="12755"/>
                      <a:pt x="15269" y="12903"/>
                      <a:pt x="15824" y="13088"/>
                    </a:cubicBezTo>
                    <a:cubicBezTo>
                      <a:pt x="16379" y="13273"/>
                      <a:pt x="16933" y="13421"/>
                      <a:pt x="17488" y="13568"/>
                    </a:cubicBezTo>
                    <a:lnTo>
                      <a:pt x="17599" y="13494"/>
                    </a:lnTo>
                    <a:cubicBezTo>
                      <a:pt x="17081" y="13273"/>
                      <a:pt x="16563" y="13014"/>
                      <a:pt x="16009" y="12792"/>
                    </a:cubicBezTo>
                    <a:cubicBezTo>
                      <a:pt x="15454" y="12570"/>
                      <a:pt x="14974" y="12348"/>
                      <a:pt x="14419" y="12164"/>
                    </a:cubicBezTo>
                    <a:lnTo>
                      <a:pt x="12755" y="11609"/>
                    </a:lnTo>
                    <a:cubicBezTo>
                      <a:pt x="12266" y="11446"/>
                      <a:pt x="11776" y="11283"/>
                      <a:pt x="11287" y="11145"/>
                    </a:cubicBezTo>
                    <a:lnTo>
                      <a:pt x="11287" y="11145"/>
                    </a:lnTo>
                    <a:cubicBezTo>
                      <a:pt x="10945" y="10696"/>
                      <a:pt x="10578" y="10191"/>
                      <a:pt x="10241" y="9686"/>
                    </a:cubicBezTo>
                    <a:lnTo>
                      <a:pt x="9058" y="8097"/>
                    </a:lnTo>
                    <a:cubicBezTo>
                      <a:pt x="8208" y="7025"/>
                      <a:pt x="7395" y="5952"/>
                      <a:pt x="6507" y="4954"/>
                    </a:cubicBezTo>
                    <a:cubicBezTo>
                      <a:pt x="5583" y="3882"/>
                      <a:pt x="4659" y="2921"/>
                      <a:pt x="3587" y="2034"/>
                    </a:cubicBezTo>
                    <a:cubicBezTo>
                      <a:pt x="3328" y="1812"/>
                      <a:pt x="3032" y="1627"/>
                      <a:pt x="2773" y="1368"/>
                    </a:cubicBezTo>
                    <a:cubicBezTo>
                      <a:pt x="2478" y="1183"/>
                      <a:pt x="2145" y="998"/>
                      <a:pt x="1886" y="814"/>
                    </a:cubicBezTo>
                    <a:cubicBezTo>
                      <a:pt x="1331" y="481"/>
                      <a:pt x="666" y="185"/>
                      <a:pt x="37" y="0"/>
                    </a:cubicBezTo>
                    <a:close/>
                  </a:path>
                </a:pathLst>
              </a:custGeom>
              <a:solidFill>
                <a:srgbClr val="B2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9" name="Google Shape;25049;p56"/>
              <p:cNvSpPr/>
              <p:nvPr/>
            </p:nvSpPr>
            <p:spPr>
              <a:xfrm>
                <a:off x="1710975" y="2852875"/>
                <a:ext cx="437200" cy="338300"/>
              </a:xfrm>
              <a:custGeom>
                <a:avLst/>
                <a:gdLst/>
                <a:ahLst/>
                <a:cxnLst/>
                <a:rect l="l" t="t" r="r" b="b"/>
                <a:pathLst>
                  <a:path w="17488" h="13532" extrusionOk="0">
                    <a:moveTo>
                      <a:pt x="1" y="0"/>
                    </a:moveTo>
                    <a:lnTo>
                      <a:pt x="1" y="37"/>
                    </a:lnTo>
                    <a:cubicBezTo>
                      <a:pt x="1147" y="740"/>
                      <a:pt x="2145" y="1590"/>
                      <a:pt x="3069" y="2514"/>
                    </a:cubicBezTo>
                    <a:cubicBezTo>
                      <a:pt x="4067" y="3438"/>
                      <a:pt x="4881" y="4511"/>
                      <a:pt x="5731" y="5546"/>
                    </a:cubicBezTo>
                    <a:cubicBezTo>
                      <a:pt x="6544" y="6581"/>
                      <a:pt x="7321" y="7653"/>
                      <a:pt x="8171" y="8725"/>
                    </a:cubicBezTo>
                    <a:cubicBezTo>
                      <a:pt x="8984" y="9797"/>
                      <a:pt x="9798" y="10907"/>
                      <a:pt x="10722" y="11905"/>
                    </a:cubicBezTo>
                    <a:lnTo>
                      <a:pt x="10759" y="11942"/>
                    </a:lnTo>
                    <a:lnTo>
                      <a:pt x="10833" y="11942"/>
                    </a:lnTo>
                    <a:lnTo>
                      <a:pt x="12497" y="12311"/>
                    </a:lnTo>
                    <a:lnTo>
                      <a:pt x="14160" y="12718"/>
                    </a:lnTo>
                    <a:lnTo>
                      <a:pt x="15824" y="13125"/>
                    </a:lnTo>
                    <a:cubicBezTo>
                      <a:pt x="16379" y="13273"/>
                      <a:pt x="16933" y="13457"/>
                      <a:pt x="17488" y="13531"/>
                    </a:cubicBezTo>
                    <a:cubicBezTo>
                      <a:pt x="17007" y="13347"/>
                      <a:pt x="16416" y="13162"/>
                      <a:pt x="15935" y="12940"/>
                    </a:cubicBezTo>
                    <a:cubicBezTo>
                      <a:pt x="15380" y="12792"/>
                      <a:pt x="14826" y="12607"/>
                      <a:pt x="14271" y="12459"/>
                    </a:cubicBezTo>
                    <a:lnTo>
                      <a:pt x="10944" y="11646"/>
                    </a:lnTo>
                    <a:cubicBezTo>
                      <a:pt x="10057" y="10611"/>
                      <a:pt x="9317" y="9502"/>
                      <a:pt x="8504" y="8429"/>
                    </a:cubicBezTo>
                    <a:cubicBezTo>
                      <a:pt x="7653" y="7320"/>
                      <a:pt x="6840" y="6285"/>
                      <a:pt x="5990" y="5250"/>
                    </a:cubicBezTo>
                    <a:cubicBezTo>
                      <a:pt x="5102" y="4252"/>
                      <a:pt x="4252" y="3217"/>
                      <a:pt x="3254" y="2292"/>
                    </a:cubicBezTo>
                    <a:cubicBezTo>
                      <a:pt x="2293" y="1368"/>
                      <a:pt x="1184" y="555"/>
                      <a:pt x="1" y="0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0" name="Google Shape;25050;p56"/>
              <p:cNvSpPr/>
              <p:nvPr/>
            </p:nvSpPr>
            <p:spPr>
              <a:xfrm>
                <a:off x="2150000" y="3113875"/>
                <a:ext cx="6017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24069" h="3985" extrusionOk="0">
                    <a:moveTo>
                      <a:pt x="16023" y="1"/>
                    </a:moveTo>
                    <a:cubicBezTo>
                      <a:pt x="14696" y="1"/>
                      <a:pt x="13364" y="221"/>
                      <a:pt x="12090" y="614"/>
                    </a:cubicBezTo>
                    <a:cubicBezTo>
                      <a:pt x="11092" y="873"/>
                      <a:pt x="10094" y="1280"/>
                      <a:pt x="9132" y="1760"/>
                    </a:cubicBezTo>
                    <a:cubicBezTo>
                      <a:pt x="8208" y="2167"/>
                      <a:pt x="7247" y="2537"/>
                      <a:pt x="6212" y="2870"/>
                    </a:cubicBezTo>
                    <a:cubicBezTo>
                      <a:pt x="5213" y="3202"/>
                      <a:pt x="4178" y="3387"/>
                      <a:pt x="3143" y="3424"/>
                    </a:cubicBezTo>
                    <a:cubicBezTo>
                      <a:pt x="3037" y="3428"/>
                      <a:pt x="2931" y="3430"/>
                      <a:pt x="2825" y="3430"/>
                    </a:cubicBezTo>
                    <a:cubicBezTo>
                      <a:pt x="1890" y="3430"/>
                      <a:pt x="934" y="3287"/>
                      <a:pt x="38" y="3054"/>
                    </a:cubicBezTo>
                    <a:lnTo>
                      <a:pt x="1" y="3128"/>
                    </a:lnTo>
                    <a:cubicBezTo>
                      <a:pt x="962" y="3609"/>
                      <a:pt x="2034" y="3868"/>
                      <a:pt x="3143" y="3979"/>
                    </a:cubicBezTo>
                    <a:cubicBezTo>
                      <a:pt x="3258" y="3983"/>
                      <a:pt x="3372" y="3984"/>
                      <a:pt x="3486" y="3984"/>
                    </a:cubicBezTo>
                    <a:cubicBezTo>
                      <a:pt x="4480" y="3984"/>
                      <a:pt x="5468" y="3845"/>
                      <a:pt x="6397" y="3646"/>
                    </a:cubicBezTo>
                    <a:cubicBezTo>
                      <a:pt x="7469" y="3424"/>
                      <a:pt x="8504" y="3054"/>
                      <a:pt x="9502" y="2648"/>
                    </a:cubicBezTo>
                    <a:cubicBezTo>
                      <a:pt x="10463" y="2204"/>
                      <a:pt x="11351" y="1834"/>
                      <a:pt x="12312" y="1576"/>
                    </a:cubicBezTo>
                    <a:cubicBezTo>
                      <a:pt x="13310" y="1243"/>
                      <a:pt x="14271" y="1058"/>
                      <a:pt x="15233" y="984"/>
                    </a:cubicBezTo>
                    <a:cubicBezTo>
                      <a:pt x="15635" y="938"/>
                      <a:pt x="16051" y="917"/>
                      <a:pt x="16468" y="917"/>
                    </a:cubicBezTo>
                    <a:cubicBezTo>
                      <a:pt x="17048" y="917"/>
                      <a:pt x="17632" y="957"/>
                      <a:pt x="18190" y="1021"/>
                    </a:cubicBezTo>
                    <a:cubicBezTo>
                      <a:pt x="19151" y="1169"/>
                      <a:pt x="20150" y="1391"/>
                      <a:pt x="21111" y="1724"/>
                    </a:cubicBezTo>
                    <a:cubicBezTo>
                      <a:pt x="22072" y="2019"/>
                      <a:pt x="22996" y="2500"/>
                      <a:pt x="23921" y="3017"/>
                    </a:cubicBezTo>
                    <a:lnTo>
                      <a:pt x="24069" y="2907"/>
                    </a:lnTo>
                    <a:cubicBezTo>
                      <a:pt x="22405" y="1576"/>
                      <a:pt x="20445" y="651"/>
                      <a:pt x="18375" y="245"/>
                    </a:cubicBezTo>
                    <a:cubicBezTo>
                      <a:pt x="17602" y="79"/>
                      <a:pt x="16813" y="1"/>
                      <a:pt x="16023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1" name="Google Shape;25051;p56"/>
              <p:cNvSpPr/>
              <p:nvPr/>
            </p:nvSpPr>
            <p:spPr>
              <a:xfrm>
                <a:off x="2750775" y="3187450"/>
                <a:ext cx="90600" cy="165475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6619" extrusionOk="0">
                    <a:moveTo>
                      <a:pt x="38" y="1"/>
                    </a:moveTo>
                    <a:lnTo>
                      <a:pt x="1" y="74"/>
                    </a:lnTo>
                    <a:cubicBezTo>
                      <a:pt x="777" y="1073"/>
                      <a:pt x="1479" y="2108"/>
                      <a:pt x="2034" y="3217"/>
                    </a:cubicBezTo>
                    <a:cubicBezTo>
                      <a:pt x="2589" y="4326"/>
                      <a:pt x="3032" y="5472"/>
                      <a:pt x="3624" y="6618"/>
                    </a:cubicBezTo>
                    <a:cubicBezTo>
                      <a:pt x="3291" y="5361"/>
                      <a:pt x="2958" y="4141"/>
                      <a:pt x="2367" y="3032"/>
                    </a:cubicBezTo>
                    <a:cubicBezTo>
                      <a:pt x="1775" y="1849"/>
                      <a:pt x="999" y="851"/>
                      <a:pt x="38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2" name="Google Shape;25052;p56"/>
              <p:cNvSpPr/>
              <p:nvPr/>
            </p:nvSpPr>
            <p:spPr>
              <a:xfrm>
                <a:off x="2761875" y="3267875"/>
                <a:ext cx="5640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3808" extrusionOk="0">
                    <a:moveTo>
                      <a:pt x="0" y="0"/>
                    </a:moveTo>
                    <a:cubicBezTo>
                      <a:pt x="555" y="481"/>
                      <a:pt x="998" y="1146"/>
                      <a:pt x="1331" y="1738"/>
                    </a:cubicBezTo>
                    <a:cubicBezTo>
                      <a:pt x="1701" y="2366"/>
                      <a:pt x="2034" y="3069"/>
                      <a:pt x="2218" y="3808"/>
                    </a:cubicBezTo>
                    <a:lnTo>
                      <a:pt x="2255" y="3808"/>
                    </a:lnTo>
                    <a:cubicBezTo>
                      <a:pt x="2255" y="3401"/>
                      <a:pt x="2181" y="3032"/>
                      <a:pt x="2071" y="2662"/>
                    </a:cubicBezTo>
                    <a:cubicBezTo>
                      <a:pt x="1923" y="2292"/>
                      <a:pt x="1812" y="1959"/>
                      <a:pt x="1627" y="1590"/>
                    </a:cubicBezTo>
                    <a:cubicBezTo>
                      <a:pt x="1405" y="1294"/>
                      <a:pt x="1220" y="961"/>
                      <a:pt x="924" y="665"/>
                    </a:cubicBezTo>
                    <a:cubicBezTo>
                      <a:pt x="666" y="407"/>
                      <a:pt x="370" y="148"/>
                      <a:pt x="0" y="0"/>
                    </a:cubicBezTo>
                    <a:close/>
                  </a:path>
                </a:pathLst>
              </a:custGeom>
              <a:solidFill>
                <a:srgbClr val="A996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3" name="Google Shape;25053;p56"/>
              <p:cNvSpPr/>
              <p:nvPr/>
            </p:nvSpPr>
            <p:spPr>
              <a:xfrm>
                <a:off x="2696250" y="3266025"/>
                <a:ext cx="94300" cy="89562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35825" extrusionOk="0">
                    <a:moveTo>
                      <a:pt x="2662" y="21332"/>
                    </a:moveTo>
                    <a:lnTo>
                      <a:pt x="2662" y="21369"/>
                    </a:lnTo>
                    <a:lnTo>
                      <a:pt x="2662" y="21406"/>
                    </a:lnTo>
                    <a:cubicBezTo>
                      <a:pt x="2659" y="21409"/>
                      <a:pt x="2657" y="21411"/>
                      <a:pt x="2655" y="21412"/>
                    </a:cubicBezTo>
                    <a:lnTo>
                      <a:pt x="2655" y="21412"/>
                    </a:lnTo>
                    <a:cubicBezTo>
                      <a:pt x="2657" y="21399"/>
                      <a:pt x="2659" y="21385"/>
                      <a:pt x="2662" y="21369"/>
                    </a:cubicBezTo>
                    <a:lnTo>
                      <a:pt x="2662" y="21369"/>
                    </a:lnTo>
                    <a:lnTo>
                      <a:pt x="2646" y="21402"/>
                    </a:lnTo>
                    <a:lnTo>
                      <a:pt x="2646" y="21402"/>
                    </a:lnTo>
                    <a:cubicBezTo>
                      <a:pt x="2646" y="21379"/>
                      <a:pt x="2662" y="21332"/>
                      <a:pt x="2662" y="21332"/>
                    </a:cubicBezTo>
                    <a:close/>
                    <a:moveTo>
                      <a:pt x="2652" y="21492"/>
                    </a:moveTo>
                    <a:cubicBezTo>
                      <a:pt x="2660" y="21509"/>
                      <a:pt x="2661" y="21519"/>
                      <a:pt x="2659" y="21519"/>
                    </a:cubicBezTo>
                    <a:cubicBezTo>
                      <a:pt x="2658" y="21519"/>
                      <a:pt x="2654" y="21510"/>
                      <a:pt x="2652" y="21492"/>
                    </a:cubicBezTo>
                    <a:close/>
                    <a:moveTo>
                      <a:pt x="2773" y="0"/>
                    </a:moveTo>
                    <a:lnTo>
                      <a:pt x="2662" y="74"/>
                    </a:lnTo>
                    <a:cubicBezTo>
                      <a:pt x="2810" y="850"/>
                      <a:pt x="2958" y="1627"/>
                      <a:pt x="2995" y="2403"/>
                    </a:cubicBezTo>
                    <a:cubicBezTo>
                      <a:pt x="3032" y="3217"/>
                      <a:pt x="3032" y="3956"/>
                      <a:pt x="2958" y="4732"/>
                    </a:cubicBezTo>
                    <a:cubicBezTo>
                      <a:pt x="2810" y="6248"/>
                      <a:pt x="2403" y="7727"/>
                      <a:pt x="1923" y="9206"/>
                    </a:cubicBezTo>
                    <a:cubicBezTo>
                      <a:pt x="1442" y="10685"/>
                      <a:pt x="814" y="12126"/>
                      <a:pt x="370" y="13753"/>
                    </a:cubicBezTo>
                    <a:cubicBezTo>
                      <a:pt x="222" y="14160"/>
                      <a:pt x="148" y="14567"/>
                      <a:pt x="74" y="15047"/>
                    </a:cubicBezTo>
                    <a:cubicBezTo>
                      <a:pt x="0" y="15491"/>
                      <a:pt x="0" y="15971"/>
                      <a:pt x="37" y="16415"/>
                    </a:cubicBezTo>
                    <a:cubicBezTo>
                      <a:pt x="148" y="17339"/>
                      <a:pt x="407" y="18264"/>
                      <a:pt x="814" y="19040"/>
                    </a:cubicBezTo>
                    <a:cubicBezTo>
                      <a:pt x="1257" y="19853"/>
                      <a:pt x="1849" y="20519"/>
                      <a:pt x="2366" y="21073"/>
                    </a:cubicBezTo>
                    <a:cubicBezTo>
                      <a:pt x="2477" y="21221"/>
                      <a:pt x="2588" y="21369"/>
                      <a:pt x="2625" y="21443"/>
                    </a:cubicBezTo>
                    <a:lnTo>
                      <a:pt x="2588" y="21628"/>
                    </a:lnTo>
                    <a:lnTo>
                      <a:pt x="2551" y="21961"/>
                    </a:lnTo>
                    <a:cubicBezTo>
                      <a:pt x="2477" y="22146"/>
                      <a:pt x="2477" y="22367"/>
                      <a:pt x="2440" y="22552"/>
                    </a:cubicBezTo>
                    <a:cubicBezTo>
                      <a:pt x="2219" y="24179"/>
                      <a:pt x="2071" y="25806"/>
                      <a:pt x="2034" y="27432"/>
                    </a:cubicBezTo>
                    <a:cubicBezTo>
                      <a:pt x="2034" y="28246"/>
                      <a:pt x="2034" y="29022"/>
                      <a:pt x="2071" y="29872"/>
                    </a:cubicBezTo>
                    <a:cubicBezTo>
                      <a:pt x="2071" y="30094"/>
                      <a:pt x="2071" y="30279"/>
                      <a:pt x="2108" y="30501"/>
                    </a:cubicBezTo>
                    <a:cubicBezTo>
                      <a:pt x="2108" y="30760"/>
                      <a:pt x="2182" y="30982"/>
                      <a:pt x="2219" y="31166"/>
                    </a:cubicBezTo>
                    <a:cubicBezTo>
                      <a:pt x="2292" y="31536"/>
                      <a:pt x="2366" y="31906"/>
                      <a:pt x="2403" y="32275"/>
                    </a:cubicBezTo>
                    <a:cubicBezTo>
                      <a:pt x="2440" y="32608"/>
                      <a:pt x="2440" y="33015"/>
                      <a:pt x="2366" y="33200"/>
                    </a:cubicBezTo>
                    <a:cubicBezTo>
                      <a:pt x="2292" y="33274"/>
                      <a:pt x="2256" y="33385"/>
                      <a:pt x="2108" y="33422"/>
                    </a:cubicBezTo>
                    <a:cubicBezTo>
                      <a:pt x="2034" y="33422"/>
                      <a:pt x="1997" y="33459"/>
                      <a:pt x="1886" y="33459"/>
                    </a:cubicBezTo>
                    <a:cubicBezTo>
                      <a:pt x="1849" y="33459"/>
                      <a:pt x="1701" y="33459"/>
                      <a:pt x="1553" y="33532"/>
                    </a:cubicBezTo>
                    <a:cubicBezTo>
                      <a:pt x="1294" y="33569"/>
                      <a:pt x="1072" y="33754"/>
                      <a:pt x="925" y="33939"/>
                    </a:cubicBezTo>
                    <a:cubicBezTo>
                      <a:pt x="740" y="34161"/>
                      <a:pt x="703" y="34346"/>
                      <a:pt x="629" y="34568"/>
                    </a:cubicBezTo>
                    <a:cubicBezTo>
                      <a:pt x="555" y="35048"/>
                      <a:pt x="629" y="35455"/>
                      <a:pt x="740" y="35825"/>
                    </a:cubicBezTo>
                    <a:lnTo>
                      <a:pt x="962" y="35751"/>
                    </a:lnTo>
                    <a:cubicBezTo>
                      <a:pt x="888" y="35381"/>
                      <a:pt x="888" y="34937"/>
                      <a:pt x="962" y="34568"/>
                    </a:cubicBezTo>
                    <a:cubicBezTo>
                      <a:pt x="1072" y="34198"/>
                      <a:pt x="1331" y="33828"/>
                      <a:pt x="1701" y="33791"/>
                    </a:cubicBezTo>
                    <a:cubicBezTo>
                      <a:pt x="1886" y="33791"/>
                      <a:pt x="2108" y="33791"/>
                      <a:pt x="2292" y="33754"/>
                    </a:cubicBezTo>
                    <a:cubicBezTo>
                      <a:pt x="2477" y="33717"/>
                      <a:pt x="2736" y="33569"/>
                      <a:pt x="2810" y="33385"/>
                    </a:cubicBezTo>
                    <a:cubicBezTo>
                      <a:pt x="3032" y="33015"/>
                      <a:pt x="3032" y="32608"/>
                      <a:pt x="3032" y="32165"/>
                    </a:cubicBezTo>
                    <a:cubicBezTo>
                      <a:pt x="3032" y="31388"/>
                      <a:pt x="2847" y="30612"/>
                      <a:pt x="2847" y="29835"/>
                    </a:cubicBezTo>
                    <a:cubicBezTo>
                      <a:pt x="2847" y="29022"/>
                      <a:pt x="2921" y="28246"/>
                      <a:pt x="2958" y="27469"/>
                    </a:cubicBezTo>
                    <a:cubicBezTo>
                      <a:pt x="3032" y="25880"/>
                      <a:pt x="3217" y="24327"/>
                      <a:pt x="3513" y="22737"/>
                    </a:cubicBezTo>
                    <a:cubicBezTo>
                      <a:pt x="3549" y="22367"/>
                      <a:pt x="3586" y="21961"/>
                      <a:pt x="3734" y="21591"/>
                    </a:cubicBezTo>
                    <a:cubicBezTo>
                      <a:pt x="3771" y="21369"/>
                      <a:pt x="3697" y="21147"/>
                      <a:pt x="3586" y="20962"/>
                    </a:cubicBezTo>
                    <a:cubicBezTo>
                      <a:pt x="3513" y="20778"/>
                      <a:pt x="3365" y="20593"/>
                      <a:pt x="3217" y="20445"/>
                    </a:cubicBezTo>
                    <a:cubicBezTo>
                      <a:pt x="2662" y="19853"/>
                      <a:pt x="2182" y="19225"/>
                      <a:pt x="1775" y="18559"/>
                    </a:cubicBezTo>
                    <a:cubicBezTo>
                      <a:pt x="1368" y="17857"/>
                      <a:pt x="1146" y="17118"/>
                      <a:pt x="1109" y="16304"/>
                    </a:cubicBezTo>
                    <a:cubicBezTo>
                      <a:pt x="999" y="15565"/>
                      <a:pt x="1146" y="14788"/>
                      <a:pt x="1331" y="14012"/>
                    </a:cubicBezTo>
                    <a:cubicBezTo>
                      <a:pt x="1701" y="12459"/>
                      <a:pt x="2292" y="10980"/>
                      <a:pt x="2699" y="9428"/>
                    </a:cubicBezTo>
                    <a:cubicBezTo>
                      <a:pt x="3180" y="7912"/>
                      <a:pt x="3439" y="6359"/>
                      <a:pt x="3513" y="4732"/>
                    </a:cubicBezTo>
                    <a:cubicBezTo>
                      <a:pt x="3549" y="3106"/>
                      <a:pt x="3254" y="1553"/>
                      <a:pt x="2773" y="0"/>
                    </a:cubicBezTo>
                    <a:close/>
                  </a:path>
                </a:pathLst>
              </a:custGeom>
              <a:solidFill>
                <a:srgbClr val="AB9D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4" name="Google Shape;25054;p56"/>
              <p:cNvSpPr/>
              <p:nvPr/>
            </p:nvSpPr>
            <p:spPr>
              <a:xfrm>
                <a:off x="2624150" y="4161625"/>
                <a:ext cx="961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46" h="1406" extrusionOk="0">
                    <a:moveTo>
                      <a:pt x="3624" y="1"/>
                    </a:moveTo>
                    <a:cubicBezTo>
                      <a:pt x="3550" y="223"/>
                      <a:pt x="3550" y="481"/>
                      <a:pt x="3550" y="666"/>
                    </a:cubicBezTo>
                    <a:cubicBezTo>
                      <a:pt x="3550" y="740"/>
                      <a:pt x="3550" y="851"/>
                      <a:pt x="3513" y="888"/>
                    </a:cubicBezTo>
                    <a:cubicBezTo>
                      <a:pt x="3505" y="895"/>
                      <a:pt x="3499" y="898"/>
                      <a:pt x="3495" y="898"/>
                    </a:cubicBezTo>
                    <a:cubicBezTo>
                      <a:pt x="3476" y="898"/>
                      <a:pt x="3476" y="851"/>
                      <a:pt x="3476" y="851"/>
                    </a:cubicBezTo>
                    <a:lnTo>
                      <a:pt x="2404" y="851"/>
                    </a:lnTo>
                    <a:cubicBezTo>
                      <a:pt x="2034" y="851"/>
                      <a:pt x="1590" y="888"/>
                      <a:pt x="1184" y="962"/>
                    </a:cubicBezTo>
                    <a:cubicBezTo>
                      <a:pt x="999" y="1036"/>
                      <a:pt x="740" y="1073"/>
                      <a:pt x="555" y="1110"/>
                    </a:cubicBezTo>
                    <a:cubicBezTo>
                      <a:pt x="428" y="1135"/>
                      <a:pt x="300" y="1178"/>
                      <a:pt x="173" y="1178"/>
                    </a:cubicBezTo>
                    <a:cubicBezTo>
                      <a:pt x="115" y="1178"/>
                      <a:pt x="58" y="1170"/>
                      <a:pt x="1" y="1147"/>
                    </a:cubicBezTo>
                    <a:lnTo>
                      <a:pt x="1" y="1147"/>
                    </a:lnTo>
                    <a:cubicBezTo>
                      <a:pt x="111" y="1406"/>
                      <a:pt x="370" y="1406"/>
                      <a:pt x="481" y="1406"/>
                    </a:cubicBezTo>
                    <a:lnTo>
                      <a:pt x="2367" y="1406"/>
                    </a:lnTo>
                    <a:cubicBezTo>
                      <a:pt x="2589" y="1332"/>
                      <a:pt x="2773" y="1332"/>
                      <a:pt x="2995" y="1332"/>
                    </a:cubicBezTo>
                    <a:cubicBezTo>
                      <a:pt x="3254" y="1295"/>
                      <a:pt x="3476" y="1295"/>
                      <a:pt x="3661" y="1221"/>
                    </a:cubicBezTo>
                    <a:cubicBezTo>
                      <a:pt x="3809" y="1147"/>
                      <a:pt x="3846" y="1036"/>
                      <a:pt x="3846" y="925"/>
                    </a:cubicBezTo>
                    <a:cubicBezTo>
                      <a:pt x="3846" y="777"/>
                      <a:pt x="3846" y="703"/>
                      <a:pt x="3809" y="592"/>
                    </a:cubicBezTo>
                    <a:cubicBezTo>
                      <a:pt x="3735" y="407"/>
                      <a:pt x="3698" y="186"/>
                      <a:pt x="3661" y="1"/>
                    </a:cubicBezTo>
                    <a:close/>
                  </a:path>
                </a:pathLst>
              </a:custGeom>
              <a:solidFill>
                <a:srgbClr val="222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5" name="Google Shape;25055;p56"/>
              <p:cNvSpPr/>
              <p:nvPr/>
            </p:nvSpPr>
            <p:spPr>
              <a:xfrm>
                <a:off x="2617675" y="4157000"/>
                <a:ext cx="139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406" extrusionOk="0">
                    <a:moveTo>
                      <a:pt x="75" y="1"/>
                    </a:moveTo>
                    <a:cubicBezTo>
                      <a:pt x="38" y="223"/>
                      <a:pt x="1" y="481"/>
                      <a:pt x="1" y="703"/>
                    </a:cubicBezTo>
                    <a:cubicBezTo>
                      <a:pt x="1" y="925"/>
                      <a:pt x="1" y="1221"/>
                      <a:pt x="186" y="1406"/>
                    </a:cubicBezTo>
                    <a:lnTo>
                      <a:pt x="223" y="1332"/>
                    </a:lnTo>
                    <a:cubicBezTo>
                      <a:pt x="334" y="1147"/>
                      <a:pt x="407" y="1073"/>
                      <a:pt x="444" y="962"/>
                    </a:cubicBezTo>
                    <a:cubicBezTo>
                      <a:pt x="555" y="888"/>
                      <a:pt x="555" y="777"/>
                      <a:pt x="555" y="703"/>
                    </a:cubicBezTo>
                    <a:cubicBezTo>
                      <a:pt x="555" y="592"/>
                      <a:pt x="518" y="481"/>
                      <a:pt x="444" y="371"/>
                    </a:cubicBezTo>
                    <a:cubicBezTo>
                      <a:pt x="370" y="297"/>
                      <a:pt x="334" y="149"/>
                      <a:pt x="149" y="1"/>
                    </a:cubicBezTo>
                    <a:close/>
                  </a:path>
                </a:pathLst>
              </a:custGeom>
              <a:solidFill>
                <a:srgbClr val="5656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6" name="Google Shape;25056;p56"/>
              <p:cNvSpPr/>
              <p:nvPr/>
            </p:nvSpPr>
            <p:spPr>
              <a:xfrm>
                <a:off x="2520625" y="4109875"/>
                <a:ext cx="897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588" h="1369" extrusionOk="0">
                    <a:moveTo>
                      <a:pt x="3180" y="0"/>
                    </a:moveTo>
                    <a:cubicBezTo>
                      <a:pt x="3143" y="222"/>
                      <a:pt x="3106" y="444"/>
                      <a:pt x="3143" y="703"/>
                    </a:cubicBezTo>
                    <a:lnTo>
                      <a:pt x="3143" y="814"/>
                    </a:lnTo>
                    <a:lnTo>
                      <a:pt x="2589" y="814"/>
                    </a:lnTo>
                    <a:cubicBezTo>
                      <a:pt x="2256" y="814"/>
                      <a:pt x="1997" y="888"/>
                      <a:pt x="1665" y="925"/>
                    </a:cubicBezTo>
                    <a:cubicBezTo>
                      <a:pt x="1369" y="962"/>
                      <a:pt x="1073" y="999"/>
                      <a:pt x="777" y="999"/>
                    </a:cubicBezTo>
                    <a:lnTo>
                      <a:pt x="371" y="999"/>
                    </a:lnTo>
                    <a:cubicBezTo>
                      <a:pt x="223" y="999"/>
                      <a:pt x="149" y="962"/>
                      <a:pt x="38" y="814"/>
                    </a:cubicBezTo>
                    <a:lnTo>
                      <a:pt x="1" y="814"/>
                    </a:lnTo>
                    <a:cubicBezTo>
                      <a:pt x="1" y="999"/>
                      <a:pt x="149" y="1146"/>
                      <a:pt x="260" y="1183"/>
                    </a:cubicBezTo>
                    <a:cubicBezTo>
                      <a:pt x="408" y="1294"/>
                      <a:pt x="592" y="1294"/>
                      <a:pt x="740" y="1331"/>
                    </a:cubicBezTo>
                    <a:cubicBezTo>
                      <a:pt x="1073" y="1368"/>
                      <a:pt x="1369" y="1368"/>
                      <a:pt x="1702" y="1368"/>
                    </a:cubicBezTo>
                    <a:cubicBezTo>
                      <a:pt x="2367" y="1368"/>
                      <a:pt x="2959" y="1294"/>
                      <a:pt x="3587" y="1183"/>
                    </a:cubicBezTo>
                    <a:cubicBezTo>
                      <a:pt x="3402" y="814"/>
                      <a:pt x="3291" y="407"/>
                      <a:pt x="3217" y="0"/>
                    </a:cubicBezTo>
                    <a:close/>
                  </a:path>
                </a:pathLst>
              </a:custGeom>
              <a:solidFill>
                <a:srgbClr val="222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7" name="Google Shape;25057;p56"/>
              <p:cNvSpPr/>
              <p:nvPr/>
            </p:nvSpPr>
            <p:spPr>
              <a:xfrm>
                <a:off x="2520625" y="4095075"/>
                <a:ext cx="157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1554" extrusionOk="0">
                    <a:moveTo>
                      <a:pt x="555" y="1"/>
                    </a:moveTo>
                    <a:cubicBezTo>
                      <a:pt x="371" y="186"/>
                      <a:pt x="186" y="407"/>
                      <a:pt x="75" y="740"/>
                    </a:cubicBezTo>
                    <a:cubicBezTo>
                      <a:pt x="38" y="999"/>
                      <a:pt x="1" y="1295"/>
                      <a:pt x="1" y="1554"/>
                    </a:cubicBezTo>
                    <a:lnTo>
                      <a:pt x="38" y="1554"/>
                    </a:lnTo>
                    <a:cubicBezTo>
                      <a:pt x="223" y="1406"/>
                      <a:pt x="297" y="1295"/>
                      <a:pt x="408" y="1184"/>
                    </a:cubicBezTo>
                    <a:cubicBezTo>
                      <a:pt x="481" y="1036"/>
                      <a:pt x="555" y="962"/>
                      <a:pt x="592" y="851"/>
                    </a:cubicBezTo>
                    <a:cubicBezTo>
                      <a:pt x="629" y="740"/>
                      <a:pt x="629" y="629"/>
                      <a:pt x="629" y="481"/>
                    </a:cubicBezTo>
                    <a:cubicBezTo>
                      <a:pt x="629" y="407"/>
                      <a:pt x="592" y="370"/>
                      <a:pt x="592" y="260"/>
                    </a:cubicBezTo>
                    <a:cubicBezTo>
                      <a:pt x="592" y="186"/>
                      <a:pt x="592" y="75"/>
                      <a:pt x="555" y="1"/>
                    </a:cubicBezTo>
                    <a:close/>
                  </a:path>
                </a:pathLst>
              </a:custGeom>
              <a:solidFill>
                <a:srgbClr val="5656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8" name="Google Shape;25058;p56"/>
              <p:cNvSpPr/>
              <p:nvPr/>
            </p:nvSpPr>
            <p:spPr>
              <a:xfrm>
                <a:off x="2479050" y="3623700"/>
                <a:ext cx="177475" cy="473250"/>
              </a:xfrm>
              <a:custGeom>
                <a:avLst/>
                <a:gdLst/>
                <a:ahLst/>
                <a:cxnLst/>
                <a:rect l="l" t="t" r="r" b="b"/>
                <a:pathLst>
                  <a:path w="7099" h="189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24" y="1590"/>
                      <a:pt x="1997" y="3217"/>
                      <a:pt x="3143" y="4733"/>
                    </a:cubicBezTo>
                    <a:cubicBezTo>
                      <a:pt x="4252" y="6323"/>
                      <a:pt x="5398" y="7839"/>
                      <a:pt x="6507" y="9354"/>
                    </a:cubicBezTo>
                    <a:cubicBezTo>
                      <a:pt x="6655" y="9761"/>
                      <a:pt x="6655" y="10279"/>
                      <a:pt x="6655" y="10759"/>
                    </a:cubicBezTo>
                    <a:cubicBezTo>
                      <a:pt x="6655" y="11240"/>
                      <a:pt x="6618" y="11720"/>
                      <a:pt x="6544" y="12164"/>
                    </a:cubicBezTo>
                    <a:cubicBezTo>
                      <a:pt x="6470" y="13162"/>
                      <a:pt x="6322" y="14087"/>
                      <a:pt x="6063" y="15011"/>
                    </a:cubicBezTo>
                    <a:cubicBezTo>
                      <a:pt x="5915" y="15454"/>
                      <a:pt x="5768" y="15935"/>
                      <a:pt x="5546" y="16342"/>
                    </a:cubicBezTo>
                    <a:cubicBezTo>
                      <a:pt x="5361" y="16748"/>
                      <a:pt x="5065" y="17229"/>
                      <a:pt x="4622" y="17340"/>
                    </a:cubicBezTo>
                    <a:cubicBezTo>
                      <a:pt x="3697" y="17636"/>
                      <a:pt x="2810" y="18079"/>
                      <a:pt x="2218" y="18893"/>
                    </a:cubicBezTo>
                    <a:lnTo>
                      <a:pt x="2255" y="18930"/>
                    </a:lnTo>
                    <a:cubicBezTo>
                      <a:pt x="2921" y="18190"/>
                      <a:pt x="3771" y="17821"/>
                      <a:pt x="4658" y="17636"/>
                    </a:cubicBezTo>
                    <a:cubicBezTo>
                      <a:pt x="4954" y="17525"/>
                      <a:pt x="5176" y="17340"/>
                      <a:pt x="5361" y="17155"/>
                    </a:cubicBezTo>
                    <a:cubicBezTo>
                      <a:pt x="5546" y="16933"/>
                      <a:pt x="5694" y="16748"/>
                      <a:pt x="5805" y="16527"/>
                    </a:cubicBezTo>
                    <a:cubicBezTo>
                      <a:pt x="6100" y="16046"/>
                      <a:pt x="6285" y="15602"/>
                      <a:pt x="6433" y="15122"/>
                    </a:cubicBezTo>
                    <a:cubicBezTo>
                      <a:pt x="6729" y="14197"/>
                      <a:pt x="6877" y="13236"/>
                      <a:pt x="7025" y="12275"/>
                    </a:cubicBezTo>
                    <a:cubicBezTo>
                      <a:pt x="7062" y="11757"/>
                      <a:pt x="7099" y="11314"/>
                      <a:pt x="7099" y="10796"/>
                    </a:cubicBezTo>
                    <a:lnTo>
                      <a:pt x="7099" y="10057"/>
                    </a:lnTo>
                    <a:cubicBezTo>
                      <a:pt x="7099" y="9909"/>
                      <a:pt x="7062" y="9798"/>
                      <a:pt x="7062" y="9650"/>
                    </a:cubicBezTo>
                    <a:cubicBezTo>
                      <a:pt x="7025" y="9502"/>
                      <a:pt x="7025" y="9354"/>
                      <a:pt x="6877" y="9132"/>
                    </a:cubicBezTo>
                    <a:lnTo>
                      <a:pt x="5139" y="6803"/>
                    </a:lnTo>
                    <a:cubicBezTo>
                      <a:pt x="4511" y="6101"/>
                      <a:pt x="4030" y="5288"/>
                      <a:pt x="3401" y="4548"/>
                    </a:cubicBezTo>
                    <a:cubicBezTo>
                      <a:pt x="2810" y="3809"/>
                      <a:pt x="2255" y="3069"/>
                      <a:pt x="1701" y="2293"/>
                    </a:cubicBezTo>
                    <a:cubicBezTo>
                      <a:pt x="1109" y="1517"/>
                      <a:pt x="555" y="740"/>
                      <a:pt x="0" y="1"/>
                    </a:cubicBezTo>
                    <a:close/>
                  </a:path>
                </a:pathLst>
              </a:custGeom>
              <a:solidFill>
                <a:srgbClr val="C9BD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9" name="Google Shape;25059;p56"/>
              <p:cNvSpPr/>
              <p:nvPr/>
            </p:nvSpPr>
            <p:spPr>
              <a:xfrm>
                <a:off x="1657375" y="2738700"/>
                <a:ext cx="90600" cy="1206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4826" extrusionOk="0">
                    <a:moveTo>
                      <a:pt x="3333" y="1"/>
                    </a:moveTo>
                    <a:cubicBezTo>
                      <a:pt x="2859" y="1"/>
                      <a:pt x="2364" y="144"/>
                      <a:pt x="1997" y="389"/>
                    </a:cubicBezTo>
                    <a:cubicBezTo>
                      <a:pt x="1479" y="685"/>
                      <a:pt x="1109" y="1129"/>
                      <a:pt x="777" y="1609"/>
                    </a:cubicBezTo>
                    <a:cubicBezTo>
                      <a:pt x="481" y="2053"/>
                      <a:pt x="222" y="2608"/>
                      <a:pt x="148" y="3162"/>
                    </a:cubicBezTo>
                    <a:cubicBezTo>
                      <a:pt x="0" y="3717"/>
                      <a:pt x="37" y="4345"/>
                      <a:pt x="296" y="4826"/>
                    </a:cubicBezTo>
                    <a:cubicBezTo>
                      <a:pt x="148" y="4271"/>
                      <a:pt x="222" y="3717"/>
                      <a:pt x="370" y="3310"/>
                    </a:cubicBezTo>
                    <a:cubicBezTo>
                      <a:pt x="555" y="2793"/>
                      <a:pt x="777" y="2349"/>
                      <a:pt x="1072" y="1868"/>
                    </a:cubicBezTo>
                    <a:cubicBezTo>
                      <a:pt x="1331" y="1425"/>
                      <a:pt x="1701" y="1018"/>
                      <a:pt x="2145" y="685"/>
                    </a:cubicBezTo>
                    <a:cubicBezTo>
                      <a:pt x="2551" y="352"/>
                      <a:pt x="3069" y="94"/>
                      <a:pt x="3623" y="20"/>
                    </a:cubicBezTo>
                    <a:cubicBezTo>
                      <a:pt x="3528" y="7"/>
                      <a:pt x="3431" y="1"/>
                      <a:pt x="3333" y="1"/>
                    </a:cubicBezTo>
                    <a:close/>
                  </a:path>
                </a:pathLst>
              </a:custGeom>
              <a:solidFill>
                <a:srgbClr val="E3D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0" name="Google Shape;25060;p56"/>
              <p:cNvSpPr/>
              <p:nvPr/>
            </p:nvSpPr>
            <p:spPr>
              <a:xfrm>
                <a:off x="1686025" y="2737325"/>
                <a:ext cx="6657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6323" extrusionOk="0">
                    <a:moveTo>
                      <a:pt x="2477" y="1"/>
                    </a:moveTo>
                    <a:cubicBezTo>
                      <a:pt x="2477" y="592"/>
                      <a:pt x="2477" y="1184"/>
                      <a:pt x="2329" y="1701"/>
                    </a:cubicBezTo>
                    <a:cubicBezTo>
                      <a:pt x="2292" y="2293"/>
                      <a:pt x="2145" y="2848"/>
                      <a:pt x="1849" y="3328"/>
                    </a:cubicBezTo>
                    <a:cubicBezTo>
                      <a:pt x="1738" y="3587"/>
                      <a:pt x="1553" y="3772"/>
                      <a:pt x="1368" y="3957"/>
                    </a:cubicBezTo>
                    <a:cubicBezTo>
                      <a:pt x="1109" y="4142"/>
                      <a:pt x="851" y="4400"/>
                      <a:pt x="666" y="4622"/>
                    </a:cubicBezTo>
                    <a:cubicBezTo>
                      <a:pt x="481" y="4844"/>
                      <a:pt x="296" y="5140"/>
                      <a:pt x="148" y="5399"/>
                    </a:cubicBezTo>
                    <a:cubicBezTo>
                      <a:pt x="74" y="5694"/>
                      <a:pt x="0" y="6064"/>
                      <a:pt x="148" y="6323"/>
                    </a:cubicBezTo>
                    <a:lnTo>
                      <a:pt x="185" y="6323"/>
                    </a:lnTo>
                    <a:cubicBezTo>
                      <a:pt x="111" y="6064"/>
                      <a:pt x="185" y="5768"/>
                      <a:pt x="333" y="5509"/>
                    </a:cubicBezTo>
                    <a:cubicBezTo>
                      <a:pt x="444" y="5251"/>
                      <a:pt x="666" y="5029"/>
                      <a:pt x="851" y="4807"/>
                    </a:cubicBezTo>
                    <a:cubicBezTo>
                      <a:pt x="1072" y="4585"/>
                      <a:pt x="1294" y="4400"/>
                      <a:pt x="1553" y="4215"/>
                    </a:cubicBezTo>
                    <a:cubicBezTo>
                      <a:pt x="1775" y="4031"/>
                      <a:pt x="1997" y="3772"/>
                      <a:pt x="2145" y="3513"/>
                    </a:cubicBezTo>
                    <a:cubicBezTo>
                      <a:pt x="2477" y="2995"/>
                      <a:pt x="2551" y="2404"/>
                      <a:pt x="2588" y="1812"/>
                    </a:cubicBezTo>
                    <a:cubicBezTo>
                      <a:pt x="2662" y="1184"/>
                      <a:pt x="2588" y="592"/>
                      <a:pt x="2477" y="1"/>
                    </a:cubicBezTo>
                    <a:close/>
                  </a:path>
                </a:pathLst>
              </a:custGeom>
              <a:solidFill>
                <a:srgbClr val="4F5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1" name="Google Shape;25061;p56"/>
              <p:cNvSpPr/>
              <p:nvPr/>
            </p:nvSpPr>
            <p:spPr>
              <a:xfrm>
                <a:off x="2379225" y="3531275"/>
                <a:ext cx="328125" cy="628525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25141" extrusionOk="0">
                    <a:moveTo>
                      <a:pt x="0" y="1"/>
                    </a:moveTo>
                    <a:lnTo>
                      <a:pt x="0" y="75"/>
                    </a:lnTo>
                    <a:cubicBezTo>
                      <a:pt x="333" y="149"/>
                      <a:pt x="666" y="407"/>
                      <a:pt x="925" y="629"/>
                    </a:cubicBezTo>
                    <a:cubicBezTo>
                      <a:pt x="1220" y="851"/>
                      <a:pt x="1442" y="1073"/>
                      <a:pt x="1738" y="1369"/>
                    </a:cubicBezTo>
                    <a:cubicBezTo>
                      <a:pt x="2219" y="1886"/>
                      <a:pt x="2736" y="2367"/>
                      <a:pt x="3217" y="2921"/>
                    </a:cubicBezTo>
                    <a:cubicBezTo>
                      <a:pt x="4178" y="3993"/>
                      <a:pt x="5102" y="5103"/>
                      <a:pt x="6064" y="6212"/>
                    </a:cubicBezTo>
                    <a:cubicBezTo>
                      <a:pt x="7949" y="8430"/>
                      <a:pt x="9908" y="10611"/>
                      <a:pt x="12127" y="12497"/>
                    </a:cubicBezTo>
                    <a:lnTo>
                      <a:pt x="12127" y="12460"/>
                    </a:lnTo>
                    <a:cubicBezTo>
                      <a:pt x="12312" y="13606"/>
                      <a:pt x="12459" y="14752"/>
                      <a:pt x="12570" y="15935"/>
                    </a:cubicBezTo>
                    <a:cubicBezTo>
                      <a:pt x="12718" y="17118"/>
                      <a:pt x="12829" y="18264"/>
                      <a:pt x="12829" y="19447"/>
                    </a:cubicBezTo>
                    <a:cubicBezTo>
                      <a:pt x="12829" y="20039"/>
                      <a:pt x="12829" y="20630"/>
                      <a:pt x="12718" y="21185"/>
                    </a:cubicBezTo>
                    <a:cubicBezTo>
                      <a:pt x="12681" y="21481"/>
                      <a:pt x="12644" y="21739"/>
                      <a:pt x="12533" y="22035"/>
                    </a:cubicBezTo>
                    <a:cubicBezTo>
                      <a:pt x="12459" y="22146"/>
                      <a:pt x="12386" y="22294"/>
                      <a:pt x="12312" y="22405"/>
                    </a:cubicBezTo>
                    <a:cubicBezTo>
                      <a:pt x="12201" y="22479"/>
                      <a:pt x="12090" y="22590"/>
                      <a:pt x="11942" y="22627"/>
                    </a:cubicBezTo>
                    <a:cubicBezTo>
                      <a:pt x="11424" y="22922"/>
                      <a:pt x="10870" y="23181"/>
                      <a:pt x="10463" y="23588"/>
                    </a:cubicBezTo>
                    <a:cubicBezTo>
                      <a:pt x="10056" y="24032"/>
                      <a:pt x="9724" y="24512"/>
                      <a:pt x="9613" y="25141"/>
                    </a:cubicBezTo>
                    <a:lnTo>
                      <a:pt x="9687" y="25141"/>
                    </a:lnTo>
                    <a:cubicBezTo>
                      <a:pt x="9761" y="24512"/>
                      <a:pt x="10130" y="24069"/>
                      <a:pt x="10537" y="23699"/>
                    </a:cubicBezTo>
                    <a:cubicBezTo>
                      <a:pt x="10981" y="23329"/>
                      <a:pt x="11535" y="23070"/>
                      <a:pt x="12016" y="22849"/>
                    </a:cubicBezTo>
                    <a:lnTo>
                      <a:pt x="12201" y="22775"/>
                    </a:lnTo>
                    <a:cubicBezTo>
                      <a:pt x="12312" y="22738"/>
                      <a:pt x="12386" y="22664"/>
                      <a:pt x="12459" y="22590"/>
                    </a:cubicBezTo>
                    <a:cubicBezTo>
                      <a:pt x="12570" y="22442"/>
                      <a:pt x="12681" y="22257"/>
                      <a:pt x="12718" y="22109"/>
                    </a:cubicBezTo>
                    <a:cubicBezTo>
                      <a:pt x="12829" y="21813"/>
                      <a:pt x="12903" y="21518"/>
                      <a:pt x="12940" y="21185"/>
                    </a:cubicBezTo>
                    <a:cubicBezTo>
                      <a:pt x="13051" y="20593"/>
                      <a:pt x="13088" y="20002"/>
                      <a:pt x="13088" y="19410"/>
                    </a:cubicBezTo>
                    <a:cubicBezTo>
                      <a:pt x="13125" y="18190"/>
                      <a:pt x="13088" y="17007"/>
                      <a:pt x="12940" y="15824"/>
                    </a:cubicBezTo>
                    <a:cubicBezTo>
                      <a:pt x="12866" y="14641"/>
                      <a:pt x="12718" y="13495"/>
                      <a:pt x="12533" y="12312"/>
                    </a:cubicBezTo>
                    <a:lnTo>
                      <a:pt x="12533" y="12164"/>
                    </a:lnTo>
                    <a:lnTo>
                      <a:pt x="12386" y="12090"/>
                    </a:lnTo>
                    <a:cubicBezTo>
                      <a:pt x="11350" y="11129"/>
                      <a:pt x="10315" y="10094"/>
                      <a:pt x="9317" y="9095"/>
                    </a:cubicBezTo>
                    <a:cubicBezTo>
                      <a:pt x="8282" y="8060"/>
                      <a:pt x="7321" y="6951"/>
                      <a:pt x="6359" y="5916"/>
                    </a:cubicBezTo>
                    <a:cubicBezTo>
                      <a:pt x="5361" y="4844"/>
                      <a:pt x="4400" y="3772"/>
                      <a:pt x="3402" y="2700"/>
                    </a:cubicBezTo>
                    <a:cubicBezTo>
                      <a:pt x="2884" y="2219"/>
                      <a:pt x="2366" y="1701"/>
                      <a:pt x="1812" y="1184"/>
                    </a:cubicBezTo>
                    <a:cubicBezTo>
                      <a:pt x="1590" y="962"/>
                      <a:pt x="1257" y="740"/>
                      <a:pt x="999" y="481"/>
                    </a:cubicBezTo>
                    <a:cubicBezTo>
                      <a:pt x="703" y="259"/>
                      <a:pt x="370" y="38"/>
                      <a:pt x="0" y="1"/>
                    </a:cubicBezTo>
                    <a:close/>
                  </a:path>
                </a:pathLst>
              </a:custGeom>
              <a:solidFill>
                <a:srgbClr val="EAE6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062" name="Google Shape;25062;p56"/>
          <p:cNvGrpSpPr/>
          <p:nvPr/>
        </p:nvGrpSpPr>
        <p:grpSpPr>
          <a:xfrm>
            <a:off x="5744600" y="3687013"/>
            <a:ext cx="1463334" cy="1287575"/>
            <a:chOff x="3188200" y="3742450"/>
            <a:chExt cx="1463334" cy="1287575"/>
          </a:xfrm>
        </p:grpSpPr>
        <p:sp>
          <p:nvSpPr>
            <p:cNvPr id="25063" name="Google Shape;25063;p56"/>
            <p:cNvSpPr/>
            <p:nvPr/>
          </p:nvSpPr>
          <p:spPr>
            <a:xfrm>
              <a:off x="3188200" y="4852125"/>
              <a:ext cx="1360200" cy="177900"/>
            </a:xfrm>
            <a:prstGeom prst="ellipse">
              <a:avLst/>
            </a:pr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64" name="Google Shape;25064;p56"/>
            <p:cNvGrpSpPr/>
            <p:nvPr/>
          </p:nvGrpSpPr>
          <p:grpSpPr>
            <a:xfrm>
              <a:off x="3250785" y="3742450"/>
              <a:ext cx="1400749" cy="1193725"/>
              <a:chOff x="3280375" y="2903700"/>
              <a:chExt cx="1111000" cy="946800"/>
            </a:xfrm>
          </p:grpSpPr>
          <p:sp>
            <p:nvSpPr>
              <p:cNvPr id="25065" name="Google Shape;25065;p56"/>
              <p:cNvSpPr/>
              <p:nvPr/>
            </p:nvSpPr>
            <p:spPr>
              <a:xfrm>
                <a:off x="4045675" y="2913525"/>
                <a:ext cx="345700" cy="208325"/>
              </a:xfrm>
              <a:custGeom>
                <a:avLst/>
                <a:gdLst/>
                <a:ahLst/>
                <a:cxnLst/>
                <a:rect l="l" t="t" r="r" b="b"/>
                <a:pathLst>
                  <a:path w="13828" h="8333" extrusionOk="0">
                    <a:moveTo>
                      <a:pt x="4615" y="5089"/>
                    </a:moveTo>
                    <a:cubicBezTo>
                      <a:pt x="4876" y="5089"/>
                      <a:pt x="5130" y="5282"/>
                      <a:pt x="5250" y="5745"/>
                    </a:cubicBezTo>
                    <a:cubicBezTo>
                      <a:pt x="4992" y="5991"/>
                      <a:pt x="4749" y="6073"/>
                      <a:pt x="4542" y="6073"/>
                    </a:cubicBezTo>
                    <a:cubicBezTo>
                      <a:pt x="4129" y="6073"/>
                      <a:pt x="3858" y="5745"/>
                      <a:pt x="3882" y="5745"/>
                    </a:cubicBezTo>
                    <a:cubicBezTo>
                      <a:pt x="4002" y="5348"/>
                      <a:pt x="4312" y="5089"/>
                      <a:pt x="4615" y="5089"/>
                    </a:cubicBezTo>
                    <a:close/>
                    <a:moveTo>
                      <a:pt x="8602" y="5264"/>
                    </a:moveTo>
                    <a:cubicBezTo>
                      <a:pt x="8888" y="5264"/>
                      <a:pt x="9193" y="5479"/>
                      <a:pt x="9354" y="5782"/>
                    </a:cubicBezTo>
                    <a:cubicBezTo>
                      <a:pt x="9354" y="5782"/>
                      <a:pt x="8993" y="6275"/>
                      <a:pt x="8598" y="6275"/>
                    </a:cubicBezTo>
                    <a:cubicBezTo>
                      <a:pt x="8401" y="6275"/>
                      <a:pt x="8196" y="6151"/>
                      <a:pt x="8023" y="5782"/>
                    </a:cubicBezTo>
                    <a:cubicBezTo>
                      <a:pt x="8141" y="5412"/>
                      <a:pt x="8365" y="5264"/>
                      <a:pt x="8602" y="5264"/>
                    </a:cubicBezTo>
                    <a:close/>
                    <a:moveTo>
                      <a:pt x="11009" y="0"/>
                    </a:moveTo>
                    <a:cubicBezTo>
                      <a:pt x="10928" y="0"/>
                      <a:pt x="10851" y="42"/>
                      <a:pt x="10796" y="125"/>
                    </a:cubicBezTo>
                    <a:cubicBezTo>
                      <a:pt x="10352" y="791"/>
                      <a:pt x="9058" y="1826"/>
                      <a:pt x="9021" y="1826"/>
                    </a:cubicBezTo>
                    <a:cubicBezTo>
                      <a:pt x="8910" y="1160"/>
                      <a:pt x="8726" y="421"/>
                      <a:pt x="8208" y="310"/>
                    </a:cubicBezTo>
                    <a:cubicBezTo>
                      <a:pt x="7919" y="209"/>
                      <a:pt x="7529" y="102"/>
                      <a:pt x="6969" y="102"/>
                    </a:cubicBezTo>
                    <a:cubicBezTo>
                      <a:pt x="6095" y="102"/>
                      <a:pt x="4807" y="362"/>
                      <a:pt x="2847" y="1308"/>
                    </a:cubicBezTo>
                    <a:cubicBezTo>
                      <a:pt x="2337" y="842"/>
                      <a:pt x="1734" y="749"/>
                      <a:pt x="1333" y="749"/>
                    </a:cubicBezTo>
                    <a:cubicBezTo>
                      <a:pt x="1065" y="749"/>
                      <a:pt x="888" y="791"/>
                      <a:pt x="888" y="791"/>
                    </a:cubicBezTo>
                    <a:cubicBezTo>
                      <a:pt x="814" y="902"/>
                      <a:pt x="777" y="938"/>
                      <a:pt x="740" y="975"/>
                    </a:cubicBezTo>
                    <a:cubicBezTo>
                      <a:pt x="111" y="1715"/>
                      <a:pt x="1" y="2380"/>
                      <a:pt x="74" y="2935"/>
                    </a:cubicBezTo>
                    <a:cubicBezTo>
                      <a:pt x="333" y="4451"/>
                      <a:pt x="2404" y="5227"/>
                      <a:pt x="2404" y="5227"/>
                    </a:cubicBezTo>
                    <a:cubicBezTo>
                      <a:pt x="2367" y="7334"/>
                      <a:pt x="3809" y="8333"/>
                      <a:pt x="3809" y="8333"/>
                    </a:cubicBezTo>
                    <a:cubicBezTo>
                      <a:pt x="4807" y="7334"/>
                      <a:pt x="5731" y="6225"/>
                      <a:pt x="5805" y="6077"/>
                    </a:cubicBezTo>
                    <a:cubicBezTo>
                      <a:pt x="6045" y="5562"/>
                      <a:pt x="6382" y="5334"/>
                      <a:pt x="6547" y="5334"/>
                    </a:cubicBezTo>
                    <a:cubicBezTo>
                      <a:pt x="6559" y="5334"/>
                      <a:pt x="6571" y="5335"/>
                      <a:pt x="6581" y="5338"/>
                    </a:cubicBezTo>
                    <a:cubicBezTo>
                      <a:pt x="6877" y="5375"/>
                      <a:pt x="7173" y="5708"/>
                      <a:pt x="7358" y="6151"/>
                    </a:cubicBezTo>
                    <a:cubicBezTo>
                      <a:pt x="7801" y="7076"/>
                      <a:pt x="8356" y="7519"/>
                      <a:pt x="9058" y="8111"/>
                    </a:cubicBezTo>
                    <a:cubicBezTo>
                      <a:pt x="9206" y="7630"/>
                      <a:pt x="9428" y="7224"/>
                      <a:pt x="10057" y="6669"/>
                    </a:cubicBezTo>
                    <a:cubicBezTo>
                      <a:pt x="11203" y="5671"/>
                      <a:pt x="10796" y="4783"/>
                      <a:pt x="10796" y="4783"/>
                    </a:cubicBezTo>
                    <a:cubicBezTo>
                      <a:pt x="13828" y="2602"/>
                      <a:pt x="11905" y="162"/>
                      <a:pt x="11092" y="14"/>
                    </a:cubicBezTo>
                    <a:cubicBezTo>
                      <a:pt x="11064" y="5"/>
                      <a:pt x="11036" y="0"/>
                      <a:pt x="11009" y="0"/>
                    </a:cubicBezTo>
                    <a:close/>
                  </a:path>
                </a:pathLst>
              </a:custGeom>
              <a:solidFill>
                <a:srgbClr val="AF5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6" name="Google Shape;25066;p56"/>
              <p:cNvSpPr/>
              <p:nvPr/>
            </p:nvSpPr>
            <p:spPr>
              <a:xfrm>
                <a:off x="4126075" y="2915775"/>
                <a:ext cx="145150" cy="48450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1938" extrusionOk="0">
                    <a:moveTo>
                      <a:pt x="3705" y="0"/>
                    </a:moveTo>
                    <a:cubicBezTo>
                      <a:pt x="2884" y="0"/>
                      <a:pt x="1717" y="230"/>
                      <a:pt x="1" y="1033"/>
                    </a:cubicBezTo>
                    <a:cubicBezTo>
                      <a:pt x="898" y="1585"/>
                      <a:pt x="1938" y="1937"/>
                      <a:pt x="3210" y="1937"/>
                    </a:cubicBezTo>
                    <a:cubicBezTo>
                      <a:pt x="3983" y="1937"/>
                      <a:pt x="4841" y="1807"/>
                      <a:pt x="5805" y="1514"/>
                    </a:cubicBezTo>
                    <a:cubicBezTo>
                      <a:pt x="5694" y="885"/>
                      <a:pt x="5473" y="331"/>
                      <a:pt x="4992" y="220"/>
                    </a:cubicBezTo>
                    <a:cubicBezTo>
                      <a:pt x="4687" y="113"/>
                      <a:pt x="4281" y="0"/>
                      <a:pt x="3705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7" name="Google Shape;25067;p56"/>
              <p:cNvSpPr/>
              <p:nvPr/>
            </p:nvSpPr>
            <p:spPr>
              <a:xfrm>
                <a:off x="4256400" y="2950850"/>
                <a:ext cx="60100" cy="16360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6544" extrusionOk="0">
                    <a:moveTo>
                      <a:pt x="1036" y="0"/>
                    </a:moveTo>
                    <a:lnTo>
                      <a:pt x="1036" y="0"/>
                    </a:lnTo>
                    <a:cubicBezTo>
                      <a:pt x="814" y="185"/>
                      <a:pt x="629" y="333"/>
                      <a:pt x="629" y="333"/>
                    </a:cubicBezTo>
                    <a:lnTo>
                      <a:pt x="592" y="333"/>
                    </a:lnTo>
                    <a:cubicBezTo>
                      <a:pt x="592" y="296"/>
                      <a:pt x="592" y="185"/>
                      <a:pt x="518" y="148"/>
                    </a:cubicBezTo>
                    <a:cubicBezTo>
                      <a:pt x="408" y="185"/>
                      <a:pt x="297" y="185"/>
                      <a:pt x="149" y="222"/>
                    </a:cubicBezTo>
                    <a:cubicBezTo>
                      <a:pt x="112" y="1442"/>
                      <a:pt x="1" y="2625"/>
                      <a:pt x="1" y="3771"/>
                    </a:cubicBezTo>
                    <a:cubicBezTo>
                      <a:pt x="25" y="3768"/>
                      <a:pt x="50" y="3767"/>
                      <a:pt x="74" y="3767"/>
                    </a:cubicBezTo>
                    <a:cubicBezTo>
                      <a:pt x="387" y="3767"/>
                      <a:pt x="717" y="3980"/>
                      <a:pt x="888" y="4289"/>
                    </a:cubicBezTo>
                    <a:cubicBezTo>
                      <a:pt x="888" y="4289"/>
                      <a:pt x="531" y="4776"/>
                      <a:pt x="90" y="4776"/>
                    </a:cubicBezTo>
                    <a:cubicBezTo>
                      <a:pt x="61" y="4776"/>
                      <a:pt x="31" y="4774"/>
                      <a:pt x="1" y="4769"/>
                    </a:cubicBezTo>
                    <a:lnTo>
                      <a:pt x="1" y="4769"/>
                    </a:lnTo>
                    <a:cubicBezTo>
                      <a:pt x="75" y="5213"/>
                      <a:pt x="112" y="5731"/>
                      <a:pt x="149" y="6174"/>
                    </a:cubicBezTo>
                    <a:cubicBezTo>
                      <a:pt x="297" y="6322"/>
                      <a:pt x="445" y="6433"/>
                      <a:pt x="555" y="6544"/>
                    </a:cubicBezTo>
                    <a:cubicBezTo>
                      <a:pt x="703" y="6100"/>
                      <a:pt x="925" y="5694"/>
                      <a:pt x="1591" y="5139"/>
                    </a:cubicBezTo>
                    <a:cubicBezTo>
                      <a:pt x="2330" y="4437"/>
                      <a:pt x="2404" y="3845"/>
                      <a:pt x="2367" y="3512"/>
                    </a:cubicBezTo>
                    <a:cubicBezTo>
                      <a:pt x="1184" y="2921"/>
                      <a:pt x="629" y="1294"/>
                      <a:pt x="1036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8" name="Google Shape;25068;p56"/>
              <p:cNvSpPr/>
              <p:nvPr/>
            </p:nvSpPr>
            <p:spPr>
              <a:xfrm>
                <a:off x="4272125" y="2912950"/>
                <a:ext cx="119250" cy="124800"/>
              </a:xfrm>
              <a:custGeom>
                <a:avLst/>
                <a:gdLst/>
                <a:ahLst/>
                <a:cxnLst/>
                <a:rect l="l" t="t" r="r" b="b"/>
                <a:pathLst>
                  <a:path w="4770" h="4992" extrusionOk="0">
                    <a:moveTo>
                      <a:pt x="2034" y="0"/>
                    </a:moveTo>
                    <a:cubicBezTo>
                      <a:pt x="1886" y="0"/>
                      <a:pt x="1812" y="0"/>
                      <a:pt x="1738" y="74"/>
                    </a:cubicBezTo>
                    <a:cubicBezTo>
                      <a:pt x="1442" y="555"/>
                      <a:pt x="814" y="1109"/>
                      <a:pt x="407" y="1479"/>
                    </a:cubicBezTo>
                    <a:cubicBezTo>
                      <a:pt x="0" y="2810"/>
                      <a:pt x="555" y="4400"/>
                      <a:pt x="1849" y="4991"/>
                    </a:cubicBezTo>
                    <a:cubicBezTo>
                      <a:pt x="1849" y="4843"/>
                      <a:pt x="1812" y="4769"/>
                      <a:pt x="1812" y="4769"/>
                    </a:cubicBezTo>
                    <a:cubicBezTo>
                      <a:pt x="4770" y="2625"/>
                      <a:pt x="2921" y="148"/>
                      <a:pt x="2034" y="0"/>
                    </a:cubicBezTo>
                    <a:close/>
                  </a:path>
                </a:pathLst>
              </a:custGeom>
              <a:solidFill>
                <a:srgbClr val="AF5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9" name="Google Shape;25069;p56"/>
              <p:cNvSpPr/>
              <p:nvPr/>
            </p:nvSpPr>
            <p:spPr>
              <a:xfrm>
                <a:off x="4151050" y="2954525"/>
                <a:ext cx="111850" cy="1525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1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24" y="1110"/>
                      <a:pt x="998" y="2478"/>
                      <a:pt x="924" y="3920"/>
                    </a:cubicBezTo>
                    <a:cubicBezTo>
                      <a:pt x="961" y="4031"/>
                      <a:pt x="961" y="4068"/>
                      <a:pt x="998" y="4142"/>
                    </a:cubicBezTo>
                    <a:cubicBezTo>
                      <a:pt x="961" y="4216"/>
                      <a:pt x="924" y="4216"/>
                      <a:pt x="924" y="4253"/>
                    </a:cubicBezTo>
                    <a:cubicBezTo>
                      <a:pt x="924" y="4622"/>
                      <a:pt x="851" y="4955"/>
                      <a:pt x="851" y="5325"/>
                    </a:cubicBezTo>
                    <a:cubicBezTo>
                      <a:pt x="1257" y="4844"/>
                      <a:pt x="1553" y="4474"/>
                      <a:pt x="1627" y="4400"/>
                    </a:cubicBezTo>
                    <a:cubicBezTo>
                      <a:pt x="1850" y="3858"/>
                      <a:pt x="2157" y="3646"/>
                      <a:pt x="2355" y="3646"/>
                    </a:cubicBezTo>
                    <a:cubicBezTo>
                      <a:pt x="2386" y="3646"/>
                      <a:pt x="2415" y="3651"/>
                      <a:pt x="2440" y="3661"/>
                    </a:cubicBezTo>
                    <a:cubicBezTo>
                      <a:pt x="2699" y="3698"/>
                      <a:pt x="2995" y="4031"/>
                      <a:pt x="3180" y="4474"/>
                    </a:cubicBezTo>
                    <a:cubicBezTo>
                      <a:pt x="3549" y="5214"/>
                      <a:pt x="3956" y="5620"/>
                      <a:pt x="4474" y="6101"/>
                    </a:cubicBezTo>
                    <a:cubicBezTo>
                      <a:pt x="4363" y="5620"/>
                      <a:pt x="4326" y="5140"/>
                      <a:pt x="4326" y="4659"/>
                    </a:cubicBezTo>
                    <a:cubicBezTo>
                      <a:pt x="4104" y="4585"/>
                      <a:pt x="3956" y="4437"/>
                      <a:pt x="3771" y="4142"/>
                    </a:cubicBezTo>
                    <a:cubicBezTo>
                      <a:pt x="3845" y="3846"/>
                      <a:pt x="4067" y="3698"/>
                      <a:pt x="4215" y="3661"/>
                    </a:cubicBezTo>
                    <a:cubicBezTo>
                      <a:pt x="4215" y="2478"/>
                      <a:pt x="4326" y="1295"/>
                      <a:pt x="4363" y="75"/>
                    </a:cubicBezTo>
                    <a:lnTo>
                      <a:pt x="4363" y="75"/>
                    </a:lnTo>
                    <a:cubicBezTo>
                      <a:pt x="3563" y="291"/>
                      <a:pt x="2831" y="388"/>
                      <a:pt x="2163" y="388"/>
                    </a:cubicBezTo>
                    <a:cubicBezTo>
                      <a:pt x="1349" y="388"/>
                      <a:pt x="630" y="245"/>
                      <a:pt x="0" y="1"/>
                    </a:cubicBez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0" name="Google Shape;25070;p56"/>
              <p:cNvSpPr/>
              <p:nvPr/>
            </p:nvSpPr>
            <p:spPr>
              <a:xfrm>
                <a:off x="4043825" y="2931975"/>
                <a:ext cx="96150" cy="112250"/>
              </a:xfrm>
              <a:custGeom>
                <a:avLst/>
                <a:gdLst/>
                <a:ahLst/>
                <a:cxnLst/>
                <a:rect l="l" t="t" r="r" b="b"/>
                <a:pathLst>
                  <a:path w="3846" h="4490" extrusionOk="0">
                    <a:moveTo>
                      <a:pt x="1378" y="0"/>
                    </a:moveTo>
                    <a:cubicBezTo>
                      <a:pt x="1085" y="0"/>
                      <a:pt x="888" y="53"/>
                      <a:pt x="888" y="53"/>
                    </a:cubicBezTo>
                    <a:cubicBezTo>
                      <a:pt x="851" y="127"/>
                      <a:pt x="814" y="164"/>
                      <a:pt x="740" y="237"/>
                    </a:cubicBezTo>
                    <a:cubicBezTo>
                      <a:pt x="148" y="977"/>
                      <a:pt x="1" y="1642"/>
                      <a:pt x="112" y="2197"/>
                    </a:cubicBezTo>
                    <a:cubicBezTo>
                      <a:pt x="333" y="3639"/>
                      <a:pt x="2182" y="4415"/>
                      <a:pt x="2404" y="4489"/>
                    </a:cubicBezTo>
                    <a:cubicBezTo>
                      <a:pt x="3439" y="3306"/>
                      <a:pt x="3846" y="1827"/>
                      <a:pt x="3254" y="385"/>
                    </a:cubicBezTo>
                    <a:lnTo>
                      <a:pt x="3254" y="385"/>
                    </a:lnTo>
                    <a:cubicBezTo>
                      <a:pt x="3106" y="422"/>
                      <a:pt x="3032" y="496"/>
                      <a:pt x="2884" y="570"/>
                    </a:cubicBezTo>
                    <a:cubicBezTo>
                      <a:pt x="2371" y="99"/>
                      <a:pt x="1783" y="0"/>
                      <a:pt x="1378" y="0"/>
                    </a:cubicBezTo>
                    <a:close/>
                  </a:path>
                </a:pathLst>
              </a:custGeom>
              <a:solidFill>
                <a:srgbClr val="AF5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1" name="Google Shape;25071;p56"/>
              <p:cNvSpPr/>
              <p:nvPr/>
            </p:nvSpPr>
            <p:spPr>
              <a:xfrm>
                <a:off x="4104825" y="2940675"/>
                <a:ext cx="71200" cy="179325"/>
              </a:xfrm>
              <a:custGeom>
                <a:avLst/>
                <a:gdLst/>
                <a:ahLst/>
                <a:cxnLst/>
                <a:rect l="l" t="t" r="r" b="b"/>
                <a:pathLst>
                  <a:path w="2848" h="7173" extrusionOk="0">
                    <a:moveTo>
                      <a:pt x="851" y="0"/>
                    </a:moveTo>
                    <a:cubicBezTo>
                      <a:pt x="1479" y="1479"/>
                      <a:pt x="999" y="2921"/>
                      <a:pt x="38" y="4067"/>
                    </a:cubicBezTo>
                    <a:cubicBezTo>
                      <a:pt x="1" y="6138"/>
                      <a:pt x="1479" y="7173"/>
                      <a:pt x="1479" y="7173"/>
                    </a:cubicBezTo>
                    <a:cubicBezTo>
                      <a:pt x="1923" y="6692"/>
                      <a:pt x="2330" y="6174"/>
                      <a:pt x="2700" y="5768"/>
                    </a:cubicBezTo>
                    <a:cubicBezTo>
                      <a:pt x="2700" y="5398"/>
                      <a:pt x="2773" y="5065"/>
                      <a:pt x="2773" y="4696"/>
                    </a:cubicBezTo>
                    <a:lnTo>
                      <a:pt x="2773" y="4696"/>
                    </a:lnTo>
                    <a:cubicBezTo>
                      <a:pt x="2558" y="4865"/>
                      <a:pt x="2354" y="4924"/>
                      <a:pt x="2173" y="4924"/>
                    </a:cubicBezTo>
                    <a:cubicBezTo>
                      <a:pt x="1764" y="4924"/>
                      <a:pt x="1479" y="4622"/>
                      <a:pt x="1479" y="4622"/>
                    </a:cubicBezTo>
                    <a:cubicBezTo>
                      <a:pt x="1610" y="4274"/>
                      <a:pt x="1920" y="4028"/>
                      <a:pt x="2228" y="4028"/>
                    </a:cubicBezTo>
                    <a:cubicBezTo>
                      <a:pt x="2444" y="4028"/>
                      <a:pt x="2658" y="4148"/>
                      <a:pt x="2810" y="4437"/>
                    </a:cubicBezTo>
                    <a:cubicBezTo>
                      <a:pt x="2847" y="2995"/>
                      <a:pt x="2810" y="1627"/>
                      <a:pt x="1886" y="518"/>
                    </a:cubicBezTo>
                    <a:cubicBezTo>
                      <a:pt x="1553" y="370"/>
                      <a:pt x="1184" y="222"/>
                      <a:pt x="925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2" name="Google Shape;25072;p56"/>
              <p:cNvSpPr/>
              <p:nvPr/>
            </p:nvSpPr>
            <p:spPr>
              <a:xfrm>
                <a:off x="4210200" y="3064525"/>
                <a:ext cx="61950" cy="924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696" extrusionOk="0">
                    <a:moveTo>
                      <a:pt x="703" y="0"/>
                    </a:moveTo>
                    <a:cubicBezTo>
                      <a:pt x="888" y="444"/>
                      <a:pt x="999" y="1036"/>
                      <a:pt x="888" y="1701"/>
                    </a:cubicBezTo>
                    <a:lnTo>
                      <a:pt x="888" y="1738"/>
                    </a:lnTo>
                    <a:cubicBezTo>
                      <a:pt x="851" y="1923"/>
                      <a:pt x="703" y="2071"/>
                      <a:pt x="518" y="2071"/>
                    </a:cubicBezTo>
                    <a:cubicBezTo>
                      <a:pt x="111" y="2071"/>
                      <a:pt x="296" y="2625"/>
                      <a:pt x="111" y="2662"/>
                    </a:cubicBezTo>
                    <a:cubicBezTo>
                      <a:pt x="74" y="2699"/>
                      <a:pt x="74" y="2699"/>
                      <a:pt x="0" y="2699"/>
                    </a:cubicBezTo>
                    <a:cubicBezTo>
                      <a:pt x="0" y="3180"/>
                      <a:pt x="74" y="3439"/>
                      <a:pt x="74" y="3439"/>
                    </a:cubicBezTo>
                    <a:cubicBezTo>
                      <a:pt x="343" y="3625"/>
                      <a:pt x="612" y="3695"/>
                      <a:pt x="862" y="3695"/>
                    </a:cubicBezTo>
                    <a:cubicBezTo>
                      <a:pt x="1058" y="3695"/>
                      <a:pt x="1242" y="3652"/>
                      <a:pt x="1405" y="3587"/>
                    </a:cubicBezTo>
                    <a:cubicBezTo>
                      <a:pt x="1812" y="3402"/>
                      <a:pt x="2108" y="3143"/>
                      <a:pt x="2108" y="3143"/>
                    </a:cubicBezTo>
                    <a:cubicBezTo>
                      <a:pt x="2293" y="2699"/>
                      <a:pt x="2329" y="2330"/>
                      <a:pt x="2477" y="2034"/>
                    </a:cubicBezTo>
                    <a:cubicBezTo>
                      <a:pt x="1812" y="1405"/>
                      <a:pt x="1257" y="999"/>
                      <a:pt x="70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3" name="Google Shape;25073;p56"/>
              <p:cNvSpPr/>
              <p:nvPr/>
            </p:nvSpPr>
            <p:spPr>
              <a:xfrm>
                <a:off x="4245325" y="3045125"/>
                <a:ext cx="33900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1011" extrusionOk="0">
                    <a:moveTo>
                      <a:pt x="552" y="0"/>
                    </a:moveTo>
                    <a:cubicBezTo>
                      <a:pt x="316" y="0"/>
                      <a:pt x="101" y="148"/>
                      <a:pt x="0" y="518"/>
                    </a:cubicBezTo>
                    <a:cubicBezTo>
                      <a:pt x="185" y="887"/>
                      <a:pt x="399" y="1011"/>
                      <a:pt x="600" y="1011"/>
                    </a:cubicBezTo>
                    <a:cubicBezTo>
                      <a:pt x="1003" y="1011"/>
                      <a:pt x="1356" y="518"/>
                      <a:pt x="1331" y="518"/>
                    </a:cubicBezTo>
                    <a:cubicBezTo>
                      <a:pt x="1149" y="215"/>
                      <a:pt x="835" y="0"/>
                      <a:pt x="5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4" name="Google Shape;25074;p56"/>
              <p:cNvSpPr/>
              <p:nvPr/>
            </p:nvSpPr>
            <p:spPr>
              <a:xfrm>
                <a:off x="3300725" y="2985950"/>
                <a:ext cx="958025" cy="857650"/>
              </a:xfrm>
              <a:custGeom>
                <a:avLst/>
                <a:gdLst/>
                <a:ahLst/>
                <a:cxnLst/>
                <a:rect l="l" t="t" r="r" b="b"/>
                <a:pathLst>
                  <a:path w="38321" h="34306" extrusionOk="0">
                    <a:moveTo>
                      <a:pt x="29946" y="1"/>
                    </a:moveTo>
                    <a:cubicBezTo>
                      <a:pt x="29651" y="112"/>
                      <a:pt x="29429" y="297"/>
                      <a:pt x="29133" y="482"/>
                    </a:cubicBezTo>
                    <a:cubicBezTo>
                      <a:pt x="23403" y="4437"/>
                      <a:pt x="20408" y="6101"/>
                      <a:pt x="16711" y="7580"/>
                    </a:cubicBezTo>
                    <a:cubicBezTo>
                      <a:pt x="13014" y="8985"/>
                      <a:pt x="8540" y="10648"/>
                      <a:pt x="6100" y="15381"/>
                    </a:cubicBezTo>
                    <a:cubicBezTo>
                      <a:pt x="6100" y="15381"/>
                      <a:pt x="4732" y="16268"/>
                      <a:pt x="4695" y="18560"/>
                    </a:cubicBezTo>
                    <a:cubicBezTo>
                      <a:pt x="4658" y="20889"/>
                      <a:pt x="3623" y="24513"/>
                      <a:pt x="0" y="25917"/>
                    </a:cubicBezTo>
                    <a:cubicBezTo>
                      <a:pt x="0" y="25917"/>
                      <a:pt x="332" y="25992"/>
                      <a:pt x="824" y="25992"/>
                    </a:cubicBezTo>
                    <a:cubicBezTo>
                      <a:pt x="1245" y="25992"/>
                      <a:pt x="1783" y="25937"/>
                      <a:pt x="2329" y="25733"/>
                    </a:cubicBezTo>
                    <a:cubicBezTo>
                      <a:pt x="2810" y="25548"/>
                      <a:pt x="3328" y="25252"/>
                      <a:pt x="3771" y="24734"/>
                    </a:cubicBezTo>
                    <a:lnTo>
                      <a:pt x="3771" y="24734"/>
                    </a:lnTo>
                    <a:cubicBezTo>
                      <a:pt x="3771" y="24735"/>
                      <a:pt x="3512" y="25991"/>
                      <a:pt x="1590" y="26990"/>
                    </a:cubicBezTo>
                    <a:cubicBezTo>
                      <a:pt x="1590" y="26990"/>
                      <a:pt x="3808" y="26842"/>
                      <a:pt x="4695" y="25215"/>
                    </a:cubicBezTo>
                    <a:lnTo>
                      <a:pt x="4695" y="25215"/>
                    </a:lnTo>
                    <a:cubicBezTo>
                      <a:pt x="4695" y="25215"/>
                      <a:pt x="4843" y="25585"/>
                      <a:pt x="4621" y="26213"/>
                    </a:cubicBezTo>
                    <a:cubicBezTo>
                      <a:pt x="4511" y="26472"/>
                      <a:pt x="4363" y="26694"/>
                      <a:pt x="4178" y="26990"/>
                    </a:cubicBezTo>
                    <a:cubicBezTo>
                      <a:pt x="4289" y="26990"/>
                      <a:pt x="4880" y="26546"/>
                      <a:pt x="5435" y="25733"/>
                    </a:cubicBezTo>
                    <a:cubicBezTo>
                      <a:pt x="5989" y="24882"/>
                      <a:pt x="6396" y="23588"/>
                      <a:pt x="6100" y="21740"/>
                    </a:cubicBezTo>
                    <a:lnTo>
                      <a:pt x="6100" y="21740"/>
                    </a:lnTo>
                    <a:lnTo>
                      <a:pt x="6766" y="23662"/>
                    </a:lnTo>
                    <a:cubicBezTo>
                      <a:pt x="6766" y="23662"/>
                      <a:pt x="6840" y="20594"/>
                      <a:pt x="6322" y="19337"/>
                    </a:cubicBezTo>
                    <a:cubicBezTo>
                      <a:pt x="6211" y="19189"/>
                      <a:pt x="6211" y="19004"/>
                      <a:pt x="6174" y="18819"/>
                    </a:cubicBezTo>
                    <a:lnTo>
                      <a:pt x="6174" y="18819"/>
                    </a:lnTo>
                    <a:cubicBezTo>
                      <a:pt x="6914" y="20187"/>
                      <a:pt x="8023" y="21370"/>
                      <a:pt x="9058" y="22516"/>
                    </a:cubicBezTo>
                    <a:cubicBezTo>
                      <a:pt x="10278" y="23958"/>
                      <a:pt x="11387" y="25289"/>
                      <a:pt x="11387" y="26583"/>
                    </a:cubicBezTo>
                    <a:cubicBezTo>
                      <a:pt x="11387" y="28912"/>
                      <a:pt x="9428" y="28210"/>
                      <a:pt x="10426" y="29614"/>
                    </a:cubicBezTo>
                    <a:cubicBezTo>
                      <a:pt x="11387" y="30982"/>
                      <a:pt x="14862" y="33940"/>
                      <a:pt x="15454" y="34125"/>
                    </a:cubicBezTo>
                    <a:cubicBezTo>
                      <a:pt x="15761" y="34215"/>
                      <a:pt x="16516" y="34305"/>
                      <a:pt x="17265" y="34305"/>
                    </a:cubicBezTo>
                    <a:cubicBezTo>
                      <a:pt x="18052" y="34305"/>
                      <a:pt x="18831" y="34206"/>
                      <a:pt x="19077" y="33903"/>
                    </a:cubicBezTo>
                    <a:cubicBezTo>
                      <a:pt x="19434" y="33428"/>
                      <a:pt x="18620" y="32403"/>
                      <a:pt x="17922" y="32403"/>
                    </a:cubicBezTo>
                    <a:cubicBezTo>
                      <a:pt x="17752" y="32403"/>
                      <a:pt x="17588" y="32464"/>
                      <a:pt x="17450" y="32609"/>
                    </a:cubicBezTo>
                    <a:cubicBezTo>
                      <a:pt x="17450" y="32609"/>
                      <a:pt x="13753" y="30945"/>
                      <a:pt x="13384" y="28727"/>
                    </a:cubicBezTo>
                    <a:cubicBezTo>
                      <a:pt x="13051" y="26472"/>
                      <a:pt x="13679" y="24217"/>
                      <a:pt x="14678" y="22590"/>
                    </a:cubicBezTo>
                    <a:cubicBezTo>
                      <a:pt x="14973" y="22109"/>
                      <a:pt x="15195" y="21703"/>
                      <a:pt x="15343" y="21259"/>
                    </a:cubicBezTo>
                    <a:cubicBezTo>
                      <a:pt x="17265" y="21000"/>
                      <a:pt x="20889" y="20150"/>
                      <a:pt x="23846" y="18745"/>
                    </a:cubicBezTo>
                    <a:cubicBezTo>
                      <a:pt x="24807" y="18301"/>
                      <a:pt x="25732" y="17784"/>
                      <a:pt x="26471" y="17229"/>
                    </a:cubicBezTo>
                    <a:cubicBezTo>
                      <a:pt x="26656" y="17488"/>
                      <a:pt x="26878" y="17784"/>
                      <a:pt x="27248" y="18154"/>
                    </a:cubicBezTo>
                    <a:cubicBezTo>
                      <a:pt x="27469" y="18375"/>
                      <a:pt x="27654" y="18634"/>
                      <a:pt x="27950" y="19004"/>
                    </a:cubicBezTo>
                    <a:cubicBezTo>
                      <a:pt x="29318" y="20852"/>
                      <a:pt x="32867" y="23551"/>
                      <a:pt x="34161" y="24476"/>
                    </a:cubicBezTo>
                    <a:cubicBezTo>
                      <a:pt x="35418" y="25400"/>
                      <a:pt x="34420" y="27285"/>
                      <a:pt x="35788" y="28912"/>
                    </a:cubicBezTo>
                    <a:cubicBezTo>
                      <a:pt x="36369" y="29555"/>
                      <a:pt x="36919" y="29824"/>
                      <a:pt x="37349" y="29824"/>
                    </a:cubicBezTo>
                    <a:cubicBezTo>
                      <a:pt x="37956" y="29824"/>
                      <a:pt x="38321" y="29285"/>
                      <a:pt x="38191" y="28505"/>
                    </a:cubicBezTo>
                    <a:cubicBezTo>
                      <a:pt x="37969" y="27137"/>
                      <a:pt x="36379" y="26102"/>
                      <a:pt x="36121" y="24513"/>
                    </a:cubicBezTo>
                    <a:cubicBezTo>
                      <a:pt x="35788" y="22997"/>
                      <a:pt x="35418" y="22627"/>
                      <a:pt x="34346" y="21777"/>
                    </a:cubicBezTo>
                    <a:cubicBezTo>
                      <a:pt x="33237" y="20926"/>
                      <a:pt x="31869" y="19485"/>
                      <a:pt x="31573" y="17303"/>
                    </a:cubicBezTo>
                    <a:cubicBezTo>
                      <a:pt x="31314" y="15196"/>
                      <a:pt x="30612" y="13791"/>
                      <a:pt x="30797" y="11979"/>
                    </a:cubicBezTo>
                    <a:cubicBezTo>
                      <a:pt x="30982" y="10205"/>
                      <a:pt x="33385" y="9465"/>
                      <a:pt x="34864" y="6914"/>
                    </a:cubicBezTo>
                    <a:cubicBezTo>
                      <a:pt x="34753" y="6877"/>
                      <a:pt x="34605" y="6767"/>
                      <a:pt x="34457" y="6656"/>
                    </a:cubicBezTo>
                    <a:cubicBezTo>
                      <a:pt x="33533" y="5768"/>
                      <a:pt x="33680" y="5399"/>
                      <a:pt x="33680" y="5399"/>
                    </a:cubicBezTo>
                    <a:cubicBezTo>
                      <a:pt x="33680" y="5399"/>
                      <a:pt x="32202" y="4363"/>
                      <a:pt x="32239" y="2293"/>
                    </a:cubicBezTo>
                    <a:cubicBezTo>
                      <a:pt x="32239" y="2293"/>
                      <a:pt x="30205" y="1517"/>
                      <a:pt x="29946" y="1"/>
                    </a:cubicBez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5" name="Google Shape;25075;p56"/>
              <p:cNvSpPr/>
              <p:nvPr/>
            </p:nvSpPr>
            <p:spPr>
              <a:xfrm>
                <a:off x="4044750" y="2985950"/>
                <a:ext cx="126650" cy="231100"/>
              </a:xfrm>
              <a:custGeom>
                <a:avLst/>
                <a:gdLst/>
                <a:ahLst/>
                <a:cxnLst/>
                <a:rect l="l" t="t" r="r" b="b"/>
                <a:pathLst>
                  <a:path w="5066" h="9244" extrusionOk="0">
                    <a:moveTo>
                      <a:pt x="111" y="1"/>
                    </a:moveTo>
                    <a:cubicBezTo>
                      <a:pt x="75" y="38"/>
                      <a:pt x="38" y="38"/>
                      <a:pt x="1" y="75"/>
                    </a:cubicBezTo>
                    <a:cubicBezTo>
                      <a:pt x="592" y="3070"/>
                      <a:pt x="1664" y="6212"/>
                      <a:pt x="3143" y="9244"/>
                    </a:cubicBezTo>
                    <a:cubicBezTo>
                      <a:pt x="3772" y="8615"/>
                      <a:pt x="4511" y="7876"/>
                      <a:pt x="5066" y="6914"/>
                    </a:cubicBezTo>
                    <a:cubicBezTo>
                      <a:pt x="4918" y="6877"/>
                      <a:pt x="4770" y="6767"/>
                      <a:pt x="4659" y="6656"/>
                    </a:cubicBezTo>
                    <a:cubicBezTo>
                      <a:pt x="3735" y="5768"/>
                      <a:pt x="3882" y="5399"/>
                      <a:pt x="3882" y="5399"/>
                    </a:cubicBezTo>
                    <a:cubicBezTo>
                      <a:pt x="3882" y="5399"/>
                      <a:pt x="2404" y="4363"/>
                      <a:pt x="2441" y="2293"/>
                    </a:cubicBezTo>
                    <a:cubicBezTo>
                      <a:pt x="2441" y="2293"/>
                      <a:pt x="370" y="1517"/>
                      <a:pt x="111" y="1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6" name="Google Shape;25076;p56"/>
              <p:cNvSpPr/>
              <p:nvPr/>
            </p:nvSpPr>
            <p:spPr>
              <a:xfrm>
                <a:off x="4004075" y="3162500"/>
                <a:ext cx="120200" cy="304100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12164" extrusionOk="0">
                    <a:moveTo>
                      <a:pt x="3846" y="0"/>
                    </a:moveTo>
                    <a:cubicBezTo>
                      <a:pt x="777" y="2551"/>
                      <a:pt x="1" y="6655"/>
                      <a:pt x="1886" y="9945"/>
                    </a:cubicBezTo>
                    <a:cubicBezTo>
                      <a:pt x="2404" y="10870"/>
                      <a:pt x="3143" y="11609"/>
                      <a:pt x="4068" y="12164"/>
                    </a:cubicBezTo>
                    <a:cubicBezTo>
                      <a:pt x="3772" y="11609"/>
                      <a:pt x="3550" y="10944"/>
                      <a:pt x="3439" y="10241"/>
                    </a:cubicBezTo>
                    <a:cubicBezTo>
                      <a:pt x="3180" y="8097"/>
                      <a:pt x="2478" y="6692"/>
                      <a:pt x="2663" y="4954"/>
                    </a:cubicBezTo>
                    <a:cubicBezTo>
                      <a:pt x="2774" y="3845"/>
                      <a:pt x="3735" y="3143"/>
                      <a:pt x="4807" y="2182"/>
                    </a:cubicBezTo>
                    <a:cubicBezTo>
                      <a:pt x="4437" y="1479"/>
                      <a:pt x="4105" y="740"/>
                      <a:pt x="3846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7" name="Google Shape;25077;p56"/>
              <p:cNvSpPr/>
              <p:nvPr/>
            </p:nvSpPr>
            <p:spPr>
              <a:xfrm>
                <a:off x="3470775" y="2987800"/>
                <a:ext cx="591550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23662" h="14050" extrusionOk="0">
                    <a:moveTo>
                      <a:pt x="22960" y="1"/>
                    </a:moveTo>
                    <a:cubicBezTo>
                      <a:pt x="22701" y="149"/>
                      <a:pt x="22516" y="297"/>
                      <a:pt x="22294" y="408"/>
                    </a:cubicBezTo>
                    <a:cubicBezTo>
                      <a:pt x="16564" y="4289"/>
                      <a:pt x="13569" y="6027"/>
                      <a:pt x="9872" y="7506"/>
                    </a:cubicBezTo>
                    <a:cubicBezTo>
                      <a:pt x="6545" y="8837"/>
                      <a:pt x="2552" y="10316"/>
                      <a:pt x="1" y="14050"/>
                    </a:cubicBezTo>
                    <a:cubicBezTo>
                      <a:pt x="6951" y="8911"/>
                      <a:pt x="15935" y="5916"/>
                      <a:pt x="23662" y="2885"/>
                    </a:cubicBezTo>
                    <a:cubicBezTo>
                      <a:pt x="23403" y="1886"/>
                      <a:pt x="23144" y="925"/>
                      <a:pt x="22960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8" name="Google Shape;25078;p56"/>
              <p:cNvSpPr/>
              <p:nvPr/>
            </p:nvSpPr>
            <p:spPr>
              <a:xfrm>
                <a:off x="3680600" y="3311300"/>
                <a:ext cx="242175" cy="196900"/>
              </a:xfrm>
              <a:custGeom>
                <a:avLst/>
                <a:gdLst/>
                <a:ahLst/>
                <a:cxnLst/>
                <a:rect l="l" t="t" r="r" b="b"/>
                <a:pathLst>
                  <a:path w="9687" h="7876" extrusionOk="0">
                    <a:moveTo>
                      <a:pt x="9686" y="1"/>
                    </a:moveTo>
                    <a:lnTo>
                      <a:pt x="9686" y="1"/>
                    </a:lnTo>
                    <a:cubicBezTo>
                      <a:pt x="5768" y="2330"/>
                      <a:pt x="0" y="1960"/>
                      <a:pt x="2218" y="7875"/>
                    </a:cubicBezTo>
                    <a:cubicBezTo>
                      <a:pt x="3919" y="7506"/>
                      <a:pt x="6063" y="6840"/>
                      <a:pt x="7986" y="6064"/>
                    </a:cubicBezTo>
                    <a:cubicBezTo>
                      <a:pt x="8282" y="3920"/>
                      <a:pt x="8725" y="1886"/>
                      <a:pt x="9686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9" name="Google Shape;25079;p56"/>
              <p:cNvSpPr/>
              <p:nvPr/>
            </p:nvSpPr>
            <p:spPr>
              <a:xfrm>
                <a:off x="3462475" y="3482300"/>
                <a:ext cx="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51" extrusionOk="0">
                    <a:moveTo>
                      <a:pt x="0" y="0"/>
                    </a:moveTo>
                    <a:lnTo>
                      <a:pt x="111" y="851"/>
                    </a:lnTo>
                    <a:cubicBezTo>
                      <a:pt x="74" y="518"/>
                      <a:pt x="37" y="222"/>
                      <a:pt x="0" y="0"/>
                    </a:cubicBez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0" name="Google Shape;25080;p56"/>
              <p:cNvSpPr/>
              <p:nvPr/>
            </p:nvSpPr>
            <p:spPr>
              <a:xfrm>
                <a:off x="3455075" y="3446250"/>
                <a:ext cx="46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740" extrusionOk="0">
                    <a:moveTo>
                      <a:pt x="111" y="0"/>
                    </a:moveTo>
                    <a:cubicBezTo>
                      <a:pt x="37" y="148"/>
                      <a:pt x="0" y="296"/>
                      <a:pt x="0" y="407"/>
                    </a:cubicBezTo>
                    <a:cubicBezTo>
                      <a:pt x="37" y="518"/>
                      <a:pt x="111" y="629"/>
                      <a:pt x="185" y="740"/>
                    </a:cubicBezTo>
                    <a:cubicBezTo>
                      <a:pt x="148" y="518"/>
                      <a:pt x="148" y="296"/>
                      <a:pt x="111" y="0"/>
                    </a:cubicBezTo>
                    <a:close/>
                  </a:path>
                </a:pathLst>
              </a:custGeom>
              <a:solidFill>
                <a:srgbClr val="8C4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1" name="Google Shape;25081;p56"/>
              <p:cNvSpPr/>
              <p:nvPr/>
            </p:nvSpPr>
            <p:spPr>
              <a:xfrm>
                <a:off x="3340450" y="3518350"/>
                <a:ext cx="108175" cy="142350"/>
              </a:xfrm>
              <a:custGeom>
                <a:avLst/>
                <a:gdLst/>
                <a:ahLst/>
                <a:cxnLst/>
                <a:rect l="l" t="t" r="r" b="b"/>
                <a:pathLst>
                  <a:path w="4327" h="5694" extrusionOk="0">
                    <a:moveTo>
                      <a:pt x="3772" y="0"/>
                    </a:moveTo>
                    <a:cubicBezTo>
                      <a:pt x="3069" y="1664"/>
                      <a:pt x="2145" y="3143"/>
                      <a:pt x="888" y="4363"/>
                    </a:cubicBezTo>
                    <a:cubicBezTo>
                      <a:pt x="1369" y="4215"/>
                      <a:pt x="1812" y="3919"/>
                      <a:pt x="2182" y="3438"/>
                    </a:cubicBezTo>
                    <a:lnTo>
                      <a:pt x="2182" y="3438"/>
                    </a:lnTo>
                    <a:cubicBezTo>
                      <a:pt x="2182" y="3439"/>
                      <a:pt x="1923" y="4769"/>
                      <a:pt x="1" y="5694"/>
                    </a:cubicBezTo>
                    <a:cubicBezTo>
                      <a:pt x="1" y="5694"/>
                      <a:pt x="2219" y="5546"/>
                      <a:pt x="3106" y="3919"/>
                    </a:cubicBezTo>
                    <a:lnTo>
                      <a:pt x="3106" y="3919"/>
                    </a:lnTo>
                    <a:cubicBezTo>
                      <a:pt x="3106" y="3919"/>
                      <a:pt x="3254" y="4326"/>
                      <a:pt x="3032" y="4917"/>
                    </a:cubicBezTo>
                    <a:cubicBezTo>
                      <a:pt x="2922" y="5176"/>
                      <a:pt x="2774" y="5398"/>
                      <a:pt x="2589" y="5694"/>
                    </a:cubicBezTo>
                    <a:cubicBezTo>
                      <a:pt x="2663" y="5620"/>
                      <a:pt x="3291" y="5250"/>
                      <a:pt x="3846" y="4437"/>
                    </a:cubicBezTo>
                    <a:cubicBezTo>
                      <a:pt x="4031" y="4141"/>
                      <a:pt x="4179" y="3845"/>
                      <a:pt x="4326" y="3512"/>
                    </a:cubicBezTo>
                    <a:cubicBezTo>
                      <a:pt x="4216" y="2366"/>
                      <a:pt x="4031" y="1146"/>
                      <a:pt x="3772" y="0"/>
                    </a:cubicBezTo>
                    <a:close/>
                  </a:path>
                </a:pathLst>
              </a:custGeom>
              <a:solidFill>
                <a:srgbClr val="8C4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2" name="Google Shape;25082;p56"/>
              <p:cNvSpPr/>
              <p:nvPr/>
            </p:nvSpPr>
            <p:spPr>
              <a:xfrm>
                <a:off x="3435650" y="3456425"/>
                <a:ext cx="35150" cy="1479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5916" extrusionOk="0">
                    <a:moveTo>
                      <a:pt x="1395" y="4739"/>
                    </a:moveTo>
                    <a:cubicBezTo>
                      <a:pt x="1398" y="4760"/>
                      <a:pt x="1400" y="4772"/>
                      <a:pt x="1403" y="4772"/>
                    </a:cubicBezTo>
                    <a:cubicBezTo>
                      <a:pt x="1404" y="4772"/>
                      <a:pt x="1405" y="4771"/>
                      <a:pt x="1406" y="4769"/>
                    </a:cubicBezTo>
                    <a:lnTo>
                      <a:pt x="1395" y="4739"/>
                    </a:lnTo>
                    <a:close/>
                    <a:moveTo>
                      <a:pt x="777" y="0"/>
                    </a:moveTo>
                    <a:cubicBezTo>
                      <a:pt x="555" y="850"/>
                      <a:pt x="260" y="1701"/>
                      <a:pt x="1" y="2403"/>
                    </a:cubicBezTo>
                    <a:cubicBezTo>
                      <a:pt x="260" y="3586"/>
                      <a:pt x="445" y="4732"/>
                      <a:pt x="555" y="5915"/>
                    </a:cubicBezTo>
                    <a:cubicBezTo>
                      <a:pt x="814" y="5139"/>
                      <a:pt x="962" y="4178"/>
                      <a:pt x="740" y="2884"/>
                    </a:cubicBezTo>
                    <a:lnTo>
                      <a:pt x="740" y="2884"/>
                    </a:lnTo>
                    <a:lnTo>
                      <a:pt x="1395" y="4739"/>
                    </a:lnTo>
                    <a:lnTo>
                      <a:pt x="1395" y="4739"/>
                    </a:lnTo>
                    <a:cubicBezTo>
                      <a:pt x="1367" y="4507"/>
                      <a:pt x="1350" y="3078"/>
                      <a:pt x="1184" y="1886"/>
                    </a:cubicBezTo>
                    <a:lnTo>
                      <a:pt x="1073" y="1035"/>
                    </a:lnTo>
                    <a:cubicBezTo>
                      <a:pt x="999" y="850"/>
                      <a:pt x="962" y="666"/>
                      <a:pt x="925" y="518"/>
                    </a:cubicBezTo>
                    <a:cubicBezTo>
                      <a:pt x="814" y="370"/>
                      <a:pt x="814" y="222"/>
                      <a:pt x="777" y="0"/>
                    </a:cubicBezTo>
                    <a:close/>
                  </a:path>
                </a:pathLst>
              </a:custGeom>
              <a:solidFill>
                <a:srgbClr val="6E3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3" name="Google Shape;25083;p56"/>
              <p:cNvSpPr/>
              <p:nvPr/>
            </p:nvSpPr>
            <p:spPr>
              <a:xfrm>
                <a:off x="3298875" y="3393575"/>
                <a:ext cx="134025" cy="243500"/>
              </a:xfrm>
              <a:custGeom>
                <a:avLst/>
                <a:gdLst/>
                <a:ahLst/>
                <a:cxnLst/>
                <a:rect l="l" t="t" r="r" b="b"/>
                <a:pathLst>
                  <a:path w="5361" h="9740" extrusionOk="0">
                    <a:moveTo>
                      <a:pt x="5324" y="0"/>
                    </a:moveTo>
                    <a:lnTo>
                      <a:pt x="5324" y="0"/>
                    </a:lnTo>
                    <a:cubicBezTo>
                      <a:pt x="4991" y="518"/>
                      <a:pt x="4732" y="1257"/>
                      <a:pt x="4732" y="2292"/>
                    </a:cubicBezTo>
                    <a:cubicBezTo>
                      <a:pt x="4695" y="4621"/>
                      <a:pt x="3697" y="8281"/>
                      <a:pt x="0" y="9649"/>
                    </a:cubicBezTo>
                    <a:cubicBezTo>
                      <a:pt x="0" y="9649"/>
                      <a:pt x="360" y="9739"/>
                      <a:pt x="882" y="9739"/>
                    </a:cubicBezTo>
                    <a:cubicBezTo>
                      <a:pt x="1306" y="9739"/>
                      <a:pt x="1836" y="9680"/>
                      <a:pt x="2366" y="9465"/>
                    </a:cubicBezTo>
                    <a:cubicBezTo>
                      <a:pt x="2403" y="9465"/>
                      <a:pt x="2477" y="9428"/>
                      <a:pt x="2514" y="9428"/>
                    </a:cubicBezTo>
                    <a:cubicBezTo>
                      <a:pt x="3586" y="8355"/>
                      <a:pt x="4400" y="7098"/>
                      <a:pt x="5065" y="5730"/>
                    </a:cubicBezTo>
                    <a:cubicBezTo>
                      <a:pt x="5361" y="3771"/>
                      <a:pt x="5324" y="1812"/>
                      <a:pt x="5324" y="0"/>
                    </a:cubicBezTo>
                    <a:close/>
                  </a:path>
                </a:pathLst>
              </a:custGeom>
              <a:solidFill>
                <a:srgbClr val="9E55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4" name="Google Shape;25084;p56"/>
              <p:cNvSpPr/>
              <p:nvPr/>
            </p:nvSpPr>
            <p:spPr>
              <a:xfrm>
                <a:off x="3426425" y="3362150"/>
                <a:ext cx="31450" cy="17192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877" extrusionOk="0">
                    <a:moveTo>
                      <a:pt x="1183" y="0"/>
                    </a:moveTo>
                    <a:cubicBezTo>
                      <a:pt x="1146" y="74"/>
                      <a:pt x="1072" y="222"/>
                      <a:pt x="998" y="333"/>
                    </a:cubicBezTo>
                    <a:cubicBezTo>
                      <a:pt x="998" y="333"/>
                      <a:pt x="592" y="592"/>
                      <a:pt x="222" y="1183"/>
                    </a:cubicBezTo>
                    <a:cubicBezTo>
                      <a:pt x="222" y="2995"/>
                      <a:pt x="259" y="4991"/>
                      <a:pt x="0" y="6877"/>
                    </a:cubicBezTo>
                    <a:cubicBezTo>
                      <a:pt x="444" y="5915"/>
                      <a:pt x="814" y="4843"/>
                      <a:pt x="1109" y="3734"/>
                    </a:cubicBezTo>
                    <a:lnTo>
                      <a:pt x="1109" y="3697"/>
                    </a:lnTo>
                    <a:cubicBezTo>
                      <a:pt x="1146" y="3660"/>
                      <a:pt x="1183" y="3512"/>
                      <a:pt x="1257" y="3364"/>
                    </a:cubicBezTo>
                    <a:cubicBezTo>
                      <a:pt x="1146" y="2255"/>
                      <a:pt x="1109" y="1146"/>
                      <a:pt x="1183" y="0"/>
                    </a:cubicBez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5" name="Google Shape;25085;p56"/>
              <p:cNvSpPr/>
              <p:nvPr/>
            </p:nvSpPr>
            <p:spPr>
              <a:xfrm>
                <a:off x="3541025" y="3321475"/>
                <a:ext cx="101700" cy="212600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8504" extrusionOk="0">
                    <a:moveTo>
                      <a:pt x="3882" y="0"/>
                    </a:moveTo>
                    <a:lnTo>
                      <a:pt x="3882" y="0"/>
                    </a:lnTo>
                    <a:cubicBezTo>
                      <a:pt x="2256" y="666"/>
                      <a:pt x="925" y="1775"/>
                      <a:pt x="1" y="3328"/>
                    </a:cubicBezTo>
                    <a:cubicBezTo>
                      <a:pt x="407" y="5176"/>
                      <a:pt x="1036" y="6988"/>
                      <a:pt x="2071" y="8504"/>
                    </a:cubicBezTo>
                    <a:cubicBezTo>
                      <a:pt x="3809" y="5805"/>
                      <a:pt x="4067" y="2921"/>
                      <a:pt x="3882" y="0"/>
                    </a:cubicBez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6" name="Google Shape;25086;p56"/>
              <p:cNvSpPr/>
              <p:nvPr/>
            </p:nvSpPr>
            <p:spPr>
              <a:xfrm>
                <a:off x="3590000" y="3435150"/>
                <a:ext cx="112800" cy="264375"/>
              </a:xfrm>
              <a:custGeom>
                <a:avLst/>
                <a:gdLst/>
                <a:ahLst/>
                <a:cxnLst/>
                <a:rect l="l" t="t" r="r" b="b"/>
                <a:pathLst>
                  <a:path w="4512" h="10575" extrusionOk="0">
                    <a:moveTo>
                      <a:pt x="4068" y="1"/>
                    </a:moveTo>
                    <a:lnTo>
                      <a:pt x="4068" y="1"/>
                    </a:lnTo>
                    <a:cubicBezTo>
                      <a:pt x="2034" y="2441"/>
                      <a:pt x="1" y="7912"/>
                      <a:pt x="1813" y="10574"/>
                    </a:cubicBezTo>
                    <a:cubicBezTo>
                      <a:pt x="1480" y="8393"/>
                      <a:pt x="2108" y="6175"/>
                      <a:pt x="3107" y="4548"/>
                    </a:cubicBezTo>
                    <a:cubicBezTo>
                      <a:pt x="3402" y="4104"/>
                      <a:pt x="3624" y="3698"/>
                      <a:pt x="3772" y="3217"/>
                    </a:cubicBezTo>
                    <a:cubicBezTo>
                      <a:pt x="3883" y="3217"/>
                      <a:pt x="4031" y="3180"/>
                      <a:pt x="4216" y="3180"/>
                    </a:cubicBezTo>
                    <a:cubicBezTo>
                      <a:pt x="4511" y="2293"/>
                      <a:pt x="3698" y="1147"/>
                      <a:pt x="4068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7" name="Google Shape;25087;p56"/>
              <p:cNvSpPr/>
              <p:nvPr/>
            </p:nvSpPr>
            <p:spPr>
              <a:xfrm>
                <a:off x="3453225" y="3059900"/>
                <a:ext cx="645150" cy="783800"/>
              </a:xfrm>
              <a:custGeom>
                <a:avLst/>
                <a:gdLst/>
                <a:ahLst/>
                <a:cxnLst/>
                <a:rect l="l" t="t" r="r" b="b"/>
                <a:pathLst>
                  <a:path w="25806" h="31352" extrusionOk="0">
                    <a:moveTo>
                      <a:pt x="7394" y="10463"/>
                    </a:moveTo>
                    <a:lnTo>
                      <a:pt x="7394" y="10463"/>
                    </a:lnTo>
                    <a:cubicBezTo>
                      <a:pt x="7579" y="13384"/>
                      <a:pt x="7321" y="16231"/>
                      <a:pt x="5583" y="18967"/>
                    </a:cubicBezTo>
                    <a:cubicBezTo>
                      <a:pt x="4437" y="17229"/>
                      <a:pt x="3623" y="14271"/>
                      <a:pt x="3513" y="13791"/>
                    </a:cubicBezTo>
                    <a:cubicBezTo>
                      <a:pt x="3476" y="13754"/>
                      <a:pt x="3476" y="13735"/>
                      <a:pt x="3485" y="13735"/>
                    </a:cubicBezTo>
                    <a:cubicBezTo>
                      <a:pt x="3494" y="13735"/>
                      <a:pt x="3513" y="13754"/>
                      <a:pt x="3513" y="13791"/>
                    </a:cubicBezTo>
                    <a:cubicBezTo>
                      <a:pt x="4437" y="12238"/>
                      <a:pt x="5768" y="11129"/>
                      <a:pt x="7394" y="10463"/>
                    </a:cubicBezTo>
                    <a:close/>
                    <a:moveTo>
                      <a:pt x="24401" y="1"/>
                    </a:moveTo>
                    <a:cubicBezTo>
                      <a:pt x="18855" y="2145"/>
                      <a:pt x="12644" y="4326"/>
                      <a:pt x="7062" y="7284"/>
                    </a:cubicBezTo>
                    <a:cubicBezTo>
                      <a:pt x="5583" y="8060"/>
                      <a:pt x="4141" y="8837"/>
                      <a:pt x="2810" y="9761"/>
                    </a:cubicBezTo>
                    <a:cubicBezTo>
                      <a:pt x="2108" y="10241"/>
                      <a:pt x="1405" y="10685"/>
                      <a:pt x="740" y="11203"/>
                    </a:cubicBezTo>
                    <a:cubicBezTo>
                      <a:pt x="555" y="11498"/>
                      <a:pt x="296" y="11831"/>
                      <a:pt x="111" y="12127"/>
                    </a:cubicBezTo>
                    <a:cubicBezTo>
                      <a:pt x="0" y="13532"/>
                      <a:pt x="37" y="14900"/>
                      <a:pt x="222" y="16194"/>
                    </a:cubicBezTo>
                    <a:cubicBezTo>
                      <a:pt x="962" y="17414"/>
                      <a:pt x="1960" y="18523"/>
                      <a:pt x="2884" y="19595"/>
                    </a:cubicBezTo>
                    <a:cubicBezTo>
                      <a:pt x="4141" y="21000"/>
                      <a:pt x="5250" y="22368"/>
                      <a:pt x="5250" y="23662"/>
                    </a:cubicBezTo>
                    <a:cubicBezTo>
                      <a:pt x="5250" y="25954"/>
                      <a:pt x="3328" y="25215"/>
                      <a:pt x="4289" y="26656"/>
                    </a:cubicBezTo>
                    <a:cubicBezTo>
                      <a:pt x="5287" y="28024"/>
                      <a:pt x="8725" y="30982"/>
                      <a:pt x="9317" y="31167"/>
                    </a:cubicBezTo>
                    <a:cubicBezTo>
                      <a:pt x="9613" y="31278"/>
                      <a:pt x="10241" y="31352"/>
                      <a:pt x="10944" y="31352"/>
                    </a:cubicBezTo>
                    <a:cubicBezTo>
                      <a:pt x="9724" y="30317"/>
                      <a:pt x="8799" y="28949"/>
                      <a:pt x="8208" y="27544"/>
                    </a:cubicBezTo>
                    <a:cubicBezTo>
                      <a:pt x="7764" y="27026"/>
                      <a:pt x="7321" y="26435"/>
                      <a:pt x="7247" y="25769"/>
                    </a:cubicBezTo>
                    <a:lnTo>
                      <a:pt x="7247" y="25621"/>
                    </a:lnTo>
                    <a:cubicBezTo>
                      <a:pt x="5435" y="22959"/>
                      <a:pt x="7468" y="17488"/>
                      <a:pt x="9502" y="15048"/>
                    </a:cubicBezTo>
                    <a:lnTo>
                      <a:pt x="9502" y="15048"/>
                    </a:lnTo>
                    <a:cubicBezTo>
                      <a:pt x="9132" y="16194"/>
                      <a:pt x="9908" y="17303"/>
                      <a:pt x="9650" y="18227"/>
                    </a:cubicBezTo>
                    <a:cubicBezTo>
                      <a:pt x="10093" y="18153"/>
                      <a:pt x="10648" y="18042"/>
                      <a:pt x="11276" y="17931"/>
                    </a:cubicBezTo>
                    <a:cubicBezTo>
                      <a:pt x="9058" y="12016"/>
                      <a:pt x="14826" y="12386"/>
                      <a:pt x="18707" y="10057"/>
                    </a:cubicBezTo>
                    <a:cubicBezTo>
                      <a:pt x="18707" y="10020"/>
                      <a:pt x="18744" y="9983"/>
                      <a:pt x="18744" y="9909"/>
                    </a:cubicBezTo>
                    <a:cubicBezTo>
                      <a:pt x="18391" y="6955"/>
                      <a:pt x="20435" y="3361"/>
                      <a:pt x="22819" y="3361"/>
                    </a:cubicBezTo>
                    <a:cubicBezTo>
                      <a:pt x="23181" y="3361"/>
                      <a:pt x="23550" y="3444"/>
                      <a:pt x="23920" y="3624"/>
                    </a:cubicBezTo>
                    <a:cubicBezTo>
                      <a:pt x="24401" y="3919"/>
                      <a:pt x="24808" y="4289"/>
                      <a:pt x="25140" y="4733"/>
                    </a:cubicBezTo>
                    <a:cubicBezTo>
                      <a:pt x="25362" y="4511"/>
                      <a:pt x="25547" y="4289"/>
                      <a:pt x="25806" y="4104"/>
                    </a:cubicBezTo>
                    <a:cubicBezTo>
                      <a:pt x="25251" y="2773"/>
                      <a:pt x="24734" y="1369"/>
                      <a:pt x="24401" y="1"/>
                    </a:cubicBez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8" name="Google Shape;25088;p56"/>
              <p:cNvSpPr/>
              <p:nvPr/>
            </p:nvSpPr>
            <p:spPr>
              <a:xfrm>
                <a:off x="3913350" y="3143900"/>
                <a:ext cx="168400" cy="163725"/>
              </a:xfrm>
              <a:custGeom>
                <a:avLst/>
                <a:gdLst/>
                <a:ahLst/>
                <a:cxnLst/>
                <a:rect l="l" t="t" r="r" b="b"/>
                <a:pathLst>
                  <a:path w="6736" h="6549" extrusionOk="0">
                    <a:moveTo>
                      <a:pt x="4426" y="1"/>
                    </a:moveTo>
                    <a:cubicBezTo>
                      <a:pt x="2060" y="1"/>
                      <a:pt x="1" y="3595"/>
                      <a:pt x="450" y="6549"/>
                    </a:cubicBezTo>
                    <a:cubicBezTo>
                      <a:pt x="746" y="5920"/>
                      <a:pt x="1116" y="5329"/>
                      <a:pt x="1559" y="4774"/>
                    </a:cubicBezTo>
                    <a:lnTo>
                      <a:pt x="1559" y="4774"/>
                    </a:lnTo>
                    <a:cubicBezTo>
                      <a:pt x="1486" y="4996"/>
                      <a:pt x="1449" y="5181"/>
                      <a:pt x="1449" y="5403"/>
                    </a:cubicBezTo>
                    <a:cubicBezTo>
                      <a:pt x="2003" y="4552"/>
                      <a:pt x="2743" y="4146"/>
                      <a:pt x="3519" y="3776"/>
                    </a:cubicBezTo>
                    <a:cubicBezTo>
                      <a:pt x="3722" y="3762"/>
                      <a:pt x="3925" y="3754"/>
                      <a:pt x="4126" y="3754"/>
                    </a:cubicBezTo>
                    <a:cubicBezTo>
                      <a:pt x="4475" y="3754"/>
                      <a:pt x="4818" y="3780"/>
                      <a:pt x="5146" y="3850"/>
                    </a:cubicBezTo>
                    <a:cubicBezTo>
                      <a:pt x="5515" y="2963"/>
                      <a:pt x="6070" y="2112"/>
                      <a:pt x="6735" y="1373"/>
                    </a:cubicBezTo>
                    <a:cubicBezTo>
                      <a:pt x="6403" y="929"/>
                      <a:pt x="5996" y="559"/>
                      <a:pt x="5515" y="264"/>
                    </a:cubicBezTo>
                    <a:cubicBezTo>
                      <a:pt x="5150" y="84"/>
                      <a:pt x="4784" y="1"/>
                      <a:pt x="4426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9" name="Google Shape;25089;p56"/>
              <p:cNvSpPr/>
              <p:nvPr/>
            </p:nvSpPr>
            <p:spPr>
              <a:xfrm>
                <a:off x="3944925" y="3235025"/>
                <a:ext cx="312900" cy="496750"/>
              </a:xfrm>
              <a:custGeom>
                <a:avLst/>
                <a:gdLst/>
                <a:ahLst/>
                <a:cxnLst/>
                <a:rect l="l" t="t" r="r" b="b"/>
                <a:pathLst>
                  <a:path w="12516" h="19870" extrusionOk="0">
                    <a:moveTo>
                      <a:pt x="2866" y="0"/>
                    </a:moveTo>
                    <a:cubicBezTo>
                      <a:pt x="2664" y="0"/>
                      <a:pt x="2460" y="16"/>
                      <a:pt x="2256" y="57"/>
                    </a:cubicBezTo>
                    <a:cubicBezTo>
                      <a:pt x="1480" y="427"/>
                      <a:pt x="740" y="833"/>
                      <a:pt x="186" y="1684"/>
                    </a:cubicBezTo>
                    <a:cubicBezTo>
                      <a:pt x="1" y="3606"/>
                      <a:pt x="592" y="5307"/>
                      <a:pt x="740" y="7266"/>
                    </a:cubicBezTo>
                    <a:cubicBezTo>
                      <a:pt x="925" y="7488"/>
                      <a:pt x="1110" y="7784"/>
                      <a:pt x="1443" y="8154"/>
                    </a:cubicBezTo>
                    <a:cubicBezTo>
                      <a:pt x="1627" y="8375"/>
                      <a:pt x="1849" y="8634"/>
                      <a:pt x="2108" y="9004"/>
                    </a:cubicBezTo>
                    <a:cubicBezTo>
                      <a:pt x="3513" y="10926"/>
                      <a:pt x="7136" y="13551"/>
                      <a:pt x="8356" y="14476"/>
                    </a:cubicBezTo>
                    <a:cubicBezTo>
                      <a:pt x="9650" y="15400"/>
                      <a:pt x="8615" y="17285"/>
                      <a:pt x="9983" y="18912"/>
                    </a:cubicBezTo>
                    <a:cubicBezTo>
                      <a:pt x="10568" y="19589"/>
                      <a:pt x="11121" y="19869"/>
                      <a:pt x="11551" y="19869"/>
                    </a:cubicBezTo>
                    <a:cubicBezTo>
                      <a:pt x="12154" y="19869"/>
                      <a:pt x="12515" y="19319"/>
                      <a:pt x="12386" y="18542"/>
                    </a:cubicBezTo>
                    <a:lnTo>
                      <a:pt x="12386" y="18431"/>
                    </a:lnTo>
                    <a:cubicBezTo>
                      <a:pt x="12164" y="18431"/>
                      <a:pt x="11942" y="18431"/>
                      <a:pt x="11683" y="18394"/>
                    </a:cubicBezTo>
                    <a:cubicBezTo>
                      <a:pt x="9687" y="17877"/>
                      <a:pt x="10205" y="13958"/>
                      <a:pt x="7728" y="12442"/>
                    </a:cubicBezTo>
                    <a:lnTo>
                      <a:pt x="7728" y="11000"/>
                    </a:lnTo>
                    <a:cubicBezTo>
                      <a:pt x="7247" y="10483"/>
                      <a:pt x="6766" y="9928"/>
                      <a:pt x="6434" y="9189"/>
                    </a:cubicBezTo>
                    <a:cubicBezTo>
                      <a:pt x="5546" y="8634"/>
                      <a:pt x="4807" y="7895"/>
                      <a:pt x="4252" y="6971"/>
                    </a:cubicBezTo>
                    <a:cubicBezTo>
                      <a:pt x="2995" y="4863"/>
                      <a:pt x="2958" y="2312"/>
                      <a:pt x="3883" y="94"/>
                    </a:cubicBezTo>
                    <a:cubicBezTo>
                      <a:pt x="3555" y="47"/>
                      <a:pt x="3213" y="0"/>
                      <a:pt x="2866" y="0"/>
                    </a:cubicBez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0" name="Google Shape;25090;p56"/>
              <p:cNvSpPr/>
              <p:nvPr/>
            </p:nvSpPr>
            <p:spPr>
              <a:xfrm>
                <a:off x="3659325" y="3746625"/>
                <a:ext cx="127200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5088" h="3846" extrusionOk="0">
                    <a:moveTo>
                      <a:pt x="1" y="1"/>
                    </a:moveTo>
                    <a:cubicBezTo>
                      <a:pt x="629" y="1443"/>
                      <a:pt x="1591" y="2774"/>
                      <a:pt x="2774" y="3846"/>
                    </a:cubicBezTo>
                    <a:cubicBezTo>
                      <a:pt x="3624" y="3846"/>
                      <a:pt x="4474" y="3772"/>
                      <a:pt x="4733" y="3439"/>
                    </a:cubicBezTo>
                    <a:cubicBezTo>
                      <a:pt x="5088" y="2966"/>
                      <a:pt x="4283" y="1925"/>
                      <a:pt x="3588" y="1925"/>
                    </a:cubicBezTo>
                    <a:cubicBezTo>
                      <a:pt x="3414" y="1925"/>
                      <a:pt x="3247" y="1990"/>
                      <a:pt x="3106" y="2145"/>
                    </a:cubicBezTo>
                    <a:cubicBezTo>
                      <a:pt x="3106" y="2145"/>
                      <a:pt x="1221" y="1295"/>
                      <a:pt x="1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1" name="Google Shape;25091;p56"/>
              <p:cNvSpPr/>
              <p:nvPr/>
            </p:nvSpPr>
            <p:spPr>
              <a:xfrm>
                <a:off x="3541025" y="3402800"/>
                <a:ext cx="2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1" h="75" extrusionOk="0">
                    <a:moveTo>
                      <a:pt x="1" y="75"/>
                    </a:moveTo>
                    <a:lnTo>
                      <a:pt x="1" y="75"/>
                    </a:lnTo>
                    <a:cubicBezTo>
                      <a:pt x="1" y="1"/>
                      <a:pt x="1" y="1"/>
                      <a:pt x="1" y="75"/>
                    </a:cubicBez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2" name="Google Shape;25092;p56"/>
              <p:cNvSpPr/>
              <p:nvPr/>
            </p:nvSpPr>
            <p:spPr>
              <a:xfrm>
                <a:off x="3880225" y="3261400"/>
                <a:ext cx="84150" cy="200575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8023" extrusionOk="0">
                    <a:moveTo>
                      <a:pt x="2884" y="0"/>
                    </a:moveTo>
                    <a:cubicBezTo>
                      <a:pt x="1073" y="2403"/>
                      <a:pt x="370" y="5139"/>
                      <a:pt x="1" y="8023"/>
                    </a:cubicBezTo>
                    <a:cubicBezTo>
                      <a:pt x="223" y="7912"/>
                      <a:pt x="481" y="7838"/>
                      <a:pt x="703" y="7690"/>
                    </a:cubicBezTo>
                    <a:cubicBezTo>
                      <a:pt x="1664" y="7209"/>
                      <a:pt x="2589" y="6729"/>
                      <a:pt x="3328" y="6174"/>
                    </a:cubicBezTo>
                    <a:cubicBezTo>
                      <a:pt x="3328" y="6174"/>
                      <a:pt x="3328" y="6211"/>
                      <a:pt x="3365" y="6211"/>
                    </a:cubicBezTo>
                    <a:cubicBezTo>
                      <a:pt x="3180" y="4067"/>
                      <a:pt x="2404" y="2292"/>
                      <a:pt x="2884" y="0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3" name="Google Shape;25093;p56"/>
              <p:cNvSpPr/>
              <p:nvPr/>
            </p:nvSpPr>
            <p:spPr>
              <a:xfrm>
                <a:off x="4138100" y="3510025"/>
                <a:ext cx="116475" cy="185800"/>
              </a:xfrm>
              <a:custGeom>
                <a:avLst/>
                <a:gdLst/>
                <a:ahLst/>
                <a:cxnLst/>
                <a:rect l="l" t="t" r="r" b="b"/>
                <a:pathLst>
                  <a:path w="4659" h="7432" extrusionOk="0">
                    <a:moveTo>
                      <a:pt x="1" y="0"/>
                    </a:moveTo>
                    <a:lnTo>
                      <a:pt x="1" y="1442"/>
                    </a:lnTo>
                    <a:cubicBezTo>
                      <a:pt x="2478" y="2921"/>
                      <a:pt x="1960" y="6877"/>
                      <a:pt x="3956" y="7394"/>
                    </a:cubicBezTo>
                    <a:cubicBezTo>
                      <a:pt x="4215" y="7431"/>
                      <a:pt x="4437" y="7431"/>
                      <a:pt x="4659" y="7431"/>
                    </a:cubicBezTo>
                    <a:cubicBezTo>
                      <a:pt x="4363" y="6100"/>
                      <a:pt x="2847" y="5028"/>
                      <a:pt x="2589" y="3513"/>
                    </a:cubicBezTo>
                    <a:cubicBezTo>
                      <a:pt x="2256" y="1997"/>
                      <a:pt x="1886" y="1627"/>
                      <a:pt x="814" y="777"/>
                    </a:cubicBezTo>
                    <a:cubicBezTo>
                      <a:pt x="555" y="555"/>
                      <a:pt x="259" y="333"/>
                      <a:pt x="1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4" name="Google Shape;25094;p56"/>
              <p:cNvSpPr/>
              <p:nvPr/>
            </p:nvSpPr>
            <p:spPr>
              <a:xfrm>
                <a:off x="4185250" y="3150475"/>
                <a:ext cx="60100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976" extrusionOk="0">
                    <a:moveTo>
                      <a:pt x="1072" y="1"/>
                    </a:moveTo>
                    <a:cubicBezTo>
                      <a:pt x="1072" y="1"/>
                      <a:pt x="592" y="370"/>
                      <a:pt x="0" y="444"/>
                    </a:cubicBezTo>
                    <a:cubicBezTo>
                      <a:pt x="158" y="808"/>
                      <a:pt x="561" y="976"/>
                      <a:pt x="995" y="976"/>
                    </a:cubicBezTo>
                    <a:cubicBezTo>
                      <a:pt x="1575" y="976"/>
                      <a:pt x="2213" y="677"/>
                      <a:pt x="2403" y="149"/>
                    </a:cubicBezTo>
                    <a:lnTo>
                      <a:pt x="2403" y="149"/>
                    </a:lnTo>
                    <a:cubicBezTo>
                      <a:pt x="2240" y="214"/>
                      <a:pt x="2063" y="257"/>
                      <a:pt x="1872" y="257"/>
                    </a:cubicBezTo>
                    <a:cubicBezTo>
                      <a:pt x="1628" y="257"/>
                      <a:pt x="1362" y="187"/>
                      <a:pt x="107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5" name="Google Shape;25095;p56"/>
              <p:cNvSpPr/>
              <p:nvPr/>
            </p:nvSpPr>
            <p:spPr>
              <a:xfrm>
                <a:off x="4186175" y="3045650"/>
                <a:ext cx="50850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2641" extrusionOk="0">
                    <a:moveTo>
                      <a:pt x="950" y="1"/>
                    </a:moveTo>
                    <a:cubicBezTo>
                      <a:pt x="752" y="1"/>
                      <a:pt x="450" y="213"/>
                      <a:pt x="259" y="755"/>
                    </a:cubicBezTo>
                    <a:cubicBezTo>
                      <a:pt x="37" y="1162"/>
                      <a:pt x="0" y="1754"/>
                      <a:pt x="259" y="2641"/>
                    </a:cubicBezTo>
                    <a:cubicBezTo>
                      <a:pt x="259" y="2345"/>
                      <a:pt x="481" y="2086"/>
                      <a:pt x="1183" y="2086"/>
                    </a:cubicBezTo>
                    <a:cubicBezTo>
                      <a:pt x="1738" y="2123"/>
                      <a:pt x="1960" y="2308"/>
                      <a:pt x="1960" y="2530"/>
                    </a:cubicBezTo>
                    <a:cubicBezTo>
                      <a:pt x="2033" y="1865"/>
                      <a:pt x="1960" y="1310"/>
                      <a:pt x="1775" y="829"/>
                    </a:cubicBezTo>
                    <a:cubicBezTo>
                      <a:pt x="1590" y="386"/>
                      <a:pt x="1294" y="53"/>
                      <a:pt x="1035" y="16"/>
                    </a:cubicBezTo>
                    <a:cubicBezTo>
                      <a:pt x="1010" y="6"/>
                      <a:pt x="981" y="1"/>
                      <a:pt x="950" y="1"/>
                    </a:cubicBezTo>
                    <a:close/>
                  </a:path>
                </a:pathLst>
              </a:custGeom>
              <a:solidFill>
                <a:srgbClr val="B662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6" name="Google Shape;25096;p56"/>
              <p:cNvSpPr/>
              <p:nvPr/>
            </p:nvSpPr>
            <p:spPr>
              <a:xfrm>
                <a:off x="4190775" y="3097800"/>
                <a:ext cx="425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43" extrusionOk="0">
                    <a:moveTo>
                      <a:pt x="925" y="0"/>
                    </a:moveTo>
                    <a:cubicBezTo>
                      <a:pt x="260" y="0"/>
                      <a:pt x="1" y="333"/>
                      <a:pt x="1" y="555"/>
                    </a:cubicBezTo>
                    <a:cubicBezTo>
                      <a:pt x="1" y="740"/>
                      <a:pt x="149" y="888"/>
                      <a:pt x="334" y="888"/>
                    </a:cubicBezTo>
                    <a:cubicBezTo>
                      <a:pt x="366" y="883"/>
                      <a:pt x="395" y="881"/>
                      <a:pt x="421" y="881"/>
                    </a:cubicBezTo>
                    <a:cubicBezTo>
                      <a:pt x="812" y="881"/>
                      <a:pt x="539" y="1368"/>
                      <a:pt x="851" y="1368"/>
                    </a:cubicBezTo>
                    <a:cubicBezTo>
                      <a:pt x="851" y="1368"/>
                      <a:pt x="888" y="1368"/>
                      <a:pt x="925" y="1442"/>
                    </a:cubicBezTo>
                    <a:cubicBezTo>
                      <a:pt x="1110" y="1368"/>
                      <a:pt x="925" y="814"/>
                      <a:pt x="1332" y="814"/>
                    </a:cubicBezTo>
                    <a:cubicBezTo>
                      <a:pt x="1554" y="814"/>
                      <a:pt x="1665" y="703"/>
                      <a:pt x="1702" y="518"/>
                    </a:cubicBezTo>
                    <a:lnTo>
                      <a:pt x="1702" y="444"/>
                    </a:lnTo>
                    <a:cubicBezTo>
                      <a:pt x="1702" y="222"/>
                      <a:pt x="1554" y="0"/>
                      <a:pt x="9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7" name="Google Shape;25097;p56"/>
              <p:cNvSpPr/>
              <p:nvPr/>
            </p:nvSpPr>
            <p:spPr>
              <a:xfrm>
                <a:off x="4138100" y="3064525"/>
                <a:ext cx="74900" cy="97075"/>
              </a:xfrm>
              <a:custGeom>
                <a:avLst/>
                <a:gdLst/>
                <a:ahLst/>
                <a:cxnLst/>
                <a:rect l="l" t="t" r="r" b="b"/>
                <a:pathLst>
                  <a:path w="2996" h="3883" extrusionOk="0">
                    <a:moveTo>
                      <a:pt x="2108" y="0"/>
                    </a:moveTo>
                    <a:cubicBezTo>
                      <a:pt x="2034" y="74"/>
                      <a:pt x="1110" y="1220"/>
                      <a:pt x="148" y="2256"/>
                    </a:cubicBezTo>
                    <a:cubicBezTo>
                      <a:pt x="148" y="2256"/>
                      <a:pt x="1" y="2625"/>
                      <a:pt x="925" y="3513"/>
                    </a:cubicBezTo>
                    <a:cubicBezTo>
                      <a:pt x="1036" y="3624"/>
                      <a:pt x="1184" y="3734"/>
                      <a:pt x="1332" y="3771"/>
                    </a:cubicBezTo>
                    <a:cubicBezTo>
                      <a:pt x="1553" y="3882"/>
                      <a:pt x="1738" y="3882"/>
                      <a:pt x="1923" y="3882"/>
                    </a:cubicBezTo>
                    <a:cubicBezTo>
                      <a:pt x="2552" y="3808"/>
                      <a:pt x="2995" y="3439"/>
                      <a:pt x="2995" y="3439"/>
                    </a:cubicBezTo>
                    <a:cubicBezTo>
                      <a:pt x="2995" y="3439"/>
                      <a:pt x="2958" y="3180"/>
                      <a:pt x="2958" y="2699"/>
                    </a:cubicBezTo>
                    <a:cubicBezTo>
                      <a:pt x="2940" y="2703"/>
                      <a:pt x="2923" y="2705"/>
                      <a:pt x="2909" y="2705"/>
                    </a:cubicBezTo>
                    <a:cubicBezTo>
                      <a:pt x="2675" y="2705"/>
                      <a:pt x="2898" y="2213"/>
                      <a:pt x="2488" y="2213"/>
                    </a:cubicBezTo>
                    <a:cubicBezTo>
                      <a:pt x="2463" y="2213"/>
                      <a:pt x="2435" y="2215"/>
                      <a:pt x="2404" y="2219"/>
                    </a:cubicBezTo>
                    <a:cubicBezTo>
                      <a:pt x="2219" y="2219"/>
                      <a:pt x="2071" y="2071"/>
                      <a:pt x="2071" y="1886"/>
                    </a:cubicBezTo>
                    <a:cubicBezTo>
                      <a:pt x="1886" y="999"/>
                      <a:pt x="1997" y="407"/>
                      <a:pt x="210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8" name="Google Shape;25098;p56"/>
              <p:cNvSpPr/>
              <p:nvPr/>
            </p:nvSpPr>
            <p:spPr>
              <a:xfrm>
                <a:off x="4141800" y="3040750"/>
                <a:ext cx="34225" cy="246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5" extrusionOk="0">
                    <a:moveTo>
                      <a:pt x="745" y="0"/>
                    </a:moveTo>
                    <a:cubicBezTo>
                      <a:pt x="449" y="0"/>
                      <a:pt x="139" y="259"/>
                      <a:pt x="0" y="656"/>
                    </a:cubicBezTo>
                    <a:cubicBezTo>
                      <a:pt x="0" y="656"/>
                      <a:pt x="280" y="984"/>
                      <a:pt x="685" y="984"/>
                    </a:cubicBezTo>
                    <a:cubicBezTo>
                      <a:pt x="888" y="984"/>
                      <a:pt x="1122" y="902"/>
                      <a:pt x="1368" y="656"/>
                    </a:cubicBezTo>
                    <a:cubicBezTo>
                      <a:pt x="1248" y="193"/>
                      <a:pt x="1002" y="0"/>
                      <a:pt x="7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9" name="Google Shape;25099;p56"/>
              <p:cNvSpPr/>
              <p:nvPr/>
            </p:nvSpPr>
            <p:spPr>
              <a:xfrm>
                <a:off x="3869150" y="3417600"/>
                <a:ext cx="174775" cy="414075"/>
              </a:xfrm>
              <a:custGeom>
                <a:avLst/>
                <a:gdLst/>
                <a:ahLst/>
                <a:cxnLst/>
                <a:rect l="l" t="t" r="r" b="b"/>
                <a:pathLst>
                  <a:path w="6991" h="16563" extrusionOk="0">
                    <a:moveTo>
                      <a:pt x="3771" y="0"/>
                    </a:moveTo>
                    <a:cubicBezTo>
                      <a:pt x="3032" y="555"/>
                      <a:pt x="2107" y="1072"/>
                      <a:pt x="1146" y="1516"/>
                    </a:cubicBezTo>
                    <a:cubicBezTo>
                      <a:pt x="0" y="2403"/>
                      <a:pt x="998" y="5472"/>
                      <a:pt x="1294" y="8504"/>
                    </a:cubicBezTo>
                    <a:cubicBezTo>
                      <a:pt x="1553" y="11572"/>
                      <a:pt x="2218" y="11831"/>
                      <a:pt x="2218" y="11831"/>
                    </a:cubicBezTo>
                    <a:cubicBezTo>
                      <a:pt x="2514" y="13532"/>
                      <a:pt x="3364" y="15417"/>
                      <a:pt x="4104" y="16193"/>
                    </a:cubicBezTo>
                    <a:cubicBezTo>
                      <a:pt x="4387" y="16448"/>
                      <a:pt x="4887" y="16562"/>
                      <a:pt x="5385" y="16562"/>
                    </a:cubicBezTo>
                    <a:cubicBezTo>
                      <a:pt x="6189" y="16562"/>
                      <a:pt x="6991" y="16266"/>
                      <a:pt x="6877" y="15787"/>
                    </a:cubicBezTo>
                    <a:cubicBezTo>
                      <a:pt x="6692" y="15084"/>
                      <a:pt x="5361" y="14752"/>
                      <a:pt x="5028" y="14567"/>
                    </a:cubicBezTo>
                    <a:cubicBezTo>
                      <a:pt x="4658" y="14382"/>
                      <a:pt x="3549" y="10944"/>
                      <a:pt x="3549" y="10944"/>
                    </a:cubicBezTo>
                    <a:cubicBezTo>
                      <a:pt x="3549" y="10944"/>
                      <a:pt x="3808" y="10389"/>
                      <a:pt x="3771" y="9761"/>
                    </a:cubicBezTo>
                    <a:cubicBezTo>
                      <a:pt x="3697" y="9095"/>
                      <a:pt x="4215" y="3660"/>
                      <a:pt x="4474" y="925"/>
                    </a:cubicBezTo>
                    <a:cubicBezTo>
                      <a:pt x="4178" y="555"/>
                      <a:pt x="3956" y="296"/>
                      <a:pt x="3771" y="0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0" name="Google Shape;25100;p56"/>
              <p:cNvSpPr/>
              <p:nvPr/>
            </p:nvSpPr>
            <p:spPr>
              <a:xfrm>
                <a:off x="3885775" y="3416675"/>
                <a:ext cx="952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2478" extrusionOk="0">
                    <a:moveTo>
                      <a:pt x="3106" y="0"/>
                    </a:moveTo>
                    <a:cubicBezTo>
                      <a:pt x="2367" y="555"/>
                      <a:pt x="1442" y="1035"/>
                      <a:pt x="481" y="1516"/>
                    </a:cubicBezTo>
                    <a:cubicBezTo>
                      <a:pt x="185" y="1738"/>
                      <a:pt x="75" y="2071"/>
                      <a:pt x="1" y="2477"/>
                    </a:cubicBezTo>
                    <a:cubicBezTo>
                      <a:pt x="634" y="2339"/>
                      <a:pt x="1278" y="2264"/>
                      <a:pt x="1933" y="2264"/>
                    </a:cubicBezTo>
                    <a:cubicBezTo>
                      <a:pt x="2501" y="2264"/>
                      <a:pt x="3077" y="2320"/>
                      <a:pt x="3661" y="2440"/>
                    </a:cubicBezTo>
                    <a:cubicBezTo>
                      <a:pt x="3698" y="1886"/>
                      <a:pt x="3735" y="1331"/>
                      <a:pt x="3809" y="925"/>
                    </a:cubicBezTo>
                    <a:cubicBezTo>
                      <a:pt x="3476" y="555"/>
                      <a:pt x="3254" y="259"/>
                      <a:pt x="3106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1" name="Google Shape;25101;p56"/>
              <p:cNvSpPr/>
              <p:nvPr/>
            </p:nvSpPr>
            <p:spPr>
              <a:xfrm>
                <a:off x="3879300" y="3473250"/>
                <a:ext cx="146075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843" h="14359" extrusionOk="0">
                    <a:moveTo>
                      <a:pt x="2188" y="1"/>
                    </a:moveTo>
                    <a:cubicBezTo>
                      <a:pt x="1529" y="1"/>
                      <a:pt x="876" y="76"/>
                      <a:pt x="223" y="214"/>
                    </a:cubicBezTo>
                    <a:cubicBezTo>
                      <a:pt x="1" y="1619"/>
                      <a:pt x="629" y="3911"/>
                      <a:pt x="888" y="6278"/>
                    </a:cubicBezTo>
                    <a:cubicBezTo>
                      <a:pt x="1147" y="9346"/>
                      <a:pt x="1812" y="9605"/>
                      <a:pt x="1812" y="9605"/>
                    </a:cubicBezTo>
                    <a:cubicBezTo>
                      <a:pt x="2108" y="11306"/>
                      <a:pt x="2958" y="13228"/>
                      <a:pt x="3698" y="13967"/>
                    </a:cubicBezTo>
                    <a:cubicBezTo>
                      <a:pt x="3970" y="14240"/>
                      <a:pt x="4466" y="14359"/>
                      <a:pt x="4962" y="14359"/>
                    </a:cubicBezTo>
                    <a:cubicBezTo>
                      <a:pt x="5273" y="14359"/>
                      <a:pt x="5585" y="14312"/>
                      <a:pt x="5842" y="14226"/>
                    </a:cubicBezTo>
                    <a:cubicBezTo>
                      <a:pt x="4807" y="13672"/>
                      <a:pt x="3920" y="12784"/>
                      <a:pt x="3402" y="11379"/>
                    </a:cubicBezTo>
                    <a:cubicBezTo>
                      <a:pt x="1997" y="7978"/>
                      <a:pt x="2848" y="4614"/>
                      <a:pt x="3846" y="1250"/>
                    </a:cubicBezTo>
                    <a:cubicBezTo>
                      <a:pt x="3883" y="880"/>
                      <a:pt x="3883" y="510"/>
                      <a:pt x="3920" y="177"/>
                    </a:cubicBezTo>
                    <a:cubicBezTo>
                      <a:pt x="3336" y="57"/>
                      <a:pt x="2760" y="1"/>
                      <a:pt x="2188" y="1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2" name="Google Shape;25102;p56"/>
              <p:cNvSpPr/>
              <p:nvPr/>
            </p:nvSpPr>
            <p:spPr>
              <a:xfrm>
                <a:off x="3927375" y="3504475"/>
                <a:ext cx="115550" cy="324450"/>
              </a:xfrm>
              <a:custGeom>
                <a:avLst/>
                <a:gdLst/>
                <a:ahLst/>
                <a:cxnLst/>
                <a:rect l="l" t="t" r="r" b="b"/>
                <a:pathLst>
                  <a:path w="4622" h="12978" extrusionOk="0">
                    <a:moveTo>
                      <a:pt x="1849" y="1"/>
                    </a:moveTo>
                    <a:lnTo>
                      <a:pt x="1849" y="1"/>
                    </a:lnTo>
                    <a:cubicBezTo>
                      <a:pt x="888" y="3365"/>
                      <a:pt x="0" y="6729"/>
                      <a:pt x="1442" y="10094"/>
                    </a:cubicBezTo>
                    <a:cubicBezTo>
                      <a:pt x="1997" y="11535"/>
                      <a:pt x="2847" y="12423"/>
                      <a:pt x="3882" y="12977"/>
                    </a:cubicBezTo>
                    <a:cubicBezTo>
                      <a:pt x="4363" y="12829"/>
                      <a:pt x="4622" y="12608"/>
                      <a:pt x="4548" y="12312"/>
                    </a:cubicBezTo>
                    <a:cubicBezTo>
                      <a:pt x="4363" y="11572"/>
                      <a:pt x="2958" y="11277"/>
                      <a:pt x="2662" y="11018"/>
                    </a:cubicBezTo>
                    <a:cubicBezTo>
                      <a:pt x="2292" y="10870"/>
                      <a:pt x="1183" y="7432"/>
                      <a:pt x="1183" y="7432"/>
                    </a:cubicBezTo>
                    <a:cubicBezTo>
                      <a:pt x="1183" y="7432"/>
                      <a:pt x="1479" y="6877"/>
                      <a:pt x="1405" y="6212"/>
                    </a:cubicBezTo>
                    <a:cubicBezTo>
                      <a:pt x="1368" y="5768"/>
                      <a:pt x="1627" y="2662"/>
                      <a:pt x="1849" y="1"/>
                    </a:cubicBez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3" name="Google Shape;25103;p56"/>
              <p:cNvSpPr/>
              <p:nvPr/>
            </p:nvSpPr>
            <p:spPr>
              <a:xfrm>
                <a:off x="3437500" y="3456425"/>
                <a:ext cx="89675" cy="17285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6914" extrusionOk="0">
                    <a:moveTo>
                      <a:pt x="740" y="0"/>
                    </a:moveTo>
                    <a:cubicBezTo>
                      <a:pt x="740" y="222"/>
                      <a:pt x="814" y="333"/>
                      <a:pt x="888" y="518"/>
                    </a:cubicBezTo>
                    <a:cubicBezTo>
                      <a:pt x="1406" y="1775"/>
                      <a:pt x="1369" y="4843"/>
                      <a:pt x="1369" y="4843"/>
                    </a:cubicBezTo>
                    <a:lnTo>
                      <a:pt x="666" y="2921"/>
                    </a:lnTo>
                    <a:lnTo>
                      <a:pt x="666" y="2921"/>
                    </a:lnTo>
                    <a:cubicBezTo>
                      <a:pt x="999" y="4769"/>
                      <a:pt x="518" y="6063"/>
                      <a:pt x="1" y="6914"/>
                    </a:cubicBezTo>
                    <a:cubicBezTo>
                      <a:pt x="1258" y="6063"/>
                      <a:pt x="2589" y="5102"/>
                      <a:pt x="3587" y="3734"/>
                    </a:cubicBezTo>
                    <a:cubicBezTo>
                      <a:pt x="2552" y="2551"/>
                      <a:pt x="1443" y="1368"/>
                      <a:pt x="740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4" name="Google Shape;25104;p56"/>
              <p:cNvSpPr/>
              <p:nvPr/>
            </p:nvSpPr>
            <p:spPr>
              <a:xfrm>
                <a:off x="3280375" y="3606150"/>
                <a:ext cx="162200" cy="244125"/>
              </a:xfrm>
              <a:custGeom>
                <a:avLst/>
                <a:gdLst/>
                <a:ahLst/>
                <a:cxnLst/>
                <a:rect l="l" t="t" r="r" b="b"/>
                <a:pathLst>
                  <a:path w="6488" h="9765" extrusionOk="0">
                    <a:moveTo>
                      <a:pt x="4585" y="0"/>
                    </a:moveTo>
                    <a:cubicBezTo>
                      <a:pt x="4178" y="444"/>
                      <a:pt x="3661" y="777"/>
                      <a:pt x="3143" y="962"/>
                    </a:cubicBezTo>
                    <a:cubicBezTo>
                      <a:pt x="3032" y="1072"/>
                      <a:pt x="1554" y="2182"/>
                      <a:pt x="814" y="2847"/>
                    </a:cubicBezTo>
                    <a:cubicBezTo>
                      <a:pt x="1" y="3586"/>
                      <a:pt x="518" y="3365"/>
                      <a:pt x="1738" y="7247"/>
                    </a:cubicBezTo>
                    <a:cubicBezTo>
                      <a:pt x="2347" y="9235"/>
                      <a:pt x="3657" y="9764"/>
                      <a:pt x="4728" y="9764"/>
                    </a:cubicBezTo>
                    <a:cubicBezTo>
                      <a:pt x="5608" y="9764"/>
                      <a:pt x="6326" y="9406"/>
                      <a:pt x="6360" y="9206"/>
                    </a:cubicBezTo>
                    <a:cubicBezTo>
                      <a:pt x="6488" y="8054"/>
                      <a:pt x="5747" y="7877"/>
                      <a:pt x="5280" y="7877"/>
                    </a:cubicBezTo>
                    <a:cubicBezTo>
                      <a:pt x="5072" y="7877"/>
                      <a:pt x="4918" y="7912"/>
                      <a:pt x="4918" y="7912"/>
                    </a:cubicBezTo>
                    <a:cubicBezTo>
                      <a:pt x="4918" y="7912"/>
                      <a:pt x="3106" y="7394"/>
                      <a:pt x="2774" y="4289"/>
                    </a:cubicBezTo>
                    <a:cubicBezTo>
                      <a:pt x="2700" y="3217"/>
                      <a:pt x="3883" y="2440"/>
                      <a:pt x="5435" y="1479"/>
                    </a:cubicBezTo>
                    <a:cubicBezTo>
                      <a:pt x="5657" y="851"/>
                      <a:pt x="5509" y="444"/>
                      <a:pt x="5509" y="444"/>
                    </a:cubicBezTo>
                    <a:lnTo>
                      <a:pt x="5509" y="444"/>
                    </a:lnTo>
                    <a:cubicBezTo>
                      <a:pt x="4622" y="2071"/>
                      <a:pt x="2404" y="2219"/>
                      <a:pt x="2404" y="2219"/>
                    </a:cubicBezTo>
                    <a:cubicBezTo>
                      <a:pt x="4326" y="1294"/>
                      <a:pt x="4585" y="0"/>
                      <a:pt x="4585" y="0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5" name="Google Shape;25105;p56"/>
              <p:cNvSpPr/>
              <p:nvPr/>
            </p:nvSpPr>
            <p:spPr>
              <a:xfrm>
                <a:off x="3280375" y="3604300"/>
                <a:ext cx="141450" cy="244700"/>
              </a:xfrm>
              <a:custGeom>
                <a:avLst/>
                <a:gdLst/>
                <a:ahLst/>
                <a:cxnLst/>
                <a:rect l="l" t="t" r="r" b="b"/>
                <a:pathLst>
                  <a:path w="5658" h="9788" extrusionOk="0">
                    <a:moveTo>
                      <a:pt x="4585" y="0"/>
                    </a:moveTo>
                    <a:cubicBezTo>
                      <a:pt x="4142" y="518"/>
                      <a:pt x="3624" y="814"/>
                      <a:pt x="3143" y="999"/>
                    </a:cubicBezTo>
                    <a:cubicBezTo>
                      <a:pt x="2995" y="1072"/>
                      <a:pt x="1554" y="2256"/>
                      <a:pt x="814" y="2884"/>
                    </a:cubicBezTo>
                    <a:cubicBezTo>
                      <a:pt x="1" y="3587"/>
                      <a:pt x="518" y="3402"/>
                      <a:pt x="1738" y="7284"/>
                    </a:cubicBezTo>
                    <a:cubicBezTo>
                      <a:pt x="2326" y="9241"/>
                      <a:pt x="3604" y="9788"/>
                      <a:pt x="4683" y="9788"/>
                    </a:cubicBezTo>
                    <a:cubicBezTo>
                      <a:pt x="4827" y="9788"/>
                      <a:pt x="4968" y="9778"/>
                      <a:pt x="5103" y="9761"/>
                    </a:cubicBezTo>
                    <a:cubicBezTo>
                      <a:pt x="4031" y="8651"/>
                      <a:pt x="3328" y="7173"/>
                      <a:pt x="3143" y="5768"/>
                    </a:cubicBezTo>
                    <a:cubicBezTo>
                      <a:pt x="2958" y="5398"/>
                      <a:pt x="2848" y="4880"/>
                      <a:pt x="2774" y="4326"/>
                    </a:cubicBezTo>
                    <a:cubicBezTo>
                      <a:pt x="2700" y="3291"/>
                      <a:pt x="3883" y="2514"/>
                      <a:pt x="5435" y="1479"/>
                    </a:cubicBezTo>
                    <a:cubicBezTo>
                      <a:pt x="5657" y="851"/>
                      <a:pt x="5509" y="481"/>
                      <a:pt x="5509" y="481"/>
                    </a:cubicBezTo>
                    <a:lnTo>
                      <a:pt x="5509" y="481"/>
                    </a:lnTo>
                    <a:cubicBezTo>
                      <a:pt x="4622" y="2108"/>
                      <a:pt x="2404" y="2256"/>
                      <a:pt x="2404" y="2256"/>
                    </a:cubicBezTo>
                    <a:cubicBezTo>
                      <a:pt x="4326" y="1257"/>
                      <a:pt x="4585" y="1"/>
                      <a:pt x="4585" y="0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6" name="Google Shape;25106;p56"/>
              <p:cNvSpPr/>
              <p:nvPr/>
            </p:nvSpPr>
            <p:spPr>
              <a:xfrm>
                <a:off x="3357100" y="3747550"/>
                <a:ext cx="83625" cy="10077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3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5" y="1480"/>
                      <a:pt x="925" y="2921"/>
                      <a:pt x="1923" y="4031"/>
                    </a:cubicBezTo>
                    <a:cubicBezTo>
                      <a:pt x="2662" y="3994"/>
                      <a:pt x="3217" y="3735"/>
                      <a:pt x="3217" y="3513"/>
                    </a:cubicBezTo>
                    <a:cubicBezTo>
                      <a:pt x="3345" y="2361"/>
                      <a:pt x="2622" y="2184"/>
                      <a:pt x="2165" y="2184"/>
                    </a:cubicBezTo>
                    <a:cubicBezTo>
                      <a:pt x="1962" y="2184"/>
                      <a:pt x="1812" y="2219"/>
                      <a:pt x="1812" y="2219"/>
                    </a:cubicBezTo>
                    <a:cubicBezTo>
                      <a:pt x="1812" y="2219"/>
                      <a:pt x="592" y="1849"/>
                      <a:pt x="0" y="1"/>
                    </a:cubicBez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7" name="Google Shape;25107;p56"/>
              <p:cNvSpPr/>
              <p:nvPr/>
            </p:nvSpPr>
            <p:spPr>
              <a:xfrm>
                <a:off x="4094225" y="3117875"/>
                <a:ext cx="277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831" extrusionOk="0">
                    <a:moveTo>
                      <a:pt x="478" y="1"/>
                    </a:moveTo>
                    <a:cubicBezTo>
                      <a:pt x="400" y="1"/>
                      <a:pt x="319" y="36"/>
                      <a:pt x="240" y="122"/>
                    </a:cubicBezTo>
                    <a:cubicBezTo>
                      <a:pt x="0" y="391"/>
                      <a:pt x="197" y="831"/>
                      <a:pt x="477" y="831"/>
                    </a:cubicBezTo>
                    <a:cubicBezTo>
                      <a:pt x="543" y="831"/>
                      <a:pt x="613" y="806"/>
                      <a:pt x="683" y="750"/>
                    </a:cubicBezTo>
                    <a:cubicBezTo>
                      <a:pt x="1109" y="750"/>
                      <a:pt x="835" y="1"/>
                      <a:pt x="478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8" name="Google Shape;25108;p56"/>
              <p:cNvSpPr/>
              <p:nvPr/>
            </p:nvSpPr>
            <p:spPr>
              <a:xfrm>
                <a:off x="4061400" y="3156950"/>
                <a:ext cx="212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30" extrusionOk="0">
                    <a:moveTo>
                      <a:pt x="444" y="1"/>
                    </a:moveTo>
                    <a:cubicBezTo>
                      <a:pt x="0" y="1"/>
                      <a:pt x="0" y="592"/>
                      <a:pt x="444" y="629"/>
                    </a:cubicBezTo>
                    <a:cubicBezTo>
                      <a:pt x="850" y="629"/>
                      <a:pt x="850" y="1"/>
                      <a:pt x="444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9" name="Google Shape;25109;p56"/>
              <p:cNvSpPr/>
              <p:nvPr/>
            </p:nvSpPr>
            <p:spPr>
              <a:xfrm>
                <a:off x="4023500" y="3221650"/>
                <a:ext cx="21275" cy="157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29" extrusionOk="0">
                    <a:moveTo>
                      <a:pt x="407" y="0"/>
                    </a:moveTo>
                    <a:cubicBezTo>
                      <a:pt x="0" y="0"/>
                      <a:pt x="0" y="629"/>
                      <a:pt x="407" y="629"/>
                    </a:cubicBezTo>
                    <a:cubicBezTo>
                      <a:pt x="851" y="629"/>
                      <a:pt x="851" y="0"/>
                      <a:pt x="40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0" name="Google Shape;25110;p56"/>
              <p:cNvSpPr/>
              <p:nvPr/>
            </p:nvSpPr>
            <p:spPr>
              <a:xfrm>
                <a:off x="3963975" y="3268200"/>
                <a:ext cx="35000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996" extrusionOk="0">
                    <a:moveTo>
                      <a:pt x="358" y="0"/>
                    </a:moveTo>
                    <a:cubicBezTo>
                      <a:pt x="1" y="0"/>
                      <a:pt x="131" y="996"/>
                      <a:pt x="533" y="996"/>
                    </a:cubicBezTo>
                    <a:cubicBezTo>
                      <a:pt x="557" y="996"/>
                      <a:pt x="581" y="992"/>
                      <a:pt x="607" y="985"/>
                    </a:cubicBezTo>
                    <a:cubicBezTo>
                      <a:pt x="642" y="988"/>
                      <a:pt x="675" y="990"/>
                      <a:pt x="705" y="990"/>
                    </a:cubicBezTo>
                    <a:cubicBezTo>
                      <a:pt x="1399" y="990"/>
                      <a:pt x="745" y="203"/>
                      <a:pt x="533" y="61"/>
                    </a:cubicBezTo>
                    <a:cubicBezTo>
                      <a:pt x="465" y="19"/>
                      <a:pt x="407" y="0"/>
                      <a:pt x="35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1" name="Google Shape;25111;p56"/>
              <p:cNvSpPr/>
              <p:nvPr/>
            </p:nvSpPr>
            <p:spPr>
              <a:xfrm>
                <a:off x="3973675" y="3267650"/>
                <a:ext cx="42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83" extrusionOk="0">
                    <a:moveTo>
                      <a:pt x="5" y="1"/>
                    </a:moveTo>
                    <a:cubicBezTo>
                      <a:pt x="1" y="1"/>
                      <a:pt x="34" y="21"/>
                      <a:pt x="145" y="83"/>
                    </a:cubicBezTo>
                    <a:cubicBezTo>
                      <a:pt x="169" y="83"/>
                      <a:pt x="13" y="1"/>
                      <a:pt x="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2" name="Google Shape;25112;p56"/>
              <p:cNvSpPr/>
              <p:nvPr/>
            </p:nvSpPr>
            <p:spPr>
              <a:xfrm>
                <a:off x="4036425" y="332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3" name="Google Shape;25113;p56"/>
              <p:cNvSpPr/>
              <p:nvPr/>
            </p:nvSpPr>
            <p:spPr>
              <a:xfrm>
                <a:off x="4036425" y="332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4" name="Google Shape;25114;p56"/>
              <p:cNvSpPr/>
              <p:nvPr/>
            </p:nvSpPr>
            <p:spPr>
              <a:xfrm>
                <a:off x="4034550" y="3303050"/>
                <a:ext cx="462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1759" extrusionOk="0">
                    <a:moveTo>
                      <a:pt x="885" y="0"/>
                    </a:moveTo>
                    <a:cubicBezTo>
                      <a:pt x="520" y="0"/>
                      <a:pt x="138" y="263"/>
                      <a:pt x="76" y="811"/>
                    </a:cubicBezTo>
                    <a:cubicBezTo>
                      <a:pt x="1" y="1310"/>
                      <a:pt x="482" y="1759"/>
                      <a:pt x="916" y="1759"/>
                    </a:cubicBezTo>
                    <a:cubicBezTo>
                      <a:pt x="1125" y="1759"/>
                      <a:pt x="1324" y="1655"/>
                      <a:pt x="1444" y="1403"/>
                    </a:cubicBezTo>
                    <a:cubicBezTo>
                      <a:pt x="1849" y="487"/>
                      <a:pt x="1382" y="0"/>
                      <a:pt x="885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5" name="Google Shape;25115;p56"/>
              <p:cNvSpPr/>
              <p:nvPr/>
            </p:nvSpPr>
            <p:spPr>
              <a:xfrm>
                <a:off x="4047525" y="3061300"/>
                <a:ext cx="458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638" extrusionOk="0">
                    <a:moveTo>
                      <a:pt x="1240" y="1"/>
                    </a:moveTo>
                    <a:cubicBezTo>
                      <a:pt x="720" y="1"/>
                      <a:pt x="1" y="500"/>
                      <a:pt x="148" y="869"/>
                    </a:cubicBezTo>
                    <a:cubicBezTo>
                      <a:pt x="343" y="1346"/>
                      <a:pt x="757" y="1638"/>
                      <a:pt x="1117" y="1638"/>
                    </a:cubicBezTo>
                    <a:cubicBezTo>
                      <a:pt x="1508" y="1638"/>
                      <a:pt x="1835" y="1291"/>
                      <a:pt x="1738" y="462"/>
                    </a:cubicBezTo>
                    <a:cubicBezTo>
                      <a:pt x="1713" y="128"/>
                      <a:pt x="1502" y="1"/>
                      <a:pt x="1240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6" name="Google Shape;25116;p56"/>
              <p:cNvSpPr/>
              <p:nvPr/>
            </p:nvSpPr>
            <p:spPr>
              <a:xfrm>
                <a:off x="4047525" y="3074700"/>
                <a:ext cx="37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33" extrusionOk="0">
                    <a:moveTo>
                      <a:pt x="148" y="333"/>
                    </a:moveTo>
                    <a:cubicBezTo>
                      <a:pt x="0" y="0"/>
                      <a:pt x="148" y="333"/>
                      <a:pt x="148" y="333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7" name="Google Shape;25117;p56"/>
              <p:cNvSpPr/>
              <p:nvPr/>
            </p:nvSpPr>
            <p:spPr>
              <a:xfrm>
                <a:off x="4025450" y="3008450"/>
                <a:ext cx="337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1135" extrusionOk="0">
                    <a:moveTo>
                      <a:pt x="727" y="1"/>
                    </a:moveTo>
                    <a:cubicBezTo>
                      <a:pt x="535" y="1"/>
                      <a:pt x="326" y="179"/>
                      <a:pt x="218" y="395"/>
                    </a:cubicBezTo>
                    <a:cubicBezTo>
                      <a:pt x="0" y="885"/>
                      <a:pt x="335" y="1135"/>
                      <a:pt x="667" y="1135"/>
                    </a:cubicBezTo>
                    <a:cubicBezTo>
                      <a:pt x="1010" y="1135"/>
                      <a:pt x="1351" y="867"/>
                      <a:pt x="1068" y="321"/>
                    </a:cubicBezTo>
                    <a:cubicBezTo>
                      <a:pt x="992" y="91"/>
                      <a:pt x="864" y="1"/>
                      <a:pt x="72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8" name="Google Shape;25118;p56"/>
              <p:cNvSpPr/>
              <p:nvPr/>
            </p:nvSpPr>
            <p:spPr>
              <a:xfrm>
                <a:off x="4029050" y="3018300"/>
                <a:ext cx="185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75" extrusionOk="0">
                    <a:moveTo>
                      <a:pt x="74" y="1"/>
                    </a:moveTo>
                    <a:cubicBezTo>
                      <a:pt x="0" y="75"/>
                      <a:pt x="74" y="1"/>
                      <a:pt x="74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9" name="Google Shape;25119;p56"/>
              <p:cNvSpPr/>
              <p:nvPr/>
            </p:nvSpPr>
            <p:spPr>
              <a:xfrm>
                <a:off x="3936175" y="3043625"/>
                <a:ext cx="5450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274" extrusionOk="0">
                    <a:moveTo>
                      <a:pt x="1137" y="0"/>
                    </a:moveTo>
                    <a:cubicBezTo>
                      <a:pt x="976" y="0"/>
                      <a:pt x="806" y="51"/>
                      <a:pt x="646" y="171"/>
                    </a:cubicBezTo>
                    <a:cubicBezTo>
                      <a:pt x="1" y="641"/>
                      <a:pt x="544" y="1274"/>
                      <a:pt x="1128" y="1274"/>
                    </a:cubicBezTo>
                    <a:cubicBezTo>
                      <a:pt x="1280" y="1274"/>
                      <a:pt x="1434" y="1231"/>
                      <a:pt x="1571" y="1132"/>
                    </a:cubicBezTo>
                    <a:cubicBezTo>
                      <a:pt x="2179" y="669"/>
                      <a:pt x="1720" y="0"/>
                      <a:pt x="113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0" name="Google Shape;25120;p56"/>
              <p:cNvSpPr/>
              <p:nvPr/>
            </p:nvSpPr>
            <p:spPr>
              <a:xfrm>
                <a:off x="3952325" y="3047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1" name="Google Shape;25121;p56"/>
              <p:cNvSpPr/>
              <p:nvPr/>
            </p:nvSpPr>
            <p:spPr>
              <a:xfrm>
                <a:off x="3949650" y="3047875"/>
                <a:ext cx="27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0" extrusionOk="0">
                    <a:moveTo>
                      <a:pt x="107" y="1"/>
                    </a:moveTo>
                    <a:lnTo>
                      <a:pt x="107" y="1"/>
                    </a:lnTo>
                    <a:cubicBezTo>
                      <a:pt x="40" y="23"/>
                      <a:pt x="0" y="60"/>
                      <a:pt x="12" y="60"/>
                    </a:cubicBezTo>
                    <a:cubicBezTo>
                      <a:pt x="20" y="60"/>
                      <a:pt x="49" y="44"/>
                      <a:pt x="10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2" name="Google Shape;25122;p56"/>
              <p:cNvSpPr/>
              <p:nvPr/>
            </p:nvSpPr>
            <p:spPr>
              <a:xfrm>
                <a:off x="3952325" y="3046975"/>
                <a:ext cx="950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7" extrusionOk="0">
                    <a:moveTo>
                      <a:pt x="0" y="37"/>
                    </a:moveTo>
                    <a:cubicBezTo>
                      <a:pt x="0" y="0"/>
                      <a:pt x="37" y="0"/>
                      <a:pt x="0" y="37"/>
                    </a:cubicBezTo>
                    <a:cubicBezTo>
                      <a:pt x="37" y="0"/>
                      <a:pt x="0" y="0"/>
                      <a:pt x="0" y="37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3" name="Google Shape;25123;p56"/>
              <p:cNvSpPr/>
              <p:nvPr/>
            </p:nvSpPr>
            <p:spPr>
              <a:xfrm>
                <a:off x="4005150" y="3110600"/>
                <a:ext cx="8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86" extrusionOk="0">
                    <a:moveTo>
                      <a:pt x="13" y="0"/>
                    </a:moveTo>
                    <a:cubicBezTo>
                      <a:pt x="1" y="0"/>
                      <a:pt x="1" y="86"/>
                      <a:pt x="13" y="86"/>
                    </a:cubicBezTo>
                    <a:cubicBezTo>
                      <a:pt x="18" y="86"/>
                      <a:pt x="24" y="74"/>
                      <a:pt x="32" y="43"/>
                    </a:cubicBezTo>
                    <a:cubicBezTo>
                      <a:pt x="24" y="12"/>
                      <a:pt x="18" y="0"/>
                      <a:pt x="1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4" name="Google Shape;25124;p56"/>
              <p:cNvSpPr/>
              <p:nvPr/>
            </p:nvSpPr>
            <p:spPr>
              <a:xfrm>
                <a:off x="3999575" y="3087350"/>
                <a:ext cx="59500" cy="4425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1770" extrusionOk="0">
                    <a:moveTo>
                      <a:pt x="689" y="1"/>
                    </a:moveTo>
                    <a:cubicBezTo>
                      <a:pt x="315" y="1"/>
                      <a:pt x="220" y="697"/>
                      <a:pt x="255" y="973"/>
                    </a:cubicBezTo>
                    <a:cubicBezTo>
                      <a:pt x="0" y="1554"/>
                      <a:pt x="94" y="1769"/>
                      <a:pt x="316" y="1769"/>
                    </a:cubicBezTo>
                    <a:cubicBezTo>
                      <a:pt x="902" y="1769"/>
                      <a:pt x="2379" y="280"/>
                      <a:pt x="772" y="12"/>
                    </a:cubicBezTo>
                    <a:cubicBezTo>
                      <a:pt x="743" y="4"/>
                      <a:pt x="715" y="1"/>
                      <a:pt x="689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5" name="Google Shape;25125;p56"/>
              <p:cNvSpPr/>
              <p:nvPr/>
            </p:nvSpPr>
            <p:spPr>
              <a:xfrm>
                <a:off x="3907800" y="3140475"/>
                <a:ext cx="588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2088" extrusionOk="0">
                    <a:moveTo>
                      <a:pt x="1337" y="1"/>
                    </a:moveTo>
                    <a:cubicBezTo>
                      <a:pt x="1154" y="1"/>
                      <a:pt x="1001" y="72"/>
                      <a:pt x="968" y="216"/>
                    </a:cubicBezTo>
                    <a:cubicBezTo>
                      <a:pt x="0" y="827"/>
                      <a:pt x="313" y="2087"/>
                      <a:pt x="964" y="2087"/>
                    </a:cubicBezTo>
                    <a:cubicBezTo>
                      <a:pt x="1258" y="2087"/>
                      <a:pt x="1621" y="1830"/>
                      <a:pt x="1966" y="1140"/>
                    </a:cubicBezTo>
                    <a:cubicBezTo>
                      <a:pt x="2355" y="389"/>
                      <a:pt x="1764" y="1"/>
                      <a:pt x="133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6" name="Google Shape;25126;p56"/>
              <p:cNvSpPr/>
              <p:nvPr/>
            </p:nvSpPr>
            <p:spPr>
              <a:xfrm>
                <a:off x="3926275" y="3144825"/>
                <a:ext cx="602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157" extrusionOk="0">
                    <a:moveTo>
                      <a:pt x="223" y="1"/>
                    </a:moveTo>
                    <a:cubicBezTo>
                      <a:pt x="174" y="1"/>
                      <a:pt x="0" y="156"/>
                      <a:pt x="36" y="156"/>
                    </a:cubicBezTo>
                    <a:cubicBezTo>
                      <a:pt x="51" y="156"/>
                      <a:pt x="107" y="127"/>
                      <a:pt x="229" y="42"/>
                    </a:cubicBezTo>
                    <a:cubicBezTo>
                      <a:pt x="241" y="12"/>
                      <a:pt x="237" y="1"/>
                      <a:pt x="223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7" name="Google Shape;25127;p56"/>
              <p:cNvSpPr/>
              <p:nvPr/>
            </p:nvSpPr>
            <p:spPr>
              <a:xfrm>
                <a:off x="3918125" y="3215175"/>
                <a:ext cx="212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67" extrusionOk="0">
                    <a:moveTo>
                      <a:pt x="444" y="1"/>
                    </a:moveTo>
                    <a:cubicBezTo>
                      <a:pt x="1" y="1"/>
                      <a:pt x="1" y="666"/>
                      <a:pt x="444" y="666"/>
                    </a:cubicBezTo>
                    <a:cubicBezTo>
                      <a:pt x="851" y="666"/>
                      <a:pt x="851" y="1"/>
                      <a:pt x="444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8" name="Google Shape;25128;p56"/>
              <p:cNvSpPr/>
              <p:nvPr/>
            </p:nvSpPr>
            <p:spPr>
              <a:xfrm>
                <a:off x="3864675" y="3167000"/>
                <a:ext cx="294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802" extrusionOk="0">
                    <a:moveTo>
                      <a:pt x="565" y="1"/>
                    </a:moveTo>
                    <a:cubicBezTo>
                      <a:pt x="379" y="1"/>
                      <a:pt x="175" y="188"/>
                      <a:pt x="105" y="375"/>
                    </a:cubicBezTo>
                    <a:cubicBezTo>
                      <a:pt x="0" y="654"/>
                      <a:pt x="300" y="802"/>
                      <a:pt x="578" y="802"/>
                    </a:cubicBezTo>
                    <a:cubicBezTo>
                      <a:pt x="890" y="802"/>
                      <a:pt x="1176" y="617"/>
                      <a:pt x="845" y="227"/>
                    </a:cubicBezTo>
                    <a:cubicBezTo>
                      <a:pt x="777" y="64"/>
                      <a:pt x="674" y="1"/>
                      <a:pt x="56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9" name="Google Shape;25129;p56"/>
              <p:cNvSpPr/>
              <p:nvPr/>
            </p:nvSpPr>
            <p:spPr>
              <a:xfrm>
                <a:off x="3866375" y="3176350"/>
                <a:ext cx="9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86" extrusionOk="0">
                    <a:moveTo>
                      <a:pt x="37" y="1"/>
                    </a:moveTo>
                    <a:cubicBezTo>
                      <a:pt x="0" y="186"/>
                      <a:pt x="37" y="1"/>
                      <a:pt x="3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0" name="Google Shape;25130;p56"/>
              <p:cNvSpPr/>
              <p:nvPr/>
            </p:nvSpPr>
            <p:spPr>
              <a:xfrm>
                <a:off x="3876375" y="3093250"/>
                <a:ext cx="107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61" extrusionOk="0">
                    <a:moveTo>
                      <a:pt x="398" y="0"/>
                    </a:moveTo>
                    <a:cubicBezTo>
                      <a:pt x="314" y="0"/>
                      <a:pt x="1" y="161"/>
                      <a:pt x="78" y="161"/>
                    </a:cubicBezTo>
                    <a:cubicBezTo>
                      <a:pt x="108" y="161"/>
                      <a:pt x="196" y="137"/>
                      <a:pt x="377" y="71"/>
                    </a:cubicBezTo>
                    <a:cubicBezTo>
                      <a:pt x="428" y="20"/>
                      <a:pt x="427" y="0"/>
                      <a:pt x="39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1" name="Google Shape;25131;p56"/>
              <p:cNvSpPr/>
              <p:nvPr/>
            </p:nvSpPr>
            <p:spPr>
              <a:xfrm>
                <a:off x="3854950" y="3085450"/>
                <a:ext cx="80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3202" h="2553" extrusionOk="0">
                    <a:moveTo>
                      <a:pt x="1978" y="0"/>
                    </a:moveTo>
                    <a:cubicBezTo>
                      <a:pt x="1768" y="0"/>
                      <a:pt x="1528" y="111"/>
                      <a:pt x="1271" y="383"/>
                    </a:cubicBezTo>
                    <a:cubicBezTo>
                      <a:pt x="0" y="818"/>
                      <a:pt x="332" y="2553"/>
                      <a:pt x="817" y="2553"/>
                    </a:cubicBezTo>
                    <a:cubicBezTo>
                      <a:pt x="869" y="2553"/>
                      <a:pt x="922" y="2533"/>
                      <a:pt x="975" y="2491"/>
                    </a:cubicBezTo>
                    <a:cubicBezTo>
                      <a:pt x="1051" y="2500"/>
                      <a:pt x="1120" y="2504"/>
                      <a:pt x="1183" y="2504"/>
                    </a:cubicBezTo>
                    <a:cubicBezTo>
                      <a:pt x="1635" y="2504"/>
                      <a:pt x="1768" y="2292"/>
                      <a:pt x="2158" y="2195"/>
                    </a:cubicBezTo>
                    <a:cubicBezTo>
                      <a:pt x="3201" y="1927"/>
                      <a:pt x="2851" y="0"/>
                      <a:pt x="197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2" name="Google Shape;25132;p56"/>
              <p:cNvSpPr/>
              <p:nvPr/>
            </p:nvSpPr>
            <p:spPr>
              <a:xfrm>
                <a:off x="3858050" y="3211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3" name="Google Shape;25133;p56"/>
              <p:cNvSpPr/>
              <p:nvPr/>
            </p:nvSpPr>
            <p:spPr>
              <a:xfrm>
                <a:off x="3832475" y="3209850"/>
                <a:ext cx="56600" cy="338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1354" extrusionOk="0">
                    <a:moveTo>
                      <a:pt x="1440" y="0"/>
                    </a:moveTo>
                    <a:cubicBezTo>
                      <a:pt x="1317" y="0"/>
                      <a:pt x="1179" y="24"/>
                      <a:pt x="1023" y="66"/>
                    </a:cubicBezTo>
                    <a:cubicBezTo>
                      <a:pt x="0" y="465"/>
                      <a:pt x="1083" y="1353"/>
                      <a:pt x="1736" y="1353"/>
                    </a:cubicBezTo>
                    <a:cubicBezTo>
                      <a:pt x="2050" y="1353"/>
                      <a:pt x="2264" y="1148"/>
                      <a:pt x="2096" y="583"/>
                    </a:cubicBezTo>
                    <a:cubicBezTo>
                      <a:pt x="1963" y="158"/>
                      <a:pt x="1753" y="0"/>
                      <a:pt x="1440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4" name="Google Shape;25134;p56"/>
              <p:cNvSpPr/>
              <p:nvPr/>
            </p:nvSpPr>
            <p:spPr>
              <a:xfrm>
                <a:off x="4052850" y="3433725"/>
                <a:ext cx="16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97" extrusionOk="0">
                    <a:moveTo>
                      <a:pt x="63" y="0"/>
                    </a:moveTo>
                    <a:cubicBezTo>
                      <a:pt x="54" y="0"/>
                      <a:pt x="1" y="97"/>
                      <a:pt x="11" y="97"/>
                    </a:cubicBezTo>
                    <a:cubicBezTo>
                      <a:pt x="15" y="97"/>
                      <a:pt x="25" y="86"/>
                      <a:pt x="46" y="58"/>
                    </a:cubicBezTo>
                    <a:cubicBezTo>
                      <a:pt x="63" y="15"/>
                      <a:pt x="67" y="0"/>
                      <a:pt x="6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5" name="Google Shape;25135;p56"/>
              <p:cNvSpPr/>
              <p:nvPr/>
            </p:nvSpPr>
            <p:spPr>
              <a:xfrm>
                <a:off x="4049600" y="3427025"/>
                <a:ext cx="313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918" extrusionOk="0">
                    <a:moveTo>
                      <a:pt x="497" y="1"/>
                    </a:moveTo>
                    <a:cubicBezTo>
                      <a:pt x="382" y="1"/>
                      <a:pt x="270" y="78"/>
                      <a:pt x="176" y="289"/>
                    </a:cubicBezTo>
                    <a:cubicBezTo>
                      <a:pt x="1" y="661"/>
                      <a:pt x="488" y="917"/>
                      <a:pt x="837" y="917"/>
                    </a:cubicBezTo>
                    <a:cubicBezTo>
                      <a:pt x="1077" y="917"/>
                      <a:pt x="1251" y="797"/>
                      <a:pt x="1101" y="511"/>
                    </a:cubicBezTo>
                    <a:cubicBezTo>
                      <a:pt x="1000" y="359"/>
                      <a:pt x="743" y="1"/>
                      <a:pt x="49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6" name="Google Shape;25136;p56"/>
              <p:cNvSpPr/>
              <p:nvPr/>
            </p:nvSpPr>
            <p:spPr>
              <a:xfrm>
                <a:off x="4013375" y="3408000"/>
                <a:ext cx="4030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341" extrusionOk="0">
                    <a:moveTo>
                      <a:pt x="990" y="1"/>
                    </a:moveTo>
                    <a:cubicBezTo>
                      <a:pt x="673" y="1"/>
                      <a:pt x="282" y="336"/>
                      <a:pt x="183" y="606"/>
                    </a:cubicBezTo>
                    <a:cubicBezTo>
                      <a:pt x="1" y="1104"/>
                      <a:pt x="310" y="1341"/>
                      <a:pt x="666" y="1341"/>
                    </a:cubicBezTo>
                    <a:cubicBezTo>
                      <a:pt x="1103" y="1341"/>
                      <a:pt x="1611" y="983"/>
                      <a:pt x="1366" y="310"/>
                    </a:cubicBezTo>
                    <a:cubicBezTo>
                      <a:pt x="1292" y="87"/>
                      <a:pt x="1151" y="1"/>
                      <a:pt x="990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7" name="Google Shape;25137;p56"/>
              <p:cNvSpPr/>
              <p:nvPr/>
            </p:nvSpPr>
            <p:spPr>
              <a:xfrm>
                <a:off x="4016600" y="3423025"/>
                <a:ext cx="137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80" extrusionOk="0">
                    <a:moveTo>
                      <a:pt x="52" y="1"/>
                    </a:moveTo>
                    <a:cubicBezTo>
                      <a:pt x="43" y="1"/>
                      <a:pt x="1" y="80"/>
                      <a:pt x="5" y="80"/>
                    </a:cubicBezTo>
                    <a:cubicBezTo>
                      <a:pt x="8" y="80"/>
                      <a:pt x="21" y="61"/>
                      <a:pt x="54" y="5"/>
                    </a:cubicBezTo>
                    <a:cubicBezTo>
                      <a:pt x="54" y="2"/>
                      <a:pt x="54" y="1"/>
                      <a:pt x="52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8" name="Google Shape;25138;p56"/>
              <p:cNvSpPr/>
              <p:nvPr/>
            </p:nvSpPr>
            <p:spPr>
              <a:xfrm>
                <a:off x="4061400" y="3379475"/>
                <a:ext cx="1665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685" extrusionOk="0">
                    <a:moveTo>
                      <a:pt x="333" y="0"/>
                    </a:moveTo>
                    <a:cubicBezTo>
                      <a:pt x="166" y="0"/>
                      <a:pt x="0" y="102"/>
                      <a:pt x="0" y="305"/>
                    </a:cubicBezTo>
                    <a:lnTo>
                      <a:pt x="0" y="379"/>
                    </a:lnTo>
                    <a:cubicBezTo>
                      <a:pt x="0" y="583"/>
                      <a:pt x="166" y="684"/>
                      <a:pt x="333" y="684"/>
                    </a:cubicBezTo>
                    <a:cubicBezTo>
                      <a:pt x="499" y="684"/>
                      <a:pt x="666" y="583"/>
                      <a:pt x="666" y="379"/>
                    </a:cubicBezTo>
                    <a:lnTo>
                      <a:pt x="666" y="305"/>
                    </a:lnTo>
                    <a:cubicBezTo>
                      <a:pt x="666" y="102"/>
                      <a:pt x="499" y="0"/>
                      <a:pt x="33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9" name="Google Shape;25139;p56"/>
              <p:cNvSpPr/>
              <p:nvPr/>
            </p:nvSpPr>
            <p:spPr>
              <a:xfrm>
                <a:off x="4072975" y="3462550"/>
                <a:ext cx="36075" cy="3252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301" extrusionOk="0">
                    <a:moveTo>
                      <a:pt x="767" y="0"/>
                    </a:moveTo>
                    <a:cubicBezTo>
                      <a:pt x="652" y="0"/>
                      <a:pt x="492" y="38"/>
                      <a:pt x="276" y="125"/>
                    </a:cubicBezTo>
                    <a:cubicBezTo>
                      <a:pt x="166" y="199"/>
                      <a:pt x="55" y="605"/>
                      <a:pt x="92" y="753"/>
                    </a:cubicBezTo>
                    <a:cubicBezTo>
                      <a:pt x="0" y="1151"/>
                      <a:pt x="56" y="1300"/>
                      <a:pt x="176" y="1300"/>
                    </a:cubicBezTo>
                    <a:cubicBezTo>
                      <a:pt x="530" y="1300"/>
                      <a:pt x="1442" y="0"/>
                      <a:pt x="76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0" name="Google Shape;25140;p56"/>
              <p:cNvSpPr/>
              <p:nvPr/>
            </p:nvSpPr>
            <p:spPr>
              <a:xfrm>
                <a:off x="4074450" y="3481175"/>
                <a:ext cx="82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5" extrusionOk="0">
                    <a:moveTo>
                      <a:pt x="18" y="0"/>
                    </a:moveTo>
                    <a:cubicBezTo>
                      <a:pt x="3" y="0"/>
                      <a:pt x="1" y="34"/>
                      <a:pt x="11" y="34"/>
                    </a:cubicBezTo>
                    <a:cubicBezTo>
                      <a:pt x="16" y="34"/>
                      <a:pt x="23" y="28"/>
                      <a:pt x="33" y="8"/>
                    </a:cubicBezTo>
                    <a:cubicBezTo>
                      <a:pt x="27" y="3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1" name="Google Shape;25141;p56"/>
              <p:cNvSpPr/>
              <p:nvPr/>
            </p:nvSpPr>
            <p:spPr>
              <a:xfrm>
                <a:off x="4102975" y="3508175"/>
                <a:ext cx="21300" cy="157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29" extrusionOk="0">
                    <a:moveTo>
                      <a:pt x="444" y="0"/>
                    </a:moveTo>
                    <a:cubicBezTo>
                      <a:pt x="1" y="0"/>
                      <a:pt x="1" y="629"/>
                      <a:pt x="444" y="629"/>
                    </a:cubicBezTo>
                    <a:cubicBezTo>
                      <a:pt x="851" y="629"/>
                      <a:pt x="851" y="0"/>
                      <a:pt x="444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2" name="Google Shape;25142;p56"/>
              <p:cNvSpPr/>
              <p:nvPr/>
            </p:nvSpPr>
            <p:spPr>
              <a:xfrm>
                <a:off x="3740100" y="3239350"/>
                <a:ext cx="60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24" h="83" extrusionOk="0">
                    <a:moveTo>
                      <a:pt x="17" y="1"/>
                    </a:moveTo>
                    <a:cubicBezTo>
                      <a:pt x="10" y="1"/>
                      <a:pt x="1" y="83"/>
                      <a:pt x="12" y="83"/>
                    </a:cubicBezTo>
                    <a:cubicBezTo>
                      <a:pt x="15" y="83"/>
                      <a:pt x="18" y="79"/>
                      <a:pt x="23" y="69"/>
                    </a:cubicBezTo>
                    <a:cubicBezTo>
                      <a:pt x="23" y="18"/>
                      <a:pt x="20" y="1"/>
                      <a:pt x="1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3" name="Google Shape;25143;p56"/>
              <p:cNvSpPr/>
              <p:nvPr/>
            </p:nvSpPr>
            <p:spPr>
              <a:xfrm>
                <a:off x="3738975" y="3198825"/>
                <a:ext cx="6560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2465" extrusionOk="0">
                    <a:moveTo>
                      <a:pt x="1951" y="0"/>
                    </a:moveTo>
                    <a:cubicBezTo>
                      <a:pt x="1369" y="0"/>
                      <a:pt x="174" y="893"/>
                      <a:pt x="68" y="1690"/>
                    </a:cubicBezTo>
                    <a:cubicBezTo>
                      <a:pt x="0" y="2219"/>
                      <a:pt x="356" y="2464"/>
                      <a:pt x="803" y="2464"/>
                    </a:cubicBezTo>
                    <a:cubicBezTo>
                      <a:pt x="1576" y="2464"/>
                      <a:pt x="2624" y="1734"/>
                      <a:pt x="2249" y="470"/>
                    </a:cubicBezTo>
                    <a:cubicBezTo>
                      <a:pt x="2312" y="137"/>
                      <a:pt x="2178" y="0"/>
                      <a:pt x="1951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4" name="Google Shape;25144;p56"/>
              <p:cNvSpPr/>
              <p:nvPr/>
            </p:nvSpPr>
            <p:spPr>
              <a:xfrm>
                <a:off x="3666375" y="3219175"/>
                <a:ext cx="6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4" extrusionOk="0">
                    <a:moveTo>
                      <a:pt x="25" y="1"/>
                    </a:moveTo>
                    <a:cubicBezTo>
                      <a:pt x="22" y="1"/>
                      <a:pt x="1" y="143"/>
                      <a:pt x="4" y="143"/>
                    </a:cubicBezTo>
                    <a:cubicBezTo>
                      <a:pt x="5" y="143"/>
                      <a:pt x="8" y="131"/>
                      <a:pt x="15" y="99"/>
                    </a:cubicBezTo>
                    <a:cubicBezTo>
                      <a:pt x="24" y="26"/>
                      <a:pt x="26" y="1"/>
                      <a:pt x="2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5" name="Google Shape;25145;p56"/>
              <p:cNvSpPr/>
              <p:nvPr/>
            </p:nvSpPr>
            <p:spPr>
              <a:xfrm>
                <a:off x="3664900" y="3200475"/>
                <a:ext cx="460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242" extrusionOk="0">
                    <a:moveTo>
                      <a:pt x="803" y="0"/>
                    </a:moveTo>
                    <a:cubicBezTo>
                      <a:pt x="414" y="0"/>
                      <a:pt x="129" y="486"/>
                      <a:pt x="74" y="847"/>
                    </a:cubicBezTo>
                    <a:cubicBezTo>
                      <a:pt x="1" y="1126"/>
                      <a:pt x="198" y="1242"/>
                      <a:pt x="464" y="1242"/>
                    </a:cubicBezTo>
                    <a:cubicBezTo>
                      <a:pt x="1008" y="1242"/>
                      <a:pt x="1841" y="754"/>
                      <a:pt x="1220" y="182"/>
                    </a:cubicBezTo>
                    <a:cubicBezTo>
                      <a:pt x="1073" y="53"/>
                      <a:pt x="932" y="0"/>
                      <a:pt x="80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6" name="Google Shape;25146;p56"/>
              <p:cNvSpPr/>
              <p:nvPr/>
            </p:nvSpPr>
            <p:spPr>
              <a:xfrm>
                <a:off x="3639000" y="3246075"/>
                <a:ext cx="296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72" extrusionOk="0">
                    <a:moveTo>
                      <a:pt x="495" y="1"/>
                    </a:moveTo>
                    <a:cubicBezTo>
                      <a:pt x="413" y="1"/>
                      <a:pt x="330" y="50"/>
                      <a:pt x="259" y="170"/>
                    </a:cubicBezTo>
                    <a:cubicBezTo>
                      <a:pt x="0" y="428"/>
                      <a:pt x="74" y="687"/>
                      <a:pt x="555" y="872"/>
                    </a:cubicBezTo>
                    <a:cubicBezTo>
                      <a:pt x="1183" y="872"/>
                      <a:pt x="843" y="1"/>
                      <a:pt x="49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7" name="Google Shape;25147;p56"/>
              <p:cNvSpPr/>
              <p:nvPr/>
            </p:nvSpPr>
            <p:spPr>
              <a:xfrm>
                <a:off x="3643625" y="3249375"/>
                <a:ext cx="372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75" extrusionOk="0">
                    <a:moveTo>
                      <a:pt x="74" y="38"/>
                    </a:moveTo>
                    <a:cubicBezTo>
                      <a:pt x="0" y="75"/>
                      <a:pt x="148" y="1"/>
                      <a:pt x="74" y="38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8" name="Google Shape;25148;p56"/>
              <p:cNvSpPr/>
              <p:nvPr/>
            </p:nvSpPr>
            <p:spPr>
              <a:xfrm>
                <a:off x="3692150" y="3254475"/>
                <a:ext cx="38925" cy="2907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163" extrusionOk="0">
                    <a:moveTo>
                      <a:pt x="789" y="1"/>
                    </a:moveTo>
                    <a:cubicBezTo>
                      <a:pt x="584" y="1"/>
                      <a:pt x="391" y="91"/>
                      <a:pt x="351" y="277"/>
                    </a:cubicBezTo>
                    <a:cubicBezTo>
                      <a:pt x="1" y="493"/>
                      <a:pt x="261" y="1163"/>
                      <a:pt x="686" y="1163"/>
                    </a:cubicBezTo>
                    <a:cubicBezTo>
                      <a:pt x="843" y="1163"/>
                      <a:pt x="1022" y="1071"/>
                      <a:pt x="1202" y="832"/>
                    </a:cubicBezTo>
                    <a:cubicBezTo>
                      <a:pt x="1557" y="287"/>
                      <a:pt x="1154" y="1"/>
                      <a:pt x="789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9" name="Google Shape;25149;p56"/>
              <p:cNvSpPr/>
              <p:nvPr/>
            </p:nvSpPr>
            <p:spPr>
              <a:xfrm>
                <a:off x="3699875" y="3260850"/>
                <a:ext cx="10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3" h="44" extrusionOk="0">
                    <a:moveTo>
                      <a:pt x="35" y="1"/>
                    </a:moveTo>
                    <a:cubicBezTo>
                      <a:pt x="22" y="1"/>
                      <a:pt x="1" y="44"/>
                      <a:pt x="13" y="44"/>
                    </a:cubicBezTo>
                    <a:cubicBezTo>
                      <a:pt x="18" y="44"/>
                      <a:pt x="27" y="38"/>
                      <a:pt x="42" y="22"/>
                    </a:cubicBezTo>
                    <a:cubicBezTo>
                      <a:pt x="42" y="7"/>
                      <a:pt x="39" y="1"/>
                      <a:pt x="3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0" name="Google Shape;25150;p56"/>
              <p:cNvSpPr/>
              <p:nvPr/>
            </p:nvSpPr>
            <p:spPr>
              <a:xfrm>
                <a:off x="3569250" y="3310975"/>
                <a:ext cx="93350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1579" extrusionOk="0">
                    <a:moveTo>
                      <a:pt x="1587" y="1"/>
                    </a:moveTo>
                    <a:cubicBezTo>
                      <a:pt x="1437" y="1"/>
                      <a:pt x="1302" y="17"/>
                      <a:pt x="1201" y="51"/>
                    </a:cubicBezTo>
                    <a:cubicBezTo>
                      <a:pt x="1" y="584"/>
                      <a:pt x="1051" y="1579"/>
                      <a:pt x="1882" y="1579"/>
                    </a:cubicBezTo>
                    <a:cubicBezTo>
                      <a:pt x="2204" y="1579"/>
                      <a:pt x="2492" y="1430"/>
                      <a:pt x="2606" y="1049"/>
                    </a:cubicBezTo>
                    <a:cubicBezTo>
                      <a:pt x="3733" y="485"/>
                      <a:pt x="2420" y="1"/>
                      <a:pt x="158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1" name="Google Shape;25151;p56"/>
              <p:cNvSpPr/>
              <p:nvPr/>
            </p:nvSpPr>
            <p:spPr>
              <a:xfrm>
                <a:off x="3597100" y="3311525"/>
                <a:ext cx="575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" extrusionOk="0">
                    <a:moveTo>
                      <a:pt x="198" y="0"/>
                    </a:moveTo>
                    <a:cubicBezTo>
                      <a:pt x="189" y="0"/>
                      <a:pt x="156" y="8"/>
                      <a:pt x="87" y="29"/>
                    </a:cubicBezTo>
                    <a:cubicBezTo>
                      <a:pt x="17" y="63"/>
                      <a:pt x="1" y="76"/>
                      <a:pt x="11" y="76"/>
                    </a:cubicBezTo>
                    <a:cubicBezTo>
                      <a:pt x="37" y="76"/>
                      <a:pt x="229" y="0"/>
                      <a:pt x="19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2" name="Google Shape;25152;p56"/>
              <p:cNvSpPr/>
              <p:nvPr/>
            </p:nvSpPr>
            <p:spPr>
              <a:xfrm>
                <a:off x="3552125" y="3284500"/>
                <a:ext cx="2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1" h="75" extrusionOk="0">
                    <a:moveTo>
                      <a:pt x="0" y="74"/>
                    </a:moveTo>
                    <a:lnTo>
                      <a:pt x="0" y="74"/>
                    </a:lnTo>
                    <a:cubicBezTo>
                      <a:pt x="0" y="0"/>
                      <a:pt x="0" y="0"/>
                      <a:pt x="0" y="74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3" name="Google Shape;25153;p56"/>
              <p:cNvSpPr/>
              <p:nvPr/>
            </p:nvSpPr>
            <p:spPr>
              <a:xfrm>
                <a:off x="3539650" y="3281175"/>
                <a:ext cx="406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975" extrusionOk="0">
                    <a:moveTo>
                      <a:pt x="861" y="1"/>
                    </a:moveTo>
                    <a:cubicBezTo>
                      <a:pt x="741" y="1"/>
                      <a:pt x="614" y="59"/>
                      <a:pt x="499" y="207"/>
                    </a:cubicBezTo>
                    <a:cubicBezTo>
                      <a:pt x="0" y="817"/>
                      <a:pt x="139" y="975"/>
                      <a:pt x="416" y="975"/>
                    </a:cubicBezTo>
                    <a:cubicBezTo>
                      <a:pt x="693" y="975"/>
                      <a:pt x="1109" y="817"/>
                      <a:pt x="1165" y="799"/>
                    </a:cubicBezTo>
                    <a:cubicBezTo>
                      <a:pt x="1625" y="713"/>
                      <a:pt x="1280" y="1"/>
                      <a:pt x="861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4" name="Google Shape;25154;p56"/>
              <p:cNvSpPr/>
              <p:nvPr/>
            </p:nvSpPr>
            <p:spPr>
              <a:xfrm>
                <a:off x="3550200" y="3286350"/>
                <a:ext cx="1950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59" extrusionOk="0">
                    <a:moveTo>
                      <a:pt x="77" y="0"/>
                    </a:moveTo>
                    <a:cubicBezTo>
                      <a:pt x="19" y="44"/>
                      <a:pt x="1" y="59"/>
                      <a:pt x="3" y="59"/>
                    </a:cubicBezTo>
                    <a:cubicBezTo>
                      <a:pt x="5" y="59"/>
                      <a:pt x="55" y="23"/>
                      <a:pt x="7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5" name="Google Shape;25155;p56"/>
              <p:cNvSpPr/>
              <p:nvPr/>
            </p:nvSpPr>
            <p:spPr>
              <a:xfrm>
                <a:off x="3500350" y="33168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6" name="Google Shape;25156;p56"/>
              <p:cNvSpPr/>
              <p:nvPr/>
            </p:nvSpPr>
            <p:spPr>
              <a:xfrm>
                <a:off x="3490450" y="3314525"/>
                <a:ext cx="309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855" extrusionOk="0">
                    <a:moveTo>
                      <a:pt x="821" y="0"/>
                    </a:moveTo>
                    <a:cubicBezTo>
                      <a:pt x="661" y="0"/>
                      <a:pt x="490" y="47"/>
                      <a:pt x="397" y="93"/>
                    </a:cubicBezTo>
                    <a:cubicBezTo>
                      <a:pt x="0" y="341"/>
                      <a:pt x="368" y="855"/>
                      <a:pt x="731" y="855"/>
                    </a:cubicBezTo>
                    <a:cubicBezTo>
                      <a:pt x="910" y="855"/>
                      <a:pt x="1088" y="731"/>
                      <a:pt x="1173" y="389"/>
                    </a:cubicBezTo>
                    <a:cubicBezTo>
                      <a:pt x="1238" y="89"/>
                      <a:pt x="1041" y="0"/>
                      <a:pt x="821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7" name="Google Shape;25157;p56"/>
              <p:cNvSpPr/>
              <p:nvPr/>
            </p:nvSpPr>
            <p:spPr>
              <a:xfrm>
                <a:off x="3500350" y="33168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8" name="Google Shape;25158;p56"/>
              <p:cNvSpPr/>
              <p:nvPr/>
            </p:nvSpPr>
            <p:spPr>
              <a:xfrm>
                <a:off x="3498975" y="3316850"/>
                <a:ext cx="140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56" h="71" extrusionOk="0">
                    <a:moveTo>
                      <a:pt x="56" y="0"/>
                    </a:moveTo>
                    <a:lnTo>
                      <a:pt x="56" y="0"/>
                    </a:lnTo>
                    <a:cubicBezTo>
                      <a:pt x="6" y="51"/>
                      <a:pt x="1" y="70"/>
                      <a:pt x="11" y="70"/>
                    </a:cubicBezTo>
                    <a:cubicBezTo>
                      <a:pt x="22" y="70"/>
                      <a:pt x="56" y="41"/>
                      <a:pt x="56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9" name="Google Shape;25159;p56"/>
              <p:cNvSpPr/>
              <p:nvPr/>
            </p:nvSpPr>
            <p:spPr>
              <a:xfrm>
                <a:off x="3476325" y="3351975"/>
                <a:ext cx="20350" cy="157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29" extrusionOk="0">
                    <a:moveTo>
                      <a:pt x="407" y="0"/>
                    </a:moveTo>
                    <a:cubicBezTo>
                      <a:pt x="1" y="0"/>
                      <a:pt x="1" y="592"/>
                      <a:pt x="407" y="629"/>
                    </a:cubicBezTo>
                    <a:cubicBezTo>
                      <a:pt x="814" y="629"/>
                      <a:pt x="814" y="0"/>
                      <a:pt x="40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0" name="Google Shape;25160;p56"/>
              <p:cNvSpPr/>
              <p:nvPr/>
            </p:nvSpPr>
            <p:spPr>
              <a:xfrm>
                <a:off x="3522625" y="3363125"/>
                <a:ext cx="2500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62" extrusionOk="0">
                    <a:moveTo>
                      <a:pt x="96" y="1"/>
                    </a:moveTo>
                    <a:lnTo>
                      <a:pt x="96" y="1"/>
                    </a:lnTo>
                    <a:cubicBezTo>
                      <a:pt x="87" y="1"/>
                      <a:pt x="1" y="161"/>
                      <a:pt x="9" y="161"/>
                    </a:cubicBezTo>
                    <a:cubicBezTo>
                      <a:pt x="13" y="161"/>
                      <a:pt x="30" y="138"/>
                      <a:pt x="71" y="72"/>
                    </a:cubicBezTo>
                    <a:cubicBezTo>
                      <a:pt x="93" y="20"/>
                      <a:pt x="99" y="1"/>
                      <a:pt x="96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1" name="Google Shape;25161;p56"/>
              <p:cNvSpPr/>
              <p:nvPr/>
            </p:nvSpPr>
            <p:spPr>
              <a:xfrm>
                <a:off x="3518475" y="3339225"/>
                <a:ext cx="62925" cy="43900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756" extrusionOk="0">
                    <a:moveTo>
                      <a:pt x="1729" y="0"/>
                    </a:moveTo>
                    <a:cubicBezTo>
                      <a:pt x="1217" y="0"/>
                      <a:pt x="526" y="353"/>
                      <a:pt x="237" y="1028"/>
                    </a:cubicBezTo>
                    <a:cubicBezTo>
                      <a:pt x="0" y="1560"/>
                      <a:pt x="213" y="1756"/>
                      <a:pt x="578" y="1756"/>
                    </a:cubicBezTo>
                    <a:cubicBezTo>
                      <a:pt x="1124" y="1756"/>
                      <a:pt x="2012" y="1316"/>
                      <a:pt x="2233" y="917"/>
                    </a:cubicBezTo>
                    <a:cubicBezTo>
                      <a:pt x="2517" y="298"/>
                      <a:pt x="2198" y="0"/>
                      <a:pt x="1729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2" name="Google Shape;25162;p56"/>
              <p:cNvSpPr/>
              <p:nvPr/>
            </p:nvSpPr>
            <p:spPr>
              <a:xfrm>
                <a:off x="3574200" y="3375075"/>
                <a:ext cx="56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" extrusionOk="0">
                    <a:moveTo>
                      <a:pt x="152" y="1"/>
                    </a:moveTo>
                    <a:cubicBezTo>
                      <a:pt x="29" y="25"/>
                      <a:pt x="0" y="33"/>
                      <a:pt x="13" y="33"/>
                    </a:cubicBezTo>
                    <a:cubicBezTo>
                      <a:pt x="37" y="33"/>
                      <a:pt x="226" y="1"/>
                      <a:pt x="152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3" name="Google Shape;25163;p56"/>
              <p:cNvSpPr/>
              <p:nvPr/>
            </p:nvSpPr>
            <p:spPr>
              <a:xfrm>
                <a:off x="3560750" y="3374875"/>
                <a:ext cx="380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990" extrusionOk="0">
                    <a:moveTo>
                      <a:pt x="742" y="1"/>
                    </a:moveTo>
                    <a:cubicBezTo>
                      <a:pt x="723" y="1"/>
                      <a:pt x="706" y="3"/>
                      <a:pt x="690" y="9"/>
                    </a:cubicBezTo>
                    <a:cubicBezTo>
                      <a:pt x="0" y="152"/>
                      <a:pt x="294" y="989"/>
                      <a:pt x="789" y="989"/>
                    </a:cubicBezTo>
                    <a:cubicBezTo>
                      <a:pt x="931" y="989"/>
                      <a:pt x="1089" y="921"/>
                      <a:pt x="1245" y="748"/>
                    </a:cubicBezTo>
                    <a:cubicBezTo>
                      <a:pt x="1520" y="438"/>
                      <a:pt x="995" y="1"/>
                      <a:pt x="742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4" name="Google Shape;25164;p56"/>
              <p:cNvSpPr/>
              <p:nvPr/>
            </p:nvSpPr>
            <p:spPr>
              <a:xfrm>
                <a:off x="3498075" y="3390600"/>
                <a:ext cx="265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694" extrusionOk="0">
                    <a:moveTo>
                      <a:pt x="465" y="1"/>
                    </a:moveTo>
                    <a:cubicBezTo>
                      <a:pt x="143" y="1"/>
                      <a:pt x="0" y="459"/>
                      <a:pt x="277" y="563"/>
                    </a:cubicBezTo>
                    <a:cubicBezTo>
                      <a:pt x="346" y="656"/>
                      <a:pt x="427" y="693"/>
                      <a:pt x="506" y="693"/>
                    </a:cubicBezTo>
                    <a:cubicBezTo>
                      <a:pt x="802" y="693"/>
                      <a:pt x="1062" y="154"/>
                      <a:pt x="535" y="8"/>
                    </a:cubicBezTo>
                    <a:cubicBezTo>
                      <a:pt x="511" y="3"/>
                      <a:pt x="487" y="1"/>
                      <a:pt x="46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5" name="Google Shape;25165;p56"/>
              <p:cNvSpPr/>
              <p:nvPr/>
            </p:nvSpPr>
            <p:spPr>
              <a:xfrm>
                <a:off x="3507525" y="3390250"/>
                <a:ext cx="50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4" extrusionOk="0">
                    <a:moveTo>
                      <a:pt x="31" y="1"/>
                    </a:moveTo>
                    <a:cubicBezTo>
                      <a:pt x="0" y="1"/>
                      <a:pt x="160" y="43"/>
                      <a:pt x="191" y="43"/>
                    </a:cubicBezTo>
                    <a:cubicBezTo>
                      <a:pt x="203" y="43"/>
                      <a:pt x="197" y="38"/>
                      <a:pt x="157" y="22"/>
                    </a:cubicBezTo>
                    <a:cubicBezTo>
                      <a:pt x="79" y="6"/>
                      <a:pt x="42" y="1"/>
                      <a:pt x="31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6" name="Google Shape;25166;p56"/>
              <p:cNvSpPr/>
              <p:nvPr/>
            </p:nvSpPr>
            <p:spPr>
              <a:xfrm>
                <a:off x="3508375" y="3418625"/>
                <a:ext cx="55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4" extrusionOk="0">
                    <a:moveTo>
                      <a:pt x="165" y="0"/>
                    </a:moveTo>
                    <a:cubicBezTo>
                      <a:pt x="99" y="0"/>
                      <a:pt x="0" y="33"/>
                      <a:pt x="197" y="33"/>
                    </a:cubicBezTo>
                    <a:cubicBezTo>
                      <a:pt x="222" y="9"/>
                      <a:pt x="197" y="0"/>
                      <a:pt x="165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7" name="Google Shape;25167;p56"/>
              <p:cNvSpPr/>
              <p:nvPr/>
            </p:nvSpPr>
            <p:spPr>
              <a:xfrm>
                <a:off x="3496300" y="3416150"/>
                <a:ext cx="42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131" extrusionOk="0">
                    <a:moveTo>
                      <a:pt x="914" y="0"/>
                    </a:moveTo>
                    <a:cubicBezTo>
                      <a:pt x="836" y="0"/>
                      <a:pt x="756" y="39"/>
                      <a:pt x="680" y="132"/>
                    </a:cubicBezTo>
                    <a:cubicBezTo>
                      <a:pt x="667" y="132"/>
                      <a:pt x="654" y="131"/>
                      <a:pt x="642" y="131"/>
                    </a:cubicBezTo>
                    <a:cubicBezTo>
                      <a:pt x="0" y="131"/>
                      <a:pt x="579" y="1058"/>
                      <a:pt x="1050" y="1130"/>
                    </a:cubicBezTo>
                    <a:cubicBezTo>
                      <a:pt x="1705" y="1130"/>
                      <a:pt x="1334" y="0"/>
                      <a:pt x="914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8" name="Google Shape;25168;p56"/>
              <p:cNvSpPr/>
              <p:nvPr/>
            </p:nvSpPr>
            <p:spPr>
              <a:xfrm>
                <a:off x="3567325" y="3471025"/>
                <a:ext cx="7837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3135" h="1131" extrusionOk="0">
                    <a:moveTo>
                      <a:pt x="1700" y="1"/>
                    </a:moveTo>
                    <a:cubicBezTo>
                      <a:pt x="1" y="1"/>
                      <a:pt x="1952" y="1130"/>
                      <a:pt x="2715" y="1130"/>
                    </a:cubicBezTo>
                    <a:cubicBezTo>
                      <a:pt x="3019" y="1130"/>
                      <a:pt x="3134" y="951"/>
                      <a:pt x="2757" y="451"/>
                    </a:cubicBezTo>
                    <a:cubicBezTo>
                      <a:pt x="2498" y="82"/>
                      <a:pt x="2535" y="45"/>
                      <a:pt x="1943" y="8"/>
                    </a:cubicBezTo>
                    <a:cubicBezTo>
                      <a:pt x="1855" y="3"/>
                      <a:pt x="1774" y="1"/>
                      <a:pt x="1700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9" name="Google Shape;25169;p56"/>
              <p:cNvSpPr/>
              <p:nvPr/>
            </p:nvSpPr>
            <p:spPr>
              <a:xfrm>
                <a:off x="3608500" y="3471200"/>
                <a:ext cx="7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" extrusionOk="0">
                    <a:moveTo>
                      <a:pt x="296" y="1"/>
                    </a:moveTo>
                    <a:cubicBezTo>
                      <a:pt x="259" y="1"/>
                      <a:pt x="0" y="1"/>
                      <a:pt x="296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0" name="Google Shape;25170;p56"/>
              <p:cNvSpPr/>
              <p:nvPr/>
            </p:nvSpPr>
            <p:spPr>
              <a:xfrm>
                <a:off x="3634550" y="3451200"/>
                <a:ext cx="41625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080" extrusionOk="0">
                    <a:moveTo>
                      <a:pt x="988" y="0"/>
                    </a:moveTo>
                    <a:cubicBezTo>
                      <a:pt x="658" y="0"/>
                      <a:pt x="284" y="132"/>
                      <a:pt x="178" y="431"/>
                    </a:cubicBezTo>
                    <a:cubicBezTo>
                      <a:pt x="0" y="900"/>
                      <a:pt x="170" y="1079"/>
                      <a:pt x="444" y="1079"/>
                    </a:cubicBezTo>
                    <a:cubicBezTo>
                      <a:pt x="796" y="1079"/>
                      <a:pt x="1322" y="784"/>
                      <a:pt x="1509" y="431"/>
                    </a:cubicBezTo>
                    <a:cubicBezTo>
                      <a:pt x="1664" y="160"/>
                      <a:pt x="1352" y="0"/>
                      <a:pt x="988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1" name="Google Shape;25171;p56"/>
              <p:cNvSpPr/>
              <p:nvPr/>
            </p:nvSpPr>
            <p:spPr>
              <a:xfrm>
                <a:off x="3638775" y="3460525"/>
                <a:ext cx="97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97" extrusionOk="0">
                    <a:moveTo>
                      <a:pt x="35" y="0"/>
                    </a:moveTo>
                    <a:cubicBezTo>
                      <a:pt x="34" y="0"/>
                      <a:pt x="26" y="15"/>
                      <a:pt x="9" y="58"/>
                    </a:cubicBezTo>
                    <a:cubicBezTo>
                      <a:pt x="2" y="86"/>
                      <a:pt x="1" y="97"/>
                      <a:pt x="2" y="97"/>
                    </a:cubicBezTo>
                    <a:cubicBezTo>
                      <a:pt x="7" y="97"/>
                      <a:pt x="39" y="0"/>
                      <a:pt x="35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2" name="Google Shape;25172;p56"/>
              <p:cNvSpPr/>
              <p:nvPr/>
            </p:nvSpPr>
            <p:spPr>
              <a:xfrm>
                <a:off x="3568750" y="3482300"/>
                <a:ext cx="203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66" extrusionOk="0">
                    <a:moveTo>
                      <a:pt x="407" y="0"/>
                    </a:moveTo>
                    <a:cubicBezTo>
                      <a:pt x="1" y="0"/>
                      <a:pt x="1" y="666"/>
                      <a:pt x="407" y="666"/>
                    </a:cubicBezTo>
                    <a:cubicBezTo>
                      <a:pt x="814" y="666"/>
                      <a:pt x="814" y="0"/>
                      <a:pt x="407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3" name="Google Shape;25173;p56"/>
              <p:cNvSpPr/>
              <p:nvPr/>
            </p:nvSpPr>
            <p:spPr>
              <a:xfrm>
                <a:off x="3615150" y="3510450"/>
                <a:ext cx="23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2" extrusionOk="0">
                    <a:moveTo>
                      <a:pt x="93" y="0"/>
                    </a:moveTo>
                    <a:cubicBezTo>
                      <a:pt x="87" y="0"/>
                      <a:pt x="0" y="151"/>
                      <a:pt x="5" y="151"/>
                    </a:cubicBezTo>
                    <a:cubicBezTo>
                      <a:pt x="7" y="151"/>
                      <a:pt x="24" y="127"/>
                      <a:pt x="67" y="57"/>
                    </a:cubicBezTo>
                    <a:cubicBezTo>
                      <a:pt x="88" y="16"/>
                      <a:pt x="94" y="0"/>
                      <a:pt x="93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4" name="Google Shape;25174;p56"/>
              <p:cNvSpPr/>
              <p:nvPr/>
            </p:nvSpPr>
            <p:spPr>
              <a:xfrm>
                <a:off x="3607200" y="3507925"/>
                <a:ext cx="4745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094" extrusionOk="0">
                    <a:moveTo>
                      <a:pt x="610" y="0"/>
                    </a:moveTo>
                    <a:cubicBezTo>
                      <a:pt x="527" y="0"/>
                      <a:pt x="447" y="45"/>
                      <a:pt x="385" y="158"/>
                    </a:cubicBezTo>
                    <a:cubicBezTo>
                      <a:pt x="1" y="870"/>
                      <a:pt x="208" y="1094"/>
                      <a:pt x="537" y="1094"/>
                    </a:cubicBezTo>
                    <a:cubicBezTo>
                      <a:pt x="1063" y="1094"/>
                      <a:pt x="1898" y="522"/>
                      <a:pt x="1125" y="454"/>
                    </a:cubicBezTo>
                    <a:cubicBezTo>
                      <a:pt x="1071" y="294"/>
                      <a:pt x="826" y="0"/>
                      <a:pt x="610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5" name="Google Shape;25175;p56"/>
              <p:cNvSpPr/>
              <p:nvPr/>
            </p:nvSpPr>
            <p:spPr>
              <a:xfrm>
                <a:off x="3602000" y="3559425"/>
                <a:ext cx="12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117" extrusionOk="0">
                    <a:moveTo>
                      <a:pt x="43" y="1"/>
                    </a:moveTo>
                    <a:cubicBezTo>
                      <a:pt x="32" y="1"/>
                      <a:pt x="0" y="116"/>
                      <a:pt x="18" y="116"/>
                    </a:cubicBezTo>
                    <a:cubicBezTo>
                      <a:pt x="22" y="116"/>
                      <a:pt x="28" y="110"/>
                      <a:pt x="39" y="95"/>
                    </a:cubicBezTo>
                    <a:cubicBezTo>
                      <a:pt x="49" y="25"/>
                      <a:pt x="48" y="1"/>
                      <a:pt x="43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6" name="Google Shape;25176;p56"/>
              <p:cNvSpPr/>
              <p:nvPr/>
            </p:nvSpPr>
            <p:spPr>
              <a:xfrm>
                <a:off x="3592500" y="3554450"/>
                <a:ext cx="3477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43" extrusionOk="0">
                    <a:moveTo>
                      <a:pt x="711" y="0"/>
                    </a:moveTo>
                    <a:cubicBezTo>
                      <a:pt x="558" y="0"/>
                      <a:pt x="431" y="90"/>
                      <a:pt x="419" y="294"/>
                    </a:cubicBezTo>
                    <a:cubicBezTo>
                      <a:pt x="0" y="555"/>
                      <a:pt x="507" y="1242"/>
                      <a:pt x="905" y="1242"/>
                    </a:cubicBezTo>
                    <a:cubicBezTo>
                      <a:pt x="1069" y="1242"/>
                      <a:pt x="1215" y="1125"/>
                      <a:pt x="1269" y="811"/>
                    </a:cubicBezTo>
                    <a:cubicBezTo>
                      <a:pt x="1390" y="326"/>
                      <a:pt x="1002" y="0"/>
                      <a:pt x="711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7" name="Google Shape;25177;p56"/>
              <p:cNvSpPr/>
              <p:nvPr/>
            </p:nvSpPr>
            <p:spPr>
              <a:xfrm>
                <a:off x="3652850" y="3517175"/>
                <a:ext cx="8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71" extrusionOk="0">
                    <a:moveTo>
                      <a:pt x="167" y="1"/>
                    </a:moveTo>
                    <a:cubicBezTo>
                      <a:pt x="84" y="1"/>
                      <a:pt x="1" y="66"/>
                      <a:pt x="1" y="195"/>
                    </a:cubicBezTo>
                    <a:lnTo>
                      <a:pt x="1" y="232"/>
                    </a:lnTo>
                    <a:cubicBezTo>
                      <a:pt x="1" y="324"/>
                      <a:pt x="84" y="371"/>
                      <a:pt x="167" y="371"/>
                    </a:cubicBezTo>
                    <a:cubicBezTo>
                      <a:pt x="251" y="371"/>
                      <a:pt x="334" y="324"/>
                      <a:pt x="334" y="232"/>
                    </a:cubicBezTo>
                    <a:lnTo>
                      <a:pt x="334" y="195"/>
                    </a:lnTo>
                    <a:cubicBezTo>
                      <a:pt x="334" y="66"/>
                      <a:pt x="251" y="1"/>
                      <a:pt x="16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8" name="Google Shape;25178;p56"/>
              <p:cNvSpPr/>
              <p:nvPr/>
            </p:nvSpPr>
            <p:spPr>
              <a:xfrm>
                <a:off x="3591250" y="3633600"/>
                <a:ext cx="36400" cy="297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190" extrusionOk="0">
                    <a:moveTo>
                      <a:pt x="483" y="1"/>
                    </a:moveTo>
                    <a:cubicBezTo>
                      <a:pt x="321" y="1"/>
                      <a:pt x="321" y="290"/>
                      <a:pt x="321" y="381"/>
                    </a:cubicBezTo>
                    <a:cubicBezTo>
                      <a:pt x="1" y="941"/>
                      <a:pt x="290" y="1189"/>
                      <a:pt x="601" y="1189"/>
                    </a:cubicBezTo>
                    <a:cubicBezTo>
                      <a:pt x="1009" y="1189"/>
                      <a:pt x="1456" y="762"/>
                      <a:pt x="616" y="48"/>
                    </a:cubicBezTo>
                    <a:cubicBezTo>
                      <a:pt x="563" y="15"/>
                      <a:pt x="519" y="1"/>
                      <a:pt x="483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9" name="Google Shape;25179;p56"/>
              <p:cNvSpPr/>
              <p:nvPr/>
            </p:nvSpPr>
            <p:spPr>
              <a:xfrm>
                <a:off x="3597925" y="3643950"/>
                <a:ext cx="1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5" extrusionOk="0">
                    <a:moveTo>
                      <a:pt x="52" y="0"/>
                    </a:moveTo>
                    <a:cubicBezTo>
                      <a:pt x="44" y="0"/>
                      <a:pt x="1" y="95"/>
                      <a:pt x="5" y="95"/>
                    </a:cubicBezTo>
                    <a:cubicBezTo>
                      <a:pt x="7" y="95"/>
                      <a:pt x="20" y="72"/>
                      <a:pt x="54" y="4"/>
                    </a:cubicBezTo>
                    <a:cubicBezTo>
                      <a:pt x="54" y="2"/>
                      <a:pt x="53" y="0"/>
                      <a:pt x="52" y="0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0" name="Google Shape;25180;p56"/>
              <p:cNvSpPr/>
              <p:nvPr/>
            </p:nvSpPr>
            <p:spPr>
              <a:xfrm>
                <a:off x="3602025" y="3240125"/>
                <a:ext cx="92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97" extrusionOk="0">
                    <a:moveTo>
                      <a:pt x="185" y="1"/>
                    </a:moveTo>
                    <a:cubicBezTo>
                      <a:pt x="1" y="1"/>
                      <a:pt x="1" y="297"/>
                      <a:pt x="185" y="297"/>
                    </a:cubicBezTo>
                    <a:cubicBezTo>
                      <a:pt x="370" y="297"/>
                      <a:pt x="370" y="1"/>
                      <a:pt x="185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1" name="Google Shape;25181;p56"/>
              <p:cNvSpPr/>
              <p:nvPr/>
            </p:nvSpPr>
            <p:spPr>
              <a:xfrm>
                <a:off x="3579325" y="3250950"/>
                <a:ext cx="55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extrusionOk="0">
                    <a:moveTo>
                      <a:pt x="17" y="1"/>
                    </a:moveTo>
                    <a:cubicBezTo>
                      <a:pt x="11" y="1"/>
                      <a:pt x="1" y="22"/>
                      <a:pt x="7" y="22"/>
                    </a:cubicBezTo>
                    <a:cubicBezTo>
                      <a:pt x="9" y="22"/>
                      <a:pt x="13" y="19"/>
                      <a:pt x="21" y="12"/>
                    </a:cubicBezTo>
                    <a:cubicBezTo>
                      <a:pt x="21" y="4"/>
                      <a:pt x="20" y="1"/>
                      <a:pt x="17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2" name="Google Shape;25182;p56"/>
              <p:cNvSpPr/>
              <p:nvPr/>
            </p:nvSpPr>
            <p:spPr>
              <a:xfrm>
                <a:off x="3578600" y="3238550"/>
                <a:ext cx="20650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56" extrusionOk="0">
                    <a:moveTo>
                      <a:pt x="470" y="1"/>
                    </a:moveTo>
                    <a:cubicBezTo>
                      <a:pt x="291" y="1"/>
                      <a:pt x="79" y="391"/>
                      <a:pt x="50" y="508"/>
                    </a:cubicBezTo>
                    <a:cubicBezTo>
                      <a:pt x="1" y="682"/>
                      <a:pt x="85" y="755"/>
                      <a:pt x="206" y="755"/>
                    </a:cubicBezTo>
                    <a:cubicBezTo>
                      <a:pt x="444" y="755"/>
                      <a:pt x="826" y="469"/>
                      <a:pt x="605" y="101"/>
                    </a:cubicBezTo>
                    <a:cubicBezTo>
                      <a:pt x="565" y="30"/>
                      <a:pt x="519" y="1"/>
                      <a:pt x="470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3" name="Google Shape;25183;p56"/>
              <p:cNvSpPr/>
              <p:nvPr/>
            </p:nvSpPr>
            <p:spPr>
              <a:xfrm>
                <a:off x="4249025" y="3047875"/>
                <a:ext cx="101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97" extrusionOk="0">
                    <a:moveTo>
                      <a:pt x="370" y="38"/>
                    </a:moveTo>
                    <a:cubicBezTo>
                      <a:pt x="407" y="112"/>
                      <a:pt x="370" y="186"/>
                      <a:pt x="259" y="223"/>
                    </a:cubicBezTo>
                    <a:cubicBezTo>
                      <a:pt x="185" y="297"/>
                      <a:pt x="74" y="297"/>
                      <a:pt x="37" y="223"/>
                    </a:cubicBezTo>
                    <a:cubicBezTo>
                      <a:pt x="0" y="186"/>
                      <a:pt x="37" y="112"/>
                      <a:pt x="148" y="38"/>
                    </a:cubicBezTo>
                    <a:cubicBezTo>
                      <a:pt x="259" y="1"/>
                      <a:pt x="370" y="1"/>
                      <a:pt x="37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4" name="Google Shape;25184;p56"/>
              <p:cNvSpPr/>
              <p:nvPr/>
            </p:nvSpPr>
            <p:spPr>
              <a:xfrm>
                <a:off x="4146425" y="3046975"/>
                <a:ext cx="1020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9" extrusionOk="0">
                    <a:moveTo>
                      <a:pt x="370" y="37"/>
                    </a:moveTo>
                    <a:cubicBezTo>
                      <a:pt x="407" y="74"/>
                      <a:pt x="370" y="185"/>
                      <a:pt x="259" y="222"/>
                    </a:cubicBezTo>
                    <a:cubicBezTo>
                      <a:pt x="185" y="259"/>
                      <a:pt x="74" y="259"/>
                      <a:pt x="37" y="222"/>
                    </a:cubicBezTo>
                    <a:cubicBezTo>
                      <a:pt x="0" y="185"/>
                      <a:pt x="37" y="74"/>
                      <a:pt x="111" y="37"/>
                    </a:cubicBezTo>
                    <a:cubicBezTo>
                      <a:pt x="259" y="0"/>
                      <a:pt x="370" y="0"/>
                      <a:pt x="37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5" name="Google Shape;25185;p56"/>
              <p:cNvSpPr/>
              <p:nvPr/>
            </p:nvSpPr>
            <p:spPr>
              <a:xfrm>
                <a:off x="4195400" y="3103350"/>
                <a:ext cx="74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3" extrusionOk="0">
                    <a:moveTo>
                      <a:pt x="297" y="111"/>
                    </a:moveTo>
                    <a:cubicBezTo>
                      <a:pt x="297" y="148"/>
                      <a:pt x="223" y="185"/>
                      <a:pt x="149" y="222"/>
                    </a:cubicBezTo>
                    <a:cubicBezTo>
                      <a:pt x="75" y="222"/>
                      <a:pt x="1" y="222"/>
                      <a:pt x="1" y="185"/>
                    </a:cubicBezTo>
                    <a:cubicBezTo>
                      <a:pt x="1" y="148"/>
                      <a:pt x="75" y="111"/>
                      <a:pt x="149" y="37"/>
                    </a:cubicBezTo>
                    <a:cubicBezTo>
                      <a:pt x="186" y="0"/>
                      <a:pt x="260" y="37"/>
                      <a:pt x="297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6" name="Google Shape;25186;p56"/>
              <p:cNvSpPr/>
              <p:nvPr/>
            </p:nvSpPr>
            <p:spPr>
              <a:xfrm>
                <a:off x="4185250" y="3154175"/>
                <a:ext cx="6102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866" extrusionOk="0">
                    <a:moveTo>
                      <a:pt x="2440" y="1"/>
                    </a:moveTo>
                    <a:cubicBezTo>
                      <a:pt x="2181" y="148"/>
                      <a:pt x="1923" y="185"/>
                      <a:pt x="1775" y="296"/>
                    </a:cubicBezTo>
                    <a:cubicBezTo>
                      <a:pt x="1590" y="333"/>
                      <a:pt x="1405" y="370"/>
                      <a:pt x="1220" y="370"/>
                    </a:cubicBezTo>
                    <a:cubicBezTo>
                      <a:pt x="1035" y="407"/>
                      <a:pt x="850" y="407"/>
                      <a:pt x="666" y="407"/>
                    </a:cubicBezTo>
                    <a:cubicBezTo>
                      <a:pt x="518" y="407"/>
                      <a:pt x="296" y="407"/>
                      <a:pt x="37" y="296"/>
                    </a:cubicBezTo>
                    <a:lnTo>
                      <a:pt x="0" y="296"/>
                    </a:lnTo>
                    <a:cubicBezTo>
                      <a:pt x="74" y="518"/>
                      <a:pt x="333" y="703"/>
                      <a:pt x="555" y="777"/>
                    </a:cubicBezTo>
                    <a:cubicBezTo>
                      <a:pt x="717" y="831"/>
                      <a:pt x="919" y="865"/>
                      <a:pt x="1103" y="865"/>
                    </a:cubicBezTo>
                    <a:cubicBezTo>
                      <a:pt x="1170" y="865"/>
                      <a:pt x="1235" y="861"/>
                      <a:pt x="1294" y="851"/>
                    </a:cubicBezTo>
                    <a:cubicBezTo>
                      <a:pt x="1516" y="777"/>
                      <a:pt x="1775" y="703"/>
                      <a:pt x="1997" y="555"/>
                    </a:cubicBezTo>
                    <a:cubicBezTo>
                      <a:pt x="2181" y="407"/>
                      <a:pt x="2366" y="222"/>
                      <a:pt x="2440" y="1"/>
                    </a:cubicBezTo>
                    <a:close/>
                  </a:path>
                </a:pathLst>
              </a:custGeom>
              <a:solidFill>
                <a:srgbClr val="542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7" name="Google Shape;25187;p56"/>
              <p:cNvSpPr/>
              <p:nvPr/>
            </p:nvSpPr>
            <p:spPr>
              <a:xfrm>
                <a:off x="4104825" y="3042350"/>
                <a:ext cx="37000" cy="785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3143" extrusionOk="0">
                    <a:moveTo>
                      <a:pt x="38" y="0"/>
                    </a:moveTo>
                    <a:cubicBezTo>
                      <a:pt x="1" y="592"/>
                      <a:pt x="112" y="1183"/>
                      <a:pt x="370" y="1738"/>
                    </a:cubicBezTo>
                    <a:cubicBezTo>
                      <a:pt x="629" y="2292"/>
                      <a:pt x="999" y="2773"/>
                      <a:pt x="1479" y="3143"/>
                    </a:cubicBezTo>
                    <a:cubicBezTo>
                      <a:pt x="1369" y="2773"/>
                      <a:pt x="1295" y="2551"/>
                      <a:pt x="1147" y="2292"/>
                    </a:cubicBezTo>
                    <a:cubicBezTo>
                      <a:pt x="1036" y="2034"/>
                      <a:pt x="925" y="1812"/>
                      <a:pt x="814" y="1553"/>
                    </a:cubicBezTo>
                    <a:cubicBezTo>
                      <a:pt x="740" y="1331"/>
                      <a:pt x="629" y="1072"/>
                      <a:pt x="481" y="814"/>
                    </a:cubicBezTo>
                    <a:cubicBezTo>
                      <a:pt x="370" y="555"/>
                      <a:pt x="259" y="259"/>
                      <a:pt x="75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8" name="Google Shape;25188;p56"/>
              <p:cNvSpPr/>
              <p:nvPr/>
            </p:nvSpPr>
            <p:spPr>
              <a:xfrm>
                <a:off x="4066000" y="3157875"/>
                <a:ext cx="192275" cy="573775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22951" extrusionOk="0">
                    <a:moveTo>
                      <a:pt x="4253" y="0"/>
                    </a:moveTo>
                    <a:cubicBezTo>
                      <a:pt x="3661" y="962"/>
                      <a:pt x="2848" y="1812"/>
                      <a:pt x="1997" y="2478"/>
                    </a:cubicBezTo>
                    <a:cubicBezTo>
                      <a:pt x="1591" y="2884"/>
                      <a:pt x="1110" y="3254"/>
                      <a:pt x="740" y="3698"/>
                    </a:cubicBezTo>
                    <a:cubicBezTo>
                      <a:pt x="371" y="4104"/>
                      <a:pt x="112" y="4659"/>
                      <a:pt x="112" y="5250"/>
                    </a:cubicBezTo>
                    <a:cubicBezTo>
                      <a:pt x="1" y="6396"/>
                      <a:pt x="334" y="7506"/>
                      <a:pt x="555" y="8615"/>
                    </a:cubicBezTo>
                    <a:cubicBezTo>
                      <a:pt x="703" y="9169"/>
                      <a:pt x="777" y="9724"/>
                      <a:pt x="888" y="10278"/>
                    </a:cubicBezTo>
                    <a:cubicBezTo>
                      <a:pt x="925" y="10870"/>
                      <a:pt x="1073" y="11461"/>
                      <a:pt x="1295" y="11942"/>
                    </a:cubicBezTo>
                    <a:cubicBezTo>
                      <a:pt x="1775" y="12977"/>
                      <a:pt x="2515" y="13901"/>
                      <a:pt x="3365" y="14641"/>
                    </a:cubicBezTo>
                    <a:cubicBezTo>
                      <a:pt x="3846" y="15011"/>
                      <a:pt x="4289" y="15343"/>
                      <a:pt x="4659" y="15750"/>
                    </a:cubicBezTo>
                    <a:cubicBezTo>
                      <a:pt x="5029" y="16157"/>
                      <a:pt x="5214" y="16711"/>
                      <a:pt x="5362" y="17266"/>
                    </a:cubicBezTo>
                    <a:cubicBezTo>
                      <a:pt x="5473" y="17857"/>
                      <a:pt x="5657" y="18412"/>
                      <a:pt x="5953" y="18893"/>
                    </a:cubicBezTo>
                    <a:cubicBezTo>
                      <a:pt x="6249" y="19336"/>
                      <a:pt x="6619" y="19817"/>
                      <a:pt x="6951" y="20260"/>
                    </a:cubicBezTo>
                    <a:cubicBezTo>
                      <a:pt x="7210" y="20741"/>
                      <a:pt x="7506" y="21259"/>
                      <a:pt x="7543" y="21813"/>
                    </a:cubicBezTo>
                    <a:cubicBezTo>
                      <a:pt x="7543" y="22072"/>
                      <a:pt x="7506" y="22368"/>
                      <a:pt x="7321" y="22590"/>
                    </a:cubicBezTo>
                    <a:cubicBezTo>
                      <a:pt x="7160" y="22783"/>
                      <a:pt x="6914" y="22892"/>
                      <a:pt x="6682" y="22892"/>
                    </a:cubicBezTo>
                    <a:cubicBezTo>
                      <a:pt x="6648" y="22892"/>
                      <a:pt x="6615" y="22890"/>
                      <a:pt x="6582" y="22885"/>
                    </a:cubicBezTo>
                    <a:lnTo>
                      <a:pt x="6582" y="22922"/>
                    </a:lnTo>
                    <a:cubicBezTo>
                      <a:pt x="6646" y="22941"/>
                      <a:pt x="6716" y="22950"/>
                      <a:pt x="6787" y="22950"/>
                    </a:cubicBezTo>
                    <a:cubicBezTo>
                      <a:pt x="7000" y="22950"/>
                      <a:pt x="7229" y="22867"/>
                      <a:pt x="7395" y="22701"/>
                    </a:cubicBezTo>
                    <a:cubicBezTo>
                      <a:pt x="7580" y="22442"/>
                      <a:pt x="7691" y="22146"/>
                      <a:pt x="7691" y="21813"/>
                    </a:cubicBezTo>
                    <a:cubicBezTo>
                      <a:pt x="7691" y="21222"/>
                      <a:pt x="7395" y="20667"/>
                      <a:pt x="7136" y="20150"/>
                    </a:cubicBezTo>
                    <a:cubicBezTo>
                      <a:pt x="6804" y="19632"/>
                      <a:pt x="6471" y="19188"/>
                      <a:pt x="6212" y="18708"/>
                    </a:cubicBezTo>
                    <a:cubicBezTo>
                      <a:pt x="6064" y="18486"/>
                      <a:pt x="5990" y="18190"/>
                      <a:pt x="5879" y="17968"/>
                    </a:cubicBezTo>
                    <a:cubicBezTo>
                      <a:pt x="5842" y="17820"/>
                      <a:pt x="5842" y="17746"/>
                      <a:pt x="5805" y="17599"/>
                    </a:cubicBezTo>
                    <a:lnTo>
                      <a:pt x="5694" y="17192"/>
                    </a:lnTo>
                    <a:cubicBezTo>
                      <a:pt x="5547" y="16637"/>
                      <a:pt x="5362" y="15972"/>
                      <a:pt x="4955" y="15491"/>
                    </a:cubicBezTo>
                    <a:cubicBezTo>
                      <a:pt x="4548" y="15011"/>
                      <a:pt x="4068" y="14678"/>
                      <a:pt x="3661" y="14308"/>
                    </a:cubicBezTo>
                    <a:cubicBezTo>
                      <a:pt x="2848" y="13643"/>
                      <a:pt x="2182" y="12755"/>
                      <a:pt x="1775" y="11794"/>
                    </a:cubicBezTo>
                    <a:cubicBezTo>
                      <a:pt x="1591" y="11277"/>
                      <a:pt x="1443" y="10796"/>
                      <a:pt x="1369" y="10241"/>
                    </a:cubicBezTo>
                    <a:cubicBezTo>
                      <a:pt x="1258" y="9650"/>
                      <a:pt x="1184" y="9095"/>
                      <a:pt x="1036" y="8541"/>
                    </a:cubicBezTo>
                    <a:cubicBezTo>
                      <a:pt x="740" y="7432"/>
                      <a:pt x="518" y="6359"/>
                      <a:pt x="518" y="5324"/>
                    </a:cubicBezTo>
                    <a:cubicBezTo>
                      <a:pt x="482" y="4252"/>
                      <a:pt x="1406" y="3513"/>
                      <a:pt x="2182" y="2699"/>
                    </a:cubicBezTo>
                    <a:cubicBezTo>
                      <a:pt x="2959" y="1886"/>
                      <a:pt x="3809" y="1073"/>
                      <a:pt x="4253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9" name="Google Shape;25189;p56"/>
              <p:cNvSpPr/>
              <p:nvPr/>
            </p:nvSpPr>
            <p:spPr>
              <a:xfrm>
                <a:off x="3883925" y="3454575"/>
                <a:ext cx="86900" cy="367875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14715" extrusionOk="0">
                    <a:moveTo>
                      <a:pt x="555" y="0"/>
                    </a:moveTo>
                    <a:cubicBezTo>
                      <a:pt x="222" y="296"/>
                      <a:pt x="75" y="740"/>
                      <a:pt x="38" y="1220"/>
                    </a:cubicBezTo>
                    <a:cubicBezTo>
                      <a:pt x="1" y="1664"/>
                      <a:pt x="38" y="2070"/>
                      <a:pt x="75" y="2551"/>
                    </a:cubicBezTo>
                    <a:cubicBezTo>
                      <a:pt x="186" y="3438"/>
                      <a:pt x="333" y="4289"/>
                      <a:pt x="444" y="5176"/>
                    </a:cubicBezTo>
                    <a:cubicBezTo>
                      <a:pt x="592" y="6100"/>
                      <a:pt x="703" y="6988"/>
                      <a:pt x="777" y="7875"/>
                    </a:cubicBezTo>
                    <a:cubicBezTo>
                      <a:pt x="814" y="8318"/>
                      <a:pt x="925" y="8799"/>
                      <a:pt x="999" y="9206"/>
                    </a:cubicBezTo>
                    <a:cubicBezTo>
                      <a:pt x="1110" y="9428"/>
                      <a:pt x="1147" y="9612"/>
                      <a:pt x="1258" y="9834"/>
                    </a:cubicBezTo>
                    <a:cubicBezTo>
                      <a:pt x="1332" y="10019"/>
                      <a:pt x="1369" y="10241"/>
                      <a:pt x="1627" y="10389"/>
                    </a:cubicBezTo>
                    <a:lnTo>
                      <a:pt x="1553" y="10352"/>
                    </a:lnTo>
                    <a:lnTo>
                      <a:pt x="1553" y="10352"/>
                    </a:lnTo>
                    <a:cubicBezTo>
                      <a:pt x="1701" y="11128"/>
                      <a:pt x="1923" y="11905"/>
                      <a:pt x="2256" y="12644"/>
                    </a:cubicBezTo>
                    <a:cubicBezTo>
                      <a:pt x="2404" y="13014"/>
                      <a:pt x="2589" y="13347"/>
                      <a:pt x="2773" y="13716"/>
                    </a:cubicBezTo>
                    <a:cubicBezTo>
                      <a:pt x="2958" y="14086"/>
                      <a:pt x="3180" y="14419"/>
                      <a:pt x="3476" y="14714"/>
                    </a:cubicBezTo>
                    <a:cubicBezTo>
                      <a:pt x="3032" y="14012"/>
                      <a:pt x="2773" y="13273"/>
                      <a:pt x="2626" y="12570"/>
                    </a:cubicBezTo>
                    <a:cubicBezTo>
                      <a:pt x="2367" y="11831"/>
                      <a:pt x="2219" y="11054"/>
                      <a:pt x="2071" y="10315"/>
                    </a:cubicBezTo>
                    <a:lnTo>
                      <a:pt x="2034" y="10130"/>
                    </a:lnTo>
                    <a:lnTo>
                      <a:pt x="1849" y="10019"/>
                    </a:lnTo>
                    <a:cubicBezTo>
                      <a:pt x="1849" y="10019"/>
                      <a:pt x="1812" y="9982"/>
                      <a:pt x="1812" y="9945"/>
                    </a:cubicBezTo>
                    <a:cubicBezTo>
                      <a:pt x="1738" y="9908"/>
                      <a:pt x="1701" y="9797"/>
                      <a:pt x="1664" y="9723"/>
                    </a:cubicBezTo>
                    <a:cubicBezTo>
                      <a:pt x="1553" y="9539"/>
                      <a:pt x="1516" y="9280"/>
                      <a:pt x="1479" y="9095"/>
                    </a:cubicBezTo>
                    <a:cubicBezTo>
                      <a:pt x="1332" y="8725"/>
                      <a:pt x="1295" y="8282"/>
                      <a:pt x="1258" y="7875"/>
                    </a:cubicBezTo>
                    <a:cubicBezTo>
                      <a:pt x="1147" y="6988"/>
                      <a:pt x="1036" y="6063"/>
                      <a:pt x="851" y="5176"/>
                    </a:cubicBezTo>
                    <a:cubicBezTo>
                      <a:pt x="740" y="4252"/>
                      <a:pt x="518" y="3438"/>
                      <a:pt x="370" y="2551"/>
                    </a:cubicBezTo>
                    <a:cubicBezTo>
                      <a:pt x="296" y="2144"/>
                      <a:pt x="222" y="1664"/>
                      <a:pt x="222" y="1257"/>
                    </a:cubicBezTo>
                    <a:cubicBezTo>
                      <a:pt x="222" y="850"/>
                      <a:pt x="333" y="370"/>
                      <a:pt x="592" y="37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0" name="Google Shape;25190;p56"/>
              <p:cNvSpPr/>
              <p:nvPr/>
            </p:nvSpPr>
            <p:spPr>
              <a:xfrm>
                <a:off x="3970800" y="3811325"/>
                <a:ext cx="7212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815" extrusionOk="0">
                    <a:moveTo>
                      <a:pt x="2848" y="1"/>
                    </a:moveTo>
                    <a:lnTo>
                      <a:pt x="2848" y="1"/>
                    </a:lnTo>
                    <a:cubicBezTo>
                      <a:pt x="2811" y="186"/>
                      <a:pt x="2700" y="260"/>
                      <a:pt x="2515" y="334"/>
                    </a:cubicBezTo>
                    <a:cubicBezTo>
                      <a:pt x="2441" y="370"/>
                      <a:pt x="2330" y="407"/>
                      <a:pt x="2182" y="481"/>
                    </a:cubicBezTo>
                    <a:cubicBezTo>
                      <a:pt x="1960" y="518"/>
                      <a:pt x="1739" y="555"/>
                      <a:pt x="1480" y="555"/>
                    </a:cubicBezTo>
                    <a:cubicBezTo>
                      <a:pt x="1393" y="568"/>
                      <a:pt x="1307" y="572"/>
                      <a:pt x="1222" y="572"/>
                    </a:cubicBezTo>
                    <a:cubicBezTo>
                      <a:pt x="1053" y="572"/>
                      <a:pt x="888" y="555"/>
                      <a:pt x="740" y="555"/>
                    </a:cubicBezTo>
                    <a:cubicBezTo>
                      <a:pt x="482" y="518"/>
                      <a:pt x="223" y="518"/>
                      <a:pt x="1" y="370"/>
                    </a:cubicBezTo>
                    <a:lnTo>
                      <a:pt x="1" y="370"/>
                    </a:lnTo>
                    <a:cubicBezTo>
                      <a:pt x="186" y="592"/>
                      <a:pt x="445" y="703"/>
                      <a:pt x="740" y="740"/>
                    </a:cubicBezTo>
                    <a:cubicBezTo>
                      <a:pt x="999" y="814"/>
                      <a:pt x="1295" y="814"/>
                      <a:pt x="1554" y="814"/>
                    </a:cubicBezTo>
                    <a:cubicBezTo>
                      <a:pt x="1849" y="740"/>
                      <a:pt x="2071" y="703"/>
                      <a:pt x="2330" y="629"/>
                    </a:cubicBezTo>
                    <a:cubicBezTo>
                      <a:pt x="2478" y="555"/>
                      <a:pt x="2626" y="481"/>
                      <a:pt x="2700" y="370"/>
                    </a:cubicBezTo>
                    <a:cubicBezTo>
                      <a:pt x="2848" y="297"/>
                      <a:pt x="2885" y="149"/>
                      <a:pt x="2848" y="1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1" name="Google Shape;25191;p56"/>
              <p:cNvSpPr/>
              <p:nvPr/>
            </p:nvSpPr>
            <p:spPr>
              <a:xfrm>
                <a:off x="3954175" y="3438850"/>
                <a:ext cx="86900" cy="372500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14900" extrusionOk="0">
                    <a:moveTo>
                      <a:pt x="962" y="1"/>
                    </a:moveTo>
                    <a:lnTo>
                      <a:pt x="518" y="5029"/>
                    </a:lnTo>
                    <a:lnTo>
                      <a:pt x="296" y="7543"/>
                    </a:lnTo>
                    <a:cubicBezTo>
                      <a:pt x="296" y="7986"/>
                      <a:pt x="222" y="8393"/>
                      <a:pt x="222" y="8800"/>
                    </a:cubicBezTo>
                    <a:cubicBezTo>
                      <a:pt x="296" y="9243"/>
                      <a:pt x="185" y="9650"/>
                      <a:pt x="0" y="10020"/>
                    </a:cubicBezTo>
                    <a:cubicBezTo>
                      <a:pt x="370" y="11018"/>
                      <a:pt x="703" y="11979"/>
                      <a:pt x="1110" y="12977"/>
                    </a:cubicBezTo>
                    <a:cubicBezTo>
                      <a:pt x="1257" y="13199"/>
                      <a:pt x="1294" y="13495"/>
                      <a:pt x="1516" y="13643"/>
                    </a:cubicBezTo>
                    <a:cubicBezTo>
                      <a:pt x="1775" y="13754"/>
                      <a:pt x="2034" y="13865"/>
                      <a:pt x="2256" y="13939"/>
                    </a:cubicBezTo>
                    <a:cubicBezTo>
                      <a:pt x="2514" y="14012"/>
                      <a:pt x="2736" y="14160"/>
                      <a:pt x="2958" y="14308"/>
                    </a:cubicBezTo>
                    <a:cubicBezTo>
                      <a:pt x="3143" y="14456"/>
                      <a:pt x="3365" y="14678"/>
                      <a:pt x="3439" y="14900"/>
                    </a:cubicBezTo>
                    <a:lnTo>
                      <a:pt x="3476" y="14900"/>
                    </a:lnTo>
                    <a:cubicBezTo>
                      <a:pt x="3476" y="14641"/>
                      <a:pt x="3291" y="14419"/>
                      <a:pt x="3069" y="14234"/>
                    </a:cubicBezTo>
                    <a:cubicBezTo>
                      <a:pt x="2810" y="14049"/>
                      <a:pt x="2588" y="13902"/>
                      <a:pt x="2367" y="13754"/>
                    </a:cubicBezTo>
                    <a:cubicBezTo>
                      <a:pt x="2145" y="13606"/>
                      <a:pt x="1849" y="13495"/>
                      <a:pt x="1664" y="13384"/>
                    </a:cubicBezTo>
                    <a:cubicBezTo>
                      <a:pt x="1664" y="13395"/>
                      <a:pt x="1661" y="13399"/>
                      <a:pt x="1656" y="13399"/>
                    </a:cubicBezTo>
                    <a:cubicBezTo>
                      <a:pt x="1646" y="13399"/>
                      <a:pt x="1627" y="13373"/>
                      <a:pt x="1627" y="13347"/>
                    </a:cubicBezTo>
                    <a:cubicBezTo>
                      <a:pt x="1590" y="13273"/>
                      <a:pt x="1590" y="13236"/>
                      <a:pt x="1516" y="13199"/>
                    </a:cubicBezTo>
                    <a:cubicBezTo>
                      <a:pt x="1479" y="13051"/>
                      <a:pt x="1442" y="12977"/>
                      <a:pt x="1405" y="12829"/>
                    </a:cubicBezTo>
                    <a:cubicBezTo>
                      <a:pt x="1257" y="12349"/>
                      <a:pt x="1073" y="11868"/>
                      <a:pt x="925" y="11351"/>
                    </a:cubicBezTo>
                    <a:cubicBezTo>
                      <a:pt x="790" y="10914"/>
                      <a:pt x="625" y="10477"/>
                      <a:pt x="513" y="10012"/>
                    </a:cubicBezTo>
                    <a:lnTo>
                      <a:pt x="513" y="10012"/>
                    </a:lnTo>
                    <a:cubicBezTo>
                      <a:pt x="607" y="9832"/>
                      <a:pt x="675" y="9667"/>
                      <a:pt x="703" y="9502"/>
                    </a:cubicBezTo>
                    <a:cubicBezTo>
                      <a:pt x="703" y="9354"/>
                      <a:pt x="740" y="9280"/>
                      <a:pt x="740" y="9132"/>
                    </a:cubicBezTo>
                    <a:lnTo>
                      <a:pt x="740" y="8911"/>
                    </a:lnTo>
                    <a:lnTo>
                      <a:pt x="740" y="8726"/>
                    </a:lnTo>
                    <a:cubicBezTo>
                      <a:pt x="740" y="8541"/>
                      <a:pt x="777" y="8282"/>
                      <a:pt x="777" y="8097"/>
                    </a:cubicBezTo>
                    <a:lnTo>
                      <a:pt x="851" y="7506"/>
                    </a:lnTo>
                    <a:lnTo>
                      <a:pt x="962" y="5029"/>
                    </a:lnTo>
                    <a:cubicBezTo>
                      <a:pt x="1036" y="4178"/>
                      <a:pt x="1036" y="3328"/>
                      <a:pt x="1073" y="2478"/>
                    </a:cubicBezTo>
                    <a:lnTo>
                      <a:pt x="1073" y="1221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2" name="Google Shape;25192;p56"/>
              <p:cNvSpPr/>
              <p:nvPr/>
            </p:nvSpPr>
            <p:spPr>
              <a:xfrm>
                <a:off x="3455075" y="3455500"/>
                <a:ext cx="232000" cy="381725"/>
              </a:xfrm>
              <a:custGeom>
                <a:avLst/>
                <a:gdLst/>
                <a:ahLst/>
                <a:cxnLst/>
                <a:rect l="l" t="t" r="r" b="b"/>
                <a:pathLst>
                  <a:path w="9280" h="15269" extrusionOk="0">
                    <a:moveTo>
                      <a:pt x="0" y="0"/>
                    </a:moveTo>
                    <a:cubicBezTo>
                      <a:pt x="777" y="1442"/>
                      <a:pt x="1886" y="2699"/>
                      <a:pt x="2921" y="3845"/>
                    </a:cubicBezTo>
                    <a:cubicBezTo>
                      <a:pt x="3476" y="4437"/>
                      <a:pt x="4030" y="5102"/>
                      <a:pt x="4437" y="5804"/>
                    </a:cubicBezTo>
                    <a:cubicBezTo>
                      <a:pt x="4880" y="6470"/>
                      <a:pt x="5213" y="7283"/>
                      <a:pt x="5065" y="8097"/>
                    </a:cubicBezTo>
                    <a:cubicBezTo>
                      <a:pt x="5028" y="8503"/>
                      <a:pt x="4880" y="8947"/>
                      <a:pt x="4622" y="9206"/>
                    </a:cubicBezTo>
                    <a:cubicBezTo>
                      <a:pt x="4474" y="9391"/>
                      <a:pt x="4326" y="9502"/>
                      <a:pt x="4141" y="9612"/>
                    </a:cubicBezTo>
                    <a:cubicBezTo>
                      <a:pt x="4067" y="9686"/>
                      <a:pt x="3956" y="9760"/>
                      <a:pt x="3919" y="9871"/>
                    </a:cubicBezTo>
                    <a:cubicBezTo>
                      <a:pt x="3882" y="9945"/>
                      <a:pt x="3845" y="10093"/>
                      <a:pt x="3882" y="10167"/>
                    </a:cubicBezTo>
                    <a:cubicBezTo>
                      <a:pt x="4030" y="10648"/>
                      <a:pt x="4289" y="10906"/>
                      <a:pt x="4585" y="11239"/>
                    </a:cubicBezTo>
                    <a:lnTo>
                      <a:pt x="5472" y="12126"/>
                    </a:lnTo>
                    <a:cubicBezTo>
                      <a:pt x="6063" y="12681"/>
                      <a:pt x="6655" y="13236"/>
                      <a:pt x="7320" y="13790"/>
                    </a:cubicBezTo>
                    <a:cubicBezTo>
                      <a:pt x="7616" y="14049"/>
                      <a:pt x="7949" y="14345"/>
                      <a:pt x="8282" y="14567"/>
                    </a:cubicBezTo>
                    <a:cubicBezTo>
                      <a:pt x="8577" y="14788"/>
                      <a:pt x="8910" y="15084"/>
                      <a:pt x="9280" y="15269"/>
                    </a:cubicBezTo>
                    <a:lnTo>
                      <a:pt x="9280" y="15195"/>
                    </a:lnTo>
                    <a:cubicBezTo>
                      <a:pt x="8577" y="14751"/>
                      <a:pt x="8023" y="14160"/>
                      <a:pt x="7431" y="13605"/>
                    </a:cubicBezTo>
                    <a:cubicBezTo>
                      <a:pt x="6877" y="12977"/>
                      <a:pt x="6285" y="12422"/>
                      <a:pt x="5731" y="11831"/>
                    </a:cubicBezTo>
                    <a:cubicBezTo>
                      <a:pt x="5472" y="11498"/>
                      <a:pt x="5213" y="11239"/>
                      <a:pt x="4954" y="10906"/>
                    </a:cubicBezTo>
                    <a:cubicBezTo>
                      <a:pt x="4733" y="10648"/>
                      <a:pt x="4437" y="10278"/>
                      <a:pt x="4400" y="10093"/>
                    </a:cubicBezTo>
                    <a:cubicBezTo>
                      <a:pt x="4400" y="10093"/>
                      <a:pt x="4437" y="10056"/>
                      <a:pt x="4548" y="9982"/>
                    </a:cubicBezTo>
                    <a:cubicBezTo>
                      <a:pt x="4659" y="9908"/>
                      <a:pt x="4843" y="9760"/>
                      <a:pt x="5028" y="9575"/>
                    </a:cubicBezTo>
                    <a:cubicBezTo>
                      <a:pt x="5398" y="9206"/>
                      <a:pt x="5583" y="8688"/>
                      <a:pt x="5657" y="8245"/>
                    </a:cubicBezTo>
                    <a:cubicBezTo>
                      <a:pt x="5694" y="7838"/>
                      <a:pt x="5657" y="7283"/>
                      <a:pt x="5509" y="6840"/>
                    </a:cubicBezTo>
                    <a:cubicBezTo>
                      <a:pt x="5361" y="6396"/>
                      <a:pt x="5139" y="6026"/>
                      <a:pt x="4917" y="5657"/>
                    </a:cubicBezTo>
                    <a:cubicBezTo>
                      <a:pt x="4400" y="4954"/>
                      <a:pt x="3882" y="4326"/>
                      <a:pt x="3291" y="3697"/>
                    </a:cubicBezTo>
                    <a:cubicBezTo>
                      <a:pt x="2699" y="3106"/>
                      <a:pt x="2145" y="2514"/>
                      <a:pt x="1590" y="1923"/>
                    </a:cubicBezTo>
                    <a:cubicBezTo>
                      <a:pt x="1035" y="1294"/>
                      <a:pt x="518" y="666"/>
                      <a:pt x="0" y="0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3" name="Google Shape;25193;p56"/>
              <p:cNvSpPr/>
              <p:nvPr/>
            </p:nvSpPr>
            <p:spPr>
              <a:xfrm>
                <a:off x="3289625" y="3627400"/>
                <a:ext cx="81350" cy="218150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8726" extrusionOk="0">
                    <a:moveTo>
                      <a:pt x="2773" y="1"/>
                    </a:moveTo>
                    <a:cubicBezTo>
                      <a:pt x="2108" y="555"/>
                      <a:pt x="1368" y="1110"/>
                      <a:pt x="666" y="1738"/>
                    </a:cubicBezTo>
                    <a:cubicBezTo>
                      <a:pt x="481" y="1849"/>
                      <a:pt x="296" y="1997"/>
                      <a:pt x="148" y="2182"/>
                    </a:cubicBezTo>
                    <a:cubicBezTo>
                      <a:pt x="74" y="2293"/>
                      <a:pt x="0" y="2367"/>
                      <a:pt x="0" y="2515"/>
                    </a:cubicBezTo>
                    <a:cubicBezTo>
                      <a:pt x="0" y="2663"/>
                      <a:pt x="0" y="2773"/>
                      <a:pt x="74" y="2884"/>
                    </a:cubicBezTo>
                    <a:cubicBezTo>
                      <a:pt x="185" y="3328"/>
                      <a:pt x="370" y="3772"/>
                      <a:pt x="518" y="4178"/>
                    </a:cubicBezTo>
                    <a:cubicBezTo>
                      <a:pt x="851" y="5029"/>
                      <a:pt x="1073" y="5879"/>
                      <a:pt x="1405" y="6766"/>
                    </a:cubicBezTo>
                    <a:cubicBezTo>
                      <a:pt x="1701" y="7617"/>
                      <a:pt x="2367" y="8393"/>
                      <a:pt x="3254" y="8726"/>
                    </a:cubicBezTo>
                    <a:cubicBezTo>
                      <a:pt x="2478" y="8208"/>
                      <a:pt x="2034" y="7395"/>
                      <a:pt x="1849" y="6618"/>
                    </a:cubicBezTo>
                    <a:lnTo>
                      <a:pt x="1479" y="5324"/>
                    </a:lnTo>
                    <a:cubicBezTo>
                      <a:pt x="1331" y="4918"/>
                      <a:pt x="1184" y="4437"/>
                      <a:pt x="1036" y="4030"/>
                    </a:cubicBezTo>
                    <a:cubicBezTo>
                      <a:pt x="851" y="3624"/>
                      <a:pt x="666" y="3180"/>
                      <a:pt x="518" y="2773"/>
                    </a:cubicBezTo>
                    <a:cubicBezTo>
                      <a:pt x="518" y="2699"/>
                      <a:pt x="481" y="2663"/>
                      <a:pt x="481" y="2626"/>
                    </a:cubicBezTo>
                    <a:cubicBezTo>
                      <a:pt x="481" y="2552"/>
                      <a:pt x="444" y="2552"/>
                      <a:pt x="481" y="2515"/>
                    </a:cubicBezTo>
                    <a:cubicBezTo>
                      <a:pt x="555" y="2367"/>
                      <a:pt x="740" y="2182"/>
                      <a:pt x="888" y="2071"/>
                    </a:cubicBezTo>
                    <a:lnTo>
                      <a:pt x="1849" y="1073"/>
                    </a:lnTo>
                    <a:cubicBezTo>
                      <a:pt x="2182" y="703"/>
                      <a:pt x="2515" y="444"/>
                      <a:pt x="2847" y="75"/>
                    </a:cubicBezTo>
                    <a:lnTo>
                      <a:pt x="2773" y="1"/>
                    </a:lnTo>
                    <a:close/>
                  </a:path>
                </a:pathLst>
              </a:custGeom>
              <a:solidFill>
                <a:srgbClr val="975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4" name="Google Shape;25194;p56"/>
              <p:cNvSpPr/>
              <p:nvPr/>
            </p:nvSpPr>
            <p:spPr>
              <a:xfrm>
                <a:off x="3371875" y="3834450"/>
                <a:ext cx="675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642" extrusionOk="0">
                    <a:moveTo>
                      <a:pt x="2700" y="0"/>
                    </a:moveTo>
                    <a:lnTo>
                      <a:pt x="2700" y="0"/>
                    </a:lnTo>
                    <a:cubicBezTo>
                      <a:pt x="2589" y="111"/>
                      <a:pt x="2441" y="148"/>
                      <a:pt x="2367" y="185"/>
                    </a:cubicBezTo>
                    <a:cubicBezTo>
                      <a:pt x="2256" y="259"/>
                      <a:pt x="2145" y="296"/>
                      <a:pt x="2034" y="296"/>
                    </a:cubicBezTo>
                    <a:cubicBezTo>
                      <a:pt x="1849" y="333"/>
                      <a:pt x="1628" y="370"/>
                      <a:pt x="1406" y="370"/>
                    </a:cubicBezTo>
                    <a:cubicBezTo>
                      <a:pt x="1147" y="444"/>
                      <a:pt x="925" y="444"/>
                      <a:pt x="703" y="444"/>
                    </a:cubicBezTo>
                    <a:lnTo>
                      <a:pt x="1" y="444"/>
                    </a:lnTo>
                    <a:cubicBezTo>
                      <a:pt x="373" y="587"/>
                      <a:pt x="746" y="641"/>
                      <a:pt x="1119" y="641"/>
                    </a:cubicBezTo>
                    <a:cubicBezTo>
                      <a:pt x="1227" y="641"/>
                      <a:pt x="1335" y="637"/>
                      <a:pt x="1443" y="629"/>
                    </a:cubicBezTo>
                    <a:cubicBezTo>
                      <a:pt x="1665" y="555"/>
                      <a:pt x="1886" y="518"/>
                      <a:pt x="2145" y="444"/>
                    </a:cubicBezTo>
                    <a:cubicBezTo>
                      <a:pt x="2219" y="370"/>
                      <a:pt x="2367" y="333"/>
                      <a:pt x="2441" y="296"/>
                    </a:cubicBezTo>
                    <a:cubicBezTo>
                      <a:pt x="2552" y="185"/>
                      <a:pt x="2626" y="148"/>
                      <a:pt x="2700" y="0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5" name="Google Shape;25195;p56"/>
              <p:cNvSpPr/>
              <p:nvPr/>
            </p:nvSpPr>
            <p:spPr>
              <a:xfrm>
                <a:off x="3340450" y="3626475"/>
                <a:ext cx="99850" cy="209825"/>
              </a:xfrm>
              <a:custGeom>
                <a:avLst/>
                <a:gdLst/>
                <a:ahLst/>
                <a:cxnLst/>
                <a:rect l="l" t="t" r="r" b="b"/>
                <a:pathLst>
                  <a:path w="3994" h="8393" extrusionOk="0">
                    <a:moveTo>
                      <a:pt x="3328" y="1"/>
                    </a:moveTo>
                    <a:lnTo>
                      <a:pt x="3328" y="1"/>
                    </a:lnTo>
                    <a:cubicBezTo>
                      <a:pt x="2848" y="333"/>
                      <a:pt x="2330" y="666"/>
                      <a:pt x="1775" y="1036"/>
                    </a:cubicBezTo>
                    <a:cubicBezTo>
                      <a:pt x="1258" y="1369"/>
                      <a:pt x="703" y="1738"/>
                      <a:pt x="334" y="2330"/>
                    </a:cubicBezTo>
                    <a:cubicBezTo>
                      <a:pt x="149" y="2663"/>
                      <a:pt x="1" y="3069"/>
                      <a:pt x="75" y="3439"/>
                    </a:cubicBezTo>
                    <a:cubicBezTo>
                      <a:pt x="75" y="3772"/>
                      <a:pt x="112" y="4030"/>
                      <a:pt x="186" y="4363"/>
                    </a:cubicBezTo>
                    <a:cubicBezTo>
                      <a:pt x="334" y="4955"/>
                      <a:pt x="555" y="5620"/>
                      <a:pt x="925" y="6101"/>
                    </a:cubicBezTo>
                    <a:cubicBezTo>
                      <a:pt x="1295" y="6618"/>
                      <a:pt x="1775" y="7099"/>
                      <a:pt x="2478" y="7321"/>
                    </a:cubicBezTo>
                    <a:lnTo>
                      <a:pt x="2552" y="7321"/>
                    </a:lnTo>
                    <a:cubicBezTo>
                      <a:pt x="2700" y="7321"/>
                      <a:pt x="2885" y="7284"/>
                      <a:pt x="3069" y="7284"/>
                    </a:cubicBezTo>
                    <a:cubicBezTo>
                      <a:pt x="3254" y="7284"/>
                      <a:pt x="3402" y="7321"/>
                      <a:pt x="3513" y="7395"/>
                    </a:cubicBezTo>
                    <a:cubicBezTo>
                      <a:pt x="3661" y="7506"/>
                      <a:pt x="3772" y="7654"/>
                      <a:pt x="3809" y="7838"/>
                    </a:cubicBezTo>
                    <a:cubicBezTo>
                      <a:pt x="3846" y="8023"/>
                      <a:pt x="3883" y="8208"/>
                      <a:pt x="3883" y="8393"/>
                    </a:cubicBezTo>
                    <a:lnTo>
                      <a:pt x="3957" y="8393"/>
                    </a:lnTo>
                    <a:cubicBezTo>
                      <a:pt x="3994" y="8208"/>
                      <a:pt x="3994" y="7949"/>
                      <a:pt x="3957" y="7764"/>
                    </a:cubicBezTo>
                    <a:cubicBezTo>
                      <a:pt x="3883" y="7580"/>
                      <a:pt x="3809" y="7395"/>
                      <a:pt x="3661" y="7284"/>
                    </a:cubicBezTo>
                    <a:cubicBezTo>
                      <a:pt x="3443" y="7114"/>
                      <a:pt x="3178" y="7040"/>
                      <a:pt x="2917" y="7040"/>
                    </a:cubicBezTo>
                    <a:cubicBezTo>
                      <a:pt x="2779" y="7040"/>
                      <a:pt x="2643" y="7061"/>
                      <a:pt x="2515" y="7099"/>
                    </a:cubicBezTo>
                    <a:cubicBezTo>
                      <a:pt x="1960" y="6840"/>
                      <a:pt x="1554" y="6434"/>
                      <a:pt x="1221" y="5916"/>
                    </a:cubicBezTo>
                    <a:cubicBezTo>
                      <a:pt x="888" y="5472"/>
                      <a:pt x="703" y="4881"/>
                      <a:pt x="555" y="4326"/>
                    </a:cubicBezTo>
                    <a:cubicBezTo>
                      <a:pt x="518" y="4030"/>
                      <a:pt x="482" y="3698"/>
                      <a:pt x="445" y="3439"/>
                    </a:cubicBezTo>
                    <a:cubicBezTo>
                      <a:pt x="445" y="3106"/>
                      <a:pt x="518" y="2847"/>
                      <a:pt x="666" y="2589"/>
                    </a:cubicBezTo>
                    <a:cubicBezTo>
                      <a:pt x="999" y="2108"/>
                      <a:pt x="1480" y="1738"/>
                      <a:pt x="1960" y="1406"/>
                    </a:cubicBezTo>
                    <a:cubicBezTo>
                      <a:pt x="2330" y="1110"/>
                      <a:pt x="2737" y="851"/>
                      <a:pt x="3106" y="629"/>
                    </a:cubicBezTo>
                    <a:lnTo>
                      <a:pt x="3328" y="1"/>
                    </a:ln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6" name="Google Shape;25196;p56"/>
              <p:cNvSpPr/>
              <p:nvPr/>
            </p:nvSpPr>
            <p:spPr>
              <a:xfrm>
                <a:off x="3432875" y="3547925"/>
                <a:ext cx="95225" cy="85975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3439" extrusionOk="0">
                    <a:moveTo>
                      <a:pt x="3772" y="0"/>
                    </a:moveTo>
                    <a:cubicBezTo>
                      <a:pt x="2922" y="887"/>
                      <a:pt x="1997" y="1590"/>
                      <a:pt x="1036" y="2218"/>
                    </a:cubicBezTo>
                    <a:cubicBezTo>
                      <a:pt x="814" y="2366"/>
                      <a:pt x="629" y="2514"/>
                      <a:pt x="371" y="2662"/>
                    </a:cubicBezTo>
                    <a:lnTo>
                      <a:pt x="1" y="3438"/>
                    </a:lnTo>
                    <a:cubicBezTo>
                      <a:pt x="445" y="3143"/>
                      <a:pt x="851" y="2884"/>
                      <a:pt x="1258" y="2551"/>
                    </a:cubicBezTo>
                    <a:cubicBezTo>
                      <a:pt x="2219" y="1849"/>
                      <a:pt x="3106" y="1035"/>
                      <a:pt x="3809" y="74"/>
                    </a:cubicBezTo>
                    <a:lnTo>
                      <a:pt x="3772" y="0"/>
                    </a:lnTo>
                    <a:close/>
                  </a:path>
                </a:pathLst>
              </a:custGeom>
              <a:solidFill>
                <a:srgbClr val="9F5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7" name="Google Shape;25197;p56"/>
              <p:cNvSpPr/>
              <p:nvPr/>
            </p:nvSpPr>
            <p:spPr>
              <a:xfrm>
                <a:off x="3685200" y="3416675"/>
                <a:ext cx="278250" cy="101125"/>
              </a:xfrm>
              <a:custGeom>
                <a:avLst/>
                <a:gdLst/>
                <a:ahLst/>
                <a:cxnLst/>
                <a:rect l="l" t="t" r="r" b="b"/>
                <a:pathLst>
                  <a:path w="11130" h="4045" extrusionOk="0">
                    <a:moveTo>
                      <a:pt x="11129" y="0"/>
                    </a:moveTo>
                    <a:lnTo>
                      <a:pt x="11129" y="0"/>
                    </a:lnTo>
                    <a:cubicBezTo>
                      <a:pt x="10316" y="555"/>
                      <a:pt x="9428" y="998"/>
                      <a:pt x="8541" y="1479"/>
                    </a:cubicBezTo>
                    <a:cubicBezTo>
                      <a:pt x="7654" y="1886"/>
                      <a:pt x="6693" y="2256"/>
                      <a:pt x="5768" y="2588"/>
                    </a:cubicBezTo>
                    <a:cubicBezTo>
                      <a:pt x="4844" y="2921"/>
                      <a:pt x="3883" y="3180"/>
                      <a:pt x="2922" y="3402"/>
                    </a:cubicBezTo>
                    <a:cubicBezTo>
                      <a:pt x="1997" y="3660"/>
                      <a:pt x="962" y="3845"/>
                      <a:pt x="1" y="3956"/>
                    </a:cubicBezTo>
                    <a:lnTo>
                      <a:pt x="1" y="4030"/>
                    </a:lnTo>
                    <a:cubicBezTo>
                      <a:pt x="140" y="4040"/>
                      <a:pt x="276" y="4045"/>
                      <a:pt x="410" y="4045"/>
                    </a:cubicBezTo>
                    <a:cubicBezTo>
                      <a:pt x="779" y="4045"/>
                      <a:pt x="1138" y="4010"/>
                      <a:pt x="1517" y="3956"/>
                    </a:cubicBezTo>
                    <a:cubicBezTo>
                      <a:pt x="1997" y="3882"/>
                      <a:pt x="2478" y="3845"/>
                      <a:pt x="2996" y="3734"/>
                    </a:cubicBezTo>
                    <a:cubicBezTo>
                      <a:pt x="3957" y="3586"/>
                      <a:pt x="4955" y="3328"/>
                      <a:pt x="5916" y="2995"/>
                    </a:cubicBezTo>
                    <a:cubicBezTo>
                      <a:pt x="6841" y="2662"/>
                      <a:pt x="7802" y="2292"/>
                      <a:pt x="8689" y="1812"/>
                    </a:cubicBezTo>
                    <a:cubicBezTo>
                      <a:pt x="9576" y="1331"/>
                      <a:pt x="10427" y="740"/>
                      <a:pt x="11129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8" name="Google Shape;25198;p56"/>
              <p:cNvSpPr/>
              <p:nvPr/>
            </p:nvSpPr>
            <p:spPr>
              <a:xfrm>
                <a:off x="4117775" y="2913875"/>
                <a:ext cx="158075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2958" extrusionOk="0">
                    <a:moveTo>
                      <a:pt x="4141" y="0"/>
                    </a:moveTo>
                    <a:cubicBezTo>
                      <a:pt x="3402" y="37"/>
                      <a:pt x="2699" y="185"/>
                      <a:pt x="1997" y="407"/>
                    </a:cubicBezTo>
                    <a:cubicBezTo>
                      <a:pt x="1331" y="666"/>
                      <a:pt x="666" y="924"/>
                      <a:pt x="0" y="1257"/>
                    </a:cubicBezTo>
                    <a:lnTo>
                      <a:pt x="0" y="1294"/>
                    </a:lnTo>
                    <a:cubicBezTo>
                      <a:pt x="407" y="1220"/>
                      <a:pt x="703" y="1109"/>
                      <a:pt x="1072" y="1035"/>
                    </a:cubicBezTo>
                    <a:cubicBezTo>
                      <a:pt x="1405" y="888"/>
                      <a:pt x="1775" y="851"/>
                      <a:pt x="2108" y="740"/>
                    </a:cubicBezTo>
                    <a:cubicBezTo>
                      <a:pt x="2736" y="592"/>
                      <a:pt x="3439" y="481"/>
                      <a:pt x="4104" y="481"/>
                    </a:cubicBezTo>
                    <a:cubicBezTo>
                      <a:pt x="4400" y="481"/>
                      <a:pt x="4733" y="481"/>
                      <a:pt x="5065" y="555"/>
                    </a:cubicBezTo>
                    <a:lnTo>
                      <a:pt x="5213" y="592"/>
                    </a:lnTo>
                    <a:lnTo>
                      <a:pt x="5287" y="666"/>
                    </a:lnTo>
                    <a:cubicBezTo>
                      <a:pt x="5287" y="666"/>
                      <a:pt x="5324" y="666"/>
                      <a:pt x="5398" y="703"/>
                    </a:cubicBezTo>
                    <a:cubicBezTo>
                      <a:pt x="5435" y="740"/>
                      <a:pt x="5509" y="814"/>
                      <a:pt x="5620" y="961"/>
                    </a:cubicBezTo>
                    <a:cubicBezTo>
                      <a:pt x="5768" y="1257"/>
                      <a:pt x="5842" y="1590"/>
                      <a:pt x="5953" y="1886"/>
                    </a:cubicBezTo>
                    <a:cubicBezTo>
                      <a:pt x="6026" y="2255"/>
                      <a:pt x="6063" y="2588"/>
                      <a:pt x="6174" y="2958"/>
                    </a:cubicBezTo>
                    <a:lnTo>
                      <a:pt x="6322" y="2958"/>
                    </a:lnTo>
                    <a:cubicBezTo>
                      <a:pt x="6322" y="2255"/>
                      <a:pt x="6322" y="1516"/>
                      <a:pt x="6026" y="851"/>
                    </a:cubicBezTo>
                    <a:cubicBezTo>
                      <a:pt x="5953" y="666"/>
                      <a:pt x="5842" y="518"/>
                      <a:pt x="5694" y="370"/>
                    </a:cubicBezTo>
                    <a:cubicBezTo>
                      <a:pt x="5583" y="222"/>
                      <a:pt x="5398" y="185"/>
                      <a:pt x="5213" y="148"/>
                    </a:cubicBezTo>
                    <a:cubicBezTo>
                      <a:pt x="4880" y="37"/>
                      <a:pt x="4511" y="0"/>
                      <a:pt x="4141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9" name="Google Shape;25199;p56"/>
              <p:cNvSpPr/>
              <p:nvPr/>
            </p:nvSpPr>
            <p:spPr>
              <a:xfrm>
                <a:off x="3451375" y="2985950"/>
                <a:ext cx="596175" cy="385450"/>
              </a:xfrm>
              <a:custGeom>
                <a:avLst/>
                <a:gdLst/>
                <a:ahLst/>
                <a:cxnLst/>
                <a:rect l="l" t="t" r="r" b="b"/>
                <a:pathLst>
                  <a:path w="23847" h="15418" extrusionOk="0">
                    <a:moveTo>
                      <a:pt x="23846" y="1"/>
                    </a:moveTo>
                    <a:cubicBezTo>
                      <a:pt x="22811" y="482"/>
                      <a:pt x="21776" y="1184"/>
                      <a:pt x="20778" y="1849"/>
                    </a:cubicBezTo>
                    <a:cubicBezTo>
                      <a:pt x="19743" y="2478"/>
                      <a:pt x="18671" y="3070"/>
                      <a:pt x="17672" y="3698"/>
                    </a:cubicBezTo>
                    <a:cubicBezTo>
                      <a:pt x="16600" y="4253"/>
                      <a:pt x="15602" y="4844"/>
                      <a:pt x="14530" y="5399"/>
                    </a:cubicBezTo>
                    <a:cubicBezTo>
                      <a:pt x="13458" y="5953"/>
                      <a:pt x="12386" y="6397"/>
                      <a:pt x="11276" y="6877"/>
                    </a:cubicBezTo>
                    <a:cubicBezTo>
                      <a:pt x="9058" y="7802"/>
                      <a:pt x="6766" y="8578"/>
                      <a:pt x="4733" y="9983"/>
                    </a:cubicBezTo>
                    <a:cubicBezTo>
                      <a:pt x="3697" y="10648"/>
                      <a:pt x="2773" y="11462"/>
                      <a:pt x="1960" y="12386"/>
                    </a:cubicBezTo>
                    <a:cubicBezTo>
                      <a:pt x="1183" y="13310"/>
                      <a:pt x="481" y="14309"/>
                      <a:pt x="0" y="15418"/>
                    </a:cubicBezTo>
                    <a:lnTo>
                      <a:pt x="74" y="15418"/>
                    </a:lnTo>
                    <a:cubicBezTo>
                      <a:pt x="1183" y="13310"/>
                      <a:pt x="2921" y="11536"/>
                      <a:pt x="4954" y="10279"/>
                    </a:cubicBezTo>
                    <a:cubicBezTo>
                      <a:pt x="6988" y="8985"/>
                      <a:pt x="9243" y="8171"/>
                      <a:pt x="11461" y="7284"/>
                    </a:cubicBezTo>
                    <a:cubicBezTo>
                      <a:pt x="13680" y="6360"/>
                      <a:pt x="15824" y="5214"/>
                      <a:pt x="17857" y="3957"/>
                    </a:cubicBezTo>
                    <a:cubicBezTo>
                      <a:pt x="19891" y="2663"/>
                      <a:pt x="21887" y="1332"/>
                      <a:pt x="23846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0" name="Google Shape;25200;p56"/>
              <p:cNvSpPr/>
              <p:nvPr/>
            </p:nvSpPr>
            <p:spPr>
              <a:xfrm>
                <a:off x="4035500" y="2922100"/>
                <a:ext cx="103550" cy="1212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4848" extrusionOk="0">
                    <a:moveTo>
                      <a:pt x="1636" y="1"/>
                    </a:moveTo>
                    <a:cubicBezTo>
                      <a:pt x="1489" y="1"/>
                      <a:pt x="1339" y="13"/>
                      <a:pt x="1184" y="41"/>
                    </a:cubicBezTo>
                    <a:lnTo>
                      <a:pt x="1036" y="78"/>
                    </a:lnTo>
                    <a:lnTo>
                      <a:pt x="962" y="189"/>
                    </a:lnTo>
                    <a:cubicBezTo>
                      <a:pt x="592" y="559"/>
                      <a:pt x="260" y="1002"/>
                      <a:pt x="112" y="1557"/>
                    </a:cubicBezTo>
                    <a:cubicBezTo>
                      <a:pt x="1" y="2074"/>
                      <a:pt x="38" y="2740"/>
                      <a:pt x="297" y="3220"/>
                    </a:cubicBezTo>
                    <a:cubicBezTo>
                      <a:pt x="592" y="3738"/>
                      <a:pt x="999" y="4071"/>
                      <a:pt x="1406" y="4330"/>
                    </a:cubicBezTo>
                    <a:cubicBezTo>
                      <a:pt x="1849" y="4588"/>
                      <a:pt x="2293" y="4773"/>
                      <a:pt x="2811" y="4847"/>
                    </a:cubicBezTo>
                    <a:cubicBezTo>
                      <a:pt x="2330" y="4662"/>
                      <a:pt x="1923" y="4440"/>
                      <a:pt x="1554" y="4145"/>
                    </a:cubicBezTo>
                    <a:cubicBezTo>
                      <a:pt x="1184" y="3886"/>
                      <a:pt x="814" y="3516"/>
                      <a:pt x="629" y="3109"/>
                    </a:cubicBezTo>
                    <a:cubicBezTo>
                      <a:pt x="445" y="2629"/>
                      <a:pt x="408" y="2185"/>
                      <a:pt x="555" y="1705"/>
                    </a:cubicBezTo>
                    <a:cubicBezTo>
                      <a:pt x="666" y="1298"/>
                      <a:pt x="925" y="891"/>
                      <a:pt x="1221" y="522"/>
                    </a:cubicBezTo>
                    <a:cubicBezTo>
                      <a:pt x="1390" y="484"/>
                      <a:pt x="1561" y="465"/>
                      <a:pt x="1731" y="465"/>
                    </a:cubicBezTo>
                    <a:cubicBezTo>
                      <a:pt x="2229" y="465"/>
                      <a:pt x="2711" y="625"/>
                      <a:pt x="3069" y="928"/>
                    </a:cubicBezTo>
                    <a:cubicBezTo>
                      <a:pt x="3587" y="1298"/>
                      <a:pt x="3920" y="1926"/>
                      <a:pt x="4105" y="2555"/>
                    </a:cubicBezTo>
                    <a:lnTo>
                      <a:pt x="4142" y="2555"/>
                    </a:lnTo>
                    <a:cubicBezTo>
                      <a:pt x="4142" y="2185"/>
                      <a:pt x="4068" y="1852"/>
                      <a:pt x="3920" y="1520"/>
                    </a:cubicBezTo>
                    <a:cubicBezTo>
                      <a:pt x="3809" y="1187"/>
                      <a:pt x="3587" y="928"/>
                      <a:pt x="3328" y="632"/>
                    </a:cubicBezTo>
                    <a:cubicBezTo>
                      <a:pt x="3032" y="411"/>
                      <a:pt x="2700" y="189"/>
                      <a:pt x="2330" y="78"/>
                    </a:cubicBezTo>
                    <a:cubicBezTo>
                      <a:pt x="2102" y="32"/>
                      <a:pt x="1873" y="1"/>
                      <a:pt x="1636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1" name="Google Shape;25201;p56"/>
              <p:cNvSpPr/>
              <p:nvPr/>
            </p:nvSpPr>
            <p:spPr>
              <a:xfrm>
                <a:off x="4139950" y="3112575"/>
                <a:ext cx="13312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5325" h="1917" extrusionOk="0">
                    <a:moveTo>
                      <a:pt x="5213" y="1"/>
                    </a:moveTo>
                    <a:cubicBezTo>
                      <a:pt x="4992" y="334"/>
                      <a:pt x="4807" y="703"/>
                      <a:pt x="4622" y="999"/>
                    </a:cubicBezTo>
                    <a:lnTo>
                      <a:pt x="4659" y="925"/>
                    </a:lnTo>
                    <a:lnTo>
                      <a:pt x="4659" y="925"/>
                    </a:lnTo>
                    <a:cubicBezTo>
                      <a:pt x="4548" y="999"/>
                      <a:pt x="4400" y="1110"/>
                      <a:pt x="4252" y="1147"/>
                    </a:cubicBezTo>
                    <a:cubicBezTo>
                      <a:pt x="4141" y="1258"/>
                      <a:pt x="3993" y="1295"/>
                      <a:pt x="3846" y="1295"/>
                    </a:cubicBezTo>
                    <a:cubicBezTo>
                      <a:pt x="3801" y="1301"/>
                      <a:pt x="3757" y="1304"/>
                      <a:pt x="3712" y="1304"/>
                    </a:cubicBezTo>
                    <a:cubicBezTo>
                      <a:pt x="3499" y="1304"/>
                      <a:pt x="3290" y="1233"/>
                      <a:pt x="3106" y="1110"/>
                    </a:cubicBezTo>
                    <a:lnTo>
                      <a:pt x="2884" y="925"/>
                    </a:lnTo>
                    <a:lnTo>
                      <a:pt x="2589" y="1110"/>
                    </a:lnTo>
                    <a:cubicBezTo>
                      <a:pt x="2404" y="1258"/>
                      <a:pt x="2182" y="1406"/>
                      <a:pt x="1960" y="1443"/>
                    </a:cubicBezTo>
                    <a:cubicBezTo>
                      <a:pt x="1868" y="1458"/>
                      <a:pt x="1783" y="1467"/>
                      <a:pt x="1695" y="1467"/>
                    </a:cubicBezTo>
                    <a:cubicBezTo>
                      <a:pt x="1572" y="1467"/>
                      <a:pt x="1446" y="1449"/>
                      <a:pt x="1295" y="1406"/>
                    </a:cubicBezTo>
                    <a:cubicBezTo>
                      <a:pt x="1073" y="1332"/>
                      <a:pt x="851" y="1110"/>
                      <a:pt x="629" y="925"/>
                    </a:cubicBezTo>
                    <a:cubicBezTo>
                      <a:pt x="370" y="740"/>
                      <a:pt x="148" y="555"/>
                      <a:pt x="74" y="260"/>
                    </a:cubicBezTo>
                    <a:lnTo>
                      <a:pt x="1" y="260"/>
                    </a:lnTo>
                    <a:cubicBezTo>
                      <a:pt x="1" y="482"/>
                      <a:pt x="74" y="592"/>
                      <a:pt x="148" y="740"/>
                    </a:cubicBezTo>
                    <a:cubicBezTo>
                      <a:pt x="259" y="888"/>
                      <a:pt x="333" y="962"/>
                      <a:pt x="444" y="1110"/>
                    </a:cubicBezTo>
                    <a:cubicBezTo>
                      <a:pt x="666" y="1332"/>
                      <a:pt x="851" y="1591"/>
                      <a:pt x="1110" y="1776"/>
                    </a:cubicBezTo>
                    <a:cubicBezTo>
                      <a:pt x="1323" y="1855"/>
                      <a:pt x="1555" y="1916"/>
                      <a:pt x="1779" y="1916"/>
                    </a:cubicBezTo>
                    <a:cubicBezTo>
                      <a:pt x="1866" y="1916"/>
                      <a:pt x="1951" y="1907"/>
                      <a:pt x="2034" y="1886"/>
                    </a:cubicBezTo>
                    <a:cubicBezTo>
                      <a:pt x="2359" y="1814"/>
                      <a:pt x="2649" y="1671"/>
                      <a:pt x="2903" y="1492"/>
                    </a:cubicBezTo>
                    <a:lnTo>
                      <a:pt x="2903" y="1492"/>
                    </a:lnTo>
                    <a:cubicBezTo>
                      <a:pt x="3143" y="1647"/>
                      <a:pt x="3418" y="1745"/>
                      <a:pt x="3690" y="1745"/>
                    </a:cubicBezTo>
                    <a:cubicBezTo>
                      <a:pt x="3793" y="1745"/>
                      <a:pt x="3894" y="1731"/>
                      <a:pt x="3993" y="1702"/>
                    </a:cubicBezTo>
                    <a:cubicBezTo>
                      <a:pt x="4363" y="1628"/>
                      <a:pt x="4659" y="1443"/>
                      <a:pt x="4955" y="1147"/>
                    </a:cubicBezTo>
                    <a:cubicBezTo>
                      <a:pt x="5103" y="777"/>
                      <a:pt x="5176" y="408"/>
                      <a:pt x="5324" y="38"/>
                    </a:cubicBezTo>
                    <a:lnTo>
                      <a:pt x="5213" y="1"/>
                    </a:lnTo>
                    <a:close/>
                  </a:path>
                </a:pathLst>
              </a:custGeom>
              <a:solidFill>
                <a:srgbClr val="673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2" name="Google Shape;25202;p56"/>
              <p:cNvSpPr/>
              <p:nvPr/>
            </p:nvSpPr>
            <p:spPr>
              <a:xfrm>
                <a:off x="4270275" y="3032175"/>
                <a:ext cx="4992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3328" extrusionOk="0">
                    <a:moveTo>
                      <a:pt x="1886" y="0"/>
                    </a:moveTo>
                    <a:lnTo>
                      <a:pt x="1886" y="0"/>
                    </a:lnTo>
                    <a:cubicBezTo>
                      <a:pt x="1738" y="370"/>
                      <a:pt x="1590" y="592"/>
                      <a:pt x="1479" y="814"/>
                    </a:cubicBezTo>
                    <a:cubicBezTo>
                      <a:pt x="1294" y="999"/>
                      <a:pt x="1110" y="1221"/>
                      <a:pt x="925" y="1405"/>
                    </a:cubicBezTo>
                    <a:cubicBezTo>
                      <a:pt x="851" y="1553"/>
                      <a:pt x="777" y="1664"/>
                      <a:pt x="629" y="1775"/>
                    </a:cubicBezTo>
                    <a:cubicBezTo>
                      <a:pt x="481" y="1923"/>
                      <a:pt x="370" y="2071"/>
                      <a:pt x="296" y="2256"/>
                    </a:cubicBezTo>
                    <a:cubicBezTo>
                      <a:pt x="111" y="2588"/>
                      <a:pt x="0" y="2958"/>
                      <a:pt x="74" y="3328"/>
                    </a:cubicBezTo>
                    <a:lnTo>
                      <a:pt x="111" y="3328"/>
                    </a:lnTo>
                    <a:cubicBezTo>
                      <a:pt x="222" y="2995"/>
                      <a:pt x="407" y="2699"/>
                      <a:pt x="592" y="2478"/>
                    </a:cubicBezTo>
                    <a:cubicBezTo>
                      <a:pt x="777" y="2219"/>
                      <a:pt x="1036" y="2034"/>
                      <a:pt x="1257" y="1775"/>
                    </a:cubicBezTo>
                    <a:cubicBezTo>
                      <a:pt x="1516" y="1553"/>
                      <a:pt x="1701" y="1294"/>
                      <a:pt x="1812" y="962"/>
                    </a:cubicBezTo>
                    <a:cubicBezTo>
                      <a:pt x="1960" y="629"/>
                      <a:pt x="1997" y="296"/>
                      <a:pt x="1886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3" name="Google Shape;25203;p56"/>
              <p:cNvSpPr/>
              <p:nvPr/>
            </p:nvSpPr>
            <p:spPr>
              <a:xfrm>
                <a:off x="4272125" y="2903700"/>
                <a:ext cx="97075" cy="129425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177" extrusionOk="0">
                    <a:moveTo>
                      <a:pt x="2034" y="1"/>
                    </a:moveTo>
                    <a:cubicBezTo>
                      <a:pt x="1923" y="1"/>
                      <a:pt x="1775" y="38"/>
                      <a:pt x="1701" y="74"/>
                    </a:cubicBezTo>
                    <a:cubicBezTo>
                      <a:pt x="1664" y="74"/>
                      <a:pt x="1627" y="148"/>
                      <a:pt x="1553" y="185"/>
                    </a:cubicBezTo>
                    <a:cubicBezTo>
                      <a:pt x="1479" y="222"/>
                      <a:pt x="1516" y="185"/>
                      <a:pt x="1479" y="259"/>
                    </a:cubicBezTo>
                    <a:cubicBezTo>
                      <a:pt x="1405" y="333"/>
                      <a:pt x="1368" y="407"/>
                      <a:pt x="1331" y="444"/>
                    </a:cubicBezTo>
                    <a:cubicBezTo>
                      <a:pt x="925" y="999"/>
                      <a:pt x="444" y="1553"/>
                      <a:pt x="0" y="2182"/>
                    </a:cubicBezTo>
                    <a:cubicBezTo>
                      <a:pt x="592" y="1738"/>
                      <a:pt x="1146" y="1258"/>
                      <a:pt x="1664" y="740"/>
                    </a:cubicBezTo>
                    <a:cubicBezTo>
                      <a:pt x="1775" y="592"/>
                      <a:pt x="1849" y="407"/>
                      <a:pt x="2034" y="407"/>
                    </a:cubicBezTo>
                    <a:cubicBezTo>
                      <a:pt x="2145" y="407"/>
                      <a:pt x="2330" y="518"/>
                      <a:pt x="2477" y="592"/>
                    </a:cubicBezTo>
                    <a:cubicBezTo>
                      <a:pt x="2773" y="814"/>
                      <a:pt x="2995" y="1110"/>
                      <a:pt x="3143" y="1442"/>
                    </a:cubicBezTo>
                    <a:cubicBezTo>
                      <a:pt x="3476" y="2071"/>
                      <a:pt x="3513" y="2847"/>
                      <a:pt x="3180" y="3513"/>
                    </a:cubicBezTo>
                    <a:cubicBezTo>
                      <a:pt x="2884" y="4215"/>
                      <a:pt x="2403" y="4696"/>
                      <a:pt x="1775" y="5139"/>
                    </a:cubicBezTo>
                    <a:lnTo>
                      <a:pt x="1849" y="5176"/>
                    </a:lnTo>
                    <a:cubicBezTo>
                      <a:pt x="2219" y="5066"/>
                      <a:pt x="2477" y="4844"/>
                      <a:pt x="2810" y="4622"/>
                    </a:cubicBezTo>
                    <a:cubicBezTo>
                      <a:pt x="3106" y="4326"/>
                      <a:pt x="3365" y="4067"/>
                      <a:pt x="3550" y="3698"/>
                    </a:cubicBezTo>
                    <a:cubicBezTo>
                      <a:pt x="3734" y="3328"/>
                      <a:pt x="3882" y="2921"/>
                      <a:pt x="3882" y="2478"/>
                    </a:cubicBezTo>
                    <a:cubicBezTo>
                      <a:pt x="3882" y="2071"/>
                      <a:pt x="3771" y="1627"/>
                      <a:pt x="3587" y="1258"/>
                    </a:cubicBezTo>
                    <a:cubicBezTo>
                      <a:pt x="3365" y="888"/>
                      <a:pt x="3143" y="555"/>
                      <a:pt x="2773" y="259"/>
                    </a:cubicBezTo>
                    <a:cubicBezTo>
                      <a:pt x="2588" y="148"/>
                      <a:pt x="2403" y="1"/>
                      <a:pt x="2034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4" name="Google Shape;25204;p56"/>
              <p:cNvSpPr/>
              <p:nvPr/>
            </p:nvSpPr>
            <p:spPr>
              <a:xfrm>
                <a:off x="4244400" y="3038650"/>
                <a:ext cx="34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740" extrusionOk="0">
                    <a:moveTo>
                      <a:pt x="666" y="0"/>
                    </a:moveTo>
                    <a:cubicBezTo>
                      <a:pt x="481" y="0"/>
                      <a:pt x="259" y="37"/>
                      <a:pt x="111" y="222"/>
                    </a:cubicBezTo>
                    <a:cubicBezTo>
                      <a:pt x="37" y="370"/>
                      <a:pt x="0" y="555"/>
                      <a:pt x="37" y="740"/>
                    </a:cubicBezTo>
                    <a:cubicBezTo>
                      <a:pt x="148" y="592"/>
                      <a:pt x="185" y="481"/>
                      <a:pt x="259" y="370"/>
                    </a:cubicBezTo>
                    <a:cubicBezTo>
                      <a:pt x="407" y="222"/>
                      <a:pt x="555" y="222"/>
                      <a:pt x="666" y="222"/>
                    </a:cubicBezTo>
                    <a:cubicBezTo>
                      <a:pt x="961" y="296"/>
                      <a:pt x="1220" y="481"/>
                      <a:pt x="1368" y="740"/>
                    </a:cubicBezTo>
                    <a:cubicBezTo>
                      <a:pt x="1368" y="555"/>
                      <a:pt x="1331" y="407"/>
                      <a:pt x="1183" y="296"/>
                    </a:cubicBezTo>
                    <a:cubicBezTo>
                      <a:pt x="1035" y="148"/>
                      <a:pt x="851" y="37"/>
                      <a:pt x="666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5" name="Google Shape;25205;p56"/>
              <p:cNvSpPr/>
              <p:nvPr/>
            </p:nvSpPr>
            <p:spPr>
              <a:xfrm>
                <a:off x="4244400" y="3057125"/>
                <a:ext cx="351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741" extrusionOk="0">
                    <a:moveTo>
                      <a:pt x="1405" y="1"/>
                    </a:moveTo>
                    <a:lnTo>
                      <a:pt x="1405" y="1"/>
                    </a:lnTo>
                    <a:cubicBezTo>
                      <a:pt x="1257" y="223"/>
                      <a:pt x="998" y="407"/>
                      <a:pt x="703" y="518"/>
                    </a:cubicBezTo>
                    <a:cubicBezTo>
                      <a:pt x="555" y="518"/>
                      <a:pt x="407" y="444"/>
                      <a:pt x="333" y="370"/>
                    </a:cubicBezTo>
                    <a:cubicBezTo>
                      <a:pt x="185" y="296"/>
                      <a:pt x="74" y="186"/>
                      <a:pt x="37" y="38"/>
                    </a:cubicBezTo>
                    <a:lnTo>
                      <a:pt x="37" y="38"/>
                    </a:lnTo>
                    <a:cubicBezTo>
                      <a:pt x="0" y="186"/>
                      <a:pt x="74" y="370"/>
                      <a:pt x="185" y="518"/>
                    </a:cubicBezTo>
                    <a:cubicBezTo>
                      <a:pt x="333" y="666"/>
                      <a:pt x="555" y="740"/>
                      <a:pt x="740" y="740"/>
                    </a:cubicBezTo>
                    <a:cubicBezTo>
                      <a:pt x="925" y="703"/>
                      <a:pt x="1109" y="592"/>
                      <a:pt x="1183" y="481"/>
                    </a:cubicBezTo>
                    <a:cubicBezTo>
                      <a:pt x="1331" y="333"/>
                      <a:pt x="1405" y="186"/>
                      <a:pt x="1405" y="1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6" name="Google Shape;25206;p56"/>
              <p:cNvSpPr/>
              <p:nvPr/>
            </p:nvSpPr>
            <p:spPr>
              <a:xfrm>
                <a:off x="4139950" y="3034950"/>
                <a:ext cx="388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888" extrusionOk="0">
                    <a:moveTo>
                      <a:pt x="740" y="0"/>
                    </a:moveTo>
                    <a:cubicBezTo>
                      <a:pt x="518" y="74"/>
                      <a:pt x="333" y="148"/>
                      <a:pt x="185" y="333"/>
                    </a:cubicBezTo>
                    <a:cubicBezTo>
                      <a:pt x="111" y="518"/>
                      <a:pt x="1" y="703"/>
                      <a:pt x="74" y="888"/>
                    </a:cubicBezTo>
                    <a:lnTo>
                      <a:pt x="111" y="888"/>
                    </a:lnTo>
                    <a:cubicBezTo>
                      <a:pt x="185" y="555"/>
                      <a:pt x="481" y="296"/>
                      <a:pt x="814" y="259"/>
                    </a:cubicBezTo>
                    <a:cubicBezTo>
                      <a:pt x="925" y="259"/>
                      <a:pt x="1110" y="296"/>
                      <a:pt x="1221" y="444"/>
                    </a:cubicBezTo>
                    <a:cubicBezTo>
                      <a:pt x="1295" y="555"/>
                      <a:pt x="1405" y="703"/>
                      <a:pt x="1442" y="888"/>
                    </a:cubicBezTo>
                    <a:cubicBezTo>
                      <a:pt x="1553" y="703"/>
                      <a:pt x="1479" y="481"/>
                      <a:pt x="1368" y="333"/>
                    </a:cubicBezTo>
                    <a:cubicBezTo>
                      <a:pt x="1258" y="148"/>
                      <a:pt x="999" y="0"/>
                      <a:pt x="740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7" name="Google Shape;25207;p56"/>
              <p:cNvSpPr/>
              <p:nvPr/>
            </p:nvSpPr>
            <p:spPr>
              <a:xfrm>
                <a:off x="4142725" y="3057125"/>
                <a:ext cx="342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556" extrusionOk="0">
                    <a:moveTo>
                      <a:pt x="0" y="1"/>
                    </a:moveTo>
                    <a:cubicBezTo>
                      <a:pt x="0" y="149"/>
                      <a:pt x="74" y="296"/>
                      <a:pt x="222" y="407"/>
                    </a:cubicBezTo>
                    <a:cubicBezTo>
                      <a:pt x="370" y="518"/>
                      <a:pt x="518" y="555"/>
                      <a:pt x="703" y="555"/>
                    </a:cubicBezTo>
                    <a:cubicBezTo>
                      <a:pt x="851" y="518"/>
                      <a:pt x="999" y="481"/>
                      <a:pt x="1147" y="370"/>
                    </a:cubicBezTo>
                    <a:cubicBezTo>
                      <a:pt x="1257" y="296"/>
                      <a:pt x="1331" y="149"/>
                      <a:pt x="1368" y="1"/>
                    </a:cubicBezTo>
                    <a:lnTo>
                      <a:pt x="1368" y="1"/>
                    </a:lnTo>
                    <a:cubicBezTo>
                      <a:pt x="1184" y="186"/>
                      <a:pt x="962" y="333"/>
                      <a:pt x="703" y="333"/>
                    </a:cubicBezTo>
                    <a:cubicBezTo>
                      <a:pt x="407" y="333"/>
                      <a:pt x="185" y="186"/>
                      <a:pt x="0" y="1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8" name="Google Shape;25208;p56"/>
              <p:cNvSpPr/>
              <p:nvPr/>
            </p:nvSpPr>
            <p:spPr>
              <a:xfrm>
                <a:off x="4297075" y="2912950"/>
                <a:ext cx="4070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3899" extrusionOk="0">
                    <a:moveTo>
                      <a:pt x="1073" y="0"/>
                    </a:moveTo>
                    <a:lnTo>
                      <a:pt x="1036" y="37"/>
                    </a:lnTo>
                    <a:cubicBezTo>
                      <a:pt x="1221" y="444"/>
                      <a:pt x="1221" y="888"/>
                      <a:pt x="1073" y="1294"/>
                    </a:cubicBezTo>
                    <a:cubicBezTo>
                      <a:pt x="925" y="1664"/>
                      <a:pt x="703" y="2034"/>
                      <a:pt x="481" y="2403"/>
                    </a:cubicBezTo>
                    <a:cubicBezTo>
                      <a:pt x="370" y="2588"/>
                      <a:pt x="222" y="2773"/>
                      <a:pt x="148" y="2958"/>
                    </a:cubicBezTo>
                    <a:cubicBezTo>
                      <a:pt x="75" y="3143"/>
                      <a:pt x="1" y="3365"/>
                      <a:pt x="75" y="3586"/>
                    </a:cubicBezTo>
                    <a:cubicBezTo>
                      <a:pt x="111" y="3734"/>
                      <a:pt x="185" y="3845"/>
                      <a:pt x="296" y="3882"/>
                    </a:cubicBezTo>
                    <a:cubicBezTo>
                      <a:pt x="321" y="3894"/>
                      <a:pt x="354" y="3899"/>
                      <a:pt x="391" y="3899"/>
                    </a:cubicBezTo>
                    <a:cubicBezTo>
                      <a:pt x="465" y="3899"/>
                      <a:pt x="555" y="3882"/>
                      <a:pt x="629" y="3882"/>
                    </a:cubicBezTo>
                    <a:cubicBezTo>
                      <a:pt x="851" y="3845"/>
                      <a:pt x="1036" y="3734"/>
                      <a:pt x="1221" y="3586"/>
                    </a:cubicBezTo>
                    <a:lnTo>
                      <a:pt x="1221" y="3586"/>
                    </a:lnTo>
                    <a:cubicBezTo>
                      <a:pt x="1110" y="3623"/>
                      <a:pt x="990" y="3642"/>
                      <a:pt x="883" y="3642"/>
                    </a:cubicBezTo>
                    <a:cubicBezTo>
                      <a:pt x="777" y="3642"/>
                      <a:pt x="685" y="3623"/>
                      <a:pt x="629" y="3586"/>
                    </a:cubicBezTo>
                    <a:cubicBezTo>
                      <a:pt x="518" y="3586"/>
                      <a:pt x="481" y="3549"/>
                      <a:pt x="481" y="3512"/>
                    </a:cubicBezTo>
                    <a:cubicBezTo>
                      <a:pt x="481" y="3500"/>
                      <a:pt x="489" y="3496"/>
                      <a:pt x="500" y="3496"/>
                    </a:cubicBezTo>
                    <a:cubicBezTo>
                      <a:pt x="522" y="3496"/>
                      <a:pt x="555" y="3512"/>
                      <a:pt x="555" y="3512"/>
                    </a:cubicBezTo>
                    <a:cubicBezTo>
                      <a:pt x="555" y="3512"/>
                      <a:pt x="629" y="3365"/>
                      <a:pt x="703" y="3217"/>
                    </a:cubicBezTo>
                    <a:cubicBezTo>
                      <a:pt x="814" y="3106"/>
                      <a:pt x="888" y="2958"/>
                      <a:pt x="1036" y="2773"/>
                    </a:cubicBezTo>
                    <a:cubicBezTo>
                      <a:pt x="1258" y="2366"/>
                      <a:pt x="1479" y="1923"/>
                      <a:pt x="1590" y="1442"/>
                    </a:cubicBezTo>
                    <a:cubicBezTo>
                      <a:pt x="1627" y="1183"/>
                      <a:pt x="1627" y="925"/>
                      <a:pt x="1553" y="629"/>
                    </a:cubicBezTo>
                    <a:cubicBezTo>
                      <a:pt x="1442" y="370"/>
                      <a:pt x="1295" y="148"/>
                      <a:pt x="1073" y="0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9" name="Google Shape;25209;p56"/>
              <p:cNvSpPr/>
              <p:nvPr/>
            </p:nvSpPr>
            <p:spPr>
              <a:xfrm>
                <a:off x="4287825" y="2910175"/>
                <a:ext cx="41625" cy="105775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4231" extrusionOk="0">
                    <a:moveTo>
                      <a:pt x="1443" y="0"/>
                    </a:moveTo>
                    <a:lnTo>
                      <a:pt x="1406" y="37"/>
                    </a:lnTo>
                    <a:cubicBezTo>
                      <a:pt x="1443" y="555"/>
                      <a:pt x="1369" y="888"/>
                      <a:pt x="1184" y="1220"/>
                    </a:cubicBezTo>
                    <a:cubicBezTo>
                      <a:pt x="999" y="1516"/>
                      <a:pt x="740" y="1886"/>
                      <a:pt x="518" y="2219"/>
                    </a:cubicBezTo>
                    <a:cubicBezTo>
                      <a:pt x="445" y="2403"/>
                      <a:pt x="297" y="2625"/>
                      <a:pt x="186" y="2884"/>
                    </a:cubicBezTo>
                    <a:cubicBezTo>
                      <a:pt x="112" y="3143"/>
                      <a:pt x="1" y="3439"/>
                      <a:pt x="149" y="3808"/>
                    </a:cubicBezTo>
                    <a:cubicBezTo>
                      <a:pt x="186" y="3993"/>
                      <a:pt x="371" y="4178"/>
                      <a:pt x="555" y="4215"/>
                    </a:cubicBezTo>
                    <a:cubicBezTo>
                      <a:pt x="610" y="4226"/>
                      <a:pt x="661" y="4230"/>
                      <a:pt x="709" y="4230"/>
                    </a:cubicBezTo>
                    <a:cubicBezTo>
                      <a:pt x="827" y="4230"/>
                      <a:pt x="931" y="4204"/>
                      <a:pt x="1036" y="4178"/>
                    </a:cubicBezTo>
                    <a:cubicBezTo>
                      <a:pt x="1295" y="4030"/>
                      <a:pt x="1443" y="3845"/>
                      <a:pt x="1591" y="3660"/>
                    </a:cubicBezTo>
                    <a:lnTo>
                      <a:pt x="1591" y="3660"/>
                    </a:lnTo>
                    <a:cubicBezTo>
                      <a:pt x="1431" y="3756"/>
                      <a:pt x="1243" y="3853"/>
                      <a:pt x="1099" y="3853"/>
                    </a:cubicBezTo>
                    <a:cubicBezTo>
                      <a:pt x="1077" y="3853"/>
                      <a:pt x="1056" y="3850"/>
                      <a:pt x="1036" y="3845"/>
                    </a:cubicBezTo>
                    <a:cubicBezTo>
                      <a:pt x="999" y="3851"/>
                      <a:pt x="961" y="3855"/>
                      <a:pt x="923" y="3855"/>
                    </a:cubicBezTo>
                    <a:cubicBezTo>
                      <a:pt x="734" y="3855"/>
                      <a:pt x="549" y="3778"/>
                      <a:pt x="518" y="3623"/>
                    </a:cubicBezTo>
                    <a:cubicBezTo>
                      <a:pt x="481" y="3439"/>
                      <a:pt x="518" y="3217"/>
                      <a:pt x="629" y="3032"/>
                    </a:cubicBezTo>
                    <a:cubicBezTo>
                      <a:pt x="703" y="2847"/>
                      <a:pt x="814" y="2662"/>
                      <a:pt x="925" y="2477"/>
                    </a:cubicBezTo>
                    <a:cubicBezTo>
                      <a:pt x="1184" y="2108"/>
                      <a:pt x="1406" y="1738"/>
                      <a:pt x="1554" y="1294"/>
                    </a:cubicBezTo>
                    <a:cubicBezTo>
                      <a:pt x="1665" y="888"/>
                      <a:pt x="1665" y="370"/>
                      <a:pt x="1443" y="0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0" name="Google Shape;25210;p56"/>
              <p:cNvSpPr/>
              <p:nvPr/>
            </p:nvSpPr>
            <p:spPr>
              <a:xfrm>
                <a:off x="4064150" y="2934025"/>
                <a:ext cx="57350" cy="75075"/>
              </a:xfrm>
              <a:custGeom>
                <a:avLst/>
                <a:gdLst/>
                <a:ahLst/>
                <a:cxnLst/>
                <a:rect l="l" t="t" r="r" b="b"/>
                <a:pathLst>
                  <a:path w="2294" h="3003" extrusionOk="0">
                    <a:moveTo>
                      <a:pt x="305" y="0"/>
                    </a:moveTo>
                    <a:cubicBezTo>
                      <a:pt x="204" y="0"/>
                      <a:pt x="103" y="14"/>
                      <a:pt x="1" y="45"/>
                    </a:cubicBezTo>
                    <a:lnTo>
                      <a:pt x="1" y="82"/>
                    </a:lnTo>
                    <a:cubicBezTo>
                      <a:pt x="371" y="303"/>
                      <a:pt x="556" y="525"/>
                      <a:pt x="740" y="710"/>
                    </a:cubicBezTo>
                    <a:cubicBezTo>
                      <a:pt x="777" y="858"/>
                      <a:pt x="888" y="895"/>
                      <a:pt x="962" y="1043"/>
                    </a:cubicBezTo>
                    <a:cubicBezTo>
                      <a:pt x="1073" y="1154"/>
                      <a:pt x="1147" y="1228"/>
                      <a:pt x="1184" y="1375"/>
                    </a:cubicBezTo>
                    <a:cubicBezTo>
                      <a:pt x="1369" y="1597"/>
                      <a:pt x="1517" y="1819"/>
                      <a:pt x="1665" y="2078"/>
                    </a:cubicBezTo>
                    <a:cubicBezTo>
                      <a:pt x="1813" y="2300"/>
                      <a:pt x="1997" y="2522"/>
                      <a:pt x="1923" y="2928"/>
                    </a:cubicBezTo>
                    <a:lnTo>
                      <a:pt x="1997" y="3002"/>
                    </a:lnTo>
                    <a:cubicBezTo>
                      <a:pt x="2256" y="2743"/>
                      <a:pt x="2293" y="2337"/>
                      <a:pt x="2256" y="1967"/>
                    </a:cubicBezTo>
                    <a:cubicBezTo>
                      <a:pt x="2219" y="1597"/>
                      <a:pt x="2034" y="1265"/>
                      <a:pt x="1849" y="969"/>
                    </a:cubicBezTo>
                    <a:cubicBezTo>
                      <a:pt x="1665" y="673"/>
                      <a:pt x="1369" y="414"/>
                      <a:pt x="1073" y="229"/>
                    </a:cubicBezTo>
                    <a:cubicBezTo>
                      <a:pt x="832" y="95"/>
                      <a:pt x="571" y="0"/>
                      <a:pt x="305" y="0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1" name="Google Shape;25211;p56"/>
              <p:cNvSpPr/>
              <p:nvPr/>
            </p:nvSpPr>
            <p:spPr>
              <a:xfrm>
                <a:off x="4074325" y="2947100"/>
                <a:ext cx="25900" cy="453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814" extrusionOk="0">
                    <a:moveTo>
                      <a:pt x="779" y="0"/>
                    </a:moveTo>
                    <a:cubicBezTo>
                      <a:pt x="651" y="0"/>
                      <a:pt x="511" y="46"/>
                      <a:pt x="407" y="150"/>
                    </a:cubicBezTo>
                    <a:cubicBezTo>
                      <a:pt x="222" y="335"/>
                      <a:pt x="149" y="520"/>
                      <a:pt x="112" y="705"/>
                    </a:cubicBezTo>
                    <a:cubicBezTo>
                      <a:pt x="38" y="889"/>
                      <a:pt x="1" y="1074"/>
                      <a:pt x="38" y="1259"/>
                    </a:cubicBezTo>
                    <a:cubicBezTo>
                      <a:pt x="112" y="1444"/>
                      <a:pt x="149" y="1629"/>
                      <a:pt x="222" y="1814"/>
                    </a:cubicBezTo>
                    <a:cubicBezTo>
                      <a:pt x="407" y="1444"/>
                      <a:pt x="481" y="1111"/>
                      <a:pt x="555" y="816"/>
                    </a:cubicBezTo>
                    <a:lnTo>
                      <a:pt x="703" y="372"/>
                    </a:lnTo>
                    <a:cubicBezTo>
                      <a:pt x="740" y="261"/>
                      <a:pt x="814" y="150"/>
                      <a:pt x="1036" y="76"/>
                    </a:cubicBezTo>
                    <a:cubicBezTo>
                      <a:pt x="971" y="28"/>
                      <a:pt x="879" y="0"/>
                      <a:pt x="779" y="0"/>
                    </a:cubicBezTo>
                    <a:close/>
                  </a:path>
                </a:pathLst>
              </a:custGeom>
              <a:solidFill>
                <a:srgbClr val="8F4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2" name="Google Shape;25212;p56"/>
              <p:cNvSpPr/>
              <p:nvPr/>
            </p:nvSpPr>
            <p:spPr>
              <a:xfrm>
                <a:off x="3300725" y="3403725"/>
                <a:ext cx="169150" cy="260675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10427" extrusionOk="0">
                    <a:moveTo>
                      <a:pt x="6544" y="1"/>
                    </a:moveTo>
                    <a:lnTo>
                      <a:pt x="6544" y="1"/>
                    </a:lnTo>
                    <a:cubicBezTo>
                      <a:pt x="6285" y="518"/>
                      <a:pt x="6100" y="1110"/>
                      <a:pt x="6026" y="1701"/>
                    </a:cubicBezTo>
                    <a:cubicBezTo>
                      <a:pt x="6026" y="2034"/>
                      <a:pt x="6100" y="2330"/>
                      <a:pt x="6174" y="2589"/>
                    </a:cubicBezTo>
                    <a:cubicBezTo>
                      <a:pt x="6285" y="2884"/>
                      <a:pt x="6359" y="3143"/>
                      <a:pt x="6396" y="3402"/>
                    </a:cubicBezTo>
                    <a:cubicBezTo>
                      <a:pt x="6544" y="4252"/>
                      <a:pt x="6581" y="5140"/>
                      <a:pt x="6655" y="6027"/>
                    </a:cubicBezTo>
                    <a:lnTo>
                      <a:pt x="6285" y="4992"/>
                    </a:lnTo>
                    <a:lnTo>
                      <a:pt x="5952" y="5103"/>
                    </a:lnTo>
                    <a:cubicBezTo>
                      <a:pt x="6100" y="6064"/>
                      <a:pt x="6100" y="7025"/>
                      <a:pt x="5805" y="7912"/>
                    </a:cubicBezTo>
                    <a:cubicBezTo>
                      <a:pt x="5657" y="8356"/>
                      <a:pt x="5435" y="8800"/>
                      <a:pt x="5176" y="9169"/>
                    </a:cubicBezTo>
                    <a:cubicBezTo>
                      <a:pt x="5065" y="9243"/>
                      <a:pt x="5028" y="9354"/>
                      <a:pt x="4917" y="9428"/>
                    </a:cubicBezTo>
                    <a:cubicBezTo>
                      <a:pt x="4991" y="9280"/>
                      <a:pt x="4991" y="9169"/>
                      <a:pt x="5028" y="9059"/>
                    </a:cubicBezTo>
                    <a:cubicBezTo>
                      <a:pt x="5028" y="8874"/>
                      <a:pt x="5028" y="8726"/>
                      <a:pt x="4991" y="8504"/>
                    </a:cubicBezTo>
                    <a:lnTo>
                      <a:pt x="4843" y="8060"/>
                    </a:lnTo>
                    <a:lnTo>
                      <a:pt x="4621" y="8467"/>
                    </a:lnTo>
                    <a:cubicBezTo>
                      <a:pt x="4326" y="8985"/>
                      <a:pt x="3882" y="9391"/>
                      <a:pt x="3364" y="9613"/>
                    </a:cubicBezTo>
                    <a:cubicBezTo>
                      <a:pt x="3069" y="9761"/>
                      <a:pt x="2810" y="9835"/>
                      <a:pt x="2477" y="9946"/>
                    </a:cubicBezTo>
                    <a:cubicBezTo>
                      <a:pt x="2662" y="9798"/>
                      <a:pt x="2884" y="9613"/>
                      <a:pt x="3032" y="9465"/>
                    </a:cubicBezTo>
                    <a:cubicBezTo>
                      <a:pt x="3217" y="9280"/>
                      <a:pt x="3401" y="9059"/>
                      <a:pt x="3549" y="8837"/>
                    </a:cubicBezTo>
                    <a:cubicBezTo>
                      <a:pt x="3697" y="8615"/>
                      <a:pt x="3808" y="8356"/>
                      <a:pt x="3919" y="8097"/>
                    </a:cubicBezTo>
                    <a:lnTo>
                      <a:pt x="4067" y="7580"/>
                    </a:lnTo>
                    <a:lnTo>
                      <a:pt x="3697" y="7986"/>
                    </a:lnTo>
                    <a:cubicBezTo>
                      <a:pt x="3217" y="8504"/>
                      <a:pt x="2662" y="8911"/>
                      <a:pt x="2034" y="9095"/>
                    </a:cubicBezTo>
                    <a:cubicBezTo>
                      <a:pt x="1583" y="9221"/>
                      <a:pt x="1099" y="9312"/>
                      <a:pt x="638" y="9312"/>
                    </a:cubicBezTo>
                    <a:cubicBezTo>
                      <a:pt x="418" y="9312"/>
                      <a:pt x="203" y="9291"/>
                      <a:pt x="0" y="9243"/>
                    </a:cubicBezTo>
                    <a:lnTo>
                      <a:pt x="0" y="9280"/>
                    </a:lnTo>
                    <a:cubicBezTo>
                      <a:pt x="278" y="9342"/>
                      <a:pt x="562" y="9372"/>
                      <a:pt x="850" y="9372"/>
                    </a:cubicBezTo>
                    <a:cubicBezTo>
                      <a:pt x="1252" y="9372"/>
                      <a:pt x="1661" y="9314"/>
                      <a:pt x="2071" y="9206"/>
                    </a:cubicBezTo>
                    <a:cubicBezTo>
                      <a:pt x="2699" y="9022"/>
                      <a:pt x="3328" y="8652"/>
                      <a:pt x="3771" y="8134"/>
                    </a:cubicBezTo>
                    <a:lnTo>
                      <a:pt x="3771" y="8134"/>
                    </a:lnTo>
                    <a:cubicBezTo>
                      <a:pt x="3623" y="8578"/>
                      <a:pt x="3328" y="9022"/>
                      <a:pt x="2921" y="9391"/>
                    </a:cubicBezTo>
                    <a:cubicBezTo>
                      <a:pt x="2551" y="9761"/>
                      <a:pt x="2107" y="10020"/>
                      <a:pt x="1627" y="10316"/>
                    </a:cubicBezTo>
                    <a:lnTo>
                      <a:pt x="1553" y="10352"/>
                    </a:lnTo>
                    <a:lnTo>
                      <a:pt x="1627" y="10352"/>
                    </a:lnTo>
                    <a:cubicBezTo>
                      <a:pt x="2255" y="10316"/>
                      <a:pt x="2847" y="10131"/>
                      <a:pt x="3401" y="9835"/>
                    </a:cubicBezTo>
                    <a:cubicBezTo>
                      <a:pt x="3956" y="9576"/>
                      <a:pt x="4400" y="9132"/>
                      <a:pt x="4695" y="8652"/>
                    </a:cubicBezTo>
                    <a:lnTo>
                      <a:pt x="4695" y="8652"/>
                    </a:lnTo>
                    <a:cubicBezTo>
                      <a:pt x="4732" y="8911"/>
                      <a:pt x="4695" y="9243"/>
                      <a:pt x="4621" y="9502"/>
                    </a:cubicBezTo>
                    <a:cubicBezTo>
                      <a:pt x="4511" y="9798"/>
                      <a:pt x="4326" y="10057"/>
                      <a:pt x="4141" y="10352"/>
                    </a:cubicBezTo>
                    <a:lnTo>
                      <a:pt x="4067" y="10426"/>
                    </a:lnTo>
                    <a:lnTo>
                      <a:pt x="4141" y="10389"/>
                    </a:lnTo>
                    <a:cubicBezTo>
                      <a:pt x="4991" y="9835"/>
                      <a:pt x="5583" y="9022"/>
                      <a:pt x="5915" y="8023"/>
                    </a:cubicBezTo>
                    <a:cubicBezTo>
                      <a:pt x="6174" y="7173"/>
                      <a:pt x="6174" y="6249"/>
                      <a:pt x="6100" y="5324"/>
                    </a:cubicBezTo>
                    <a:lnTo>
                      <a:pt x="6100" y="5324"/>
                    </a:lnTo>
                    <a:lnTo>
                      <a:pt x="6692" y="7025"/>
                    </a:lnTo>
                    <a:lnTo>
                      <a:pt x="6766" y="7025"/>
                    </a:lnTo>
                    <a:lnTo>
                      <a:pt x="6766" y="6951"/>
                    </a:lnTo>
                    <a:cubicBezTo>
                      <a:pt x="6766" y="5731"/>
                      <a:pt x="6729" y="4585"/>
                      <a:pt x="6507" y="3402"/>
                    </a:cubicBezTo>
                    <a:cubicBezTo>
                      <a:pt x="6396" y="2810"/>
                      <a:pt x="6100" y="2330"/>
                      <a:pt x="6100" y="1701"/>
                    </a:cubicBezTo>
                    <a:cubicBezTo>
                      <a:pt x="6100" y="1110"/>
                      <a:pt x="6285" y="555"/>
                      <a:pt x="6544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3" name="Google Shape;25213;p56"/>
              <p:cNvSpPr/>
              <p:nvPr/>
            </p:nvSpPr>
            <p:spPr>
              <a:xfrm>
                <a:off x="3297950" y="3370450"/>
                <a:ext cx="153450" cy="26345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10538" extrusionOk="0">
                    <a:moveTo>
                      <a:pt x="6137" y="1"/>
                    </a:moveTo>
                    <a:lnTo>
                      <a:pt x="6137" y="1"/>
                    </a:lnTo>
                    <a:cubicBezTo>
                      <a:pt x="5657" y="223"/>
                      <a:pt x="5287" y="629"/>
                      <a:pt x="4880" y="1036"/>
                    </a:cubicBezTo>
                    <a:cubicBezTo>
                      <a:pt x="4622" y="1554"/>
                      <a:pt x="4437" y="2108"/>
                      <a:pt x="4363" y="2663"/>
                    </a:cubicBezTo>
                    <a:cubicBezTo>
                      <a:pt x="4289" y="2995"/>
                      <a:pt x="4252" y="3291"/>
                      <a:pt x="4252" y="3513"/>
                    </a:cubicBezTo>
                    <a:cubicBezTo>
                      <a:pt x="4252" y="3772"/>
                      <a:pt x="4215" y="4068"/>
                      <a:pt x="4178" y="4289"/>
                    </a:cubicBezTo>
                    <a:cubicBezTo>
                      <a:pt x="4104" y="4807"/>
                      <a:pt x="3993" y="5288"/>
                      <a:pt x="3808" y="5768"/>
                    </a:cubicBezTo>
                    <a:cubicBezTo>
                      <a:pt x="3475" y="6729"/>
                      <a:pt x="2995" y="7654"/>
                      <a:pt x="2366" y="8430"/>
                    </a:cubicBezTo>
                    <a:cubicBezTo>
                      <a:pt x="2071" y="8874"/>
                      <a:pt x="1701" y="9243"/>
                      <a:pt x="1294" y="9539"/>
                    </a:cubicBezTo>
                    <a:cubicBezTo>
                      <a:pt x="925" y="9909"/>
                      <a:pt x="444" y="10205"/>
                      <a:pt x="0" y="10463"/>
                    </a:cubicBezTo>
                    <a:lnTo>
                      <a:pt x="0" y="10537"/>
                    </a:lnTo>
                    <a:cubicBezTo>
                      <a:pt x="1035" y="10168"/>
                      <a:pt x="1960" y="9502"/>
                      <a:pt x="2699" y="8726"/>
                    </a:cubicBezTo>
                    <a:cubicBezTo>
                      <a:pt x="3439" y="7949"/>
                      <a:pt x="3993" y="6988"/>
                      <a:pt x="4289" y="5953"/>
                    </a:cubicBezTo>
                    <a:cubicBezTo>
                      <a:pt x="4659" y="4955"/>
                      <a:pt x="4806" y="3846"/>
                      <a:pt x="4806" y="2774"/>
                    </a:cubicBezTo>
                    <a:cubicBezTo>
                      <a:pt x="4843" y="1738"/>
                      <a:pt x="5324" y="629"/>
                      <a:pt x="6137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4" name="Google Shape;25214;p56"/>
              <p:cNvSpPr/>
              <p:nvPr/>
            </p:nvSpPr>
            <p:spPr>
              <a:xfrm>
                <a:off x="3934775" y="3270625"/>
                <a:ext cx="297625" cy="461250"/>
              </a:xfrm>
              <a:custGeom>
                <a:avLst/>
                <a:gdLst/>
                <a:ahLst/>
                <a:cxnLst/>
                <a:rect l="l" t="t" r="r" b="b"/>
                <a:pathLst>
                  <a:path w="11905" h="18450" extrusionOk="0">
                    <a:moveTo>
                      <a:pt x="37" y="1"/>
                    </a:moveTo>
                    <a:lnTo>
                      <a:pt x="0" y="38"/>
                    </a:lnTo>
                    <a:cubicBezTo>
                      <a:pt x="185" y="186"/>
                      <a:pt x="259" y="408"/>
                      <a:pt x="370" y="666"/>
                    </a:cubicBezTo>
                    <a:lnTo>
                      <a:pt x="518" y="1332"/>
                    </a:lnTo>
                    <a:cubicBezTo>
                      <a:pt x="555" y="1812"/>
                      <a:pt x="592" y="2330"/>
                      <a:pt x="592" y="2774"/>
                    </a:cubicBezTo>
                    <a:lnTo>
                      <a:pt x="629" y="4216"/>
                    </a:lnTo>
                    <a:cubicBezTo>
                      <a:pt x="702" y="4733"/>
                      <a:pt x="739" y="5214"/>
                      <a:pt x="961" y="5657"/>
                    </a:cubicBezTo>
                    <a:cubicBezTo>
                      <a:pt x="1257" y="6064"/>
                      <a:pt x="1553" y="6434"/>
                      <a:pt x="1849" y="6804"/>
                    </a:cubicBezTo>
                    <a:lnTo>
                      <a:pt x="2736" y="7950"/>
                    </a:lnTo>
                    <a:cubicBezTo>
                      <a:pt x="3364" y="8689"/>
                      <a:pt x="4067" y="9355"/>
                      <a:pt x="4806" y="9983"/>
                    </a:cubicBezTo>
                    <a:cubicBezTo>
                      <a:pt x="5546" y="10648"/>
                      <a:pt x="6285" y="11240"/>
                      <a:pt x="7061" y="11832"/>
                    </a:cubicBezTo>
                    <a:lnTo>
                      <a:pt x="8208" y="12719"/>
                    </a:lnTo>
                    <a:cubicBezTo>
                      <a:pt x="8577" y="12978"/>
                      <a:pt x="9058" y="13236"/>
                      <a:pt x="9243" y="13680"/>
                    </a:cubicBezTo>
                    <a:cubicBezTo>
                      <a:pt x="9428" y="14087"/>
                      <a:pt x="9465" y="14604"/>
                      <a:pt x="9502" y="15085"/>
                    </a:cubicBezTo>
                    <a:cubicBezTo>
                      <a:pt x="9575" y="15566"/>
                      <a:pt x="9612" y="16046"/>
                      <a:pt x="9797" y="16490"/>
                    </a:cubicBezTo>
                    <a:cubicBezTo>
                      <a:pt x="9945" y="16970"/>
                      <a:pt x="10241" y="17377"/>
                      <a:pt x="10574" y="17710"/>
                    </a:cubicBezTo>
                    <a:cubicBezTo>
                      <a:pt x="10906" y="18080"/>
                      <a:pt x="11313" y="18375"/>
                      <a:pt x="11831" y="18449"/>
                    </a:cubicBezTo>
                    <a:lnTo>
                      <a:pt x="11905" y="18449"/>
                    </a:lnTo>
                    <a:cubicBezTo>
                      <a:pt x="11461" y="18338"/>
                      <a:pt x="11091" y="17969"/>
                      <a:pt x="10759" y="17673"/>
                    </a:cubicBezTo>
                    <a:cubicBezTo>
                      <a:pt x="10500" y="17303"/>
                      <a:pt x="10241" y="16860"/>
                      <a:pt x="10130" y="16453"/>
                    </a:cubicBezTo>
                    <a:cubicBezTo>
                      <a:pt x="9982" y="16009"/>
                      <a:pt x="9982" y="15529"/>
                      <a:pt x="9945" y="15085"/>
                    </a:cubicBezTo>
                    <a:cubicBezTo>
                      <a:pt x="9871" y="14604"/>
                      <a:pt x="9871" y="14087"/>
                      <a:pt x="9649" y="13532"/>
                    </a:cubicBezTo>
                    <a:cubicBezTo>
                      <a:pt x="9502" y="13310"/>
                      <a:pt x="9317" y="13052"/>
                      <a:pt x="9095" y="12867"/>
                    </a:cubicBezTo>
                    <a:lnTo>
                      <a:pt x="8503" y="12386"/>
                    </a:lnTo>
                    <a:lnTo>
                      <a:pt x="7357" y="11499"/>
                    </a:lnTo>
                    <a:cubicBezTo>
                      <a:pt x="6544" y="10907"/>
                      <a:pt x="5804" y="10316"/>
                      <a:pt x="5139" y="9650"/>
                    </a:cubicBezTo>
                    <a:cubicBezTo>
                      <a:pt x="4400" y="9022"/>
                      <a:pt x="3697" y="8356"/>
                      <a:pt x="3106" y="7691"/>
                    </a:cubicBezTo>
                    <a:lnTo>
                      <a:pt x="2181" y="6582"/>
                    </a:lnTo>
                    <a:cubicBezTo>
                      <a:pt x="1886" y="6138"/>
                      <a:pt x="1553" y="5842"/>
                      <a:pt x="1331" y="5473"/>
                    </a:cubicBezTo>
                    <a:cubicBezTo>
                      <a:pt x="555" y="3994"/>
                      <a:pt x="1368" y="1591"/>
                      <a:pt x="37" y="1"/>
                    </a:cubicBezTo>
                    <a:close/>
                  </a:path>
                </a:pathLst>
              </a:custGeom>
              <a:solidFill>
                <a:srgbClr val="B675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5" name="Google Shape;25215;p56"/>
              <p:cNvSpPr/>
              <p:nvPr/>
            </p:nvSpPr>
            <p:spPr>
              <a:xfrm>
                <a:off x="3680600" y="3343650"/>
                <a:ext cx="34225" cy="17380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952" extrusionOk="0">
                    <a:moveTo>
                      <a:pt x="998" y="1"/>
                    </a:moveTo>
                    <a:cubicBezTo>
                      <a:pt x="592" y="740"/>
                      <a:pt x="370" y="1627"/>
                      <a:pt x="333" y="2515"/>
                    </a:cubicBezTo>
                    <a:cubicBezTo>
                      <a:pt x="333" y="2921"/>
                      <a:pt x="370" y="3365"/>
                      <a:pt x="370" y="3809"/>
                    </a:cubicBezTo>
                    <a:cubicBezTo>
                      <a:pt x="407" y="4252"/>
                      <a:pt x="407" y="4659"/>
                      <a:pt x="370" y="5103"/>
                    </a:cubicBezTo>
                    <a:cubicBezTo>
                      <a:pt x="333" y="5731"/>
                      <a:pt x="222" y="6323"/>
                      <a:pt x="0" y="6951"/>
                    </a:cubicBezTo>
                    <a:lnTo>
                      <a:pt x="1294" y="6840"/>
                    </a:lnTo>
                    <a:lnTo>
                      <a:pt x="1294" y="6618"/>
                    </a:lnTo>
                    <a:cubicBezTo>
                      <a:pt x="1368" y="6101"/>
                      <a:pt x="1368" y="5583"/>
                      <a:pt x="1368" y="5140"/>
                    </a:cubicBezTo>
                    <a:cubicBezTo>
                      <a:pt x="1368" y="4659"/>
                      <a:pt x="1331" y="4215"/>
                      <a:pt x="1257" y="3735"/>
                    </a:cubicBezTo>
                    <a:lnTo>
                      <a:pt x="1109" y="3106"/>
                    </a:lnTo>
                    <a:cubicBezTo>
                      <a:pt x="1109" y="2921"/>
                      <a:pt x="1072" y="2736"/>
                      <a:pt x="998" y="2552"/>
                    </a:cubicBezTo>
                    <a:cubicBezTo>
                      <a:pt x="924" y="1775"/>
                      <a:pt x="924" y="925"/>
                      <a:pt x="1146" y="112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rgbClr val="8B4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6" name="Google Shape;25216;p56"/>
              <p:cNvSpPr/>
              <p:nvPr/>
            </p:nvSpPr>
            <p:spPr>
              <a:xfrm>
                <a:off x="3621425" y="3349200"/>
                <a:ext cx="159975" cy="482500"/>
              </a:xfrm>
              <a:custGeom>
                <a:avLst/>
                <a:gdLst/>
                <a:ahLst/>
                <a:cxnLst/>
                <a:rect l="l" t="t" r="r" b="b"/>
                <a:pathLst>
                  <a:path w="6399" h="19300" extrusionOk="0">
                    <a:moveTo>
                      <a:pt x="3328" y="0"/>
                    </a:moveTo>
                    <a:cubicBezTo>
                      <a:pt x="2811" y="703"/>
                      <a:pt x="2552" y="1590"/>
                      <a:pt x="2441" y="2477"/>
                    </a:cubicBezTo>
                    <a:cubicBezTo>
                      <a:pt x="2404" y="2921"/>
                      <a:pt x="2441" y="3328"/>
                      <a:pt x="2441" y="3771"/>
                    </a:cubicBezTo>
                    <a:cubicBezTo>
                      <a:pt x="2441" y="4178"/>
                      <a:pt x="2441" y="4585"/>
                      <a:pt x="2404" y="4991"/>
                    </a:cubicBezTo>
                    <a:cubicBezTo>
                      <a:pt x="2293" y="5842"/>
                      <a:pt x="2145" y="6618"/>
                      <a:pt x="1776" y="7358"/>
                    </a:cubicBezTo>
                    <a:cubicBezTo>
                      <a:pt x="1665" y="7542"/>
                      <a:pt x="1591" y="7690"/>
                      <a:pt x="1480" y="7875"/>
                    </a:cubicBezTo>
                    <a:cubicBezTo>
                      <a:pt x="1406" y="8023"/>
                      <a:pt x="1258" y="8245"/>
                      <a:pt x="1147" y="8430"/>
                    </a:cubicBezTo>
                    <a:cubicBezTo>
                      <a:pt x="962" y="8836"/>
                      <a:pt x="740" y="9243"/>
                      <a:pt x="593" y="9687"/>
                    </a:cubicBezTo>
                    <a:cubicBezTo>
                      <a:pt x="297" y="10500"/>
                      <a:pt x="112" y="11387"/>
                      <a:pt x="38" y="12312"/>
                    </a:cubicBezTo>
                    <a:cubicBezTo>
                      <a:pt x="1" y="12718"/>
                      <a:pt x="1" y="13199"/>
                      <a:pt x="38" y="13643"/>
                    </a:cubicBezTo>
                    <a:cubicBezTo>
                      <a:pt x="112" y="13827"/>
                      <a:pt x="112" y="14123"/>
                      <a:pt x="149" y="14308"/>
                    </a:cubicBezTo>
                    <a:cubicBezTo>
                      <a:pt x="186" y="14530"/>
                      <a:pt x="297" y="14752"/>
                      <a:pt x="371" y="14974"/>
                    </a:cubicBezTo>
                    <a:cubicBezTo>
                      <a:pt x="777" y="15861"/>
                      <a:pt x="1480" y="16489"/>
                      <a:pt x="2219" y="17007"/>
                    </a:cubicBezTo>
                    <a:cubicBezTo>
                      <a:pt x="2959" y="17525"/>
                      <a:pt x="3698" y="17931"/>
                      <a:pt x="4548" y="18264"/>
                    </a:cubicBezTo>
                    <a:lnTo>
                      <a:pt x="4733" y="18301"/>
                    </a:lnTo>
                    <a:lnTo>
                      <a:pt x="4807" y="18153"/>
                    </a:lnTo>
                    <a:cubicBezTo>
                      <a:pt x="4881" y="18079"/>
                      <a:pt x="4955" y="18005"/>
                      <a:pt x="5051" y="17986"/>
                    </a:cubicBezTo>
                    <a:lnTo>
                      <a:pt x="5051" y="17986"/>
                    </a:lnTo>
                    <a:cubicBezTo>
                      <a:pt x="4995" y="17968"/>
                      <a:pt x="4940" y="17960"/>
                      <a:pt x="4885" y="17960"/>
                    </a:cubicBezTo>
                    <a:cubicBezTo>
                      <a:pt x="4713" y="17960"/>
                      <a:pt x="4555" y="18041"/>
                      <a:pt x="4449" y="18142"/>
                    </a:cubicBezTo>
                    <a:lnTo>
                      <a:pt x="4449" y="18142"/>
                    </a:lnTo>
                    <a:cubicBezTo>
                      <a:pt x="3682" y="17810"/>
                      <a:pt x="2951" y="17334"/>
                      <a:pt x="2256" y="16822"/>
                    </a:cubicBezTo>
                    <a:cubicBezTo>
                      <a:pt x="1591" y="16268"/>
                      <a:pt x="962" y="15676"/>
                      <a:pt x="593" y="14900"/>
                    </a:cubicBezTo>
                    <a:cubicBezTo>
                      <a:pt x="445" y="14530"/>
                      <a:pt x="408" y="14049"/>
                      <a:pt x="371" y="13643"/>
                    </a:cubicBezTo>
                    <a:cubicBezTo>
                      <a:pt x="334" y="13236"/>
                      <a:pt x="334" y="12755"/>
                      <a:pt x="371" y="12349"/>
                    </a:cubicBezTo>
                    <a:cubicBezTo>
                      <a:pt x="445" y="11535"/>
                      <a:pt x="666" y="10648"/>
                      <a:pt x="925" y="9872"/>
                    </a:cubicBezTo>
                    <a:cubicBezTo>
                      <a:pt x="1073" y="9502"/>
                      <a:pt x="1258" y="9058"/>
                      <a:pt x="1443" y="8689"/>
                    </a:cubicBezTo>
                    <a:cubicBezTo>
                      <a:pt x="1665" y="8319"/>
                      <a:pt x="1886" y="8023"/>
                      <a:pt x="2071" y="7579"/>
                    </a:cubicBezTo>
                    <a:cubicBezTo>
                      <a:pt x="2515" y="6803"/>
                      <a:pt x="2700" y="5990"/>
                      <a:pt x="2737" y="5102"/>
                    </a:cubicBezTo>
                    <a:lnTo>
                      <a:pt x="2737" y="3808"/>
                    </a:lnTo>
                    <a:cubicBezTo>
                      <a:pt x="2737" y="3402"/>
                      <a:pt x="2700" y="2921"/>
                      <a:pt x="2700" y="2514"/>
                    </a:cubicBezTo>
                    <a:cubicBezTo>
                      <a:pt x="2737" y="1664"/>
                      <a:pt x="2959" y="814"/>
                      <a:pt x="3365" y="74"/>
                    </a:cubicBezTo>
                    <a:lnTo>
                      <a:pt x="3328" y="0"/>
                    </a:lnTo>
                    <a:close/>
                    <a:moveTo>
                      <a:pt x="5099" y="17981"/>
                    </a:moveTo>
                    <a:cubicBezTo>
                      <a:pt x="5083" y="17981"/>
                      <a:pt x="5067" y="17983"/>
                      <a:pt x="5051" y="17986"/>
                    </a:cubicBezTo>
                    <a:lnTo>
                      <a:pt x="5051" y="17986"/>
                    </a:lnTo>
                    <a:cubicBezTo>
                      <a:pt x="5068" y="17991"/>
                      <a:pt x="5086" y="17998"/>
                      <a:pt x="5103" y="18005"/>
                    </a:cubicBezTo>
                    <a:cubicBezTo>
                      <a:pt x="5325" y="18042"/>
                      <a:pt x="5510" y="18153"/>
                      <a:pt x="5694" y="18301"/>
                    </a:cubicBezTo>
                    <a:cubicBezTo>
                      <a:pt x="5879" y="18449"/>
                      <a:pt x="6027" y="18634"/>
                      <a:pt x="6101" y="18855"/>
                    </a:cubicBezTo>
                    <a:cubicBezTo>
                      <a:pt x="6192" y="18855"/>
                      <a:pt x="6259" y="18883"/>
                      <a:pt x="6302" y="18926"/>
                    </a:cubicBezTo>
                    <a:lnTo>
                      <a:pt x="6302" y="18926"/>
                    </a:lnTo>
                    <a:cubicBezTo>
                      <a:pt x="6279" y="18836"/>
                      <a:pt x="6243" y="18747"/>
                      <a:pt x="6212" y="18671"/>
                    </a:cubicBezTo>
                    <a:cubicBezTo>
                      <a:pt x="6101" y="18486"/>
                      <a:pt x="5953" y="18301"/>
                      <a:pt x="5768" y="18227"/>
                    </a:cubicBezTo>
                    <a:cubicBezTo>
                      <a:pt x="5584" y="18079"/>
                      <a:pt x="5399" y="18005"/>
                      <a:pt x="5214" y="18005"/>
                    </a:cubicBezTo>
                    <a:cubicBezTo>
                      <a:pt x="5172" y="17988"/>
                      <a:pt x="5134" y="17981"/>
                      <a:pt x="5099" y="17981"/>
                    </a:cubicBezTo>
                    <a:close/>
                    <a:moveTo>
                      <a:pt x="6302" y="18926"/>
                    </a:moveTo>
                    <a:lnTo>
                      <a:pt x="6302" y="18926"/>
                    </a:lnTo>
                    <a:cubicBezTo>
                      <a:pt x="6333" y="19056"/>
                      <a:pt x="6336" y="19190"/>
                      <a:pt x="6249" y="19299"/>
                    </a:cubicBezTo>
                    <a:cubicBezTo>
                      <a:pt x="6377" y="19197"/>
                      <a:pt x="6399" y="19023"/>
                      <a:pt x="6302" y="18926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7" name="Google Shape;25217;p56"/>
              <p:cNvSpPr/>
              <p:nvPr/>
            </p:nvSpPr>
            <p:spPr>
              <a:xfrm>
                <a:off x="3687050" y="3833525"/>
                <a:ext cx="906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3625" h="666" extrusionOk="0">
                    <a:moveTo>
                      <a:pt x="3624" y="0"/>
                    </a:moveTo>
                    <a:lnTo>
                      <a:pt x="3624" y="0"/>
                    </a:lnTo>
                    <a:cubicBezTo>
                      <a:pt x="3402" y="222"/>
                      <a:pt x="3069" y="296"/>
                      <a:pt x="2774" y="333"/>
                    </a:cubicBezTo>
                    <a:cubicBezTo>
                      <a:pt x="2478" y="370"/>
                      <a:pt x="2182" y="370"/>
                      <a:pt x="1849" y="370"/>
                    </a:cubicBezTo>
                    <a:cubicBezTo>
                      <a:pt x="1554" y="370"/>
                      <a:pt x="1258" y="370"/>
                      <a:pt x="925" y="333"/>
                    </a:cubicBezTo>
                    <a:cubicBezTo>
                      <a:pt x="629" y="296"/>
                      <a:pt x="297" y="296"/>
                      <a:pt x="1" y="185"/>
                    </a:cubicBezTo>
                    <a:lnTo>
                      <a:pt x="1" y="185"/>
                    </a:lnTo>
                    <a:cubicBezTo>
                      <a:pt x="297" y="370"/>
                      <a:pt x="629" y="407"/>
                      <a:pt x="925" y="555"/>
                    </a:cubicBezTo>
                    <a:cubicBezTo>
                      <a:pt x="1221" y="666"/>
                      <a:pt x="1554" y="666"/>
                      <a:pt x="1849" y="666"/>
                    </a:cubicBezTo>
                    <a:cubicBezTo>
                      <a:pt x="2145" y="592"/>
                      <a:pt x="2478" y="592"/>
                      <a:pt x="2774" y="518"/>
                    </a:cubicBezTo>
                    <a:cubicBezTo>
                      <a:pt x="3106" y="407"/>
                      <a:pt x="3439" y="333"/>
                      <a:pt x="3624" y="0"/>
                    </a:cubicBezTo>
                    <a:close/>
                  </a:path>
                </a:pathLst>
              </a:custGeom>
              <a:solidFill>
                <a:srgbClr val="6D3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8" name="Google Shape;25218;p56"/>
              <p:cNvSpPr/>
              <p:nvPr/>
            </p:nvSpPr>
            <p:spPr>
              <a:xfrm>
                <a:off x="4064150" y="2931450"/>
                <a:ext cx="63800" cy="785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3143" extrusionOk="0">
                    <a:moveTo>
                      <a:pt x="675" y="1"/>
                    </a:moveTo>
                    <a:cubicBezTo>
                      <a:pt x="424" y="1"/>
                      <a:pt x="174" y="55"/>
                      <a:pt x="1" y="185"/>
                    </a:cubicBezTo>
                    <a:cubicBezTo>
                      <a:pt x="63" y="178"/>
                      <a:pt x="124" y="175"/>
                      <a:pt x="185" y="175"/>
                    </a:cubicBezTo>
                    <a:cubicBezTo>
                      <a:pt x="491" y="175"/>
                      <a:pt x="784" y="252"/>
                      <a:pt x="999" y="406"/>
                    </a:cubicBezTo>
                    <a:cubicBezTo>
                      <a:pt x="1295" y="591"/>
                      <a:pt x="1554" y="887"/>
                      <a:pt x="1739" y="1146"/>
                    </a:cubicBezTo>
                    <a:cubicBezTo>
                      <a:pt x="1923" y="1478"/>
                      <a:pt x="2108" y="1811"/>
                      <a:pt x="2182" y="2107"/>
                    </a:cubicBezTo>
                    <a:cubicBezTo>
                      <a:pt x="2219" y="2440"/>
                      <a:pt x="2182" y="2846"/>
                      <a:pt x="1923" y="3105"/>
                    </a:cubicBezTo>
                    <a:lnTo>
                      <a:pt x="1997" y="3142"/>
                    </a:lnTo>
                    <a:cubicBezTo>
                      <a:pt x="2219" y="3031"/>
                      <a:pt x="2367" y="2846"/>
                      <a:pt x="2441" y="2662"/>
                    </a:cubicBezTo>
                    <a:cubicBezTo>
                      <a:pt x="2478" y="2440"/>
                      <a:pt x="2552" y="2255"/>
                      <a:pt x="2552" y="2033"/>
                    </a:cubicBezTo>
                    <a:cubicBezTo>
                      <a:pt x="2552" y="1626"/>
                      <a:pt x="2404" y="1183"/>
                      <a:pt x="2145" y="887"/>
                    </a:cubicBezTo>
                    <a:cubicBezTo>
                      <a:pt x="1886" y="554"/>
                      <a:pt x="1628" y="221"/>
                      <a:pt x="1184" y="74"/>
                    </a:cubicBezTo>
                    <a:cubicBezTo>
                      <a:pt x="1031" y="28"/>
                      <a:pt x="852" y="1"/>
                      <a:pt x="675" y="1"/>
                    </a:cubicBezTo>
                    <a:close/>
                  </a:path>
                </a:pathLst>
              </a:custGeom>
              <a:solidFill>
                <a:srgbClr val="C28B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54" name="Google Shape;25354;p57"/>
          <p:cNvSpPr txBox="1">
            <a:spLocks noGrp="1"/>
          </p:cNvSpPr>
          <p:nvPr>
            <p:ph type="body" idx="1"/>
          </p:nvPr>
        </p:nvSpPr>
        <p:spPr>
          <a:xfrm>
            <a:off x="720000" y="1527798"/>
            <a:ext cx="7704000" cy="17760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 algn="just">
              <a:buNone/>
            </a:pPr>
            <a:r>
              <a:rPr lang="en-US" sz="2000" dirty="0"/>
              <a:t>País </a:t>
            </a:r>
            <a:r>
              <a:rPr lang="en-US" sz="2000" dirty="0" err="1"/>
              <a:t>predominantemente</a:t>
            </a:r>
            <a:r>
              <a:rPr lang="en-US" sz="2000" dirty="0"/>
              <a:t> </a:t>
            </a:r>
            <a:r>
              <a:rPr lang="en-US" sz="2000" dirty="0" err="1"/>
              <a:t>árido</a:t>
            </a:r>
            <a:r>
              <a:rPr lang="en-US" sz="2000" dirty="0"/>
              <a:t>, </a:t>
            </a:r>
            <a:r>
              <a:rPr lang="en-US" sz="2000" dirty="0" err="1"/>
              <a:t>dentro</a:t>
            </a:r>
            <a:r>
              <a:rPr lang="en-US" sz="2000" dirty="0"/>
              <a:t> do </a:t>
            </a:r>
            <a:r>
              <a:rPr lang="en-US" sz="2000" dirty="0" err="1"/>
              <a:t>qual</a:t>
            </a:r>
            <a:r>
              <a:rPr lang="en-US" sz="2000" dirty="0"/>
              <a:t> </a:t>
            </a:r>
            <a:r>
              <a:rPr lang="en-US" sz="2000" dirty="0" err="1"/>
              <a:t>somente</a:t>
            </a:r>
            <a:r>
              <a:rPr lang="en-US" sz="2000" dirty="0"/>
              <a:t> 47% do </a:t>
            </a:r>
            <a:r>
              <a:rPr lang="en-US" sz="2000" dirty="0" err="1"/>
              <a:t>território</a:t>
            </a:r>
            <a:r>
              <a:rPr lang="en-US" sz="2000" dirty="0"/>
              <a:t> </a:t>
            </a:r>
            <a:r>
              <a:rPr lang="en-US" sz="2000" dirty="0" err="1"/>
              <a:t>está</a:t>
            </a:r>
            <a:r>
              <a:rPr lang="en-US" sz="2000" dirty="0"/>
              <a:t> </a:t>
            </a:r>
            <a:r>
              <a:rPr lang="en-US" sz="2000" dirty="0" err="1"/>
              <a:t>apto</a:t>
            </a:r>
            <a:r>
              <a:rPr lang="en-US" sz="2000" dirty="0"/>
              <a:t> </a:t>
            </a:r>
            <a:r>
              <a:rPr lang="en-US" sz="2000" dirty="0" err="1"/>
              <a:t>ao</a:t>
            </a:r>
            <a:r>
              <a:rPr lang="en-US" sz="2000" dirty="0"/>
              <a:t> </a:t>
            </a:r>
            <a:r>
              <a:rPr lang="en-US" sz="2000" dirty="0" err="1"/>
              <a:t>cultivo</a:t>
            </a:r>
            <a:r>
              <a:rPr lang="en-US" sz="2000" dirty="0"/>
              <a:t> – </a:t>
            </a:r>
            <a:r>
              <a:rPr lang="en-US" sz="2000" dirty="0" err="1"/>
              <a:t>em</a:t>
            </a:r>
            <a:r>
              <a:rPr lang="en-US" sz="2000" dirty="0"/>
              <a:t> </a:t>
            </a:r>
            <a:r>
              <a:rPr lang="en-US" sz="2000" dirty="0" err="1"/>
              <a:t>torno</a:t>
            </a:r>
            <a:r>
              <a:rPr lang="en-US" sz="2000" dirty="0"/>
              <a:t> de 388.100 km2 --, a </a:t>
            </a:r>
            <a:r>
              <a:rPr lang="en-US" sz="2000" dirty="0" err="1"/>
              <a:t>Namíbia</a:t>
            </a:r>
            <a:r>
              <a:rPr lang="en-US" sz="2000" dirty="0"/>
              <a:t> </a:t>
            </a:r>
            <a:r>
              <a:rPr lang="en-US" sz="2000" dirty="0" err="1"/>
              <a:t>mostra</a:t>
            </a:r>
            <a:r>
              <a:rPr lang="en-US" sz="2000" dirty="0"/>
              <a:t>-se </a:t>
            </a:r>
            <a:r>
              <a:rPr lang="en-US" sz="2000" dirty="0" err="1"/>
              <a:t>aberta</a:t>
            </a:r>
            <a:r>
              <a:rPr lang="en-US" sz="2000" dirty="0"/>
              <a:t> a </a:t>
            </a:r>
            <a:r>
              <a:rPr lang="en-US" sz="2000" dirty="0" err="1"/>
              <a:t>incorporar</a:t>
            </a:r>
            <a:r>
              <a:rPr lang="en-US" sz="2000" dirty="0"/>
              <a:t> </a:t>
            </a:r>
            <a:r>
              <a:rPr lang="en-US" sz="2000" dirty="0" err="1"/>
              <a:t>tecnologias</a:t>
            </a:r>
            <a:r>
              <a:rPr lang="en-US" sz="2000" dirty="0"/>
              <a:t> </a:t>
            </a:r>
            <a:r>
              <a:rPr lang="en-US" sz="2000" dirty="0" err="1"/>
              <a:t>adaptadas</a:t>
            </a:r>
            <a:r>
              <a:rPr lang="en-US" sz="2000" dirty="0"/>
              <a:t> a </a:t>
            </a:r>
            <a:r>
              <a:rPr lang="en-US" sz="2000" dirty="0" err="1"/>
              <a:t>seu</a:t>
            </a:r>
            <a:r>
              <a:rPr lang="en-US" sz="2000" dirty="0"/>
              <a:t> </a:t>
            </a:r>
            <a:r>
              <a:rPr lang="en-US" sz="2000" dirty="0" err="1"/>
              <a:t>clima</a:t>
            </a:r>
            <a:r>
              <a:rPr lang="en-US" sz="2000" dirty="0"/>
              <a:t> e solo, </a:t>
            </a:r>
            <a:r>
              <a:rPr lang="en-US" sz="2000" dirty="0" err="1"/>
              <a:t>bem</a:t>
            </a:r>
            <a:r>
              <a:rPr lang="en-US" sz="2000" dirty="0"/>
              <a:t> </a:t>
            </a:r>
            <a:r>
              <a:rPr lang="en-US" sz="2000" dirty="0" err="1"/>
              <a:t>como</a:t>
            </a:r>
            <a:r>
              <a:rPr lang="en-US" sz="2000" dirty="0"/>
              <a:t> a </a:t>
            </a:r>
            <a:r>
              <a:rPr lang="en-US" sz="2000" dirty="0" err="1"/>
              <a:t>implementos</a:t>
            </a:r>
            <a:r>
              <a:rPr lang="en-US" sz="2000" dirty="0"/>
              <a:t> </a:t>
            </a:r>
            <a:r>
              <a:rPr lang="en-US" sz="2000" dirty="0" err="1"/>
              <a:t>que</a:t>
            </a:r>
            <a:r>
              <a:rPr lang="en-US" sz="2000" dirty="0"/>
              <a:t> </a:t>
            </a:r>
            <a:r>
              <a:rPr lang="en-US" sz="2000" dirty="0" err="1"/>
              <a:t>tornem</a:t>
            </a:r>
            <a:r>
              <a:rPr lang="en-US" sz="2000" dirty="0"/>
              <a:t> a </a:t>
            </a:r>
            <a:r>
              <a:rPr lang="en-US" sz="2000" dirty="0" err="1"/>
              <a:t>irrigação</a:t>
            </a:r>
            <a:r>
              <a:rPr lang="en-US" sz="2000" dirty="0"/>
              <a:t> </a:t>
            </a:r>
            <a:r>
              <a:rPr lang="en-US" sz="2000" dirty="0" err="1"/>
              <a:t>mais</a:t>
            </a:r>
            <a:r>
              <a:rPr lang="en-US" sz="2000" dirty="0"/>
              <a:t> </a:t>
            </a:r>
            <a:r>
              <a:rPr lang="en-US" sz="2000" dirty="0" err="1" smtClean="0"/>
              <a:t>eficiente</a:t>
            </a:r>
            <a:r>
              <a:rPr lang="en-US" sz="2000" dirty="0" smtClean="0"/>
              <a:t>.</a:t>
            </a:r>
            <a:endParaRPr lang="pt-BR" sz="2000" dirty="0"/>
          </a:p>
          <a:p>
            <a:pPr marL="45720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5356" name="Google Shape;25356;p57"/>
          <p:cNvSpPr txBox="1">
            <a:spLocks noGrp="1"/>
          </p:cNvSpPr>
          <p:nvPr>
            <p:ph type="title"/>
          </p:nvPr>
        </p:nvSpPr>
        <p:spPr>
          <a:xfrm>
            <a:off x="720000" y="526031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Áreas agriculturáveis</a:t>
            </a:r>
            <a:endParaRPr dirty="0"/>
          </a:p>
        </p:txBody>
      </p:sp>
      <p:grpSp>
        <p:nvGrpSpPr>
          <p:cNvPr id="25357" name="Google Shape;25357;p57"/>
          <p:cNvGrpSpPr/>
          <p:nvPr/>
        </p:nvGrpSpPr>
        <p:grpSpPr>
          <a:xfrm>
            <a:off x="5366725" y="3504494"/>
            <a:ext cx="2376273" cy="1727192"/>
            <a:chOff x="6052525" y="3302883"/>
            <a:chExt cx="2376273" cy="1727192"/>
          </a:xfrm>
        </p:grpSpPr>
        <p:sp>
          <p:nvSpPr>
            <p:cNvPr id="25358" name="Google Shape;25358;p57"/>
            <p:cNvSpPr/>
            <p:nvPr/>
          </p:nvSpPr>
          <p:spPr>
            <a:xfrm>
              <a:off x="6052525" y="4758275"/>
              <a:ext cx="2371500" cy="271800"/>
            </a:xfrm>
            <a:prstGeom prst="ellipse">
              <a:avLst/>
            </a:pr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359" name="Google Shape;25359;p57"/>
            <p:cNvGrpSpPr/>
            <p:nvPr/>
          </p:nvGrpSpPr>
          <p:grpSpPr>
            <a:xfrm>
              <a:off x="6155652" y="3302883"/>
              <a:ext cx="2273146" cy="1653153"/>
              <a:chOff x="4517975" y="2505050"/>
              <a:chExt cx="1742275" cy="1267075"/>
            </a:xfrm>
          </p:grpSpPr>
          <p:sp>
            <p:nvSpPr>
              <p:cNvPr id="25360" name="Google Shape;25360;p57"/>
              <p:cNvSpPr/>
              <p:nvPr/>
            </p:nvSpPr>
            <p:spPr>
              <a:xfrm>
                <a:off x="4597475" y="2974875"/>
                <a:ext cx="4807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073" extrusionOk="0">
                    <a:moveTo>
                      <a:pt x="1220" y="0"/>
                    </a:moveTo>
                    <a:cubicBezTo>
                      <a:pt x="926" y="114"/>
                      <a:pt x="659" y="157"/>
                      <a:pt x="420" y="157"/>
                    </a:cubicBezTo>
                    <a:cubicBezTo>
                      <a:pt x="269" y="157"/>
                      <a:pt x="129" y="140"/>
                      <a:pt x="0" y="111"/>
                    </a:cubicBezTo>
                    <a:lnTo>
                      <a:pt x="0" y="111"/>
                    </a:lnTo>
                    <a:cubicBezTo>
                      <a:pt x="0" y="111"/>
                      <a:pt x="703" y="1072"/>
                      <a:pt x="1923" y="1072"/>
                    </a:cubicBezTo>
                    <a:cubicBezTo>
                      <a:pt x="1923" y="1072"/>
                      <a:pt x="1442" y="703"/>
                      <a:pt x="1220" y="0"/>
                    </a:cubicBezTo>
                    <a:close/>
                  </a:path>
                </a:pathLst>
              </a:custGeom>
              <a:solidFill>
                <a:srgbClr val="F7BD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1" name="Google Shape;25361;p57"/>
              <p:cNvSpPr/>
              <p:nvPr/>
            </p:nvSpPr>
            <p:spPr>
              <a:xfrm>
                <a:off x="4652925" y="2974875"/>
                <a:ext cx="37000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258" extrusionOk="0">
                    <a:moveTo>
                      <a:pt x="111" y="0"/>
                    </a:moveTo>
                    <a:cubicBezTo>
                      <a:pt x="0" y="888"/>
                      <a:pt x="481" y="1257"/>
                      <a:pt x="481" y="1257"/>
                    </a:cubicBezTo>
                    <a:cubicBezTo>
                      <a:pt x="777" y="1072"/>
                      <a:pt x="1109" y="925"/>
                      <a:pt x="1479" y="851"/>
                    </a:cubicBezTo>
                    <a:cubicBezTo>
                      <a:pt x="518" y="629"/>
                      <a:pt x="148" y="0"/>
                      <a:pt x="111" y="0"/>
                    </a:cubicBezTo>
                    <a:close/>
                  </a:path>
                </a:pathLst>
              </a:custGeom>
              <a:solidFill>
                <a:srgbClr val="F7BD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2" name="Google Shape;25362;p57"/>
              <p:cNvSpPr/>
              <p:nvPr/>
            </p:nvSpPr>
            <p:spPr>
              <a:xfrm>
                <a:off x="4526300" y="2896300"/>
                <a:ext cx="6380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2293" extrusionOk="0">
                    <a:moveTo>
                      <a:pt x="2551" y="1"/>
                    </a:moveTo>
                    <a:cubicBezTo>
                      <a:pt x="2551" y="1"/>
                      <a:pt x="1483" y="609"/>
                      <a:pt x="738" y="609"/>
                    </a:cubicBezTo>
                    <a:cubicBezTo>
                      <a:pt x="366" y="609"/>
                      <a:pt x="74" y="457"/>
                      <a:pt x="37" y="1"/>
                    </a:cubicBezTo>
                    <a:lnTo>
                      <a:pt x="37" y="1"/>
                    </a:lnTo>
                    <a:cubicBezTo>
                      <a:pt x="0" y="334"/>
                      <a:pt x="37" y="666"/>
                      <a:pt x="222" y="888"/>
                    </a:cubicBezTo>
                    <a:lnTo>
                      <a:pt x="1035" y="1923"/>
                    </a:lnTo>
                    <a:cubicBezTo>
                      <a:pt x="1035" y="1923"/>
                      <a:pt x="1146" y="2034"/>
                      <a:pt x="1331" y="2293"/>
                    </a:cubicBezTo>
                    <a:cubicBezTo>
                      <a:pt x="1220" y="814"/>
                      <a:pt x="2034" y="1036"/>
                      <a:pt x="25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3" name="Google Shape;25363;p57"/>
              <p:cNvSpPr/>
              <p:nvPr/>
            </p:nvSpPr>
            <p:spPr>
              <a:xfrm>
                <a:off x="4626125" y="2790025"/>
                <a:ext cx="4622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1299" extrusionOk="0">
                    <a:moveTo>
                      <a:pt x="407" y="0"/>
                    </a:moveTo>
                    <a:cubicBezTo>
                      <a:pt x="0" y="518"/>
                      <a:pt x="222" y="1183"/>
                      <a:pt x="148" y="1183"/>
                    </a:cubicBezTo>
                    <a:cubicBezTo>
                      <a:pt x="360" y="1264"/>
                      <a:pt x="549" y="1298"/>
                      <a:pt x="717" y="1298"/>
                    </a:cubicBezTo>
                    <a:cubicBezTo>
                      <a:pt x="1542" y="1298"/>
                      <a:pt x="1849" y="481"/>
                      <a:pt x="1849" y="481"/>
                    </a:cubicBezTo>
                    <a:cubicBezTo>
                      <a:pt x="1331" y="111"/>
                      <a:pt x="703" y="185"/>
                      <a:pt x="407" y="0"/>
                    </a:cubicBezTo>
                    <a:close/>
                  </a:path>
                </a:pathLst>
              </a:custGeom>
              <a:solidFill>
                <a:srgbClr val="F8BE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4" name="Google Shape;25364;p57"/>
              <p:cNvSpPr/>
              <p:nvPr/>
            </p:nvSpPr>
            <p:spPr>
              <a:xfrm>
                <a:off x="4854400" y="2685825"/>
                <a:ext cx="59000" cy="36750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1470" extrusionOk="0">
                    <a:moveTo>
                      <a:pt x="1447" y="0"/>
                    </a:moveTo>
                    <a:cubicBezTo>
                      <a:pt x="873" y="0"/>
                      <a:pt x="179" y="347"/>
                      <a:pt x="1" y="1137"/>
                    </a:cubicBezTo>
                    <a:lnTo>
                      <a:pt x="186" y="1321"/>
                    </a:lnTo>
                    <a:cubicBezTo>
                      <a:pt x="401" y="1424"/>
                      <a:pt x="644" y="1469"/>
                      <a:pt x="886" y="1469"/>
                    </a:cubicBezTo>
                    <a:cubicBezTo>
                      <a:pt x="1520" y="1469"/>
                      <a:pt x="2149" y="1158"/>
                      <a:pt x="2256" y="730"/>
                    </a:cubicBezTo>
                    <a:cubicBezTo>
                      <a:pt x="2360" y="265"/>
                      <a:pt x="1949" y="0"/>
                      <a:pt x="1447" y="0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5" name="Google Shape;25365;p57"/>
              <p:cNvSpPr/>
              <p:nvPr/>
            </p:nvSpPr>
            <p:spPr>
              <a:xfrm>
                <a:off x="4831300" y="2658775"/>
                <a:ext cx="110025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4401" h="3587" extrusionOk="0">
                    <a:moveTo>
                      <a:pt x="2455" y="0"/>
                    </a:moveTo>
                    <a:cubicBezTo>
                      <a:pt x="1616" y="0"/>
                      <a:pt x="659" y="419"/>
                      <a:pt x="1" y="1479"/>
                    </a:cubicBezTo>
                    <a:cubicBezTo>
                      <a:pt x="333" y="1664"/>
                      <a:pt x="629" y="1886"/>
                      <a:pt x="962" y="2219"/>
                    </a:cubicBezTo>
                    <a:cubicBezTo>
                      <a:pt x="1141" y="1423"/>
                      <a:pt x="1845" y="1076"/>
                      <a:pt x="2422" y="1076"/>
                    </a:cubicBezTo>
                    <a:cubicBezTo>
                      <a:pt x="2918" y="1076"/>
                      <a:pt x="3320" y="1331"/>
                      <a:pt x="3217" y="1775"/>
                    </a:cubicBezTo>
                    <a:cubicBezTo>
                      <a:pt x="3083" y="2231"/>
                      <a:pt x="2443" y="2551"/>
                      <a:pt x="1819" y="2551"/>
                    </a:cubicBezTo>
                    <a:cubicBezTo>
                      <a:pt x="1583" y="2551"/>
                      <a:pt x="1350" y="2505"/>
                      <a:pt x="1147" y="2403"/>
                    </a:cubicBezTo>
                    <a:lnTo>
                      <a:pt x="1147" y="2403"/>
                    </a:lnTo>
                    <a:cubicBezTo>
                      <a:pt x="1443" y="2810"/>
                      <a:pt x="1701" y="3180"/>
                      <a:pt x="1886" y="3586"/>
                    </a:cubicBezTo>
                    <a:cubicBezTo>
                      <a:pt x="2478" y="3586"/>
                      <a:pt x="3106" y="3402"/>
                      <a:pt x="3513" y="3032"/>
                    </a:cubicBezTo>
                    <a:cubicBezTo>
                      <a:pt x="4067" y="2588"/>
                      <a:pt x="4400" y="1849"/>
                      <a:pt x="4215" y="1072"/>
                    </a:cubicBezTo>
                    <a:cubicBezTo>
                      <a:pt x="4047" y="437"/>
                      <a:pt x="3312" y="0"/>
                      <a:pt x="2455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6" name="Google Shape;25366;p57"/>
              <p:cNvSpPr/>
              <p:nvPr/>
            </p:nvSpPr>
            <p:spPr>
              <a:xfrm>
                <a:off x="4530000" y="2692050"/>
                <a:ext cx="343850" cy="414400"/>
              </a:xfrm>
              <a:custGeom>
                <a:avLst/>
                <a:gdLst/>
                <a:ahLst/>
                <a:cxnLst/>
                <a:rect l="l" t="t" r="r" b="b"/>
                <a:pathLst>
                  <a:path w="13754" h="16576" extrusionOk="0">
                    <a:moveTo>
                      <a:pt x="4252" y="3919"/>
                    </a:moveTo>
                    <a:cubicBezTo>
                      <a:pt x="4622" y="4067"/>
                      <a:pt x="5176" y="4030"/>
                      <a:pt x="5694" y="4400"/>
                    </a:cubicBezTo>
                    <a:cubicBezTo>
                      <a:pt x="5694" y="4400"/>
                      <a:pt x="5362" y="5217"/>
                      <a:pt x="4549" y="5217"/>
                    </a:cubicBezTo>
                    <a:cubicBezTo>
                      <a:pt x="4384" y="5217"/>
                      <a:pt x="4199" y="5183"/>
                      <a:pt x="3993" y="5102"/>
                    </a:cubicBezTo>
                    <a:cubicBezTo>
                      <a:pt x="3993" y="5102"/>
                      <a:pt x="3845" y="4437"/>
                      <a:pt x="4252" y="3919"/>
                    </a:cubicBezTo>
                    <a:close/>
                    <a:moveTo>
                      <a:pt x="8614" y="0"/>
                    </a:moveTo>
                    <a:cubicBezTo>
                      <a:pt x="7609" y="212"/>
                      <a:pt x="6603" y="480"/>
                      <a:pt x="5693" y="480"/>
                    </a:cubicBezTo>
                    <a:cubicBezTo>
                      <a:pt x="5331" y="480"/>
                      <a:pt x="4984" y="438"/>
                      <a:pt x="4659" y="333"/>
                    </a:cubicBezTo>
                    <a:lnTo>
                      <a:pt x="4659" y="555"/>
                    </a:lnTo>
                    <a:cubicBezTo>
                      <a:pt x="4437" y="777"/>
                      <a:pt x="4178" y="961"/>
                      <a:pt x="3993" y="1146"/>
                    </a:cubicBezTo>
                    <a:cubicBezTo>
                      <a:pt x="3143" y="1997"/>
                      <a:pt x="2699" y="2625"/>
                      <a:pt x="2810" y="3291"/>
                    </a:cubicBezTo>
                    <a:cubicBezTo>
                      <a:pt x="2958" y="4104"/>
                      <a:pt x="3697" y="4104"/>
                      <a:pt x="2329" y="5139"/>
                    </a:cubicBezTo>
                    <a:cubicBezTo>
                      <a:pt x="1331" y="5916"/>
                      <a:pt x="111" y="7210"/>
                      <a:pt x="0" y="8245"/>
                    </a:cubicBezTo>
                    <a:cubicBezTo>
                      <a:pt x="25" y="8688"/>
                      <a:pt x="308" y="8836"/>
                      <a:pt x="675" y="8836"/>
                    </a:cubicBezTo>
                    <a:cubicBezTo>
                      <a:pt x="1409" y="8836"/>
                      <a:pt x="2477" y="8245"/>
                      <a:pt x="2477" y="8245"/>
                    </a:cubicBezTo>
                    <a:lnTo>
                      <a:pt x="2477" y="8245"/>
                    </a:lnTo>
                    <a:cubicBezTo>
                      <a:pt x="1960" y="9206"/>
                      <a:pt x="1183" y="8984"/>
                      <a:pt x="1294" y="10500"/>
                    </a:cubicBezTo>
                    <a:cubicBezTo>
                      <a:pt x="1553" y="10870"/>
                      <a:pt x="2071" y="11313"/>
                      <a:pt x="2699" y="11461"/>
                    </a:cubicBezTo>
                    <a:cubicBezTo>
                      <a:pt x="2860" y="11510"/>
                      <a:pt x="3036" y="11537"/>
                      <a:pt x="3219" y="11537"/>
                    </a:cubicBezTo>
                    <a:cubicBezTo>
                      <a:pt x="3456" y="11537"/>
                      <a:pt x="3706" y="11491"/>
                      <a:pt x="3956" y="11387"/>
                    </a:cubicBezTo>
                    <a:cubicBezTo>
                      <a:pt x="5600" y="10750"/>
                      <a:pt x="5722" y="9230"/>
                      <a:pt x="6503" y="9230"/>
                    </a:cubicBezTo>
                    <a:cubicBezTo>
                      <a:pt x="6583" y="9230"/>
                      <a:pt x="6670" y="9246"/>
                      <a:pt x="6766" y="9280"/>
                    </a:cubicBezTo>
                    <a:cubicBezTo>
                      <a:pt x="7838" y="9650"/>
                      <a:pt x="9095" y="11868"/>
                      <a:pt x="8134" y="11868"/>
                    </a:cubicBezTo>
                    <a:cubicBezTo>
                      <a:pt x="7690" y="11868"/>
                      <a:pt x="7062" y="12016"/>
                      <a:pt x="6470" y="12201"/>
                    </a:cubicBezTo>
                    <a:cubicBezTo>
                      <a:pt x="6100" y="12348"/>
                      <a:pt x="5731" y="12459"/>
                      <a:pt x="5435" y="12607"/>
                    </a:cubicBezTo>
                    <a:cubicBezTo>
                      <a:pt x="5028" y="12866"/>
                      <a:pt x="4695" y="13088"/>
                      <a:pt x="4548" y="13310"/>
                    </a:cubicBezTo>
                    <a:cubicBezTo>
                      <a:pt x="4178" y="14012"/>
                      <a:pt x="4991" y="13827"/>
                      <a:pt x="5213" y="14456"/>
                    </a:cubicBezTo>
                    <a:cubicBezTo>
                      <a:pt x="5394" y="14999"/>
                      <a:pt x="5181" y="16575"/>
                      <a:pt x="7526" y="16575"/>
                    </a:cubicBezTo>
                    <a:cubicBezTo>
                      <a:pt x="8055" y="16575"/>
                      <a:pt x="8715" y="16495"/>
                      <a:pt x="9539" y="16304"/>
                    </a:cubicBezTo>
                    <a:cubicBezTo>
                      <a:pt x="9539" y="16304"/>
                      <a:pt x="7616" y="14456"/>
                      <a:pt x="9095" y="13864"/>
                    </a:cubicBezTo>
                    <a:cubicBezTo>
                      <a:pt x="9465" y="13716"/>
                      <a:pt x="9908" y="13458"/>
                      <a:pt x="10426" y="13125"/>
                    </a:cubicBezTo>
                    <a:cubicBezTo>
                      <a:pt x="11350" y="12496"/>
                      <a:pt x="12422" y="11572"/>
                      <a:pt x="13014" y="10500"/>
                    </a:cubicBezTo>
                    <a:cubicBezTo>
                      <a:pt x="13531" y="9650"/>
                      <a:pt x="13753" y="8725"/>
                      <a:pt x="13495" y="7764"/>
                    </a:cubicBezTo>
                    <a:cubicBezTo>
                      <a:pt x="12977" y="7025"/>
                      <a:pt x="12644" y="6026"/>
                      <a:pt x="12607" y="4732"/>
                    </a:cubicBezTo>
                    <a:cubicBezTo>
                      <a:pt x="12385" y="2884"/>
                      <a:pt x="11091" y="666"/>
                      <a:pt x="8614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7" name="Google Shape;25367;p57"/>
              <p:cNvSpPr/>
              <p:nvPr/>
            </p:nvSpPr>
            <p:spPr>
              <a:xfrm>
                <a:off x="4526300" y="2797400"/>
                <a:ext cx="134050" cy="115150"/>
              </a:xfrm>
              <a:custGeom>
                <a:avLst/>
                <a:gdLst/>
                <a:ahLst/>
                <a:cxnLst/>
                <a:rect l="l" t="t" r="r" b="b"/>
                <a:pathLst>
                  <a:path w="5362" h="4606" extrusionOk="0">
                    <a:moveTo>
                      <a:pt x="3143" y="1"/>
                    </a:moveTo>
                    <a:cubicBezTo>
                      <a:pt x="3143" y="223"/>
                      <a:pt x="2958" y="445"/>
                      <a:pt x="2329" y="925"/>
                    </a:cubicBezTo>
                    <a:cubicBezTo>
                      <a:pt x="1331" y="1702"/>
                      <a:pt x="185" y="2996"/>
                      <a:pt x="0" y="4031"/>
                    </a:cubicBezTo>
                    <a:cubicBezTo>
                      <a:pt x="25" y="4462"/>
                      <a:pt x="308" y="4606"/>
                      <a:pt x="675" y="4606"/>
                    </a:cubicBezTo>
                    <a:cubicBezTo>
                      <a:pt x="1409" y="4606"/>
                      <a:pt x="2477" y="4031"/>
                      <a:pt x="2477" y="4031"/>
                    </a:cubicBezTo>
                    <a:lnTo>
                      <a:pt x="2477" y="4031"/>
                    </a:lnTo>
                    <a:cubicBezTo>
                      <a:pt x="2403" y="4216"/>
                      <a:pt x="2292" y="4290"/>
                      <a:pt x="2219" y="4437"/>
                    </a:cubicBezTo>
                    <a:cubicBezTo>
                      <a:pt x="3439" y="3846"/>
                      <a:pt x="3956" y="2589"/>
                      <a:pt x="5361" y="2589"/>
                    </a:cubicBezTo>
                    <a:cubicBezTo>
                      <a:pt x="5250" y="1849"/>
                      <a:pt x="4991" y="1332"/>
                      <a:pt x="4622" y="962"/>
                    </a:cubicBezTo>
                    <a:cubicBezTo>
                      <a:pt x="4474" y="962"/>
                      <a:pt x="4326" y="925"/>
                      <a:pt x="4141" y="888"/>
                    </a:cubicBezTo>
                    <a:cubicBezTo>
                      <a:pt x="4141" y="888"/>
                      <a:pt x="4104" y="740"/>
                      <a:pt x="4104" y="555"/>
                    </a:cubicBezTo>
                    <a:cubicBezTo>
                      <a:pt x="3808" y="334"/>
                      <a:pt x="3513" y="149"/>
                      <a:pt x="3143" y="1"/>
                    </a:cubicBezTo>
                    <a:close/>
                  </a:path>
                </a:pathLst>
              </a:custGeom>
              <a:solidFill>
                <a:srgbClr val="E594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8" name="Google Shape;25368;p57"/>
              <p:cNvSpPr/>
              <p:nvPr/>
            </p:nvSpPr>
            <p:spPr>
              <a:xfrm>
                <a:off x="4757350" y="3090400"/>
                <a:ext cx="111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45" extrusionOk="0">
                    <a:moveTo>
                      <a:pt x="186" y="1"/>
                    </a:moveTo>
                    <a:cubicBezTo>
                      <a:pt x="112" y="149"/>
                      <a:pt x="38" y="296"/>
                      <a:pt x="1" y="444"/>
                    </a:cubicBezTo>
                    <a:cubicBezTo>
                      <a:pt x="149" y="444"/>
                      <a:pt x="260" y="370"/>
                      <a:pt x="445" y="333"/>
                    </a:cubicBezTo>
                    <a:cubicBezTo>
                      <a:pt x="445" y="333"/>
                      <a:pt x="297" y="185"/>
                      <a:pt x="186" y="1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9" name="Google Shape;25369;p57"/>
              <p:cNvSpPr/>
              <p:nvPr/>
            </p:nvSpPr>
            <p:spPr>
              <a:xfrm>
                <a:off x="4714850" y="285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0" name="Google Shape;25370;p57"/>
              <p:cNvSpPr/>
              <p:nvPr/>
            </p:nvSpPr>
            <p:spPr>
              <a:xfrm>
                <a:off x="4776775" y="2762300"/>
                <a:ext cx="97075" cy="201500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8060" extrusionOk="0">
                    <a:moveTo>
                      <a:pt x="2182" y="0"/>
                    </a:moveTo>
                    <a:cubicBezTo>
                      <a:pt x="1516" y="961"/>
                      <a:pt x="851" y="1812"/>
                      <a:pt x="0" y="2403"/>
                    </a:cubicBezTo>
                    <a:cubicBezTo>
                      <a:pt x="1220" y="4178"/>
                      <a:pt x="2256" y="6063"/>
                      <a:pt x="2921" y="8060"/>
                    </a:cubicBezTo>
                    <a:lnTo>
                      <a:pt x="3180" y="7616"/>
                    </a:lnTo>
                    <a:cubicBezTo>
                      <a:pt x="3660" y="6803"/>
                      <a:pt x="3882" y="5878"/>
                      <a:pt x="3624" y="4954"/>
                    </a:cubicBezTo>
                    <a:cubicBezTo>
                      <a:pt x="3106" y="4215"/>
                      <a:pt x="2810" y="3180"/>
                      <a:pt x="2699" y="1812"/>
                    </a:cubicBezTo>
                    <a:cubicBezTo>
                      <a:pt x="2625" y="1220"/>
                      <a:pt x="2440" y="629"/>
                      <a:pt x="2182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1" name="Google Shape;25371;p57"/>
              <p:cNvSpPr/>
              <p:nvPr/>
            </p:nvSpPr>
            <p:spPr>
              <a:xfrm>
                <a:off x="4608550" y="2779775"/>
                <a:ext cx="7952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407" extrusionOk="0">
                    <a:moveTo>
                      <a:pt x="1116" y="0"/>
                    </a:moveTo>
                    <a:cubicBezTo>
                      <a:pt x="728" y="0"/>
                      <a:pt x="364" y="174"/>
                      <a:pt x="1" y="669"/>
                    </a:cubicBezTo>
                    <a:cubicBezTo>
                      <a:pt x="296" y="780"/>
                      <a:pt x="592" y="965"/>
                      <a:pt x="851" y="1150"/>
                    </a:cubicBezTo>
                    <a:cubicBezTo>
                      <a:pt x="851" y="928"/>
                      <a:pt x="925" y="669"/>
                      <a:pt x="1110" y="336"/>
                    </a:cubicBezTo>
                    <a:cubicBezTo>
                      <a:pt x="1406" y="521"/>
                      <a:pt x="2034" y="410"/>
                      <a:pt x="2552" y="780"/>
                    </a:cubicBezTo>
                    <a:cubicBezTo>
                      <a:pt x="2552" y="780"/>
                      <a:pt x="2197" y="1631"/>
                      <a:pt x="1383" y="1631"/>
                    </a:cubicBezTo>
                    <a:cubicBezTo>
                      <a:pt x="1366" y="1631"/>
                      <a:pt x="1349" y="1631"/>
                      <a:pt x="1332" y="1630"/>
                    </a:cubicBezTo>
                    <a:lnTo>
                      <a:pt x="1332" y="1630"/>
                    </a:lnTo>
                    <a:cubicBezTo>
                      <a:pt x="1517" y="1852"/>
                      <a:pt x="1701" y="2148"/>
                      <a:pt x="1849" y="2407"/>
                    </a:cubicBezTo>
                    <a:cubicBezTo>
                      <a:pt x="2404" y="2037"/>
                      <a:pt x="2810" y="1445"/>
                      <a:pt x="3180" y="706"/>
                    </a:cubicBezTo>
                    <a:cubicBezTo>
                      <a:pt x="2373" y="414"/>
                      <a:pt x="1715" y="0"/>
                      <a:pt x="1116" y="0"/>
                    </a:cubicBezTo>
                    <a:close/>
                  </a:path>
                </a:pathLst>
              </a:custGeom>
              <a:solidFill>
                <a:srgbClr val="8243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2" name="Google Shape;25372;p57"/>
              <p:cNvSpPr/>
              <p:nvPr/>
            </p:nvSpPr>
            <p:spPr>
              <a:xfrm>
                <a:off x="4773075" y="296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3" name="Google Shape;25373;p57"/>
              <p:cNvSpPr/>
              <p:nvPr/>
            </p:nvSpPr>
            <p:spPr>
              <a:xfrm>
                <a:off x="4601150" y="2696675"/>
                <a:ext cx="247750" cy="410975"/>
              </a:xfrm>
              <a:custGeom>
                <a:avLst/>
                <a:gdLst/>
                <a:ahLst/>
                <a:cxnLst/>
                <a:rect l="l" t="t" r="r" b="b"/>
                <a:pathLst>
                  <a:path w="9910" h="16439" extrusionOk="0">
                    <a:moveTo>
                      <a:pt x="6434" y="0"/>
                    </a:moveTo>
                    <a:cubicBezTo>
                      <a:pt x="4216" y="703"/>
                      <a:pt x="2071" y="1664"/>
                      <a:pt x="1" y="3512"/>
                    </a:cubicBezTo>
                    <a:cubicBezTo>
                      <a:pt x="112" y="3697"/>
                      <a:pt x="186" y="3845"/>
                      <a:pt x="186" y="4030"/>
                    </a:cubicBezTo>
                    <a:cubicBezTo>
                      <a:pt x="223" y="4030"/>
                      <a:pt x="223" y="4067"/>
                      <a:pt x="297" y="4067"/>
                    </a:cubicBezTo>
                    <a:cubicBezTo>
                      <a:pt x="627" y="3579"/>
                      <a:pt x="979" y="3409"/>
                      <a:pt x="1364" y="3409"/>
                    </a:cubicBezTo>
                    <a:cubicBezTo>
                      <a:pt x="1972" y="3409"/>
                      <a:pt x="2662" y="3832"/>
                      <a:pt x="3476" y="4104"/>
                    </a:cubicBezTo>
                    <a:cubicBezTo>
                      <a:pt x="3106" y="4843"/>
                      <a:pt x="2700" y="5398"/>
                      <a:pt x="2182" y="5878"/>
                    </a:cubicBezTo>
                    <a:cubicBezTo>
                      <a:pt x="2182" y="5915"/>
                      <a:pt x="2219" y="5952"/>
                      <a:pt x="2219" y="6026"/>
                    </a:cubicBezTo>
                    <a:cubicBezTo>
                      <a:pt x="2810" y="6206"/>
                      <a:pt x="3364" y="6314"/>
                      <a:pt x="3883" y="6314"/>
                    </a:cubicBezTo>
                    <a:cubicBezTo>
                      <a:pt x="4112" y="6314"/>
                      <a:pt x="4334" y="6293"/>
                      <a:pt x="4548" y="6248"/>
                    </a:cubicBezTo>
                    <a:cubicBezTo>
                      <a:pt x="5731" y="7616"/>
                      <a:pt x="6545" y="9169"/>
                      <a:pt x="6877" y="10759"/>
                    </a:cubicBezTo>
                    <a:cubicBezTo>
                      <a:pt x="6323" y="12940"/>
                      <a:pt x="4216" y="13531"/>
                      <a:pt x="2367" y="14419"/>
                    </a:cubicBezTo>
                    <a:cubicBezTo>
                      <a:pt x="2522" y="15039"/>
                      <a:pt x="2443" y="16439"/>
                      <a:pt x="4659" y="16439"/>
                    </a:cubicBezTo>
                    <a:cubicBezTo>
                      <a:pt x="5085" y="16439"/>
                      <a:pt x="5597" y="16387"/>
                      <a:pt x="6212" y="16267"/>
                    </a:cubicBezTo>
                    <a:cubicBezTo>
                      <a:pt x="6286" y="16119"/>
                      <a:pt x="6323" y="16008"/>
                      <a:pt x="6397" y="15861"/>
                    </a:cubicBezTo>
                    <a:cubicBezTo>
                      <a:pt x="5916" y="15306"/>
                      <a:pt x="5140" y="14197"/>
                      <a:pt x="6249" y="13716"/>
                    </a:cubicBezTo>
                    <a:cubicBezTo>
                      <a:pt x="6471" y="13642"/>
                      <a:pt x="6767" y="13494"/>
                      <a:pt x="7062" y="13310"/>
                    </a:cubicBezTo>
                    <a:cubicBezTo>
                      <a:pt x="7210" y="13236"/>
                      <a:pt x="7395" y="13125"/>
                      <a:pt x="7580" y="12977"/>
                    </a:cubicBezTo>
                    <a:cubicBezTo>
                      <a:pt x="8356" y="12422"/>
                      <a:pt x="9281" y="11646"/>
                      <a:pt x="9909" y="10759"/>
                    </a:cubicBezTo>
                    <a:cubicBezTo>
                      <a:pt x="9318" y="8984"/>
                      <a:pt x="8467" y="7320"/>
                      <a:pt x="7432" y="5731"/>
                    </a:cubicBezTo>
                    <a:cubicBezTo>
                      <a:pt x="7321" y="5509"/>
                      <a:pt x="7173" y="5287"/>
                      <a:pt x="6988" y="5028"/>
                    </a:cubicBezTo>
                    <a:cubicBezTo>
                      <a:pt x="7765" y="4400"/>
                      <a:pt x="8504" y="3549"/>
                      <a:pt x="9170" y="2625"/>
                    </a:cubicBezTo>
                    <a:cubicBezTo>
                      <a:pt x="8652" y="1516"/>
                      <a:pt x="7728" y="518"/>
                      <a:pt x="6434" y="0"/>
                    </a:cubicBez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4" name="Google Shape;25374;p57"/>
              <p:cNvSpPr/>
              <p:nvPr/>
            </p:nvSpPr>
            <p:spPr>
              <a:xfrm>
                <a:off x="4559575" y="2845475"/>
                <a:ext cx="213525" cy="211675"/>
              </a:xfrm>
              <a:custGeom>
                <a:avLst/>
                <a:gdLst/>
                <a:ahLst/>
                <a:cxnLst/>
                <a:rect l="l" t="t" r="r" b="b"/>
                <a:pathLst>
                  <a:path w="8541" h="8467" extrusionOk="0">
                    <a:moveTo>
                      <a:pt x="3882" y="0"/>
                    </a:moveTo>
                    <a:cubicBezTo>
                      <a:pt x="3993" y="185"/>
                      <a:pt x="4067" y="444"/>
                      <a:pt x="4104" y="666"/>
                    </a:cubicBezTo>
                    <a:cubicBezTo>
                      <a:pt x="2736" y="666"/>
                      <a:pt x="2218" y="1923"/>
                      <a:pt x="961" y="2514"/>
                    </a:cubicBezTo>
                    <a:cubicBezTo>
                      <a:pt x="518" y="3069"/>
                      <a:pt x="0" y="3106"/>
                      <a:pt x="37" y="4400"/>
                    </a:cubicBezTo>
                    <a:cubicBezTo>
                      <a:pt x="333" y="4733"/>
                      <a:pt x="814" y="5176"/>
                      <a:pt x="1479" y="5361"/>
                    </a:cubicBezTo>
                    <a:cubicBezTo>
                      <a:pt x="1640" y="5410"/>
                      <a:pt x="1809" y="5437"/>
                      <a:pt x="1987" y="5437"/>
                    </a:cubicBezTo>
                    <a:cubicBezTo>
                      <a:pt x="2218" y="5437"/>
                      <a:pt x="2465" y="5391"/>
                      <a:pt x="2736" y="5287"/>
                    </a:cubicBezTo>
                    <a:cubicBezTo>
                      <a:pt x="4346" y="4683"/>
                      <a:pt x="4465" y="3167"/>
                      <a:pt x="5274" y="3167"/>
                    </a:cubicBezTo>
                    <a:cubicBezTo>
                      <a:pt x="5357" y="3167"/>
                      <a:pt x="5446" y="3183"/>
                      <a:pt x="5546" y="3217"/>
                    </a:cubicBezTo>
                    <a:cubicBezTo>
                      <a:pt x="6618" y="3587"/>
                      <a:pt x="7875" y="5805"/>
                      <a:pt x="6877" y="5805"/>
                    </a:cubicBezTo>
                    <a:cubicBezTo>
                      <a:pt x="6470" y="5805"/>
                      <a:pt x="5842" y="5916"/>
                      <a:pt x="5213" y="6101"/>
                    </a:cubicBezTo>
                    <a:cubicBezTo>
                      <a:pt x="4843" y="6211"/>
                      <a:pt x="4511" y="6322"/>
                      <a:pt x="4215" y="6544"/>
                    </a:cubicBezTo>
                    <a:cubicBezTo>
                      <a:pt x="3808" y="6729"/>
                      <a:pt x="3476" y="6951"/>
                      <a:pt x="3328" y="7210"/>
                    </a:cubicBezTo>
                    <a:cubicBezTo>
                      <a:pt x="2958" y="7949"/>
                      <a:pt x="3734" y="7727"/>
                      <a:pt x="3993" y="8393"/>
                    </a:cubicBezTo>
                    <a:cubicBezTo>
                      <a:pt x="3993" y="8430"/>
                      <a:pt x="3993" y="8430"/>
                      <a:pt x="4030" y="8467"/>
                    </a:cubicBezTo>
                    <a:cubicBezTo>
                      <a:pt x="5916" y="7542"/>
                      <a:pt x="8060" y="6951"/>
                      <a:pt x="8540" y="4770"/>
                    </a:cubicBezTo>
                    <a:cubicBezTo>
                      <a:pt x="8171" y="3143"/>
                      <a:pt x="7357" y="1590"/>
                      <a:pt x="6211" y="259"/>
                    </a:cubicBezTo>
                    <a:cubicBezTo>
                      <a:pt x="6014" y="280"/>
                      <a:pt x="5811" y="292"/>
                      <a:pt x="5602" y="292"/>
                    </a:cubicBezTo>
                    <a:cubicBezTo>
                      <a:pt x="5067" y="292"/>
                      <a:pt x="4494" y="213"/>
                      <a:pt x="3882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5" name="Google Shape;25375;p57"/>
              <p:cNvSpPr/>
              <p:nvPr/>
            </p:nvSpPr>
            <p:spPr>
              <a:xfrm>
                <a:off x="4596550" y="2690200"/>
                <a:ext cx="16637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3698" extrusionOk="0">
                    <a:moveTo>
                      <a:pt x="5915" y="0"/>
                    </a:moveTo>
                    <a:cubicBezTo>
                      <a:pt x="4888" y="185"/>
                      <a:pt x="3897" y="444"/>
                      <a:pt x="2998" y="444"/>
                    </a:cubicBezTo>
                    <a:cubicBezTo>
                      <a:pt x="2636" y="444"/>
                      <a:pt x="2289" y="402"/>
                      <a:pt x="1960" y="296"/>
                    </a:cubicBezTo>
                    <a:lnTo>
                      <a:pt x="1960" y="518"/>
                    </a:lnTo>
                    <a:cubicBezTo>
                      <a:pt x="1701" y="777"/>
                      <a:pt x="1479" y="962"/>
                      <a:pt x="1294" y="1146"/>
                    </a:cubicBezTo>
                    <a:cubicBezTo>
                      <a:pt x="407" y="1960"/>
                      <a:pt x="0" y="2625"/>
                      <a:pt x="111" y="3254"/>
                    </a:cubicBezTo>
                    <a:cubicBezTo>
                      <a:pt x="148" y="3439"/>
                      <a:pt x="185" y="3586"/>
                      <a:pt x="222" y="3697"/>
                    </a:cubicBezTo>
                    <a:cubicBezTo>
                      <a:pt x="2255" y="1849"/>
                      <a:pt x="4437" y="851"/>
                      <a:pt x="6655" y="185"/>
                    </a:cubicBezTo>
                    <a:cubicBezTo>
                      <a:pt x="6396" y="185"/>
                      <a:pt x="6137" y="74"/>
                      <a:pt x="5915" y="0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6" name="Google Shape;25376;p57"/>
              <p:cNvSpPr/>
              <p:nvPr/>
            </p:nvSpPr>
            <p:spPr>
              <a:xfrm>
                <a:off x="4971800" y="2636600"/>
                <a:ext cx="229225" cy="318875"/>
              </a:xfrm>
              <a:custGeom>
                <a:avLst/>
                <a:gdLst/>
                <a:ahLst/>
                <a:cxnLst/>
                <a:rect l="l" t="t" r="r" b="b"/>
                <a:pathLst>
                  <a:path w="9169" h="12755" extrusionOk="0">
                    <a:moveTo>
                      <a:pt x="0" y="0"/>
                    </a:moveTo>
                    <a:cubicBezTo>
                      <a:pt x="1183" y="1590"/>
                      <a:pt x="1553" y="3697"/>
                      <a:pt x="1775" y="5841"/>
                    </a:cubicBezTo>
                    <a:cubicBezTo>
                      <a:pt x="1997" y="8171"/>
                      <a:pt x="3808" y="10389"/>
                      <a:pt x="6100" y="11683"/>
                    </a:cubicBezTo>
                    <a:cubicBezTo>
                      <a:pt x="7099" y="12200"/>
                      <a:pt x="8097" y="12607"/>
                      <a:pt x="9169" y="12755"/>
                    </a:cubicBezTo>
                    <a:cubicBezTo>
                      <a:pt x="8023" y="12348"/>
                      <a:pt x="7283" y="11831"/>
                      <a:pt x="6803" y="11091"/>
                    </a:cubicBezTo>
                    <a:cubicBezTo>
                      <a:pt x="6211" y="10167"/>
                      <a:pt x="5989" y="8836"/>
                      <a:pt x="5694" y="6803"/>
                    </a:cubicBezTo>
                    <a:cubicBezTo>
                      <a:pt x="5620" y="6211"/>
                      <a:pt x="5509" y="5583"/>
                      <a:pt x="5361" y="5028"/>
                    </a:cubicBezTo>
                    <a:cubicBezTo>
                      <a:pt x="4732" y="2181"/>
                      <a:pt x="3328" y="0"/>
                      <a:pt x="0" y="0"/>
                    </a:cubicBezTo>
                    <a:close/>
                  </a:path>
                </a:pathLst>
              </a:custGeom>
              <a:solidFill>
                <a:srgbClr val="9E53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7" name="Google Shape;25377;p57"/>
              <p:cNvSpPr/>
              <p:nvPr/>
            </p:nvSpPr>
            <p:spPr>
              <a:xfrm>
                <a:off x="4715775" y="2508425"/>
                <a:ext cx="508375" cy="334300"/>
              </a:xfrm>
              <a:custGeom>
                <a:avLst/>
                <a:gdLst/>
                <a:ahLst/>
                <a:cxnLst/>
                <a:rect l="l" t="t" r="r" b="b"/>
                <a:pathLst>
                  <a:path w="20335" h="13372" extrusionOk="0">
                    <a:moveTo>
                      <a:pt x="5428" y="1"/>
                    </a:moveTo>
                    <a:cubicBezTo>
                      <a:pt x="3506" y="1"/>
                      <a:pt x="1877" y="949"/>
                      <a:pt x="814" y="2169"/>
                    </a:cubicBezTo>
                    <a:cubicBezTo>
                      <a:pt x="518" y="2576"/>
                      <a:pt x="222" y="3020"/>
                      <a:pt x="0" y="3463"/>
                    </a:cubicBezTo>
                    <a:cubicBezTo>
                      <a:pt x="962" y="2946"/>
                      <a:pt x="2219" y="2650"/>
                      <a:pt x="3882" y="2650"/>
                    </a:cubicBezTo>
                    <a:cubicBezTo>
                      <a:pt x="7136" y="2650"/>
                      <a:pt x="9058" y="3611"/>
                      <a:pt x="10204" y="5127"/>
                    </a:cubicBezTo>
                    <a:cubicBezTo>
                      <a:pt x="13532" y="5127"/>
                      <a:pt x="14936" y="7308"/>
                      <a:pt x="15565" y="10155"/>
                    </a:cubicBezTo>
                    <a:cubicBezTo>
                      <a:pt x="17450" y="10673"/>
                      <a:pt x="18818" y="12004"/>
                      <a:pt x="20334" y="13371"/>
                    </a:cubicBezTo>
                    <a:cubicBezTo>
                      <a:pt x="18549" y="3498"/>
                      <a:pt x="11756" y="2643"/>
                      <a:pt x="11041" y="2643"/>
                    </a:cubicBezTo>
                    <a:cubicBezTo>
                      <a:pt x="11002" y="2643"/>
                      <a:pt x="10981" y="2646"/>
                      <a:pt x="10981" y="2650"/>
                    </a:cubicBezTo>
                    <a:cubicBezTo>
                      <a:pt x="9028" y="731"/>
                      <a:pt x="7115" y="1"/>
                      <a:pt x="5428" y="1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8" name="Google Shape;25378;p57"/>
              <p:cNvSpPr/>
              <p:nvPr/>
            </p:nvSpPr>
            <p:spPr>
              <a:xfrm>
                <a:off x="4579900" y="2552950"/>
                <a:ext cx="158075" cy="1659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6637" extrusionOk="0">
                    <a:moveTo>
                      <a:pt x="4727" y="1"/>
                    </a:moveTo>
                    <a:cubicBezTo>
                      <a:pt x="1770" y="1"/>
                      <a:pt x="0" y="3792"/>
                      <a:pt x="1960" y="6636"/>
                    </a:cubicBezTo>
                    <a:cubicBezTo>
                      <a:pt x="2145" y="6452"/>
                      <a:pt x="2367" y="6267"/>
                      <a:pt x="2626" y="6045"/>
                    </a:cubicBezTo>
                    <a:lnTo>
                      <a:pt x="2626" y="5786"/>
                    </a:lnTo>
                    <a:cubicBezTo>
                      <a:pt x="2699" y="5047"/>
                      <a:pt x="3106" y="2828"/>
                      <a:pt x="5472" y="1645"/>
                    </a:cubicBezTo>
                    <a:cubicBezTo>
                      <a:pt x="5657" y="1165"/>
                      <a:pt x="5990" y="758"/>
                      <a:pt x="6323" y="351"/>
                    </a:cubicBezTo>
                    <a:cubicBezTo>
                      <a:pt x="5765" y="110"/>
                      <a:pt x="5229" y="1"/>
                      <a:pt x="4727" y="1"/>
                    </a:cubicBezTo>
                    <a:close/>
                  </a:path>
                </a:pathLst>
              </a:custGeom>
              <a:solidFill>
                <a:srgbClr val="9E53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9" name="Google Shape;25379;p57"/>
              <p:cNvSpPr/>
              <p:nvPr/>
            </p:nvSpPr>
            <p:spPr>
              <a:xfrm>
                <a:off x="4644600" y="2573725"/>
                <a:ext cx="479725" cy="354950"/>
              </a:xfrm>
              <a:custGeom>
                <a:avLst/>
                <a:gdLst/>
                <a:ahLst/>
                <a:cxnLst/>
                <a:rect l="l" t="t" r="r" b="b"/>
                <a:pathLst>
                  <a:path w="19189" h="14198" extrusionOk="0">
                    <a:moveTo>
                      <a:pt x="6766" y="1"/>
                    </a:moveTo>
                    <a:cubicBezTo>
                      <a:pt x="5103" y="1"/>
                      <a:pt x="3846" y="334"/>
                      <a:pt x="2884" y="851"/>
                    </a:cubicBezTo>
                    <a:cubicBezTo>
                      <a:pt x="518" y="2034"/>
                      <a:pt x="111" y="4253"/>
                      <a:pt x="1" y="4992"/>
                    </a:cubicBezTo>
                    <a:cubicBezTo>
                      <a:pt x="344" y="5110"/>
                      <a:pt x="704" y="5157"/>
                      <a:pt x="1076" y="5157"/>
                    </a:cubicBezTo>
                    <a:cubicBezTo>
                      <a:pt x="1985" y="5157"/>
                      <a:pt x="2970" y="4880"/>
                      <a:pt x="3993" y="4696"/>
                    </a:cubicBezTo>
                    <a:cubicBezTo>
                      <a:pt x="4537" y="4609"/>
                      <a:pt x="5097" y="4529"/>
                      <a:pt x="5647" y="4529"/>
                    </a:cubicBezTo>
                    <a:cubicBezTo>
                      <a:pt x="6255" y="4529"/>
                      <a:pt x="6851" y="4627"/>
                      <a:pt x="7395" y="4918"/>
                    </a:cubicBezTo>
                    <a:cubicBezTo>
                      <a:pt x="8079" y="3864"/>
                      <a:pt x="9040" y="3439"/>
                      <a:pt x="9876" y="3439"/>
                    </a:cubicBezTo>
                    <a:cubicBezTo>
                      <a:pt x="10713" y="3439"/>
                      <a:pt x="11425" y="3864"/>
                      <a:pt x="11609" y="4511"/>
                    </a:cubicBezTo>
                    <a:cubicBezTo>
                      <a:pt x="11831" y="5251"/>
                      <a:pt x="11535" y="5990"/>
                      <a:pt x="10981" y="6434"/>
                    </a:cubicBezTo>
                    <a:cubicBezTo>
                      <a:pt x="11129" y="8837"/>
                      <a:pt x="12275" y="12682"/>
                      <a:pt x="19188" y="14198"/>
                    </a:cubicBezTo>
                    <a:cubicBezTo>
                      <a:pt x="16933" y="12904"/>
                      <a:pt x="15085" y="10686"/>
                      <a:pt x="14863" y="8356"/>
                    </a:cubicBezTo>
                    <a:cubicBezTo>
                      <a:pt x="14641" y="6175"/>
                      <a:pt x="14271" y="4031"/>
                      <a:pt x="13088" y="2515"/>
                    </a:cubicBezTo>
                    <a:cubicBezTo>
                      <a:pt x="11979" y="999"/>
                      <a:pt x="10057" y="1"/>
                      <a:pt x="6766" y="1"/>
                    </a:cubicBezTo>
                    <a:close/>
                  </a:path>
                </a:pathLst>
              </a:custGeom>
              <a:solidFill>
                <a:srgbClr val="8243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0" name="Google Shape;25380;p57"/>
              <p:cNvSpPr/>
              <p:nvPr/>
            </p:nvSpPr>
            <p:spPr>
              <a:xfrm>
                <a:off x="4743500" y="2684200"/>
                <a:ext cx="268050" cy="237325"/>
              </a:xfrm>
              <a:custGeom>
                <a:avLst/>
                <a:gdLst/>
                <a:ahLst/>
                <a:cxnLst/>
                <a:rect l="l" t="t" r="r" b="b"/>
                <a:pathLst>
                  <a:path w="10722" h="9493" extrusionOk="0">
                    <a:moveTo>
                      <a:pt x="1531" y="0"/>
                    </a:moveTo>
                    <a:cubicBezTo>
                      <a:pt x="1030" y="0"/>
                      <a:pt x="519" y="69"/>
                      <a:pt x="0" y="166"/>
                    </a:cubicBezTo>
                    <a:cubicBezTo>
                      <a:pt x="2477" y="832"/>
                      <a:pt x="3771" y="3050"/>
                      <a:pt x="3956" y="4899"/>
                    </a:cubicBezTo>
                    <a:cubicBezTo>
                      <a:pt x="4104" y="6267"/>
                      <a:pt x="4400" y="7302"/>
                      <a:pt x="4955" y="8004"/>
                    </a:cubicBezTo>
                    <a:cubicBezTo>
                      <a:pt x="5583" y="8854"/>
                      <a:pt x="6618" y="9298"/>
                      <a:pt x="8171" y="9409"/>
                    </a:cubicBezTo>
                    <a:cubicBezTo>
                      <a:pt x="8522" y="9464"/>
                      <a:pt x="8920" y="9492"/>
                      <a:pt x="9349" y="9492"/>
                    </a:cubicBezTo>
                    <a:cubicBezTo>
                      <a:pt x="9779" y="9492"/>
                      <a:pt x="10241" y="9464"/>
                      <a:pt x="10722" y="9409"/>
                    </a:cubicBezTo>
                    <a:cubicBezTo>
                      <a:pt x="5990" y="7819"/>
                      <a:pt x="6618" y="5083"/>
                      <a:pt x="5287" y="2569"/>
                    </a:cubicBezTo>
                    <a:cubicBezTo>
                      <a:pt x="5102" y="2163"/>
                      <a:pt x="4881" y="1756"/>
                      <a:pt x="4548" y="1386"/>
                    </a:cubicBezTo>
                    <a:cubicBezTo>
                      <a:pt x="4511" y="1275"/>
                      <a:pt x="4437" y="1202"/>
                      <a:pt x="4363" y="1165"/>
                    </a:cubicBezTo>
                    <a:cubicBezTo>
                      <a:pt x="4067" y="832"/>
                      <a:pt x="3734" y="610"/>
                      <a:pt x="3402" y="425"/>
                    </a:cubicBezTo>
                    <a:cubicBezTo>
                      <a:pt x="2799" y="114"/>
                      <a:pt x="2174" y="0"/>
                      <a:pt x="1531" y="0"/>
                    </a:cubicBezTo>
                    <a:close/>
                  </a:path>
                </a:pathLst>
              </a:custGeom>
              <a:solidFill>
                <a:srgbClr val="8243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1" name="Google Shape;25381;p57"/>
              <p:cNvSpPr/>
              <p:nvPr/>
            </p:nvSpPr>
            <p:spPr>
              <a:xfrm>
                <a:off x="5104875" y="2761375"/>
                <a:ext cx="330925" cy="179450"/>
              </a:xfrm>
              <a:custGeom>
                <a:avLst/>
                <a:gdLst/>
                <a:ahLst/>
                <a:cxnLst/>
                <a:rect l="l" t="t" r="r" b="b"/>
                <a:pathLst>
                  <a:path w="13237" h="71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9" y="555"/>
                      <a:pt x="223" y="1146"/>
                      <a:pt x="334" y="1775"/>
                    </a:cubicBezTo>
                    <a:cubicBezTo>
                      <a:pt x="593" y="3845"/>
                      <a:pt x="851" y="5176"/>
                      <a:pt x="1443" y="6100"/>
                    </a:cubicBezTo>
                    <a:cubicBezTo>
                      <a:pt x="3439" y="6803"/>
                      <a:pt x="5657" y="7135"/>
                      <a:pt x="7876" y="7172"/>
                    </a:cubicBezTo>
                    <a:cubicBezTo>
                      <a:pt x="8064" y="7176"/>
                      <a:pt x="8253" y="7178"/>
                      <a:pt x="8442" y="7178"/>
                    </a:cubicBezTo>
                    <a:cubicBezTo>
                      <a:pt x="10100" y="7178"/>
                      <a:pt x="11743" y="7035"/>
                      <a:pt x="13236" y="6803"/>
                    </a:cubicBezTo>
                    <a:lnTo>
                      <a:pt x="13236" y="6803"/>
                    </a:lnTo>
                    <a:cubicBezTo>
                      <a:pt x="13195" y="6803"/>
                      <a:pt x="13154" y="6803"/>
                      <a:pt x="13114" y="6803"/>
                    </a:cubicBezTo>
                    <a:cubicBezTo>
                      <a:pt x="9014" y="6803"/>
                      <a:pt x="6747" y="4973"/>
                      <a:pt x="4770" y="3180"/>
                    </a:cubicBezTo>
                    <a:cubicBezTo>
                      <a:pt x="3254" y="1812"/>
                      <a:pt x="1886" y="444"/>
                      <a:pt x="1" y="0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2" name="Google Shape;25382;p57"/>
              <p:cNvSpPr/>
              <p:nvPr/>
            </p:nvSpPr>
            <p:spPr>
              <a:xfrm>
                <a:off x="5140925" y="2914800"/>
                <a:ext cx="16085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7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44" y="740"/>
                      <a:pt x="1184" y="1257"/>
                      <a:pt x="2367" y="1664"/>
                    </a:cubicBezTo>
                    <a:cubicBezTo>
                      <a:pt x="2749" y="1730"/>
                      <a:pt x="3146" y="1767"/>
                      <a:pt x="3545" y="1767"/>
                    </a:cubicBezTo>
                    <a:cubicBezTo>
                      <a:pt x="4033" y="1767"/>
                      <a:pt x="4524" y="1712"/>
                      <a:pt x="4992" y="1590"/>
                    </a:cubicBezTo>
                    <a:cubicBezTo>
                      <a:pt x="5509" y="1368"/>
                      <a:pt x="5953" y="1183"/>
                      <a:pt x="6434" y="1035"/>
                    </a:cubicBezTo>
                    <a:cubicBezTo>
                      <a:pt x="4215" y="998"/>
                      <a:pt x="1997" y="666"/>
                      <a:pt x="1" y="0"/>
                    </a:cubicBezTo>
                    <a:close/>
                  </a:path>
                </a:pathLst>
              </a:custGeom>
              <a:solidFill>
                <a:srgbClr val="693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3" name="Google Shape;25383;p57"/>
              <p:cNvSpPr/>
              <p:nvPr/>
            </p:nvSpPr>
            <p:spPr>
              <a:xfrm>
                <a:off x="4877525" y="2734550"/>
                <a:ext cx="388200" cy="256050"/>
              </a:xfrm>
              <a:custGeom>
                <a:avLst/>
                <a:gdLst/>
                <a:ahLst/>
                <a:cxnLst/>
                <a:rect l="l" t="t" r="r" b="b"/>
                <a:pathLst>
                  <a:path w="15528" h="10242" extrusionOk="0">
                    <a:moveTo>
                      <a:pt x="1590" y="1"/>
                    </a:moveTo>
                    <a:cubicBezTo>
                      <a:pt x="1183" y="334"/>
                      <a:pt x="629" y="555"/>
                      <a:pt x="0" y="555"/>
                    </a:cubicBezTo>
                    <a:cubicBezTo>
                      <a:pt x="1183" y="3032"/>
                      <a:pt x="629" y="5731"/>
                      <a:pt x="5361" y="7395"/>
                    </a:cubicBezTo>
                    <a:cubicBezTo>
                      <a:pt x="5731" y="7543"/>
                      <a:pt x="6137" y="7691"/>
                      <a:pt x="6544" y="7765"/>
                    </a:cubicBezTo>
                    <a:cubicBezTo>
                      <a:pt x="6544" y="7765"/>
                      <a:pt x="11054" y="8430"/>
                      <a:pt x="11868" y="10242"/>
                    </a:cubicBezTo>
                    <a:cubicBezTo>
                      <a:pt x="13125" y="9724"/>
                      <a:pt x="14382" y="9207"/>
                      <a:pt x="15528" y="8763"/>
                    </a:cubicBezTo>
                    <a:lnTo>
                      <a:pt x="15528" y="8763"/>
                    </a:lnTo>
                    <a:cubicBezTo>
                      <a:pt x="15033" y="8871"/>
                      <a:pt x="14512" y="8928"/>
                      <a:pt x="13996" y="8928"/>
                    </a:cubicBezTo>
                    <a:cubicBezTo>
                      <a:pt x="13626" y="8928"/>
                      <a:pt x="13258" y="8899"/>
                      <a:pt x="12903" y="8837"/>
                    </a:cubicBezTo>
                    <a:cubicBezTo>
                      <a:pt x="11831" y="8689"/>
                      <a:pt x="10796" y="8319"/>
                      <a:pt x="9834" y="7765"/>
                    </a:cubicBezTo>
                    <a:cubicBezTo>
                      <a:pt x="2884" y="6249"/>
                      <a:pt x="1738" y="2404"/>
                      <a:pt x="1590" y="1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4" name="Google Shape;25384;p57"/>
              <p:cNvSpPr/>
              <p:nvPr/>
            </p:nvSpPr>
            <p:spPr>
              <a:xfrm>
                <a:off x="4946825" y="2919425"/>
                <a:ext cx="227400" cy="105350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4214" extrusionOk="0">
                    <a:moveTo>
                      <a:pt x="2552" y="0"/>
                    </a:moveTo>
                    <a:cubicBezTo>
                      <a:pt x="2053" y="37"/>
                      <a:pt x="1600" y="55"/>
                      <a:pt x="1179" y="55"/>
                    </a:cubicBezTo>
                    <a:cubicBezTo>
                      <a:pt x="759" y="55"/>
                      <a:pt x="371" y="37"/>
                      <a:pt x="1" y="0"/>
                    </a:cubicBezTo>
                    <a:lnTo>
                      <a:pt x="1" y="0"/>
                    </a:lnTo>
                    <a:cubicBezTo>
                      <a:pt x="519" y="887"/>
                      <a:pt x="519" y="1849"/>
                      <a:pt x="223" y="2847"/>
                    </a:cubicBezTo>
                    <a:cubicBezTo>
                      <a:pt x="969" y="3836"/>
                      <a:pt x="2091" y="4213"/>
                      <a:pt x="3413" y="4213"/>
                    </a:cubicBezTo>
                    <a:cubicBezTo>
                      <a:pt x="5105" y="4213"/>
                      <a:pt x="7124" y="3594"/>
                      <a:pt x="9096" y="2847"/>
                    </a:cubicBezTo>
                    <a:cubicBezTo>
                      <a:pt x="8282" y="1035"/>
                      <a:pt x="3772" y="370"/>
                      <a:pt x="3772" y="370"/>
                    </a:cubicBezTo>
                    <a:cubicBezTo>
                      <a:pt x="3365" y="296"/>
                      <a:pt x="2959" y="148"/>
                      <a:pt x="2552" y="0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5" name="Google Shape;25385;p57"/>
              <p:cNvSpPr/>
              <p:nvPr/>
            </p:nvSpPr>
            <p:spPr>
              <a:xfrm>
                <a:off x="4817450" y="2883375"/>
                <a:ext cx="143275" cy="549025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21961" extrusionOk="0">
                    <a:moveTo>
                      <a:pt x="2033" y="0"/>
                    </a:moveTo>
                    <a:lnTo>
                      <a:pt x="1960" y="74"/>
                    </a:lnTo>
                    <a:cubicBezTo>
                      <a:pt x="2218" y="1035"/>
                      <a:pt x="2033" y="1960"/>
                      <a:pt x="1516" y="2773"/>
                    </a:cubicBezTo>
                    <a:cubicBezTo>
                      <a:pt x="37" y="5472"/>
                      <a:pt x="0" y="9908"/>
                      <a:pt x="2033" y="14382"/>
                    </a:cubicBezTo>
                    <a:cubicBezTo>
                      <a:pt x="2144" y="14715"/>
                      <a:pt x="2329" y="15047"/>
                      <a:pt x="2477" y="15380"/>
                    </a:cubicBezTo>
                    <a:cubicBezTo>
                      <a:pt x="3032" y="16600"/>
                      <a:pt x="3364" y="17635"/>
                      <a:pt x="3549" y="18449"/>
                    </a:cubicBezTo>
                    <a:cubicBezTo>
                      <a:pt x="3949" y="20447"/>
                      <a:pt x="3508" y="21515"/>
                      <a:pt x="3282" y="21870"/>
                    </a:cubicBezTo>
                    <a:lnTo>
                      <a:pt x="3282" y="21870"/>
                    </a:lnTo>
                    <a:cubicBezTo>
                      <a:pt x="4345" y="20361"/>
                      <a:pt x="4814" y="18298"/>
                      <a:pt x="5176" y="16341"/>
                    </a:cubicBezTo>
                    <a:cubicBezTo>
                      <a:pt x="998" y="11535"/>
                      <a:pt x="4584" y="7616"/>
                      <a:pt x="5435" y="4326"/>
                    </a:cubicBezTo>
                    <a:cubicBezTo>
                      <a:pt x="5694" y="3291"/>
                      <a:pt x="5731" y="2366"/>
                      <a:pt x="5250" y="1442"/>
                    </a:cubicBezTo>
                    <a:cubicBezTo>
                      <a:pt x="3697" y="1331"/>
                      <a:pt x="2662" y="887"/>
                      <a:pt x="2033" y="0"/>
                    </a:cubicBezTo>
                    <a:close/>
                    <a:moveTo>
                      <a:pt x="3282" y="21870"/>
                    </a:moveTo>
                    <a:lnTo>
                      <a:pt x="3282" y="21870"/>
                    </a:lnTo>
                    <a:cubicBezTo>
                      <a:pt x="3260" y="21900"/>
                      <a:pt x="3239" y="21931"/>
                      <a:pt x="3217" y="21961"/>
                    </a:cubicBezTo>
                    <a:cubicBezTo>
                      <a:pt x="3235" y="21939"/>
                      <a:pt x="3257" y="21909"/>
                      <a:pt x="3282" y="21870"/>
                    </a:cubicBezTo>
                    <a:close/>
                  </a:path>
                </a:pathLst>
              </a:custGeom>
              <a:solidFill>
                <a:srgbClr val="4F2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6" name="Google Shape;25386;p57"/>
              <p:cNvSpPr/>
              <p:nvPr/>
            </p:nvSpPr>
            <p:spPr>
              <a:xfrm>
                <a:off x="4844250" y="2954525"/>
                <a:ext cx="422400" cy="3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6" h="13496" extrusionOk="0">
                    <a:moveTo>
                      <a:pt x="16896" y="1"/>
                    </a:moveTo>
                    <a:cubicBezTo>
                      <a:pt x="15750" y="408"/>
                      <a:pt x="14493" y="962"/>
                      <a:pt x="13310" y="1480"/>
                    </a:cubicBezTo>
                    <a:cubicBezTo>
                      <a:pt x="11296" y="2227"/>
                      <a:pt x="9271" y="2846"/>
                      <a:pt x="7587" y="2846"/>
                    </a:cubicBezTo>
                    <a:cubicBezTo>
                      <a:pt x="6272" y="2846"/>
                      <a:pt x="5166" y="2469"/>
                      <a:pt x="4437" y="1480"/>
                    </a:cubicBezTo>
                    <a:cubicBezTo>
                      <a:pt x="3549" y="4733"/>
                      <a:pt x="0" y="8689"/>
                      <a:pt x="4141" y="13495"/>
                    </a:cubicBezTo>
                    <a:cubicBezTo>
                      <a:pt x="4178" y="13199"/>
                      <a:pt x="4252" y="12904"/>
                      <a:pt x="4289" y="12608"/>
                    </a:cubicBezTo>
                    <a:cubicBezTo>
                      <a:pt x="2810" y="8874"/>
                      <a:pt x="3919" y="5990"/>
                      <a:pt x="8171" y="4881"/>
                    </a:cubicBezTo>
                    <a:cubicBezTo>
                      <a:pt x="12422" y="3772"/>
                      <a:pt x="14530" y="2737"/>
                      <a:pt x="16896" y="1"/>
                    </a:cubicBezTo>
                    <a:close/>
                  </a:path>
                </a:pathLst>
              </a:custGeom>
              <a:solidFill>
                <a:srgbClr val="693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7" name="Google Shape;25387;p57"/>
              <p:cNvSpPr/>
              <p:nvPr/>
            </p:nvSpPr>
            <p:spPr>
              <a:xfrm>
                <a:off x="6090150" y="3193925"/>
                <a:ext cx="170100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6804" h="7691" extrusionOk="0">
                    <a:moveTo>
                      <a:pt x="297" y="0"/>
                    </a:moveTo>
                    <a:cubicBezTo>
                      <a:pt x="75" y="296"/>
                      <a:pt x="1" y="777"/>
                      <a:pt x="1" y="1331"/>
                    </a:cubicBezTo>
                    <a:cubicBezTo>
                      <a:pt x="1036" y="5953"/>
                      <a:pt x="5990" y="3032"/>
                      <a:pt x="5990" y="7690"/>
                    </a:cubicBezTo>
                    <a:cubicBezTo>
                      <a:pt x="6803" y="4880"/>
                      <a:pt x="5435" y="3476"/>
                      <a:pt x="3217" y="2699"/>
                    </a:cubicBezTo>
                    <a:cubicBezTo>
                      <a:pt x="2330" y="2403"/>
                      <a:pt x="1664" y="2145"/>
                      <a:pt x="1258" y="1886"/>
                    </a:cubicBezTo>
                    <a:cubicBezTo>
                      <a:pt x="555" y="1479"/>
                      <a:pt x="297" y="888"/>
                      <a:pt x="297" y="0"/>
                    </a:cubicBezTo>
                    <a:close/>
                  </a:path>
                </a:pathLst>
              </a:custGeom>
              <a:solidFill>
                <a:srgbClr val="693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8" name="Google Shape;25388;p57"/>
              <p:cNvSpPr/>
              <p:nvPr/>
            </p:nvSpPr>
            <p:spPr>
              <a:xfrm>
                <a:off x="5885900" y="3167125"/>
                <a:ext cx="352175" cy="299600"/>
              </a:xfrm>
              <a:custGeom>
                <a:avLst/>
                <a:gdLst/>
                <a:ahLst/>
                <a:cxnLst/>
                <a:rect l="l" t="t" r="r" b="b"/>
                <a:pathLst>
                  <a:path w="14087" h="11984" extrusionOk="0">
                    <a:moveTo>
                      <a:pt x="0" y="0"/>
                    </a:moveTo>
                    <a:cubicBezTo>
                      <a:pt x="222" y="703"/>
                      <a:pt x="370" y="1368"/>
                      <a:pt x="518" y="2181"/>
                    </a:cubicBezTo>
                    <a:cubicBezTo>
                      <a:pt x="592" y="2995"/>
                      <a:pt x="777" y="3734"/>
                      <a:pt x="924" y="4437"/>
                    </a:cubicBezTo>
                    <a:cubicBezTo>
                      <a:pt x="1072" y="4659"/>
                      <a:pt x="3328" y="7986"/>
                      <a:pt x="7320" y="10611"/>
                    </a:cubicBezTo>
                    <a:cubicBezTo>
                      <a:pt x="8754" y="11575"/>
                      <a:pt x="9917" y="11984"/>
                      <a:pt x="10857" y="11984"/>
                    </a:cubicBezTo>
                    <a:cubicBezTo>
                      <a:pt x="12583" y="11984"/>
                      <a:pt x="13559" y="10605"/>
                      <a:pt x="14086" y="8762"/>
                    </a:cubicBezTo>
                    <a:cubicBezTo>
                      <a:pt x="14086" y="4104"/>
                      <a:pt x="9206" y="7025"/>
                      <a:pt x="8134" y="2403"/>
                    </a:cubicBezTo>
                    <a:lnTo>
                      <a:pt x="8134" y="2403"/>
                    </a:lnTo>
                    <a:cubicBezTo>
                      <a:pt x="8171" y="3032"/>
                      <a:pt x="8319" y="3882"/>
                      <a:pt x="8540" y="4659"/>
                    </a:cubicBezTo>
                    <a:cubicBezTo>
                      <a:pt x="9206" y="6877"/>
                      <a:pt x="12866" y="6026"/>
                      <a:pt x="13236" y="8023"/>
                    </a:cubicBezTo>
                    <a:cubicBezTo>
                      <a:pt x="13527" y="9567"/>
                      <a:pt x="12578" y="10928"/>
                      <a:pt x="10877" y="10928"/>
                    </a:cubicBezTo>
                    <a:cubicBezTo>
                      <a:pt x="10421" y="10928"/>
                      <a:pt x="9910" y="10830"/>
                      <a:pt x="9354" y="10611"/>
                    </a:cubicBezTo>
                    <a:cubicBezTo>
                      <a:pt x="6655" y="9613"/>
                      <a:pt x="1664" y="3586"/>
                      <a:pt x="0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9" name="Google Shape;25389;p57"/>
              <p:cNvSpPr/>
              <p:nvPr/>
            </p:nvSpPr>
            <p:spPr>
              <a:xfrm>
                <a:off x="6096625" y="3167125"/>
                <a:ext cx="113700" cy="73025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921" extrusionOk="0">
                    <a:moveTo>
                      <a:pt x="4067" y="0"/>
                    </a:moveTo>
                    <a:cubicBezTo>
                      <a:pt x="3925" y="977"/>
                      <a:pt x="3626" y="1326"/>
                      <a:pt x="3084" y="1326"/>
                    </a:cubicBezTo>
                    <a:cubicBezTo>
                      <a:pt x="2641" y="1326"/>
                      <a:pt x="2035" y="1093"/>
                      <a:pt x="1221" y="777"/>
                    </a:cubicBezTo>
                    <a:cubicBezTo>
                      <a:pt x="1023" y="715"/>
                      <a:pt x="847" y="686"/>
                      <a:pt x="691" y="686"/>
                    </a:cubicBezTo>
                    <a:cubicBezTo>
                      <a:pt x="378" y="686"/>
                      <a:pt x="148" y="801"/>
                      <a:pt x="1" y="998"/>
                    </a:cubicBezTo>
                    <a:cubicBezTo>
                      <a:pt x="1" y="1997"/>
                      <a:pt x="259" y="2477"/>
                      <a:pt x="962" y="2921"/>
                    </a:cubicBezTo>
                    <a:cubicBezTo>
                      <a:pt x="845" y="2102"/>
                      <a:pt x="1276" y="1964"/>
                      <a:pt x="1937" y="1964"/>
                    </a:cubicBezTo>
                    <a:cubicBezTo>
                      <a:pt x="2271" y="1964"/>
                      <a:pt x="2663" y="1999"/>
                      <a:pt x="3072" y="1999"/>
                    </a:cubicBezTo>
                    <a:cubicBezTo>
                      <a:pt x="3133" y="1999"/>
                      <a:pt x="3193" y="1998"/>
                      <a:pt x="3254" y="1997"/>
                    </a:cubicBezTo>
                    <a:cubicBezTo>
                      <a:pt x="4548" y="1923"/>
                      <a:pt x="4067" y="1"/>
                      <a:pt x="4067" y="0"/>
                    </a:cubicBezTo>
                    <a:close/>
                  </a:path>
                </a:pathLst>
              </a:custGeom>
              <a:solidFill>
                <a:srgbClr val="472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0" name="Google Shape;25390;p57"/>
              <p:cNvSpPr/>
              <p:nvPr/>
            </p:nvSpPr>
            <p:spPr>
              <a:xfrm>
                <a:off x="4554000" y="2924425"/>
                <a:ext cx="1502900" cy="847700"/>
              </a:xfrm>
              <a:custGeom>
                <a:avLst/>
                <a:gdLst/>
                <a:ahLst/>
                <a:cxnLst/>
                <a:rect l="l" t="t" r="r" b="b"/>
                <a:pathLst>
                  <a:path w="60116" h="33908" extrusionOk="0">
                    <a:moveTo>
                      <a:pt x="39332" y="0"/>
                    </a:moveTo>
                    <a:cubicBezTo>
                      <a:pt x="38259" y="0"/>
                      <a:pt x="37159" y="97"/>
                      <a:pt x="36085" y="281"/>
                    </a:cubicBezTo>
                    <a:cubicBezTo>
                      <a:pt x="35863" y="318"/>
                      <a:pt x="35567" y="355"/>
                      <a:pt x="35308" y="429"/>
                    </a:cubicBezTo>
                    <a:cubicBezTo>
                      <a:pt x="33879" y="611"/>
                      <a:pt x="32424" y="744"/>
                      <a:pt x="30923" y="744"/>
                    </a:cubicBezTo>
                    <a:cubicBezTo>
                      <a:pt x="30600" y="744"/>
                      <a:pt x="30275" y="737"/>
                      <a:pt x="29948" y="724"/>
                    </a:cubicBezTo>
                    <a:cubicBezTo>
                      <a:pt x="29467" y="909"/>
                      <a:pt x="29023" y="1094"/>
                      <a:pt x="28506" y="1279"/>
                    </a:cubicBezTo>
                    <a:cubicBezTo>
                      <a:pt x="26140" y="4015"/>
                      <a:pt x="24032" y="5087"/>
                      <a:pt x="19781" y="6196"/>
                    </a:cubicBezTo>
                    <a:cubicBezTo>
                      <a:pt x="15529" y="7268"/>
                      <a:pt x="14420" y="10152"/>
                      <a:pt x="15899" y="13923"/>
                    </a:cubicBezTo>
                    <a:cubicBezTo>
                      <a:pt x="15825" y="14182"/>
                      <a:pt x="15788" y="14514"/>
                      <a:pt x="15751" y="14773"/>
                    </a:cubicBezTo>
                    <a:cubicBezTo>
                      <a:pt x="15381" y="16770"/>
                      <a:pt x="14901" y="18914"/>
                      <a:pt x="13792" y="20430"/>
                    </a:cubicBezTo>
                    <a:cubicBezTo>
                      <a:pt x="13792" y="20430"/>
                      <a:pt x="13792" y="20467"/>
                      <a:pt x="13755" y="20467"/>
                    </a:cubicBezTo>
                    <a:cubicBezTo>
                      <a:pt x="13681" y="20615"/>
                      <a:pt x="13533" y="20688"/>
                      <a:pt x="13422" y="20836"/>
                    </a:cubicBezTo>
                    <a:cubicBezTo>
                      <a:pt x="13237" y="20984"/>
                      <a:pt x="13126" y="21132"/>
                      <a:pt x="12978" y="21243"/>
                    </a:cubicBezTo>
                    <a:cubicBezTo>
                      <a:pt x="12571" y="21576"/>
                      <a:pt x="12202" y="21909"/>
                      <a:pt x="11869" y="22278"/>
                    </a:cubicBezTo>
                    <a:cubicBezTo>
                      <a:pt x="10908" y="23350"/>
                      <a:pt x="10094" y="24460"/>
                      <a:pt x="9318" y="25458"/>
                    </a:cubicBezTo>
                    <a:cubicBezTo>
                      <a:pt x="8024" y="27121"/>
                      <a:pt x="6767" y="28452"/>
                      <a:pt x="4734" y="28452"/>
                    </a:cubicBezTo>
                    <a:cubicBezTo>
                      <a:pt x="1037" y="28452"/>
                      <a:pt x="1295" y="29192"/>
                      <a:pt x="408" y="30597"/>
                    </a:cubicBezTo>
                    <a:cubicBezTo>
                      <a:pt x="0" y="31226"/>
                      <a:pt x="609" y="31386"/>
                      <a:pt x="1446" y="31386"/>
                    </a:cubicBezTo>
                    <a:cubicBezTo>
                      <a:pt x="2312" y="31386"/>
                      <a:pt x="3423" y="31215"/>
                      <a:pt x="3907" y="31215"/>
                    </a:cubicBezTo>
                    <a:cubicBezTo>
                      <a:pt x="3973" y="31215"/>
                      <a:pt x="4028" y="31218"/>
                      <a:pt x="4068" y="31225"/>
                    </a:cubicBezTo>
                    <a:cubicBezTo>
                      <a:pt x="4068" y="31225"/>
                      <a:pt x="4728" y="31337"/>
                      <a:pt x="5495" y="31337"/>
                    </a:cubicBezTo>
                    <a:cubicBezTo>
                      <a:pt x="6321" y="31337"/>
                      <a:pt x="7271" y="31207"/>
                      <a:pt x="7654" y="30671"/>
                    </a:cubicBezTo>
                    <a:cubicBezTo>
                      <a:pt x="8120" y="30008"/>
                      <a:pt x="8293" y="29737"/>
                      <a:pt x="8422" y="29737"/>
                    </a:cubicBezTo>
                    <a:cubicBezTo>
                      <a:pt x="8487" y="29737"/>
                      <a:pt x="8541" y="29807"/>
                      <a:pt x="8616" y="29931"/>
                    </a:cubicBezTo>
                    <a:cubicBezTo>
                      <a:pt x="8702" y="30054"/>
                      <a:pt x="8866" y="30145"/>
                      <a:pt x="9093" y="30145"/>
                    </a:cubicBezTo>
                    <a:cubicBezTo>
                      <a:pt x="9548" y="30145"/>
                      <a:pt x="10255" y="29783"/>
                      <a:pt x="11093" y="28600"/>
                    </a:cubicBezTo>
                    <a:cubicBezTo>
                      <a:pt x="12313" y="26789"/>
                      <a:pt x="15825" y="26789"/>
                      <a:pt x="17932" y="24164"/>
                    </a:cubicBezTo>
                    <a:cubicBezTo>
                      <a:pt x="20003" y="21539"/>
                      <a:pt x="22738" y="21650"/>
                      <a:pt x="22369" y="20541"/>
                    </a:cubicBezTo>
                    <a:lnTo>
                      <a:pt x="22369" y="20541"/>
                    </a:lnTo>
                    <a:cubicBezTo>
                      <a:pt x="22515" y="20545"/>
                      <a:pt x="22659" y="20547"/>
                      <a:pt x="22801" y="20547"/>
                    </a:cubicBezTo>
                    <a:cubicBezTo>
                      <a:pt x="27617" y="20547"/>
                      <a:pt x="30099" y="18148"/>
                      <a:pt x="32721" y="15993"/>
                    </a:cubicBezTo>
                    <a:cubicBezTo>
                      <a:pt x="34236" y="14736"/>
                      <a:pt x="35789" y="13516"/>
                      <a:pt x="37896" y="12962"/>
                    </a:cubicBezTo>
                    <a:cubicBezTo>
                      <a:pt x="39190" y="13442"/>
                      <a:pt x="41261" y="14699"/>
                      <a:pt x="44034" y="17731"/>
                    </a:cubicBezTo>
                    <a:lnTo>
                      <a:pt x="44255" y="17953"/>
                    </a:lnTo>
                    <a:cubicBezTo>
                      <a:pt x="44292" y="18064"/>
                      <a:pt x="44403" y="18174"/>
                      <a:pt x="44477" y="18248"/>
                    </a:cubicBezTo>
                    <a:cubicBezTo>
                      <a:pt x="49468" y="23757"/>
                      <a:pt x="54607" y="25753"/>
                      <a:pt x="54977" y="26604"/>
                    </a:cubicBezTo>
                    <a:cubicBezTo>
                      <a:pt x="55340" y="27476"/>
                      <a:pt x="55168" y="30673"/>
                      <a:pt x="53720" y="30673"/>
                    </a:cubicBezTo>
                    <a:cubicBezTo>
                      <a:pt x="53696" y="30673"/>
                      <a:pt x="53671" y="30672"/>
                      <a:pt x="53646" y="30671"/>
                    </a:cubicBezTo>
                    <a:cubicBezTo>
                      <a:pt x="53575" y="30669"/>
                      <a:pt x="53506" y="30667"/>
                      <a:pt x="53438" y="30667"/>
                    </a:cubicBezTo>
                    <a:cubicBezTo>
                      <a:pt x="52302" y="30667"/>
                      <a:pt x="51583" y="30956"/>
                      <a:pt x="51095" y="31410"/>
                    </a:cubicBezTo>
                    <a:cubicBezTo>
                      <a:pt x="50947" y="31558"/>
                      <a:pt x="50873" y="31706"/>
                      <a:pt x="50762" y="31891"/>
                    </a:cubicBezTo>
                    <a:cubicBezTo>
                      <a:pt x="50503" y="32408"/>
                      <a:pt x="50134" y="33000"/>
                      <a:pt x="49912" y="33369"/>
                    </a:cubicBezTo>
                    <a:cubicBezTo>
                      <a:pt x="49764" y="33591"/>
                      <a:pt x="49653" y="33739"/>
                      <a:pt x="49653" y="33739"/>
                    </a:cubicBezTo>
                    <a:cubicBezTo>
                      <a:pt x="50140" y="33774"/>
                      <a:pt x="51308" y="33907"/>
                      <a:pt x="52457" y="33907"/>
                    </a:cubicBezTo>
                    <a:cubicBezTo>
                      <a:pt x="53749" y="33907"/>
                      <a:pt x="55018" y="33739"/>
                      <a:pt x="55273" y="33074"/>
                    </a:cubicBezTo>
                    <a:cubicBezTo>
                      <a:pt x="55716" y="31854"/>
                      <a:pt x="57158" y="31558"/>
                      <a:pt x="57602" y="31336"/>
                    </a:cubicBezTo>
                    <a:cubicBezTo>
                      <a:pt x="58045" y="31114"/>
                      <a:pt x="57602" y="29488"/>
                      <a:pt x="58119" y="27639"/>
                    </a:cubicBezTo>
                    <a:cubicBezTo>
                      <a:pt x="58637" y="25790"/>
                      <a:pt x="60116" y="23055"/>
                      <a:pt x="59081" y="22685"/>
                    </a:cubicBezTo>
                    <a:cubicBezTo>
                      <a:pt x="58156" y="22352"/>
                      <a:pt x="55679" y="20688"/>
                      <a:pt x="54237" y="14219"/>
                    </a:cubicBezTo>
                    <a:cubicBezTo>
                      <a:pt x="54127" y="13553"/>
                      <a:pt x="53979" y="12814"/>
                      <a:pt x="53831" y="11963"/>
                    </a:cubicBezTo>
                    <a:cubicBezTo>
                      <a:pt x="53683" y="11187"/>
                      <a:pt x="53498" y="10448"/>
                      <a:pt x="53313" y="9782"/>
                    </a:cubicBezTo>
                    <a:cubicBezTo>
                      <a:pt x="51391" y="3312"/>
                      <a:pt x="46252" y="2129"/>
                      <a:pt x="46252" y="2129"/>
                    </a:cubicBezTo>
                    <a:cubicBezTo>
                      <a:pt x="44754" y="659"/>
                      <a:pt x="42135" y="0"/>
                      <a:pt x="39332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1" name="Google Shape;25391;p57"/>
              <p:cNvSpPr/>
              <p:nvPr/>
            </p:nvSpPr>
            <p:spPr>
              <a:xfrm>
                <a:off x="5103975" y="3323325"/>
                <a:ext cx="100750" cy="114075"/>
              </a:xfrm>
              <a:custGeom>
                <a:avLst/>
                <a:gdLst/>
                <a:ahLst/>
                <a:cxnLst/>
                <a:rect l="l" t="t" r="r" b="b"/>
                <a:pathLst>
                  <a:path w="4030" h="4563" extrusionOk="0">
                    <a:moveTo>
                      <a:pt x="887" y="0"/>
                    </a:moveTo>
                    <a:cubicBezTo>
                      <a:pt x="148" y="1183"/>
                      <a:pt x="0" y="2921"/>
                      <a:pt x="370" y="4548"/>
                    </a:cubicBezTo>
                    <a:cubicBezTo>
                      <a:pt x="551" y="4557"/>
                      <a:pt x="730" y="4562"/>
                      <a:pt x="906" y="4562"/>
                    </a:cubicBezTo>
                    <a:cubicBezTo>
                      <a:pt x="2059" y="4562"/>
                      <a:pt x="3100" y="4365"/>
                      <a:pt x="4030" y="4141"/>
                    </a:cubicBezTo>
                    <a:cubicBezTo>
                      <a:pt x="2440" y="3402"/>
                      <a:pt x="1257" y="2071"/>
                      <a:pt x="887" y="0"/>
                    </a:cubicBezTo>
                    <a:close/>
                  </a:path>
                </a:pathLst>
              </a:custGeom>
              <a:solidFill>
                <a:srgbClr val="BB70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2" name="Google Shape;25392;p57"/>
              <p:cNvSpPr/>
              <p:nvPr/>
            </p:nvSpPr>
            <p:spPr>
              <a:xfrm>
                <a:off x="4932050" y="2932350"/>
                <a:ext cx="500975" cy="272675"/>
              </a:xfrm>
              <a:custGeom>
                <a:avLst/>
                <a:gdLst/>
                <a:ahLst/>
                <a:cxnLst/>
                <a:rect l="l" t="t" r="r" b="b"/>
                <a:pathLst>
                  <a:path w="20039" h="10907" extrusionOk="0">
                    <a:moveTo>
                      <a:pt x="20039" y="1"/>
                    </a:moveTo>
                    <a:lnTo>
                      <a:pt x="20039" y="1"/>
                    </a:lnTo>
                    <a:cubicBezTo>
                      <a:pt x="18547" y="200"/>
                      <a:pt x="16936" y="339"/>
                      <a:pt x="15339" y="339"/>
                    </a:cubicBezTo>
                    <a:cubicBezTo>
                      <a:pt x="15155" y="339"/>
                      <a:pt x="14972" y="337"/>
                      <a:pt x="14789" y="333"/>
                    </a:cubicBezTo>
                    <a:cubicBezTo>
                      <a:pt x="14308" y="481"/>
                      <a:pt x="13864" y="629"/>
                      <a:pt x="13347" y="888"/>
                    </a:cubicBezTo>
                    <a:cubicBezTo>
                      <a:pt x="10981" y="3587"/>
                      <a:pt x="8873" y="4659"/>
                      <a:pt x="4622" y="5768"/>
                    </a:cubicBezTo>
                    <a:cubicBezTo>
                      <a:pt x="1405" y="6618"/>
                      <a:pt x="0" y="8467"/>
                      <a:pt x="111" y="10907"/>
                    </a:cubicBezTo>
                    <a:cubicBezTo>
                      <a:pt x="185" y="10796"/>
                      <a:pt x="185" y="10722"/>
                      <a:pt x="222" y="10611"/>
                    </a:cubicBezTo>
                    <a:cubicBezTo>
                      <a:pt x="3217" y="6618"/>
                      <a:pt x="8726" y="8652"/>
                      <a:pt x="11720" y="6618"/>
                    </a:cubicBezTo>
                    <a:cubicBezTo>
                      <a:pt x="14826" y="4104"/>
                      <a:pt x="17192" y="1664"/>
                      <a:pt x="20039" y="1"/>
                    </a:cubicBez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3" name="Google Shape;25393;p57"/>
              <p:cNvSpPr/>
              <p:nvPr/>
            </p:nvSpPr>
            <p:spPr>
              <a:xfrm>
                <a:off x="5335025" y="2922050"/>
                <a:ext cx="581400" cy="381875"/>
              </a:xfrm>
              <a:custGeom>
                <a:avLst/>
                <a:gdLst/>
                <a:ahLst/>
                <a:cxnLst/>
                <a:rect l="l" t="t" r="r" b="b"/>
                <a:pathLst>
                  <a:path w="23256" h="15275" extrusionOk="0">
                    <a:moveTo>
                      <a:pt x="8032" y="0"/>
                    </a:moveTo>
                    <a:cubicBezTo>
                      <a:pt x="6966" y="0"/>
                      <a:pt x="5874" y="92"/>
                      <a:pt x="4807" y="265"/>
                    </a:cubicBezTo>
                    <a:cubicBezTo>
                      <a:pt x="4511" y="339"/>
                      <a:pt x="4289" y="376"/>
                      <a:pt x="4030" y="413"/>
                    </a:cubicBezTo>
                    <a:lnTo>
                      <a:pt x="3920" y="413"/>
                    </a:lnTo>
                    <a:cubicBezTo>
                      <a:pt x="2552" y="1189"/>
                      <a:pt x="1295" y="2224"/>
                      <a:pt x="1" y="3296"/>
                    </a:cubicBezTo>
                    <a:cubicBezTo>
                      <a:pt x="1558" y="2873"/>
                      <a:pt x="3052" y="2675"/>
                      <a:pt x="4488" y="2675"/>
                    </a:cubicBezTo>
                    <a:cubicBezTo>
                      <a:pt x="12086" y="2675"/>
                      <a:pt x="18063" y="8217"/>
                      <a:pt x="23255" y="15275"/>
                    </a:cubicBezTo>
                    <a:cubicBezTo>
                      <a:pt x="23144" y="14979"/>
                      <a:pt x="23070" y="14609"/>
                      <a:pt x="22959" y="14240"/>
                    </a:cubicBezTo>
                    <a:cubicBezTo>
                      <a:pt x="22812" y="13537"/>
                      <a:pt x="22627" y="12798"/>
                      <a:pt x="22553" y="11984"/>
                    </a:cubicBezTo>
                    <a:cubicBezTo>
                      <a:pt x="22405" y="11171"/>
                      <a:pt x="22257" y="10506"/>
                      <a:pt x="22035" y="9803"/>
                    </a:cubicBezTo>
                    <a:cubicBezTo>
                      <a:pt x="20113" y="3333"/>
                      <a:pt x="14974" y="2113"/>
                      <a:pt x="14974" y="2113"/>
                    </a:cubicBezTo>
                    <a:cubicBezTo>
                      <a:pt x="13473" y="639"/>
                      <a:pt x="10844" y="0"/>
                      <a:pt x="8032" y="0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4" name="Google Shape;25394;p57"/>
              <p:cNvSpPr/>
              <p:nvPr/>
            </p:nvSpPr>
            <p:spPr>
              <a:xfrm>
                <a:off x="5383100" y="3186950"/>
                <a:ext cx="499125" cy="368375"/>
              </a:xfrm>
              <a:custGeom>
                <a:avLst/>
                <a:gdLst/>
                <a:ahLst/>
                <a:cxnLst/>
                <a:rect l="l" t="t" r="r" b="b"/>
                <a:pathLst>
                  <a:path w="19965" h="14735" extrusionOk="0">
                    <a:moveTo>
                      <a:pt x="6927" y="1"/>
                    </a:moveTo>
                    <a:cubicBezTo>
                      <a:pt x="4008" y="1"/>
                      <a:pt x="1567" y="2307"/>
                      <a:pt x="0" y="5086"/>
                    </a:cubicBezTo>
                    <a:cubicBezTo>
                      <a:pt x="1405" y="3976"/>
                      <a:pt x="2847" y="2978"/>
                      <a:pt x="4695" y="2461"/>
                    </a:cubicBezTo>
                    <a:cubicBezTo>
                      <a:pt x="5989" y="2941"/>
                      <a:pt x="8060" y="4198"/>
                      <a:pt x="10833" y="7230"/>
                    </a:cubicBezTo>
                    <a:lnTo>
                      <a:pt x="11054" y="7452"/>
                    </a:lnTo>
                    <a:cubicBezTo>
                      <a:pt x="11165" y="7563"/>
                      <a:pt x="11239" y="7637"/>
                      <a:pt x="11276" y="7747"/>
                    </a:cubicBezTo>
                    <a:cubicBezTo>
                      <a:pt x="14604" y="11408"/>
                      <a:pt x="18005" y="13478"/>
                      <a:pt x="19964" y="14735"/>
                    </a:cubicBezTo>
                    <a:cubicBezTo>
                      <a:pt x="16045" y="9966"/>
                      <a:pt x="14973" y="2682"/>
                      <a:pt x="9206" y="464"/>
                    </a:cubicBezTo>
                    <a:cubicBezTo>
                      <a:pt x="8420" y="146"/>
                      <a:pt x="7659" y="1"/>
                      <a:pt x="6927" y="1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5" name="Google Shape;25395;p57"/>
              <p:cNvSpPr/>
              <p:nvPr/>
            </p:nvSpPr>
            <p:spPr>
              <a:xfrm>
                <a:off x="4554500" y="3635725"/>
                <a:ext cx="97525" cy="73225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2929" extrusionOk="0">
                    <a:moveTo>
                      <a:pt x="3900" y="0"/>
                    </a:moveTo>
                    <a:cubicBezTo>
                      <a:pt x="1128" y="148"/>
                      <a:pt x="1238" y="851"/>
                      <a:pt x="388" y="2145"/>
                    </a:cubicBezTo>
                    <a:cubicBezTo>
                      <a:pt x="1" y="2790"/>
                      <a:pt x="600" y="2929"/>
                      <a:pt x="1448" y="2929"/>
                    </a:cubicBezTo>
                    <a:cubicBezTo>
                      <a:pt x="1571" y="2929"/>
                      <a:pt x="1699" y="2926"/>
                      <a:pt x="1830" y="2921"/>
                    </a:cubicBezTo>
                    <a:cubicBezTo>
                      <a:pt x="2237" y="1738"/>
                      <a:pt x="2828" y="703"/>
                      <a:pt x="3900" y="0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6" name="Google Shape;25396;p57"/>
              <p:cNvSpPr/>
              <p:nvPr/>
            </p:nvSpPr>
            <p:spPr>
              <a:xfrm>
                <a:off x="4600225" y="3247525"/>
                <a:ext cx="519475" cy="461250"/>
              </a:xfrm>
              <a:custGeom>
                <a:avLst/>
                <a:gdLst/>
                <a:ahLst/>
                <a:cxnLst/>
                <a:rect l="l" t="t" r="r" b="b"/>
                <a:pathLst>
                  <a:path w="20779" h="18450" extrusionOk="0">
                    <a:moveTo>
                      <a:pt x="19595" y="1"/>
                    </a:moveTo>
                    <a:cubicBezTo>
                      <a:pt x="17155" y="5620"/>
                      <a:pt x="12053" y="10242"/>
                      <a:pt x="7987" y="13569"/>
                    </a:cubicBezTo>
                    <a:cubicBezTo>
                      <a:pt x="7099" y="14234"/>
                      <a:pt x="6138" y="14715"/>
                      <a:pt x="5140" y="14900"/>
                    </a:cubicBezTo>
                    <a:cubicBezTo>
                      <a:pt x="4474" y="15307"/>
                      <a:pt x="3772" y="15528"/>
                      <a:pt x="2885" y="15528"/>
                    </a:cubicBezTo>
                    <a:lnTo>
                      <a:pt x="2034" y="15528"/>
                    </a:lnTo>
                    <a:cubicBezTo>
                      <a:pt x="962" y="16231"/>
                      <a:pt x="371" y="17229"/>
                      <a:pt x="1" y="18449"/>
                    </a:cubicBezTo>
                    <a:cubicBezTo>
                      <a:pt x="824" y="18416"/>
                      <a:pt x="1706" y="18295"/>
                      <a:pt x="2098" y="18295"/>
                    </a:cubicBezTo>
                    <a:cubicBezTo>
                      <a:pt x="2146" y="18295"/>
                      <a:pt x="2187" y="18297"/>
                      <a:pt x="2219" y="18301"/>
                    </a:cubicBezTo>
                    <a:cubicBezTo>
                      <a:pt x="2219" y="18301"/>
                      <a:pt x="2855" y="18409"/>
                      <a:pt x="3597" y="18409"/>
                    </a:cubicBezTo>
                    <a:cubicBezTo>
                      <a:pt x="4423" y="18409"/>
                      <a:pt x="5381" y="18275"/>
                      <a:pt x="5731" y="17710"/>
                    </a:cubicBezTo>
                    <a:cubicBezTo>
                      <a:pt x="6190" y="17033"/>
                      <a:pt x="6365" y="16767"/>
                      <a:pt x="6493" y="16767"/>
                    </a:cubicBezTo>
                    <a:cubicBezTo>
                      <a:pt x="6561" y="16767"/>
                      <a:pt x="6616" y="16842"/>
                      <a:pt x="6693" y="16970"/>
                    </a:cubicBezTo>
                    <a:cubicBezTo>
                      <a:pt x="6767" y="17093"/>
                      <a:pt x="6927" y="17184"/>
                      <a:pt x="7153" y="17184"/>
                    </a:cubicBezTo>
                    <a:cubicBezTo>
                      <a:pt x="7605" y="17184"/>
                      <a:pt x="8319" y="16822"/>
                      <a:pt x="9133" y="15639"/>
                    </a:cubicBezTo>
                    <a:cubicBezTo>
                      <a:pt x="10390" y="13865"/>
                      <a:pt x="13902" y="13865"/>
                      <a:pt x="15972" y="11203"/>
                    </a:cubicBezTo>
                    <a:cubicBezTo>
                      <a:pt x="18080" y="8504"/>
                      <a:pt x="20779" y="8689"/>
                      <a:pt x="20409" y="7580"/>
                    </a:cubicBezTo>
                    <a:lnTo>
                      <a:pt x="20483" y="7580"/>
                    </a:lnTo>
                    <a:cubicBezTo>
                      <a:pt x="20187" y="6249"/>
                      <a:pt x="20298" y="4807"/>
                      <a:pt x="20705" y="3661"/>
                    </a:cubicBezTo>
                    <a:cubicBezTo>
                      <a:pt x="20150" y="2515"/>
                      <a:pt x="19669" y="1295"/>
                      <a:pt x="19595" y="1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7" name="Google Shape;25397;p57"/>
              <p:cNvSpPr/>
              <p:nvPr/>
            </p:nvSpPr>
            <p:spPr>
              <a:xfrm>
                <a:off x="5089175" y="2989125"/>
                <a:ext cx="588775" cy="436800"/>
              </a:xfrm>
              <a:custGeom>
                <a:avLst/>
                <a:gdLst/>
                <a:ahLst/>
                <a:cxnLst/>
                <a:rect l="l" t="t" r="r" b="b"/>
                <a:pathLst>
                  <a:path w="23551" h="17472" extrusionOk="0">
                    <a:moveTo>
                      <a:pt x="14368" y="0"/>
                    </a:moveTo>
                    <a:cubicBezTo>
                      <a:pt x="13922" y="0"/>
                      <a:pt x="13471" y="20"/>
                      <a:pt x="13014" y="59"/>
                    </a:cubicBezTo>
                    <a:cubicBezTo>
                      <a:pt x="12016" y="133"/>
                      <a:pt x="10944" y="318"/>
                      <a:pt x="9835" y="613"/>
                    </a:cubicBezTo>
                    <a:cubicBezTo>
                      <a:pt x="8430" y="1759"/>
                      <a:pt x="7062" y="3053"/>
                      <a:pt x="5435" y="4347"/>
                    </a:cubicBezTo>
                    <a:cubicBezTo>
                      <a:pt x="4326" y="5087"/>
                      <a:pt x="2884" y="5272"/>
                      <a:pt x="1331" y="5420"/>
                    </a:cubicBezTo>
                    <a:cubicBezTo>
                      <a:pt x="1147" y="7120"/>
                      <a:pt x="666" y="8784"/>
                      <a:pt x="0" y="10300"/>
                    </a:cubicBezTo>
                    <a:cubicBezTo>
                      <a:pt x="74" y="11594"/>
                      <a:pt x="555" y="12814"/>
                      <a:pt x="1110" y="13960"/>
                    </a:cubicBezTo>
                    <a:cubicBezTo>
                      <a:pt x="1184" y="13738"/>
                      <a:pt x="1294" y="13479"/>
                      <a:pt x="1405" y="13294"/>
                    </a:cubicBezTo>
                    <a:cubicBezTo>
                      <a:pt x="1775" y="15402"/>
                      <a:pt x="2995" y="16733"/>
                      <a:pt x="4548" y="17472"/>
                    </a:cubicBezTo>
                    <a:cubicBezTo>
                      <a:pt x="7395" y="16696"/>
                      <a:pt x="9280" y="14921"/>
                      <a:pt x="11203" y="13294"/>
                    </a:cubicBezTo>
                    <a:cubicBezTo>
                      <a:pt x="11387" y="13183"/>
                      <a:pt x="11535" y="13036"/>
                      <a:pt x="11720" y="12888"/>
                    </a:cubicBezTo>
                    <a:cubicBezTo>
                      <a:pt x="12423" y="11705"/>
                      <a:pt x="13236" y="10632"/>
                      <a:pt x="14234" y="9745"/>
                    </a:cubicBezTo>
                    <a:cubicBezTo>
                      <a:pt x="13901" y="9117"/>
                      <a:pt x="13606" y="8451"/>
                      <a:pt x="13421" y="7823"/>
                    </a:cubicBezTo>
                    <a:cubicBezTo>
                      <a:pt x="13236" y="7268"/>
                      <a:pt x="13014" y="6603"/>
                      <a:pt x="12866" y="5900"/>
                    </a:cubicBezTo>
                    <a:cubicBezTo>
                      <a:pt x="16194" y="4052"/>
                      <a:pt x="19817" y="3201"/>
                      <a:pt x="23551" y="2906"/>
                    </a:cubicBezTo>
                    <a:cubicBezTo>
                      <a:pt x="20746" y="1079"/>
                      <a:pt x="17710" y="0"/>
                      <a:pt x="14368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8" name="Google Shape;25398;p57"/>
              <p:cNvSpPr/>
              <p:nvPr/>
            </p:nvSpPr>
            <p:spPr>
              <a:xfrm>
                <a:off x="5970000" y="3459175"/>
                <a:ext cx="86900" cy="244975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9799" extrusionOk="0">
                    <a:moveTo>
                      <a:pt x="814" y="1"/>
                    </a:moveTo>
                    <a:cubicBezTo>
                      <a:pt x="1" y="3070"/>
                      <a:pt x="38" y="6619"/>
                      <a:pt x="962" y="9798"/>
                    </a:cubicBezTo>
                    <a:cubicBezTo>
                      <a:pt x="1405" y="9502"/>
                      <a:pt x="999" y="7950"/>
                      <a:pt x="1479" y="6138"/>
                    </a:cubicBezTo>
                    <a:cubicBezTo>
                      <a:pt x="1997" y="4290"/>
                      <a:pt x="3476" y="1591"/>
                      <a:pt x="2478" y="1221"/>
                    </a:cubicBezTo>
                    <a:cubicBezTo>
                      <a:pt x="2108" y="1073"/>
                      <a:pt x="1479" y="740"/>
                      <a:pt x="814" y="1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9" name="Google Shape;25399;p57"/>
              <p:cNvSpPr/>
              <p:nvPr/>
            </p:nvSpPr>
            <p:spPr>
              <a:xfrm>
                <a:off x="5796250" y="3690175"/>
                <a:ext cx="9797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3184" extrusionOk="0">
                    <a:moveTo>
                      <a:pt x="3695" y="0"/>
                    </a:moveTo>
                    <a:cubicBezTo>
                      <a:pt x="2603" y="0"/>
                      <a:pt x="1890" y="258"/>
                      <a:pt x="1405" y="743"/>
                    </a:cubicBezTo>
                    <a:cubicBezTo>
                      <a:pt x="1294" y="891"/>
                      <a:pt x="1183" y="1039"/>
                      <a:pt x="1109" y="1224"/>
                    </a:cubicBezTo>
                    <a:cubicBezTo>
                      <a:pt x="813" y="1704"/>
                      <a:pt x="444" y="2259"/>
                      <a:pt x="222" y="2702"/>
                    </a:cubicBezTo>
                    <a:cubicBezTo>
                      <a:pt x="74" y="2924"/>
                      <a:pt x="0" y="3072"/>
                      <a:pt x="0" y="3072"/>
                    </a:cubicBezTo>
                    <a:cubicBezTo>
                      <a:pt x="296" y="3072"/>
                      <a:pt x="924" y="3146"/>
                      <a:pt x="1590" y="3183"/>
                    </a:cubicBezTo>
                    <a:cubicBezTo>
                      <a:pt x="1960" y="1815"/>
                      <a:pt x="2884" y="669"/>
                      <a:pt x="3919" y="4"/>
                    </a:cubicBezTo>
                    <a:cubicBezTo>
                      <a:pt x="3842" y="1"/>
                      <a:pt x="3768" y="0"/>
                      <a:pt x="3695" y="0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0" name="Google Shape;25400;p57"/>
              <p:cNvSpPr/>
              <p:nvPr/>
            </p:nvSpPr>
            <p:spPr>
              <a:xfrm>
                <a:off x="5410825" y="3061750"/>
                <a:ext cx="585075" cy="709275"/>
              </a:xfrm>
              <a:custGeom>
                <a:avLst/>
                <a:gdLst/>
                <a:ahLst/>
                <a:cxnLst/>
                <a:rect l="l" t="t" r="r" b="b"/>
                <a:pathLst>
                  <a:path w="23403" h="28371" extrusionOk="0">
                    <a:moveTo>
                      <a:pt x="10685" y="1"/>
                    </a:moveTo>
                    <a:cubicBezTo>
                      <a:pt x="6951" y="222"/>
                      <a:pt x="3328" y="1147"/>
                      <a:pt x="0" y="2995"/>
                    </a:cubicBezTo>
                    <a:cubicBezTo>
                      <a:pt x="148" y="3661"/>
                      <a:pt x="333" y="4363"/>
                      <a:pt x="555" y="4955"/>
                    </a:cubicBezTo>
                    <a:cubicBezTo>
                      <a:pt x="777" y="5583"/>
                      <a:pt x="1035" y="6249"/>
                      <a:pt x="1331" y="6877"/>
                    </a:cubicBezTo>
                    <a:cubicBezTo>
                      <a:pt x="2605" y="5731"/>
                      <a:pt x="4107" y="4988"/>
                      <a:pt x="5753" y="4988"/>
                    </a:cubicBezTo>
                    <a:cubicBezTo>
                      <a:pt x="6495" y="4988"/>
                      <a:pt x="7267" y="5139"/>
                      <a:pt x="8060" y="5472"/>
                    </a:cubicBezTo>
                    <a:cubicBezTo>
                      <a:pt x="12127" y="7025"/>
                      <a:pt x="13827" y="11092"/>
                      <a:pt x="15898" y="15085"/>
                    </a:cubicBezTo>
                    <a:cubicBezTo>
                      <a:pt x="16785" y="16748"/>
                      <a:pt x="17709" y="18338"/>
                      <a:pt x="18855" y="19780"/>
                    </a:cubicBezTo>
                    <a:cubicBezTo>
                      <a:pt x="19891" y="20408"/>
                      <a:pt x="20519" y="20852"/>
                      <a:pt x="20667" y="21111"/>
                    </a:cubicBezTo>
                    <a:cubicBezTo>
                      <a:pt x="21035" y="21993"/>
                      <a:pt x="20890" y="25178"/>
                      <a:pt x="19362" y="25178"/>
                    </a:cubicBezTo>
                    <a:cubicBezTo>
                      <a:pt x="19354" y="25178"/>
                      <a:pt x="19345" y="25178"/>
                      <a:pt x="19336" y="25178"/>
                    </a:cubicBezTo>
                    <a:lnTo>
                      <a:pt x="19262" y="25178"/>
                    </a:lnTo>
                    <a:cubicBezTo>
                      <a:pt x="18301" y="25806"/>
                      <a:pt x="17340" y="26989"/>
                      <a:pt x="16970" y="28320"/>
                    </a:cubicBezTo>
                    <a:cubicBezTo>
                      <a:pt x="17375" y="28349"/>
                      <a:pt x="17821" y="28370"/>
                      <a:pt x="18265" y="28370"/>
                    </a:cubicBezTo>
                    <a:cubicBezTo>
                      <a:pt x="19519" y="28370"/>
                      <a:pt x="20754" y="28199"/>
                      <a:pt x="21000" y="27544"/>
                    </a:cubicBezTo>
                    <a:cubicBezTo>
                      <a:pt x="21443" y="26287"/>
                      <a:pt x="22885" y="26028"/>
                      <a:pt x="23329" y="25806"/>
                    </a:cubicBezTo>
                    <a:cubicBezTo>
                      <a:pt x="23329" y="25806"/>
                      <a:pt x="23403" y="25806"/>
                      <a:pt x="23403" y="25732"/>
                    </a:cubicBezTo>
                    <a:cubicBezTo>
                      <a:pt x="22478" y="22516"/>
                      <a:pt x="22442" y="18930"/>
                      <a:pt x="23181" y="15898"/>
                    </a:cubicBezTo>
                    <a:cubicBezTo>
                      <a:pt x="22183" y="14826"/>
                      <a:pt x="21037" y="12977"/>
                      <a:pt x="20223" y="9650"/>
                    </a:cubicBezTo>
                    <a:cubicBezTo>
                      <a:pt x="17340" y="5731"/>
                      <a:pt x="14197" y="2256"/>
                      <a:pt x="10685" y="1"/>
                    </a:cubicBezTo>
                    <a:close/>
                  </a:path>
                </a:pathLst>
              </a:custGeom>
              <a:solidFill>
                <a:srgbClr val="CF78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1" name="Google Shape;25401;p57"/>
              <p:cNvSpPr/>
              <p:nvPr/>
            </p:nvSpPr>
            <p:spPr>
              <a:xfrm>
                <a:off x="4726850" y="3125525"/>
                <a:ext cx="396550" cy="491725"/>
              </a:xfrm>
              <a:custGeom>
                <a:avLst/>
                <a:gdLst/>
                <a:ahLst/>
                <a:cxnLst/>
                <a:rect l="l" t="t" r="r" b="b"/>
                <a:pathLst>
                  <a:path w="15862" h="19669" extrusionOk="0">
                    <a:moveTo>
                      <a:pt x="15861" y="1"/>
                    </a:moveTo>
                    <a:lnTo>
                      <a:pt x="15861" y="1"/>
                    </a:lnTo>
                    <a:cubicBezTo>
                      <a:pt x="13236" y="259"/>
                      <a:pt x="10316" y="407"/>
                      <a:pt x="8430" y="2921"/>
                    </a:cubicBezTo>
                    <a:cubicBezTo>
                      <a:pt x="8356" y="2995"/>
                      <a:pt x="8356" y="3069"/>
                      <a:pt x="8319" y="3180"/>
                    </a:cubicBezTo>
                    <a:cubicBezTo>
                      <a:pt x="8393" y="3956"/>
                      <a:pt x="8541" y="4844"/>
                      <a:pt x="8911" y="5768"/>
                    </a:cubicBezTo>
                    <a:cubicBezTo>
                      <a:pt x="8874" y="6064"/>
                      <a:pt x="8837" y="6359"/>
                      <a:pt x="8800" y="6655"/>
                    </a:cubicBezTo>
                    <a:cubicBezTo>
                      <a:pt x="8430" y="8652"/>
                      <a:pt x="7950" y="10759"/>
                      <a:pt x="6841" y="12275"/>
                    </a:cubicBezTo>
                    <a:cubicBezTo>
                      <a:pt x="6841" y="12349"/>
                      <a:pt x="6804" y="12349"/>
                      <a:pt x="6804" y="12349"/>
                    </a:cubicBezTo>
                    <a:cubicBezTo>
                      <a:pt x="6693" y="12460"/>
                      <a:pt x="6619" y="12608"/>
                      <a:pt x="6471" y="12718"/>
                    </a:cubicBezTo>
                    <a:cubicBezTo>
                      <a:pt x="6323" y="12829"/>
                      <a:pt x="6212" y="12977"/>
                      <a:pt x="6027" y="13125"/>
                    </a:cubicBezTo>
                    <a:cubicBezTo>
                      <a:pt x="5657" y="13458"/>
                      <a:pt x="5288" y="13828"/>
                      <a:pt x="4918" y="14123"/>
                    </a:cubicBezTo>
                    <a:cubicBezTo>
                      <a:pt x="3883" y="15195"/>
                      <a:pt x="3106" y="16305"/>
                      <a:pt x="2367" y="17303"/>
                    </a:cubicBezTo>
                    <a:cubicBezTo>
                      <a:pt x="1628" y="18301"/>
                      <a:pt x="888" y="19114"/>
                      <a:pt x="1" y="19669"/>
                    </a:cubicBezTo>
                    <a:cubicBezTo>
                      <a:pt x="1036" y="19484"/>
                      <a:pt x="1960" y="19077"/>
                      <a:pt x="2885" y="18338"/>
                    </a:cubicBezTo>
                    <a:cubicBezTo>
                      <a:pt x="8098" y="14197"/>
                      <a:pt x="14974" y="7801"/>
                      <a:pt x="15861" y="1"/>
                    </a:cubicBez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2" name="Google Shape;25402;p57"/>
              <p:cNvSpPr/>
              <p:nvPr/>
            </p:nvSpPr>
            <p:spPr>
              <a:xfrm>
                <a:off x="5761125" y="3708725"/>
                <a:ext cx="70250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2810" h="2047" extrusionOk="0">
                    <a:moveTo>
                      <a:pt x="2742" y="0"/>
                    </a:moveTo>
                    <a:cubicBezTo>
                      <a:pt x="1206" y="0"/>
                      <a:pt x="729" y="1231"/>
                      <a:pt x="0" y="1887"/>
                    </a:cubicBezTo>
                    <a:cubicBezTo>
                      <a:pt x="0" y="1887"/>
                      <a:pt x="461" y="2046"/>
                      <a:pt x="965" y="2046"/>
                    </a:cubicBezTo>
                    <a:cubicBezTo>
                      <a:pt x="1189" y="2046"/>
                      <a:pt x="1422" y="2015"/>
                      <a:pt x="1627" y="1924"/>
                    </a:cubicBezTo>
                    <a:cubicBezTo>
                      <a:pt x="1849" y="1517"/>
                      <a:pt x="2218" y="962"/>
                      <a:pt x="2514" y="445"/>
                    </a:cubicBezTo>
                    <a:cubicBezTo>
                      <a:pt x="2588" y="297"/>
                      <a:pt x="2699" y="149"/>
                      <a:pt x="2810" y="1"/>
                    </a:cubicBezTo>
                    <a:cubicBezTo>
                      <a:pt x="2787" y="1"/>
                      <a:pt x="2764" y="0"/>
                      <a:pt x="2742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3" name="Google Shape;25403;p57"/>
              <p:cNvSpPr/>
              <p:nvPr/>
            </p:nvSpPr>
            <p:spPr>
              <a:xfrm>
                <a:off x="5369225" y="3297425"/>
                <a:ext cx="336450" cy="440200"/>
              </a:xfrm>
              <a:custGeom>
                <a:avLst/>
                <a:gdLst/>
                <a:ahLst/>
                <a:cxnLst/>
                <a:rect l="l" t="t" r="r" b="b"/>
                <a:pathLst>
                  <a:path w="13458" h="17608" extrusionOk="0">
                    <a:moveTo>
                      <a:pt x="5062" y="1"/>
                    </a:moveTo>
                    <a:cubicBezTo>
                      <a:pt x="3657" y="1"/>
                      <a:pt x="2270" y="363"/>
                      <a:pt x="851" y="851"/>
                    </a:cubicBezTo>
                    <a:cubicBezTo>
                      <a:pt x="2441" y="5214"/>
                      <a:pt x="9169" y="9503"/>
                      <a:pt x="8356" y="10944"/>
                    </a:cubicBezTo>
                    <a:cubicBezTo>
                      <a:pt x="7580" y="12386"/>
                      <a:pt x="6286" y="14678"/>
                      <a:pt x="3883" y="14826"/>
                    </a:cubicBezTo>
                    <a:cubicBezTo>
                      <a:pt x="1" y="15011"/>
                      <a:pt x="112" y="16897"/>
                      <a:pt x="112" y="16897"/>
                    </a:cubicBezTo>
                    <a:lnTo>
                      <a:pt x="1479" y="16897"/>
                    </a:lnTo>
                    <a:cubicBezTo>
                      <a:pt x="1479" y="16897"/>
                      <a:pt x="558" y="17607"/>
                      <a:pt x="3224" y="17607"/>
                    </a:cubicBezTo>
                    <a:cubicBezTo>
                      <a:pt x="3718" y="17607"/>
                      <a:pt x="4334" y="17583"/>
                      <a:pt x="5103" y="17525"/>
                    </a:cubicBezTo>
                    <a:cubicBezTo>
                      <a:pt x="7580" y="17340"/>
                      <a:pt x="6064" y="16305"/>
                      <a:pt x="7875" y="15898"/>
                    </a:cubicBezTo>
                    <a:cubicBezTo>
                      <a:pt x="8837" y="15677"/>
                      <a:pt x="9687" y="15714"/>
                      <a:pt x="9798" y="15455"/>
                    </a:cubicBezTo>
                    <a:cubicBezTo>
                      <a:pt x="10796" y="13237"/>
                      <a:pt x="13458" y="11055"/>
                      <a:pt x="12719" y="10168"/>
                    </a:cubicBezTo>
                    <a:cubicBezTo>
                      <a:pt x="11905" y="9207"/>
                      <a:pt x="9798" y="4881"/>
                      <a:pt x="11794" y="3365"/>
                    </a:cubicBezTo>
                    <a:cubicBezTo>
                      <a:pt x="11757" y="3291"/>
                      <a:pt x="11646" y="3181"/>
                      <a:pt x="11572" y="3107"/>
                    </a:cubicBezTo>
                    <a:lnTo>
                      <a:pt x="11314" y="2885"/>
                    </a:lnTo>
                    <a:cubicBezTo>
                      <a:pt x="9099" y="735"/>
                      <a:pt x="7062" y="1"/>
                      <a:pt x="5062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4" name="Google Shape;25404;p57"/>
              <p:cNvSpPr/>
              <p:nvPr/>
            </p:nvSpPr>
            <p:spPr>
              <a:xfrm>
                <a:off x="5391400" y="3295050"/>
                <a:ext cx="273625" cy="104075"/>
              </a:xfrm>
              <a:custGeom>
                <a:avLst/>
                <a:gdLst/>
                <a:ahLst/>
                <a:cxnLst/>
                <a:rect l="l" t="t" r="r" b="b"/>
                <a:pathLst>
                  <a:path w="10945" h="4163" extrusionOk="0">
                    <a:moveTo>
                      <a:pt x="4243" y="1"/>
                    </a:moveTo>
                    <a:cubicBezTo>
                      <a:pt x="2833" y="1"/>
                      <a:pt x="1439" y="361"/>
                      <a:pt x="1" y="835"/>
                    </a:cubicBezTo>
                    <a:cubicBezTo>
                      <a:pt x="334" y="1686"/>
                      <a:pt x="777" y="2462"/>
                      <a:pt x="1332" y="3239"/>
                    </a:cubicBezTo>
                    <a:cubicBezTo>
                      <a:pt x="2118" y="3176"/>
                      <a:pt x="2891" y="3144"/>
                      <a:pt x="3651" y="3144"/>
                    </a:cubicBezTo>
                    <a:cubicBezTo>
                      <a:pt x="6033" y="3144"/>
                      <a:pt x="8278" y="3462"/>
                      <a:pt x="10353" y="4163"/>
                    </a:cubicBezTo>
                    <a:cubicBezTo>
                      <a:pt x="10501" y="3904"/>
                      <a:pt x="10685" y="3608"/>
                      <a:pt x="10944" y="3386"/>
                    </a:cubicBezTo>
                    <a:cubicBezTo>
                      <a:pt x="10870" y="3276"/>
                      <a:pt x="10759" y="3202"/>
                      <a:pt x="10722" y="3091"/>
                    </a:cubicBezTo>
                    <a:lnTo>
                      <a:pt x="10501" y="2869"/>
                    </a:lnTo>
                    <a:cubicBezTo>
                      <a:pt x="8269" y="724"/>
                      <a:pt x="6240" y="1"/>
                      <a:pt x="4243" y="1"/>
                    </a:cubicBezTo>
                    <a:close/>
                  </a:path>
                </a:pathLst>
              </a:custGeom>
              <a:solidFill>
                <a:srgbClr val="854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5" name="Google Shape;25405;p57"/>
              <p:cNvSpPr/>
              <p:nvPr/>
            </p:nvSpPr>
            <p:spPr>
              <a:xfrm>
                <a:off x="5371075" y="3374000"/>
                <a:ext cx="335525" cy="362475"/>
              </a:xfrm>
              <a:custGeom>
                <a:avLst/>
                <a:gdLst/>
                <a:ahLst/>
                <a:cxnLst/>
                <a:rect l="l" t="t" r="r" b="b"/>
                <a:pathLst>
                  <a:path w="13421" h="14499" extrusionOk="0">
                    <a:moveTo>
                      <a:pt x="4656" y="1"/>
                    </a:moveTo>
                    <a:cubicBezTo>
                      <a:pt x="3835" y="1"/>
                      <a:pt x="2998" y="40"/>
                      <a:pt x="2145" y="118"/>
                    </a:cubicBezTo>
                    <a:cubicBezTo>
                      <a:pt x="4659" y="3593"/>
                      <a:pt x="8947" y="6661"/>
                      <a:pt x="8356" y="7844"/>
                    </a:cubicBezTo>
                    <a:cubicBezTo>
                      <a:pt x="7580" y="9286"/>
                      <a:pt x="6286" y="11578"/>
                      <a:pt x="3882" y="11726"/>
                    </a:cubicBezTo>
                    <a:cubicBezTo>
                      <a:pt x="1" y="11948"/>
                      <a:pt x="74" y="13797"/>
                      <a:pt x="74" y="13797"/>
                    </a:cubicBezTo>
                    <a:lnTo>
                      <a:pt x="1479" y="13797"/>
                    </a:lnTo>
                    <a:cubicBezTo>
                      <a:pt x="1479" y="13797"/>
                      <a:pt x="552" y="14499"/>
                      <a:pt x="2991" y="14499"/>
                    </a:cubicBezTo>
                    <a:cubicBezTo>
                      <a:pt x="3514" y="14499"/>
                      <a:pt x="4191" y="14467"/>
                      <a:pt x="5066" y="14388"/>
                    </a:cubicBezTo>
                    <a:cubicBezTo>
                      <a:pt x="7580" y="14240"/>
                      <a:pt x="6027" y="13205"/>
                      <a:pt x="7838" y="12799"/>
                    </a:cubicBezTo>
                    <a:cubicBezTo>
                      <a:pt x="8800" y="12540"/>
                      <a:pt x="9650" y="12614"/>
                      <a:pt x="9798" y="12318"/>
                    </a:cubicBezTo>
                    <a:cubicBezTo>
                      <a:pt x="10759" y="10100"/>
                      <a:pt x="13421" y="7918"/>
                      <a:pt x="12681" y="7068"/>
                    </a:cubicBezTo>
                    <a:cubicBezTo>
                      <a:pt x="11942" y="6181"/>
                      <a:pt x="10278" y="2890"/>
                      <a:pt x="11166" y="968"/>
                    </a:cubicBezTo>
                    <a:cubicBezTo>
                      <a:pt x="9147" y="313"/>
                      <a:pt x="6967" y="1"/>
                      <a:pt x="4656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6" name="Google Shape;25406;p57"/>
              <p:cNvSpPr/>
              <p:nvPr/>
            </p:nvSpPr>
            <p:spPr>
              <a:xfrm>
                <a:off x="5371075" y="3249375"/>
                <a:ext cx="282850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11314" h="4733" extrusionOk="0">
                    <a:moveTo>
                      <a:pt x="5176" y="1"/>
                    </a:moveTo>
                    <a:cubicBezTo>
                      <a:pt x="3069" y="555"/>
                      <a:pt x="1516" y="1738"/>
                      <a:pt x="1" y="2995"/>
                    </a:cubicBezTo>
                    <a:lnTo>
                      <a:pt x="814" y="2699"/>
                    </a:lnTo>
                    <a:cubicBezTo>
                      <a:pt x="2243" y="2228"/>
                      <a:pt x="3627" y="1876"/>
                      <a:pt x="5028" y="1876"/>
                    </a:cubicBezTo>
                    <a:cubicBezTo>
                      <a:pt x="7034" y="1876"/>
                      <a:pt x="9071" y="2599"/>
                      <a:pt x="11314" y="4733"/>
                    </a:cubicBezTo>
                    <a:cubicBezTo>
                      <a:pt x="8541" y="1701"/>
                      <a:pt x="6470" y="444"/>
                      <a:pt x="5176" y="1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7" name="Google Shape;25407;p57"/>
              <p:cNvSpPr/>
              <p:nvPr/>
            </p:nvSpPr>
            <p:spPr>
              <a:xfrm>
                <a:off x="4735175" y="3345500"/>
                <a:ext cx="183025" cy="215375"/>
              </a:xfrm>
              <a:custGeom>
                <a:avLst/>
                <a:gdLst/>
                <a:ahLst/>
                <a:cxnLst/>
                <a:rect l="l" t="t" r="r" b="b"/>
                <a:pathLst>
                  <a:path w="7321" h="8615" extrusionOk="0">
                    <a:moveTo>
                      <a:pt x="6840" y="1"/>
                    </a:moveTo>
                    <a:lnTo>
                      <a:pt x="6840" y="1"/>
                    </a:lnTo>
                    <a:cubicBezTo>
                      <a:pt x="6344" y="719"/>
                      <a:pt x="5682" y="844"/>
                      <a:pt x="5018" y="844"/>
                    </a:cubicBezTo>
                    <a:cubicBezTo>
                      <a:pt x="4665" y="844"/>
                      <a:pt x="4311" y="808"/>
                      <a:pt x="3981" y="808"/>
                    </a:cubicBezTo>
                    <a:cubicBezTo>
                      <a:pt x="3592" y="808"/>
                      <a:pt x="3238" y="858"/>
                      <a:pt x="2958" y="1073"/>
                    </a:cubicBezTo>
                    <a:cubicBezTo>
                      <a:pt x="2034" y="1812"/>
                      <a:pt x="1886" y="3845"/>
                      <a:pt x="1073" y="4437"/>
                    </a:cubicBezTo>
                    <a:cubicBezTo>
                      <a:pt x="296" y="4992"/>
                      <a:pt x="1" y="6544"/>
                      <a:pt x="925" y="6914"/>
                    </a:cubicBezTo>
                    <a:cubicBezTo>
                      <a:pt x="703" y="7543"/>
                      <a:pt x="777" y="8245"/>
                      <a:pt x="2071" y="8615"/>
                    </a:cubicBezTo>
                    <a:cubicBezTo>
                      <a:pt x="2810" y="7580"/>
                      <a:pt x="3624" y="6507"/>
                      <a:pt x="4622" y="5435"/>
                    </a:cubicBezTo>
                    <a:cubicBezTo>
                      <a:pt x="4226" y="4115"/>
                      <a:pt x="4603" y="3926"/>
                      <a:pt x="5255" y="3926"/>
                    </a:cubicBezTo>
                    <a:cubicBezTo>
                      <a:pt x="5516" y="3926"/>
                      <a:pt x="5821" y="3956"/>
                      <a:pt x="6138" y="3956"/>
                    </a:cubicBezTo>
                    <a:cubicBezTo>
                      <a:pt x="6286" y="3845"/>
                      <a:pt x="6397" y="3735"/>
                      <a:pt x="6471" y="3587"/>
                    </a:cubicBezTo>
                    <a:cubicBezTo>
                      <a:pt x="6471" y="3587"/>
                      <a:pt x="6508" y="3587"/>
                      <a:pt x="6508" y="3513"/>
                    </a:cubicBezTo>
                    <a:cubicBezTo>
                      <a:pt x="6692" y="3254"/>
                      <a:pt x="7321" y="2219"/>
                      <a:pt x="6840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8" name="Google Shape;25408;p57"/>
              <p:cNvSpPr/>
              <p:nvPr/>
            </p:nvSpPr>
            <p:spPr>
              <a:xfrm>
                <a:off x="4737025" y="3365150"/>
                <a:ext cx="130350" cy="14582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833" extrusionOk="0">
                    <a:moveTo>
                      <a:pt x="3938" y="0"/>
                    </a:moveTo>
                    <a:cubicBezTo>
                      <a:pt x="3531" y="0"/>
                      <a:pt x="3162" y="46"/>
                      <a:pt x="2884" y="250"/>
                    </a:cubicBezTo>
                    <a:cubicBezTo>
                      <a:pt x="1923" y="989"/>
                      <a:pt x="1775" y="3059"/>
                      <a:pt x="999" y="3614"/>
                    </a:cubicBezTo>
                    <a:cubicBezTo>
                      <a:pt x="333" y="4132"/>
                      <a:pt x="1" y="5278"/>
                      <a:pt x="518" y="5832"/>
                    </a:cubicBezTo>
                    <a:cubicBezTo>
                      <a:pt x="2736" y="4686"/>
                      <a:pt x="4474" y="2838"/>
                      <a:pt x="5214" y="28"/>
                    </a:cubicBezTo>
                    <a:lnTo>
                      <a:pt x="5214" y="28"/>
                    </a:lnTo>
                    <a:cubicBezTo>
                      <a:pt x="5143" y="31"/>
                      <a:pt x="5071" y="32"/>
                      <a:pt x="5000" y="32"/>
                    </a:cubicBezTo>
                    <a:cubicBezTo>
                      <a:pt x="4641" y="32"/>
                      <a:pt x="4277" y="0"/>
                      <a:pt x="3938" y="0"/>
                    </a:cubicBezTo>
                    <a:close/>
                  </a:path>
                </a:pathLst>
              </a:custGeom>
              <a:solidFill>
                <a:srgbClr val="CF78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9" name="Google Shape;25409;p57"/>
              <p:cNvSpPr/>
              <p:nvPr/>
            </p:nvSpPr>
            <p:spPr>
              <a:xfrm>
                <a:off x="4749975" y="3346425"/>
                <a:ext cx="168225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6729" h="8578" extrusionOk="0">
                    <a:moveTo>
                      <a:pt x="6248" y="1"/>
                    </a:moveTo>
                    <a:lnTo>
                      <a:pt x="6248" y="1"/>
                    </a:lnTo>
                    <a:cubicBezTo>
                      <a:pt x="5842" y="592"/>
                      <a:pt x="5250" y="777"/>
                      <a:pt x="4696" y="777"/>
                    </a:cubicBezTo>
                    <a:cubicBezTo>
                      <a:pt x="3956" y="3587"/>
                      <a:pt x="2218" y="5472"/>
                      <a:pt x="0" y="6618"/>
                    </a:cubicBezTo>
                    <a:cubicBezTo>
                      <a:pt x="111" y="6729"/>
                      <a:pt x="185" y="6766"/>
                      <a:pt x="333" y="6877"/>
                    </a:cubicBezTo>
                    <a:cubicBezTo>
                      <a:pt x="148" y="7543"/>
                      <a:pt x="259" y="8208"/>
                      <a:pt x="1553" y="8578"/>
                    </a:cubicBezTo>
                    <a:cubicBezTo>
                      <a:pt x="2329" y="7543"/>
                      <a:pt x="3106" y="6433"/>
                      <a:pt x="4067" y="5398"/>
                    </a:cubicBezTo>
                    <a:cubicBezTo>
                      <a:pt x="3668" y="4067"/>
                      <a:pt x="4074" y="3905"/>
                      <a:pt x="4746" y="3905"/>
                    </a:cubicBezTo>
                    <a:cubicBezTo>
                      <a:pt x="4962" y="3905"/>
                      <a:pt x="5205" y="3922"/>
                      <a:pt x="5458" y="3922"/>
                    </a:cubicBezTo>
                    <a:cubicBezTo>
                      <a:pt x="5511" y="3922"/>
                      <a:pt x="5565" y="3921"/>
                      <a:pt x="5620" y="3919"/>
                    </a:cubicBezTo>
                    <a:cubicBezTo>
                      <a:pt x="5694" y="3772"/>
                      <a:pt x="5842" y="3698"/>
                      <a:pt x="5916" y="3550"/>
                    </a:cubicBezTo>
                    <a:cubicBezTo>
                      <a:pt x="5989" y="3550"/>
                      <a:pt x="5989" y="3476"/>
                      <a:pt x="5989" y="3476"/>
                    </a:cubicBezTo>
                    <a:cubicBezTo>
                      <a:pt x="6100" y="3217"/>
                      <a:pt x="6729" y="2219"/>
                      <a:pt x="6248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0" name="Google Shape;25410;p57"/>
              <p:cNvSpPr/>
              <p:nvPr/>
            </p:nvSpPr>
            <p:spPr>
              <a:xfrm>
                <a:off x="4775850" y="2953600"/>
                <a:ext cx="92450" cy="2893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11573" extrusionOk="0">
                    <a:moveTo>
                      <a:pt x="3180" y="1"/>
                    </a:moveTo>
                    <a:cubicBezTo>
                      <a:pt x="3165" y="28"/>
                      <a:pt x="3150" y="56"/>
                      <a:pt x="3135" y="83"/>
                    </a:cubicBezTo>
                    <a:lnTo>
                      <a:pt x="3135" y="83"/>
                    </a:lnTo>
                    <a:cubicBezTo>
                      <a:pt x="3150" y="56"/>
                      <a:pt x="3165" y="29"/>
                      <a:pt x="3180" y="1"/>
                    </a:cubicBezTo>
                    <a:close/>
                    <a:moveTo>
                      <a:pt x="3135" y="83"/>
                    </a:moveTo>
                    <a:cubicBezTo>
                      <a:pt x="2535" y="1156"/>
                      <a:pt x="1493" y="2049"/>
                      <a:pt x="592" y="2626"/>
                    </a:cubicBezTo>
                    <a:cubicBezTo>
                      <a:pt x="0" y="6323"/>
                      <a:pt x="1516" y="7247"/>
                      <a:pt x="3697" y="11573"/>
                    </a:cubicBezTo>
                    <a:cubicBezTo>
                      <a:pt x="1685" y="7145"/>
                      <a:pt x="1701" y="2754"/>
                      <a:pt x="3135" y="83"/>
                    </a:cubicBezTo>
                    <a:close/>
                  </a:path>
                </a:pathLst>
              </a:custGeom>
              <a:solidFill>
                <a:srgbClr val="693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1" name="Google Shape;25411;p57"/>
              <p:cNvSpPr/>
              <p:nvPr/>
            </p:nvSpPr>
            <p:spPr>
              <a:xfrm>
                <a:off x="6119725" y="3166200"/>
                <a:ext cx="88750" cy="74875"/>
              </a:xfrm>
              <a:custGeom>
                <a:avLst/>
                <a:gdLst/>
                <a:ahLst/>
                <a:cxnLst/>
                <a:rect l="l" t="t" r="r" b="b"/>
                <a:pathLst>
                  <a:path w="3550" h="2995" extrusionOk="0">
                    <a:moveTo>
                      <a:pt x="3143" y="0"/>
                    </a:moveTo>
                    <a:lnTo>
                      <a:pt x="3143" y="37"/>
                    </a:lnTo>
                    <a:cubicBezTo>
                      <a:pt x="3217" y="481"/>
                      <a:pt x="3254" y="961"/>
                      <a:pt x="3143" y="1368"/>
                    </a:cubicBezTo>
                    <a:cubicBezTo>
                      <a:pt x="3069" y="1553"/>
                      <a:pt x="2922" y="1775"/>
                      <a:pt x="2774" y="1886"/>
                    </a:cubicBezTo>
                    <a:cubicBezTo>
                      <a:pt x="2589" y="1960"/>
                      <a:pt x="2330" y="1960"/>
                      <a:pt x="2108" y="1960"/>
                    </a:cubicBezTo>
                    <a:cubicBezTo>
                      <a:pt x="1812" y="1960"/>
                      <a:pt x="1500" y="1943"/>
                      <a:pt x="1193" y="1943"/>
                    </a:cubicBezTo>
                    <a:cubicBezTo>
                      <a:pt x="1040" y="1943"/>
                      <a:pt x="888" y="1947"/>
                      <a:pt x="740" y="1960"/>
                    </a:cubicBezTo>
                    <a:cubicBezTo>
                      <a:pt x="518" y="2034"/>
                      <a:pt x="260" y="2071"/>
                      <a:pt x="112" y="2292"/>
                    </a:cubicBezTo>
                    <a:cubicBezTo>
                      <a:pt x="1" y="2514"/>
                      <a:pt x="1" y="2773"/>
                      <a:pt x="38" y="2995"/>
                    </a:cubicBezTo>
                    <a:lnTo>
                      <a:pt x="75" y="2995"/>
                    </a:lnTo>
                    <a:cubicBezTo>
                      <a:pt x="112" y="2773"/>
                      <a:pt x="186" y="2514"/>
                      <a:pt x="297" y="2440"/>
                    </a:cubicBezTo>
                    <a:cubicBezTo>
                      <a:pt x="407" y="2403"/>
                      <a:pt x="555" y="2403"/>
                      <a:pt x="740" y="2403"/>
                    </a:cubicBezTo>
                    <a:cubicBezTo>
                      <a:pt x="1147" y="2440"/>
                      <a:pt x="1591" y="2514"/>
                      <a:pt x="2071" y="2514"/>
                    </a:cubicBezTo>
                    <a:cubicBezTo>
                      <a:pt x="2182" y="2477"/>
                      <a:pt x="2293" y="2477"/>
                      <a:pt x="2478" y="2477"/>
                    </a:cubicBezTo>
                    <a:cubicBezTo>
                      <a:pt x="2626" y="2440"/>
                      <a:pt x="2811" y="2403"/>
                      <a:pt x="2922" y="2292"/>
                    </a:cubicBezTo>
                    <a:cubicBezTo>
                      <a:pt x="3217" y="2071"/>
                      <a:pt x="3402" y="1738"/>
                      <a:pt x="3439" y="1479"/>
                    </a:cubicBezTo>
                    <a:cubicBezTo>
                      <a:pt x="3550" y="851"/>
                      <a:pt x="3402" y="407"/>
                      <a:pt x="3143" y="0"/>
                    </a:cubicBezTo>
                    <a:close/>
                  </a:path>
                </a:pathLst>
              </a:custGeom>
              <a:solidFill>
                <a:srgbClr val="1407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2" name="Google Shape;25412;p57"/>
              <p:cNvSpPr/>
              <p:nvPr/>
            </p:nvSpPr>
            <p:spPr>
              <a:xfrm>
                <a:off x="6096625" y="3167125"/>
                <a:ext cx="102625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1664" extrusionOk="0">
                    <a:moveTo>
                      <a:pt x="3993" y="0"/>
                    </a:moveTo>
                    <a:cubicBezTo>
                      <a:pt x="3956" y="407"/>
                      <a:pt x="3919" y="887"/>
                      <a:pt x="3587" y="1146"/>
                    </a:cubicBezTo>
                    <a:cubicBezTo>
                      <a:pt x="3402" y="1294"/>
                      <a:pt x="3180" y="1294"/>
                      <a:pt x="2995" y="1294"/>
                    </a:cubicBezTo>
                    <a:cubicBezTo>
                      <a:pt x="2810" y="1257"/>
                      <a:pt x="2589" y="1183"/>
                      <a:pt x="2404" y="1146"/>
                    </a:cubicBezTo>
                    <a:cubicBezTo>
                      <a:pt x="1960" y="1072"/>
                      <a:pt x="1590" y="924"/>
                      <a:pt x="1184" y="777"/>
                    </a:cubicBezTo>
                    <a:cubicBezTo>
                      <a:pt x="1027" y="724"/>
                      <a:pt x="888" y="672"/>
                      <a:pt x="742" y="672"/>
                    </a:cubicBezTo>
                    <a:cubicBezTo>
                      <a:pt x="682" y="672"/>
                      <a:pt x="620" y="681"/>
                      <a:pt x="555" y="703"/>
                    </a:cubicBezTo>
                    <a:cubicBezTo>
                      <a:pt x="296" y="740"/>
                      <a:pt x="111" y="814"/>
                      <a:pt x="1" y="998"/>
                    </a:cubicBezTo>
                    <a:cubicBezTo>
                      <a:pt x="146" y="919"/>
                      <a:pt x="282" y="887"/>
                      <a:pt x="413" y="887"/>
                    </a:cubicBezTo>
                    <a:cubicBezTo>
                      <a:pt x="650" y="887"/>
                      <a:pt x="872" y="991"/>
                      <a:pt x="1110" y="1109"/>
                    </a:cubicBezTo>
                    <a:cubicBezTo>
                      <a:pt x="1479" y="1294"/>
                      <a:pt x="1886" y="1442"/>
                      <a:pt x="2293" y="1553"/>
                    </a:cubicBezTo>
                    <a:cubicBezTo>
                      <a:pt x="2515" y="1627"/>
                      <a:pt x="2699" y="1664"/>
                      <a:pt x="2995" y="1664"/>
                    </a:cubicBezTo>
                    <a:cubicBezTo>
                      <a:pt x="3217" y="1664"/>
                      <a:pt x="3550" y="1627"/>
                      <a:pt x="3772" y="1368"/>
                    </a:cubicBezTo>
                    <a:cubicBezTo>
                      <a:pt x="3993" y="1146"/>
                      <a:pt x="4067" y="924"/>
                      <a:pt x="4104" y="703"/>
                    </a:cubicBezTo>
                    <a:cubicBezTo>
                      <a:pt x="4104" y="444"/>
                      <a:pt x="4104" y="222"/>
                      <a:pt x="4067" y="0"/>
                    </a:cubicBezTo>
                    <a:close/>
                  </a:path>
                </a:pathLst>
              </a:custGeom>
              <a:solidFill>
                <a:srgbClr val="693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3" name="Google Shape;25413;p57"/>
              <p:cNvSpPr/>
              <p:nvPr/>
            </p:nvSpPr>
            <p:spPr>
              <a:xfrm>
                <a:off x="5886825" y="3166200"/>
                <a:ext cx="331825" cy="272900"/>
              </a:xfrm>
              <a:custGeom>
                <a:avLst/>
                <a:gdLst/>
                <a:ahLst/>
                <a:cxnLst/>
                <a:rect l="l" t="t" r="r" b="b"/>
                <a:pathLst>
                  <a:path w="13273" h="10916" extrusionOk="0">
                    <a:moveTo>
                      <a:pt x="0" y="0"/>
                    </a:moveTo>
                    <a:cubicBezTo>
                      <a:pt x="481" y="1146"/>
                      <a:pt x="1109" y="2218"/>
                      <a:pt x="1775" y="3217"/>
                    </a:cubicBezTo>
                    <a:cubicBezTo>
                      <a:pt x="2514" y="4215"/>
                      <a:pt x="3254" y="5213"/>
                      <a:pt x="4067" y="6174"/>
                    </a:cubicBezTo>
                    <a:cubicBezTo>
                      <a:pt x="4880" y="7099"/>
                      <a:pt x="5731" y="8023"/>
                      <a:pt x="6655" y="8836"/>
                    </a:cubicBezTo>
                    <a:cubicBezTo>
                      <a:pt x="7136" y="9280"/>
                      <a:pt x="7653" y="9650"/>
                      <a:pt x="8134" y="10019"/>
                    </a:cubicBezTo>
                    <a:cubicBezTo>
                      <a:pt x="8651" y="10389"/>
                      <a:pt x="9243" y="10648"/>
                      <a:pt x="9871" y="10796"/>
                    </a:cubicBezTo>
                    <a:cubicBezTo>
                      <a:pt x="10167" y="10870"/>
                      <a:pt x="10472" y="10916"/>
                      <a:pt x="10782" y="10916"/>
                    </a:cubicBezTo>
                    <a:cubicBezTo>
                      <a:pt x="11091" y="10916"/>
                      <a:pt x="11406" y="10870"/>
                      <a:pt x="11720" y="10759"/>
                    </a:cubicBezTo>
                    <a:cubicBezTo>
                      <a:pt x="12311" y="10500"/>
                      <a:pt x="12829" y="10056"/>
                      <a:pt x="13051" y="9465"/>
                    </a:cubicBezTo>
                    <a:cubicBezTo>
                      <a:pt x="13273" y="8836"/>
                      <a:pt x="13273" y="8208"/>
                      <a:pt x="13051" y="7616"/>
                    </a:cubicBezTo>
                    <a:cubicBezTo>
                      <a:pt x="12755" y="6988"/>
                      <a:pt x="12090" y="6729"/>
                      <a:pt x="11535" y="6544"/>
                    </a:cubicBezTo>
                    <a:cubicBezTo>
                      <a:pt x="10907" y="6359"/>
                      <a:pt x="10315" y="6211"/>
                      <a:pt x="9760" y="5953"/>
                    </a:cubicBezTo>
                    <a:cubicBezTo>
                      <a:pt x="9502" y="5805"/>
                      <a:pt x="9206" y="5657"/>
                      <a:pt x="8984" y="5435"/>
                    </a:cubicBezTo>
                    <a:cubicBezTo>
                      <a:pt x="8762" y="5213"/>
                      <a:pt x="8614" y="4917"/>
                      <a:pt x="8503" y="4659"/>
                    </a:cubicBezTo>
                    <a:cubicBezTo>
                      <a:pt x="8393" y="4104"/>
                      <a:pt x="8245" y="3438"/>
                      <a:pt x="8134" y="2847"/>
                    </a:cubicBezTo>
                    <a:cubicBezTo>
                      <a:pt x="8097" y="2514"/>
                      <a:pt x="8097" y="2255"/>
                      <a:pt x="8097" y="1923"/>
                    </a:cubicBezTo>
                    <a:cubicBezTo>
                      <a:pt x="8134" y="1590"/>
                      <a:pt x="8208" y="1257"/>
                      <a:pt x="8393" y="1035"/>
                    </a:cubicBezTo>
                    <a:lnTo>
                      <a:pt x="8319" y="998"/>
                    </a:lnTo>
                    <a:cubicBezTo>
                      <a:pt x="8134" y="1220"/>
                      <a:pt x="8060" y="1553"/>
                      <a:pt x="8023" y="1886"/>
                    </a:cubicBezTo>
                    <a:lnTo>
                      <a:pt x="8023" y="2847"/>
                    </a:lnTo>
                    <a:cubicBezTo>
                      <a:pt x="8060" y="3512"/>
                      <a:pt x="8134" y="4104"/>
                      <a:pt x="8282" y="4732"/>
                    </a:cubicBezTo>
                    <a:cubicBezTo>
                      <a:pt x="8393" y="5065"/>
                      <a:pt x="8577" y="5398"/>
                      <a:pt x="8799" y="5657"/>
                    </a:cubicBezTo>
                    <a:cubicBezTo>
                      <a:pt x="9021" y="5953"/>
                      <a:pt x="9354" y="6137"/>
                      <a:pt x="9613" y="6285"/>
                    </a:cubicBezTo>
                    <a:cubicBezTo>
                      <a:pt x="10241" y="6581"/>
                      <a:pt x="10870" y="6729"/>
                      <a:pt x="11424" y="6951"/>
                    </a:cubicBezTo>
                    <a:cubicBezTo>
                      <a:pt x="11979" y="7210"/>
                      <a:pt x="12496" y="7431"/>
                      <a:pt x="12681" y="7838"/>
                    </a:cubicBezTo>
                    <a:cubicBezTo>
                      <a:pt x="12755" y="7986"/>
                      <a:pt x="12829" y="8356"/>
                      <a:pt x="12829" y="8577"/>
                    </a:cubicBezTo>
                    <a:cubicBezTo>
                      <a:pt x="12829" y="8836"/>
                      <a:pt x="12755" y="9132"/>
                      <a:pt x="12681" y="9354"/>
                    </a:cubicBezTo>
                    <a:cubicBezTo>
                      <a:pt x="12496" y="9834"/>
                      <a:pt x="12090" y="10204"/>
                      <a:pt x="11609" y="10389"/>
                    </a:cubicBezTo>
                    <a:cubicBezTo>
                      <a:pt x="11387" y="10463"/>
                      <a:pt x="11138" y="10500"/>
                      <a:pt x="10874" y="10500"/>
                    </a:cubicBezTo>
                    <a:cubicBezTo>
                      <a:pt x="10611" y="10500"/>
                      <a:pt x="10334" y="10463"/>
                      <a:pt x="10056" y="10389"/>
                    </a:cubicBezTo>
                    <a:cubicBezTo>
                      <a:pt x="8947" y="10130"/>
                      <a:pt x="7949" y="9354"/>
                      <a:pt x="7025" y="8577"/>
                    </a:cubicBezTo>
                    <a:cubicBezTo>
                      <a:pt x="6100" y="7764"/>
                      <a:pt x="5287" y="6877"/>
                      <a:pt x="4437" y="5953"/>
                    </a:cubicBezTo>
                    <a:cubicBezTo>
                      <a:pt x="3623" y="5028"/>
                      <a:pt x="2847" y="4067"/>
                      <a:pt x="2108" y="3069"/>
                    </a:cubicBezTo>
                    <a:cubicBezTo>
                      <a:pt x="1294" y="2108"/>
                      <a:pt x="629" y="1109"/>
                      <a:pt x="0" y="0"/>
                    </a:cubicBez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4" name="Google Shape;25414;p57"/>
              <p:cNvSpPr/>
              <p:nvPr/>
            </p:nvSpPr>
            <p:spPr>
              <a:xfrm>
                <a:off x="5909000" y="3275250"/>
                <a:ext cx="330900" cy="191750"/>
              </a:xfrm>
              <a:custGeom>
                <a:avLst/>
                <a:gdLst/>
                <a:ahLst/>
                <a:cxnLst/>
                <a:rect l="l" t="t" r="r" b="b"/>
                <a:pathLst>
                  <a:path w="13236" h="7670" extrusionOk="0">
                    <a:moveTo>
                      <a:pt x="37" y="1"/>
                    </a:moveTo>
                    <a:lnTo>
                      <a:pt x="0" y="38"/>
                    </a:lnTo>
                    <a:cubicBezTo>
                      <a:pt x="888" y="1295"/>
                      <a:pt x="1849" y="2404"/>
                      <a:pt x="2921" y="3439"/>
                    </a:cubicBezTo>
                    <a:cubicBezTo>
                      <a:pt x="3993" y="4437"/>
                      <a:pt x="5102" y="5398"/>
                      <a:pt x="6322" y="6249"/>
                    </a:cubicBezTo>
                    <a:cubicBezTo>
                      <a:pt x="6951" y="6655"/>
                      <a:pt x="7579" y="7025"/>
                      <a:pt x="8282" y="7321"/>
                    </a:cubicBezTo>
                    <a:cubicBezTo>
                      <a:pt x="8756" y="7516"/>
                      <a:pt x="9335" y="7669"/>
                      <a:pt x="9909" y="7669"/>
                    </a:cubicBezTo>
                    <a:cubicBezTo>
                      <a:pt x="10095" y="7669"/>
                      <a:pt x="10282" y="7653"/>
                      <a:pt x="10463" y="7617"/>
                    </a:cubicBezTo>
                    <a:cubicBezTo>
                      <a:pt x="11240" y="7506"/>
                      <a:pt x="11868" y="7025"/>
                      <a:pt x="12312" y="6434"/>
                    </a:cubicBezTo>
                    <a:cubicBezTo>
                      <a:pt x="12718" y="5768"/>
                      <a:pt x="12977" y="5103"/>
                      <a:pt x="13236" y="4400"/>
                    </a:cubicBezTo>
                    <a:lnTo>
                      <a:pt x="13162" y="4400"/>
                    </a:lnTo>
                    <a:cubicBezTo>
                      <a:pt x="12866" y="5029"/>
                      <a:pt x="12534" y="5731"/>
                      <a:pt x="12053" y="6249"/>
                    </a:cubicBezTo>
                    <a:cubicBezTo>
                      <a:pt x="11646" y="6803"/>
                      <a:pt x="11055" y="7173"/>
                      <a:pt x="10389" y="7210"/>
                    </a:cubicBezTo>
                    <a:cubicBezTo>
                      <a:pt x="10248" y="7235"/>
                      <a:pt x="10104" y="7247"/>
                      <a:pt x="9960" y="7247"/>
                    </a:cubicBezTo>
                    <a:cubicBezTo>
                      <a:pt x="9463" y="7247"/>
                      <a:pt x="8954" y="7106"/>
                      <a:pt x="8467" y="6877"/>
                    </a:cubicBezTo>
                    <a:cubicBezTo>
                      <a:pt x="7801" y="6619"/>
                      <a:pt x="7210" y="6249"/>
                      <a:pt x="6618" y="5842"/>
                    </a:cubicBezTo>
                    <a:cubicBezTo>
                      <a:pt x="5398" y="5029"/>
                      <a:pt x="4289" y="4105"/>
                      <a:pt x="3180" y="3143"/>
                    </a:cubicBezTo>
                    <a:cubicBezTo>
                      <a:pt x="2625" y="2626"/>
                      <a:pt x="2071" y="2145"/>
                      <a:pt x="1590" y="1627"/>
                    </a:cubicBezTo>
                    <a:cubicBezTo>
                      <a:pt x="1073" y="1110"/>
                      <a:pt x="555" y="555"/>
                      <a:pt x="37" y="1"/>
                    </a:cubicBezTo>
                    <a:close/>
                  </a:path>
                </a:pathLst>
              </a:custGeom>
              <a:solidFill>
                <a:srgbClr val="C86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5" name="Google Shape;25415;p57"/>
              <p:cNvSpPr/>
              <p:nvPr/>
            </p:nvSpPr>
            <p:spPr>
              <a:xfrm>
                <a:off x="6097550" y="3192075"/>
                <a:ext cx="1562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6249" h="7691" extrusionOk="0">
                    <a:moveTo>
                      <a:pt x="1" y="0"/>
                    </a:moveTo>
                    <a:lnTo>
                      <a:pt x="1" y="37"/>
                    </a:lnTo>
                    <a:cubicBezTo>
                      <a:pt x="1" y="481"/>
                      <a:pt x="37" y="962"/>
                      <a:pt x="333" y="1331"/>
                    </a:cubicBezTo>
                    <a:cubicBezTo>
                      <a:pt x="555" y="1701"/>
                      <a:pt x="962" y="1997"/>
                      <a:pt x="1368" y="2182"/>
                    </a:cubicBezTo>
                    <a:cubicBezTo>
                      <a:pt x="2182" y="2588"/>
                      <a:pt x="3106" y="2773"/>
                      <a:pt x="3882" y="3180"/>
                    </a:cubicBezTo>
                    <a:cubicBezTo>
                      <a:pt x="4659" y="3550"/>
                      <a:pt x="5398" y="4215"/>
                      <a:pt x="5731" y="5028"/>
                    </a:cubicBezTo>
                    <a:cubicBezTo>
                      <a:pt x="6064" y="5879"/>
                      <a:pt x="5916" y="6803"/>
                      <a:pt x="5694" y="7690"/>
                    </a:cubicBezTo>
                    <a:lnTo>
                      <a:pt x="5731" y="7690"/>
                    </a:lnTo>
                    <a:cubicBezTo>
                      <a:pt x="5953" y="7247"/>
                      <a:pt x="6101" y="6803"/>
                      <a:pt x="6175" y="6322"/>
                    </a:cubicBezTo>
                    <a:cubicBezTo>
                      <a:pt x="6249" y="5842"/>
                      <a:pt x="6249" y="5361"/>
                      <a:pt x="6101" y="4881"/>
                    </a:cubicBezTo>
                    <a:cubicBezTo>
                      <a:pt x="5953" y="4400"/>
                      <a:pt x="5694" y="3956"/>
                      <a:pt x="5324" y="3550"/>
                    </a:cubicBezTo>
                    <a:cubicBezTo>
                      <a:pt x="4955" y="3217"/>
                      <a:pt x="4511" y="2921"/>
                      <a:pt x="4104" y="2699"/>
                    </a:cubicBezTo>
                    <a:cubicBezTo>
                      <a:pt x="3180" y="2293"/>
                      <a:pt x="2293" y="2108"/>
                      <a:pt x="1516" y="1775"/>
                    </a:cubicBezTo>
                    <a:cubicBezTo>
                      <a:pt x="1147" y="1627"/>
                      <a:pt x="777" y="1442"/>
                      <a:pt x="518" y="1183"/>
                    </a:cubicBezTo>
                    <a:cubicBezTo>
                      <a:pt x="185" y="888"/>
                      <a:pt x="74" y="481"/>
                      <a:pt x="1" y="0"/>
                    </a:cubicBezTo>
                    <a:close/>
                  </a:path>
                </a:pathLst>
              </a:custGeom>
              <a:solidFill>
                <a:srgbClr val="7C41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6" name="Google Shape;25416;p57"/>
              <p:cNvSpPr/>
              <p:nvPr/>
            </p:nvSpPr>
            <p:spPr>
              <a:xfrm>
                <a:off x="6089225" y="3225350"/>
                <a:ext cx="152525" cy="159925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6397" extrusionOk="0">
                    <a:moveTo>
                      <a:pt x="1" y="0"/>
                    </a:moveTo>
                    <a:cubicBezTo>
                      <a:pt x="112" y="814"/>
                      <a:pt x="370" y="1627"/>
                      <a:pt x="962" y="2219"/>
                    </a:cubicBezTo>
                    <a:cubicBezTo>
                      <a:pt x="1591" y="2847"/>
                      <a:pt x="2404" y="3143"/>
                      <a:pt x="3143" y="3402"/>
                    </a:cubicBezTo>
                    <a:cubicBezTo>
                      <a:pt x="3883" y="3623"/>
                      <a:pt x="4659" y="3808"/>
                      <a:pt x="5177" y="4326"/>
                    </a:cubicBezTo>
                    <a:cubicBezTo>
                      <a:pt x="5694" y="4844"/>
                      <a:pt x="5916" y="5620"/>
                      <a:pt x="6027" y="6396"/>
                    </a:cubicBezTo>
                    <a:cubicBezTo>
                      <a:pt x="6101" y="5620"/>
                      <a:pt x="6064" y="4733"/>
                      <a:pt x="5435" y="4030"/>
                    </a:cubicBezTo>
                    <a:cubicBezTo>
                      <a:pt x="4844" y="3365"/>
                      <a:pt x="4031" y="3106"/>
                      <a:pt x="3291" y="2884"/>
                    </a:cubicBezTo>
                    <a:cubicBezTo>
                      <a:pt x="2552" y="2662"/>
                      <a:pt x="1812" y="2366"/>
                      <a:pt x="1258" y="1923"/>
                    </a:cubicBezTo>
                    <a:cubicBezTo>
                      <a:pt x="666" y="1442"/>
                      <a:pt x="297" y="777"/>
                      <a:pt x="1" y="0"/>
                    </a:cubicBezTo>
                    <a:close/>
                  </a:path>
                </a:pathLst>
              </a:custGeom>
              <a:solidFill>
                <a:srgbClr val="7C41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7" name="Google Shape;25417;p57"/>
              <p:cNvSpPr/>
              <p:nvPr/>
            </p:nvSpPr>
            <p:spPr>
              <a:xfrm>
                <a:off x="4873825" y="2919425"/>
                <a:ext cx="86900" cy="373425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14937" extrusionOk="0">
                    <a:moveTo>
                      <a:pt x="2810" y="0"/>
                    </a:moveTo>
                    <a:cubicBezTo>
                      <a:pt x="3180" y="1331"/>
                      <a:pt x="2625" y="2403"/>
                      <a:pt x="2071" y="3586"/>
                    </a:cubicBezTo>
                    <a:cubicBezTo>
                      <a:pt x="1812" y="4141"/>
                      <a:pt x="1516" y="4732"/>
                      <a:pt x="1183" y="5324"/>
                    </a:cubicBezTo>
                    <a:cubicBezTo>
                      <a:pt x="925" y="5952"/>
                      <a:pt x="666" y="6581"/>
                      <a:pt x="407" y="7283"/>
                    </a:cubicBezTo>
                    <a:cubicBezTo>
                      <a:pt x="222" y="7912"/>
                      <a:pt x="111" y="8651"/>
                      <a:pt x="37" y="9391"/>
                    </a:cubicBezTo>
                    <a:cubicBezTo>
                      <a:pt x="0" y="10130"/>
                      <a:pt x="111" y="10906"/>
                      <a:pt x="333" y="11609"/>
                    </a:cubicBezTo>
                    <a:cubicBezTo>
                      <a:pt x="777" y="13051"/>
                      <a:pt x="1701" y="14160"/>
                      <a:pt x="2884" y="14936"/>
                    </a:cubicBezTo>
                    <a:lnTo>
                      <a:pt x="2958" y="14899"/>
                    </a:lnTo>
                    <a:cubicBezTo>
                      <a:pt x="2071" y="13938"/>
                      <a:pt x="1405" y="12755"/>
                      <a:pt x="1109" y="11461"/>
                    </a:cubicBezTo>
                    <a:cubicBezTo>
                      <a:pt x="777" y="10167"/>
                      <a:pt x="962" y="8836"/>
                      <a:pt x="1405" y="7579"/>
                    </a:cubicBezTo>
                    <a:cubicBezTo>
                      <a:pt x="1812" y="6359"/>
                      <a:pt x="2403" y="5139"/>
                      <a:pt x="2884" y="3882"/>
                    </a:cubicBezTo>
                    <a:cubicBezTo>
                      <a:pt x="3106" y="3253"/>
                      <a:pt x="3328" y="2662"/>
                      <a:pt x="3365" y="1959"/>
                    </a:cubicBezTo>
                    <a:cubicBezTo>
                      <a:pt x="3476" y="1294"/>
                      <a:pt x="3328" y="629"/>
                      <a:pt x="2995" y="0"/>
                    </a:cubicBezTo>
                    <a:close/>
                  </a:path>
                </a:pathLst>
              </a:custGeom>
              <a:solidFill>
                <a:srgbClr val="AB80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8" name="Google Shape;25418;p57"/>
              <p:cNvSpPr/>
              <p:nvPr/>
            </p:nvSpPr>
            <p:spPr>
              <a:xfrm>
                <a:off x="4892300" y="2919425"/>
                <a:ext cx="72125" cy="37342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14937" extrusionOk="0">
                    <a:moveTo>
                      <a:pt x="2256" y="0"/>
                    </a:moveTo>
                    <a:cubicBezTo>
                      <a:pt x="2552" y="629"/>
                      <a:pt x="2626" y="1294"/>
                      <a:pt x="2552" y="1959"/>
                    </a:cubicBezTo>
                    <a:cubicBezTo>
                      <a:pt x="2515" y="2588"/>
                      <a:pt x="2256" y="3253"/>
                      <a:pt x="2034" y="3845"/>
                    </a:cubicBezTo>
                    <a:cubicBezTo>
                      <a:pt x="1590" y="5102"/>
                      <a:pt x="962" y="6248"/>
                      <a:pt x="555" y="7542"/>
                    </a:cubicBezTo>
                    <a:cubicBezTo>
                      <a:pt x="186" y="8799"/>
                      <a:pt x="1" y="10167"/>
                      <a:pt x="333" y="11461"/>
                    </a:cubicBezTo>
                    <a:cubicBezTo>
                      <a:pt x="592" y="12755"/>
                      <a:pt x="1332" y="13975"/>
                      <a:pt x="2219" y="14936"/>
                    </a:cubicBezTo>
                    <a:lnTo>
                      <a:pt x="2256" y="14899"/>
                    </a:lnTo>
                    <a:cubicBezTo>
                      <a:pt x="1886" y="14345"/>
                      <a:pt x="1517" y="13790"/>
                      <a:pt x="1295" y="13162"/>
                    </a:cubicBezTo>
                    <a:cubicBezTo>
                      <a:pt x="1036" y="12607"/>
                      <a:pt x="777" y="11979"/>
                      <a:pt x="703" y="11387"/>
                    </a:cubicBezTo>
                    <a:cubicBezTo>
                      <a:pt x="518" y="10130"/>
                      <a:pt x="666" y="8873"/>
                      <a:pt x="1073" y="7690"/>
                    </a:cubicBezTo>
                    <a:cubicBezTo>
                      <a:pt x="1443" y="6433"/>
                      <a:pt x="2034" y="5287"/>
                      <a:pt x="2441" y="3993"/>
                    </a:cubicBezTo>
                    <a:cubicBezTo>
                      <a:pt x="2626" y="3327"/>
                      <a:pt x="2810" y="2662"/>
                      <a:pt x="2884" y="1959"/>
                    </a:cubicBezTo>
                    <a:cubicBezTo>
                      <a:pt x="2884" y="1257"/>
                      <a:pt x="2700" y="555"/>
                      <a:pt x="2256" y="0"/>
                    </a:cubicBezTo>
                    <a:close/>
                  </a:path>
                </a:pathLst>
              </a:custGeom>
              <a:solidFill>
                <a:srgbClr val="834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9" name="Google Shape;25419;p57"/>
              <p:cNvSpPr/>
              <p:nvPr/>
            </p:nvSpPr>
            <p:spPr>
              <a:xfrm>
                <a:off x="4805425" y="2949925"/>
                <a:ext cx="62875" cy="293000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1720" extrusionOk="0">
                    <a:moveTo>
                      <a:pt x="1923" y="0"/>
                    </a:moveTo>
                    <a:cubicBezTo>
                      <a:pt x="1110" y="739"/>
                      <a:pt x="629" y="1738"/>
                      <a:pt x="333" y="2773"/>
                    </a:cubicBezTo>
                    <a:cubicBezTo>
                      <a:pt x="185" y="3290"/>
                      <a:pt x="111" y="3845"/>
                      <a:pt x="74" y="4326"/>
                    </a:cubicBezTo>
                    <a:cubicBezTo>
                      <a:pt x="0" y="4880"/>
                      <a:pt x="0" y="5435"/>
                      <a:pt x="74" y="5952"/>
                    </a:cubicBezTo>
                    <a:cubicBezTo>
                      <a:pt x="111" y="6470"/>
                      <a:pt x="148" y="7025"/>
                      <a:pt x="296" y="7542"/>
                    </a:cubicBezTo>
                    <a:cubicBezTo>
                      <a:pt x="444" y="8097"/>
                      <a:pt x="518" y="8577"/>
                      <a:pt x="740" y="9058"/>
                    </a:cubicBezTo>
                    <a:cubicBezTo>
                      <a:pt x="1184" y="10056"/>
                      <a:pt x="1664" y="10943"/>
                      <a:pt x="2404" y="11720"/>
                    </a:cubicBezTo>
                    <a:lnTo>
                      <a:pt x="2514" y="11683"/>
                    </a:lnTo>
                    <a:cubicBezTo>
                      <a:pt x="1738" y="9834"/>
                      <a:pt x="1184" y="7912"/>
                      <a:pt x="1036" y="5915"/>
                    </a:cubicBezTo>
                    <a:cubicBezTo>
                      <a:pt x="999" y="4954"/>
                      <a:pt x="999" y="3919"/>
                      <a:pt x="1110" y="2958"/>
                    </a:cubicBezTo>
                    <a:cubicBezTo>
                      <a:pt x="1294" y="1996"/>
                      <a:pt x="1590" y="998"/>
                      <a:pt x="2034" y="148"/>
                    </a:cubicBezTo>
                    <a:lnTo>
                      <a:pt x="1923" y="0"/>
                    </a:lnTo>
                    <a:close/>
                  </a:path>
                </a:pathLst>
              </a:custGeom>
              <a:solidFill>
                <a:srgbClr val="AB80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0" name="Google Shape;25420;p57"/>
              <p:cNvSpPr/>
              <p:nvPr/>
            </p:nvSpPr>
            <p:spPr>
              <a:xfrm>
                <a:off x="4825750" y="2953600"/>
                <a:ext cx="43475" cy="2911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1647" extrusionOk="0">
                    <a:moveTo>
                      <a:pt x="1184" y="1"/>
                    </a:moveTo>
                    <a:cubicBezTo>
                      <a:pt x="666" y="851"/>
                      <a:pt x="407" y="1849"/>
                      <a:pt x="223" y="2848"/>
                    </a:cubicBezTo>
                    <a:cubicBezTo>
                      <a:pt x="38" y="3809"/>
                      <a:pt x="1" y="4844"/>
                      <a:pt x="75" y="5842"/>
                    </a:cubicBezTo>
                    <a:cubicBezTo>
                      <a:pt x="223" y="7839"/>
                      <a:pt x="814" y="9835"/>
                      <a:pt x="1665" y="11647"/>
                    </a:cubicBezTo>
                    <a:lnTo>
                      <a:pt x="1738" y="11573"/>
                    </a:lnTo>
                    <a:cubicBezTo>
                      <a:pt x="1665" y="10538"/>
                      <a:pt x="1517" y="9539"/>
                      <a:pt x="1369" y="8578"/>
                    </a:cubicBezTo>
                    <a:cubicBezTo>
                      <a:pt x="1332" y="8061"/>
                      <a:pt x="1221" y="7617"/>
                      <a:pt x="1184" y="7136"/>
                    </a:cubicBezTo>
                    <a:cubicBezTo>
                      <a:pt x="1147" y="6656"/>
                      <a:pt x="1036" y="6175"/>
                      <a:pt x="1036" y="5731"/>
                    </a:cubicBezTo>
                    <a:cubicBezTo>
                      <a:pt x="999" y="5251"/>
                      <a:pt x="962" y="4807"/>
                      <a:pt x="962" y="4327"/>
                    </a:cubicBezTo>
                    <a:lnTo>
                      <a:pt x="962" y="2885"/>
                    </a:lnTo>
                    <a:cubicBezTo>
                      <a:pt x="999" y="1960"/>
                      <a:pt x="1036" y="1036"/>
                      <a:pt x="1221" y="1"/>
                    </a:cubicBezTo>
                    <a:close/>
                  </a:path>
                </a:pathLst>
              </a:custGeom>
              <a:solidFill>
                <a:srgbClr val="692F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1" name="Google Shape;25421;p57"/>
              <p:cNvSpPr/>
              <p:nvPr/>
            </p:nvSpPr>
            <p:spPr>
              <a:xfrm>
                <a:off x="4952375" y="2936050"/>
                <a:ext cx="354950" cy="105575"/>
              </a:xfrm>
              <a:custGeom>
                <a:avLst/>
                <a:gdLst/>
                <a:ahLst/>
                <a:cxnLst/>
                <a:rect l="l" t="t" r="r" b="b"/>
                <a:pathLst>
                  <a:path w="14198" h="4223" extrusionOk="0">
                    <a:moveTo>
                      <a:pt x="14161" y="1"/>
                    </a:moveTo>
                    <a:cubicBezTo>
                      <a:pt x="12941" y="407"/>
                      <a:pt x="11794" y="925"/>
                      <a:pt x="10648" y="1368"/>
                    </a:cubicBezTo>
                    <a:cubicBezTo>
                      <a:pt x="9428" y="1849"/>
                      <a:pt x="8282" y="2293"/>
                      <a:pt x="7062" y="2662"/>
                    </a:cubicBezTo>
                    <a:cubicBezTo>
                      <a:pt x="5916" y="3032"/>
                      <a:pt x="4659" y="3365"/>
                      <a:pt x="3439" y="3402"/>
                    </a:cubicBezTo>
                    <a:cubicBezTo>
                      <a:pt x="3273" y="3420"/>
                      <a:pt x="3111" y="3430"/>
                      <a:pt x="2953" y="3430"/>
                    </a:cubicBezTo>
                    <a:cubicBezTo>
                      <a:pt x="2478" y="3430"/>
                      <a:pt x="2034" y="3346"/>
                      <a:pt x="1591" y="3180"/>
                    </a:cubicBezTo>
                    <a:cubicBezTo>
                      <a:pt x="962" y="2995"/>
                      <a:pt x="481" y="2625"/>
                      <a:pt x="112" y="2108"/>
                    </a:cubicBezTo>
                    <a:lnTo>
                      <a:pt x="1" y="2108"/>
                    </a:lnTo>
                    <a:cubicBezTo>
                      <a:pt x="223" y="2773"/>
                      <a:pt x="740" y="3291"/>
                      <a:pt x="1406" y="3661"/>
                    </a:cubicBezTo>
                    <a:cubicBezTo>
                      <a:pt x="2034" y="4030"/>
                      <a:pt x="2737" y="4141"/>
                      <a:pt x="3439" y="4215"/>
                    </a:cubicBezTo>
                    <a:cubicBezTo>
                      <a:pt x="3530" y="4220"/>
                      <a:pt x="3622" y="4223"/>
                      <a:pt x="3714" y="4223"/>
                    </a:cubicBezTo>
                    <a:cubicBezTo>
                      <a:pt x="4296" y="4223"/>
                      <a:pt x="4898" y="4131"/>
                      <a:pt x="5472" y="4067"/>
                    </a:cubicBezTo>
                    <a:cubicBezTo>
                      <a:pt x="6138" y="3956"/>
                      <a:pt x="6766" y="3772"/>
                      <a:pt x="7395" y="3587"/>
                    </a:cubicBezTo>
                    <a:lnTo>
                      <a:pt x="9207" y="2921"/>
                    </a:lnTo>
                    <a:cubicBezTo>
                      <a:pt x="9761" y="2625"/>
                      <a:pt x="10353" y="2404"/>
                      <a:pt x="10907" y="2071"/>
                    </a:cubicBezTo>
                    <a:cubicBezTo>
                      <a:pt x="12053" y="1479"/>
                      <a:pt x="13125" y="814"/>
                      <a:pt x="14198" y="74"/>
                    </a:cubicBezTo>
                    <a:lnTo>
                      <a:pt x="14161" y="1"/>
                    </a:lnTo>
                    <a:close/>
                  </a:path>
                </a:pathLst>
              </a:custGeom>
              <a:solidFill>
                <a:srgbClr val="AB80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2" name="Google Shape;25422;p57"/>
              <p:cNvSpPr/>
              <p:nvPr/>
            </p:nvSpPr>
            <p:spPr>
              <a:xfrm>
                <a:off x="4951450" y="2936975"/>
                <a:ext cx="3558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4235" h="3624" extrusionOk="0">
                    <a:moveTo>
                      <a:pt x="14198" y="0"/>
                    </a:moveTo>
                    <a:cubicBezTo>
                      <a:pt x="12830" y="111"/>
                      <a:pt x="11610" y="407"/>
                      <a:pt x="10390" y="777"/>
                    </a:cubicBezTo>
                    <a:cubicBezTo>
                      <a:pt x="9798" y="925"/>
                      <a:pt x="9207" y="1147"/>
                      <a:pt x="8578" y="1331"/>
                    </a:cubicBezTo>
                    <a:cubicBezTo>
                      <a:pt x="7987" y="1516"/>
                      <a:pt x="7432" y="1701"/>
                      <a:pt x="6840" y="1886"/>
                    </a:cubicBezTo>
                    <a:cubicBezTo>
                      <a:pt x="6286" y="2071"/>
                      <a:pt x="5694" y="2256"/>
                      <a:pt x="5140" y="2404"/>
                    </a:cubicBezTo>
                    <a:cubicBezTo>
                      <a:pt x="4585" y="2588"/>
                      <a:pt x="3957" y="2699"/>
                      <a:pt x="3402" y="2773"/>
                    </a:cubicBezTo>
                    <a:cubicBezTo>
                      <a:pt x="3076" y="2817"/>
                      <a:pt x="2746" y="2848"/>
                      <a:pt x="2418" y="2848"/>
                    </a:cubicBezTo>
                    <a:cubicBezTo>
                      <a:pt x="1631" y="2848"/>
                      <a:pt x="853" y="2671"/>
                      <a:pt x="149" y="2071"/>
                    </a:cubicBezTo>
                    <a:lnTo>
                      <a:pt x="1" y="2182"/>
                    </a:lnTo>
                    <a:cubicBezTo>
                      <a:pt x="371" y="2736"/>
                      <a:pt x="925" y="3106"/>
                      <a:pt x="1517" y="3328"/>
                    </a:cubicBezTo>
                    <a:cubicBezTo>
                      <a:pt x="2108" y="3550"/>
                      <a:pt x="2774" y="3624"/>
                      <a:pt x="3402" y="3624"/>
                    </a:cubicBezTo>
                    <a:cubicBezTo>
                      <a:pt x="4696" y="3550"/>
                      <a:pt x="5953" y="3254"/>
                      <a:pt x="7173" y="2884"/>
                    </a:cubicBezTo>
                    <a:cubicBezTo>
                      <a:pt x="8356" y="2514"/>
                      <a:pt x="9576" y="1997"/>
                      <a:pt x="10722" y="1516"/>
                    </a:cubicBezTo>
                    <a:cubicBezTo>
                      <a:pt x="11868" y="1036"/>
                      <a:pt x="13015" y="518"/>
                      <a:pt x="14235" y="111"/>
                    </a:cubicBezTo>
                    <a:lnTo>
                      <a:pt x="14198" y="0"/>
                    </a:lnTo>
                    <a:close/>
                  </a:path>
                </a:pathLst>
              </a:custGeom>
              <a:solidFill>
                <a:srgbClr val="692F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3" name="Google Shape;25423;p57"/>
              <p:cNvSpPr/>
              <p:nvPr/>
            </p:nvSpPr>
            <p:spPr>
              <a:xfrm>
                <a:off x="4828525" y="2637425"/>
                <a:ext cx="132200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4649" extrusionOk="0">
                    <a:moveTo>
                      <a:pt x="2810" y="1"/>
                    </a:moveTo>
                    <a:cubicBezTo>
                      <a:pt x="2392" y="1"/>
                      <a:pt x="1986" y="99"/>
                      <a:pt x="1627" y="263"/>
                    </a:cubicBezTo>
                    <a:cubicBezTo>
                      <a:pt x="703" y="632"/>
                      <a:pt x="112" y="1446"/>
                      <a:pt x="1" y="2296"/>
                    </a:cubicBezTo>
                    <a:lnTo>
                      <a:pt x="112" y="2333"/>
                    </a:lnTo>
                    <a:cubicBezTo>
                      <a:pt x="518" y="1668"/>
                      <a:pt x="1110" y="1187"/>
                      <a:pt x="1849" y="1002"/>
                    </a:cubicBezTo>
                    <a:cubicBezTo>
                      <a:pt x="2057" y="947"/>
                      <a:pt x="2275" y="919"/>
                      <a:pt x="2492" y="919"/>
                    </a:cubicBezTo>
                    <a:cubicBezTo>
                      <a:pt x="3007" y="919"/>
                      <a:pt x="3518" y="1081"/>
                      <a:pt x="3883" y="1446"/>
                    </a:cubicBezTo>
                    <a:cubicBezTo>
                      <a:pt x="4178" y="1668"/>
                      <a:pt x="4252" y="2037"/>
                      <a:pt x="4252" y="2407"/>
                    </a:cubicBezTo>
                    <a:cubicBezTo>
                      <a:pt x="4252" y="2777"/>
                      <a:pt x="4178" y="3146"/>
                      <a:pt x="3920" y="3442"/>
                    </a:cubicBezTo>
                    <a:cubicBezTo>
                      <a:pt x="3476" y="4034"/>
                      <a:pt x="2737" y="4403"/>
                      <a:pt x="1997" y="4403"/>
                    </a:cubicBezTo>
                    <a:lnTo>
                      <a:pt x="1997" y="4514"/>
                    </a:lnTo>
                    <a:cubicBezTo>
                      <a:pt x="2231" y="4603"/>
                      <a:pt x="2491" y="4649"/>
                      <a:pt x="2761" y="4649"/>
                    </a:cubicBezTo>
                    <a:cubicBezTo>
                      <a:pt x="3388" y="4649"/>
                      <a:pt x="4068" y="4403"/>
                      <a:pt x="4585" y="3886"/>
                    </a:cubicBezTo>
                    <a:cubicBezTo>
                      <a:pt x="4955" y="3516"/>
                      <a:pt x="5177" y="2962"/>
                      <a:pt x="5251" y="2407"/>
                    </a:cubicBezTo>
                    <a:cubicBezTo>
                      <a:pt x="5288" y="2148"/>
                      <a:pt x="5251" y="1853"/>
                      <a:pt x="5140" y="1594"/>
                    </a:cubicBezTo>
                    <a:cubicBezTo>
                      <a:pt x="4992" y="1261"/>
                      <a:pt x="4844" y="1002"/>
                      <a:pt x="4622" y="743"/>
                    </a:cubicBezTo>
                    <a:cubicBezTo>
                      <a:pt x="4071" y="214"/>
                      <a:pt x="3428" y="1"/>
                      <a:pt x="2810" y="1"/>
                    </a:cubicBezTo>
                    <a:close/>
                  </a:path>
                </a:pathLst>
              </a:custGeom>
              <a:solidFill>
                <a:srgbClr val="B39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4" name="Google Shape;25424;p57"/>
              <p:cNvSpPr/>
              <p:nvPr/>
            </p:nvSpPr>
            <p:spPr>
              <a:xfrm>
                <a:off x="4830375" y="2657225"/>
                <a:ext cx="111875" cy="92150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3686" extrusionOk="0">
                    <a:moveTo>
                      <a:pt x="2420" y="0"/>
                    </a:moveTo>
                    <a:cubicBezTo>
                      <a:pt x="2188" y="0"/>
                      <a:pt x="1957" y="34"/>
                      <a:pt x="1738" y="99"/>
                    </a:cubicBezTo>
                    <a:cubicBezTo>
                      <a:pt x="999" y="284"/>
                      <a:pt x="407" y="839"/>
                      <a:pt x="1" y="1504"/>
                    </a:cubicBezTo>
                    <a:cubicBezTo>
                      <a:pt x="555" y="987"/>
                      <a:pt x="1184" y="617"/>
                      <a:pt x="1849" y="506"/>
                    </a:cubicBezTo>
                    <a:cubicBezTo>
                      <a:pt x="1986" y="482"/>
                      <a:pt x="2126" y="470"/>
                      <a:pt x="2266" y="470"/>
                    </a:cubicBezTo>
                    <a:cubicBezTo>
                      <a:pt x="2768" y="470"/>
                      <a:pt x="3261" y="623"/>
                      <a:pt x="3550" y="913"/>
                    </a:cubicBezTo>
                    <a:cubicBezTo>
                      <a:pt x="3624" y="1024"/>
                      <a:pt x="3698" y="1171"/>
                      <a:pt x="3735" y="1245"/>
                    </a:cubicBezTo>
                    <a:cubicBezTo>
                      <a:pt x="3772" y="1393"/>
                      <a:pt x="3809" y="1541"/>
                      <a:pt x="3809" y="1652"/>
                    </a:cubicBezTo>
                    <a:cubicBezTo>
                      <a:pt x="3809" y="1985"/>
                      <a:pt x="3735" y="2281"/>
                      <a:pt x="3587" y="2539"/>
                    </a:cubicBezTo>
                    <a:cubicBezTo>
                      <a:pt x="3439" y="2835"/>
                      <a:pt x="3180" y="3057"/>
                      <a:pt x="2884" y="3242"/>
                    </a:cubicBezTo>
                    <a:cubicBezTo>
                      <a:pt x="2626" y="3427"/>
                      <a:pt x="2256" y="3575"/>
                      <a:pt x="1886" y="3648"/>
                    </a:cubicBezTo>
                    <a:lnTo>
                      <a:pt x="1886" y="3685"/>
                    </a:lnTo>
                    <a:cubicBezTo>
                      <a:pt x="2663" y="3685"/>
                      <a:pt x="3439" y="3390"/>
                      <a:pt x="3920" y="2724"/>
                    </a:cubicBezTo>
                    <a:cubicBezTo>
                      <a:pt x="4363" y="2133"/>
                      <a:pt x="4474" y="1171"/>
                      <a:pt x="3920" y="580"/>
                    </a:cubicBezTo>
                    <a:cubicBezTo>
                      <a:pt x="3529" y="189"/>
                      <a:pt x="2973" y="0"/>
                      <a:pt x="2420" y="0"/>
                    </a:cubicBezTo>
                    <a:close/>
                  </a:path>
                </a:pathLst>
              </a:custGeom>
              <a:solidFill>
                <a:srgbClr val="E594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5" name="Google Shape;25425;p57"/>
              <p:cNvSpPr/>
              <p:nvPr/>
            </p:nvSpPr>
            <p:spPr>
              <a:xfrm>
                <a:off x="4604850" y="2549875"/>
                <a:ext cx="132200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6760" extrusionOk="0">
                    <a:moveTo>
                      <a:pt x="3692" y="1"/>
                    </a:moveTo>
                    <a:cubicBezTo>
                      <a:pt x="3362" y="1"/>
                      <a:pt x="3029" y="46"/>
                      <a:pt x="2700" y="142"/>
                    </a:cubicBezTo>
                    <a:cubicBezTo>
                      <a:pt x="1886" y="400"/>
                      <a:pt x="1147" y="1029"/>
                      <a:pt x="666" y="1768"/>
                    </a:cubicBezTo>
                    <a:cubicBezTo>
                      <a:pt x="223" y="2545"/>
                      <a:pt x="1" y="3432"/>
                      <a:pt x="38" y="4282"/>
                    </a:cubicBezTo>
                    <a:cubicBezTo>
                      <a:pt x="75" y="5170"/>
                      <a:pt x="371" y="6020"/>
                      <a:pt x="851" y="6759"/>
                    </a:cubicBezTo>
                    <a:lnTo>
                      <a:pt x="962" y="6648"/>
                    </a:lnTo>
                    <a:cubicBezTo>
                      <a:pt x="666" y="5761"/>
                      <a:pt x="592" y="4985"/>
                      <a:pt x="629" y="4208"/>
                    </a:cubicBezTo>
                    <a:cubicBezTo>
                      <a:pt x="666" y="3839"/>
                      <a:pt x="740" y="3469"/>
                      <a:pt x="851" y="3099"/>
                    </a:cubicBezTo>
                    <a:cubicBezTo>
                      <a:pt x="962" y="2730"/>
                      <a:pt x="1147" y="2397"/>
                      <a:pt x="1332" y="2064"/>
                    </a:cubicBezTo>
                    <a:cubicBezTo>
                      <a:pt x="1701" y="1436"/>
                      <a:pt x="2256" y="955"/>
                      <a:pt x="2885" y="659"/>
                    </a:cubicBezTo>
                    <a:cubicBezTo>
                      <a:pt x="3363" y="447"/>
                      <a:pt x="3918" y="368"/>
                      <a:pt x="4522" y="368"/>
                    </a:cubicBezTo>
                    <a:cubicBezTo>
                      <a:pt x="4758" y="368"/>
                      <a:pt x="5002" y="380"/>
                      <a:pt x="5251" y="400"/>
                    </a:cubicBezTo>
                    <a:lnTo>
                      <a:pt x="5288" y="363"/>
                    </a:lnTo>
                    <a:cubicBezTo>
                      <a:pt x="4799" y="131"/>
                      <a:pt x="4252" y="1"/>
                      <a:pt x="3692" y="1"/>
                    </a:cubicBezTo>
                    <a:close/>
                  </a:path>
                </a:pathLst>
              </a:custGeom>
              <a:solidFill>
                <a:srgbClr val="AA6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6" name="Google Shape;25426;p57"/>
              <p:cNvSpPr/>
              <p:nvPr/>
            </p:nvSpPr>
            <p:spPr>
              <a:xfrm>
                <a:off x="4642750" y="2683275"/>
                <a:ext cx="534250" cy="305475"/>
              </a:xfrm>
              <a:custGeom>
                <a:avLst/>
                <a:gdLst/>
                <a:ahLst/>
                <a:cxnLst/>
                <a:rect l="l" t="t" r="r" b="b"/>
                <a:pathLst>
                  <a:path w="21370" h="12219" extrusionOk="0">
                    <a:moveTo>
                      <a:pt x="5647" y="0"/>
                    </a:moveTo>
                    <a:cubicBezTo>
                      <a:pt x="5502" y="0"/>
                      <a:pt x="5357" y="7"/>
                      <a:pt x="5213" y="19"/>
                    </a:cubicBezTo>
                    <a:cubicBezTo>
                      <a:pt x="4363" y="129"/>
                      <a:pt x="3476" y="314"/>
                      <a:pt x="2626" y="499"/>
                    </a:cubicBezTo>
                    <a:cubicBezTo>
                      <a:pt x="2143" y="587"/>
                      <a:pt x="1635" y="662"/>
                      <a:pt x="1131" y="662"/>
                    </a:cubicBezTo>
                    <a:cubicBezTo>
                      <a:pt x="786" y="662"/>
                      <a:pt x="443" y="626"/>
                      <a:pt x="112" y="536"/>
                    </a:cubicBezTo>
                    <a:lnTo>
                      <a:pt x="1" y="573"/>
                    </a:lnTo>
                    <a:cubicBezTo>
                      <a:pt x="522" y="845"/>
                      <a:pt x="1084" y="909"/>
                      <a:pt x="1646" y="909"/>
                    </a:cubicBezTo>
                    <a:cubicBezTo>
                      <a:pt x="2001" y="909"/>
                      <a:pt x="2356" y="883"/>
                      <a:pt x="2699" y="869"/>
                    </a:cubicBezTo>
                    <a:cubicBezTo>
                      <a:pt x="3550" y="832"/>
                      <a:pt x="4437" y="684"/>
                      <a:pt x="5213" y="684"/>
                    </a:cubicBezTo>
                    <a:cubicBezTo>
                      <a:pt x="6064" y="684"/>
                      <a:pt x="6766" y="832"/>
                      <a:pt x="7321" y="1239"/>
                    </a:cubicBezTo>
                    <a:cubicBezTo>
                      <a:pt x="7875" y="1608"/>
                      <a:pt x="8282" y="2237"/>
                      <a:pt x="8615" y="2939"/>
                    </a:cubicBezTo>
                    <a:cubicBezTo>
                      <a:pt x="8911" y="3642"/>
                      <a:pt x="9095" y="4418"/>
                      <a:pt x="9391" y="5305"/>
                    </a:cubicBezTo>
                    <a:cubicBezTo>
                      <a:pt x="9613" y="6119"/>
                      <a:pt x="10020" y="7117"/>
                      <a:pt x="10722" y="7893"/>
                    </a:cubicBezTo>
                    <a:cubicBezTo>
                      <a:pt x="11425" y="8670"/>
                      <a:pt x="12238" y="9224"/>
                      <a:pt x="13125" y="9594"/>
                    </a:cubicBezTo>
                    <a:cubicBezTo>
                      <a:pt x="14013" y="10001"/>
                      <a:pt x="14900" y="10259"/>
                      <a:pt x="15750" y="10444"/>
                    </a:cubicBezTo>
                    <a:lnTo>
                      <a:pt x="15861" y="10444"/>
                    </a:lnTo>
                    <a:cubicBezTo>
                      <a:pt x="16305" y="10481"/>
                      <a:pt x="16822" y="10518"/>
                      <a:pt x="17303" y="10629"/>
                    </a:cubicBezTo>
                    <a:cubicBezTo>
                      <a:pt x="17747" y="10666"/>
                      <a:pt x="18264" y="10814"/>
                      <a:pt x="18708" y="10888"/>
                    </a:cubicBezTo>
                    <a:cubicBezTo>
                      <a:pt x="19225" y="10999"/>
                      <a:pt x="19706" y="11184"/>
                      <a:pt x="20113" y="11369"/>
                    </a:cubicBezTo>
                    <a:cubicBezTo>
                      <a:pt x="20556" y="11590"/>
                      <a:pt x="21000" y="11812"/>
                      <a:pt x="21259" y="12219"/>
                    </a:cubicBezTo>
                    <a:lnTo>
                      <a:pt x="21370" y="12182"/>
                    </a:lnTo>
                    <a:cubicBezTo>
                      <a:pt x="21111" y="11664"/>
                      <a:pt x="20704" y="11369"/>
                      <a:pt x="20298" y="11073"/>
                    </a:cubicBezTo>
                    <a:cubicBezTo>
                      <a:pt x="19817" y="10814"/>
                      <a:pt x="19373" y="10629"/>
                      <a:pt x="18893" y="10444"/>
                    </a:cubicBezTo>
                    <a:cubicBezTo>
                      <a:pt x="17968" y="10112"/>
                      <a:pt x="17007" y="9890"/>
                      <a:pt x="16009" y="9705"/>
                    </a:cubicBezTo>
                    <a:cubicBezTo>
                      <a:pt x="15159" y="9446"/>
                      <a:pt x="14308" y="9187"/>
                      <a:pt x="13532" y="8818"/>
                    </a:cubicBezTo>
                    <a:cubicBezTo>
                      <a:pt x="12756" y="8448"/>
                      <a:pt x="12053" y="7930"/>
                      <a:pt x="11499" y="7302"/>
                    </a:cubicBezTo>
                    <a:cubicBezTo>
                      <a:pt x="10352" y="5934"/>
                      <a:pt x="10278" y="4085"/>
                      <a:pt x="9465" y="2533"/>
                    </a:cubicBezTo>
                    <a:cubicBezTo>
                      <a:pt x="9058" y="1756"/>
                      <a:pt x="8504" y="1017"/>
                      <a:pt x="7764" y="536"/>
                    </a:cubicBezTo>
                    <a:cubicBezTo>
                      <a:pt x="7145" y="164"/>
                      <a:pt x="6396" y="0"/>
                      <a:pt x="5647" y="0"/>
                    </a:cubicBezTo>
                    <a:close/>
                  </a:path>
                </a:pathLst>
              </a:custGeom>
              <a:solidFill>
                <a:srgbClr val="B39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7" name="Google Shape;25427;p57"/>
              <p:cNvSpPr/>
              <p:nvPr/>
            </p:nvSpPr>
            <p:spPr>
              <a:xfrm>
                <a:off x="4744425" y="2688350"/>
                <a:ext cx="268050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10722" h="9828" extrusionOk="0">
                    <a:moveTo>
                      <a:pt x="0" y="0"/>
                    </a:moveTo>
                    <a:lnTo>
                      <a:pt x="0" y="74"/>
                    </a:lnTo>
                    <a:cubicBezTo>
                      <a:pt x="1183" y="740"/>
                      <a:pt x="2034" y="1664"/>
                      <a:pt x="2551" y="2736"/>
                    </a:cubicBezTo>
                    <a:cubicBezTo>
                      <a:pt x="2773" y="3291"/>
                      <a:pt x="2958" y="3845"/>
                      <a:pt x="3032" y="4400"/>
                    </a:cubicBezTo>
                    <a:cubicBezTo>
                      <a:pt x="3032" y="4548"/>
                      <a:pt x="3106" y="4696"/>
                      <a:pt x="3106" y="4807"/>
                    </a:cubicBezTo>
                    <a:cubicBezTo>
                      <a:pt x="3106" y="4991"/>
                      <a:pt x="3106" y="5139"/>
                      <a:pt x="3143" y="5324"/>
                    </a:cubicBezTo>
                    <a:cubicBezTo>
                      <a:pt x="3180" y="5694"/>
                      <a:pt x="3217" y="6064"/>
                      <a:pt x="3328" y="6433"/>
                    </a:cubicBezTo>
                    <a:cubicBezTo>
                      <a:pt x="3513" y="7136"/>
                      <a:pt x="3771" y="7912"/>
                      <a:pt x="4400" y="8578"/>
                    </a:cubicBezTo>
                    <a:cubicBezTo>
                      <a:pt x="4991" y="9206"/>
                      <a:pt x="5768" y="9576"/>
                      <a:pt x="6507" y="9724"/>
                    </a:cubicBezTo>
                    <a:cubicBezTo>
                      <a:pt x="6938" y="9795"/>
                      <a:pt x="7355" y="9827"/>
                      <a:pt x="7760" y="9827"/>
                    </a:cubicBezTo>
                    <a:cubicBezTo>
                      <a:pt x="8814" y="9827"/>
                      <a:pt x="9787" y="9611"/>
                      <a:pt x="10722" y="9317"/>
                    </a:cubicBezTo>
                    <a:lnTo>
                      <a:pt x="10722" y="9206"/>
                    </a:lnTo>
                    <a:cubicBezTo>
                      <a:pt x="10194" y="9250"/>
                      <a:pt x="9667" y="9282"/>
                      <a:pt x="9141" y="9282"/>
                    </a:cubicBezTo>
                    <a:cubicBezTo>
                      <a:pt x="8342" y="9282"/>
                      <a:pt x="7547" y="9207"/>
                      <a:pt x="6766" y="8984"/>
                    </a:cubicBezTo>
                    <a:cubicBezTo>
                      <a:pt x="6138" y="8799"/>
                      <a:pt x="5546" y="8467"/>
                      <a:pt x="5139" y="7949"/>
                    </a:cubicBezTo>
                    <a:cubicBezTo>
                      <a:pt x="4696" y="7468"/>
                      <a:pt x="4437" y="6840"/>
                      <a:pt x="4289" y="6211"/>
                    </a:cubicBezTo>
                    <a:cubicBezTo>
                      <a:pt x="4104" y="5546"/>
                      <a:pt x="4104" y="4917"/>
                      <a:pt x="3993" y="4215"/>
                    </a:cubicBezTo>
                    <a:cubicBezTo>
                      <a:pt x="3808" y="3587"/>
                      <a:pt x="3550" y="2921"/>
                      <a:pt x="3180" y="2366"/>
                    </a:cubicBezTo>
                    <a:cubicBezTo>
                      <a:pt x="2440" y="1220"/>
                      <a:pt x="1294" y="333"/>
                      <a:pt x="0" y="0"/>
                    </a:cubicBezTo>
                    <a:close/>
                  </a:path>
                </a:pathLst>
              </a:custGeom>
              <a:solidFill>
                <a:srgbClr val="B39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8" name="Google Shape;25428;p57"/>
              <p:cNvSpPr/>
              <p:nvPr/>
            </p:nvSpPr>
            <p:spPr>
              <a:xfrm>
                <a:off x="4742575" y="2688350"/>
                <a:ext cx="268975" cy="23305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9322" extrusionOk="0">
                    <a:moveTo>
                      <a:pt x="74" y="0"/>
                    </a:moveTo>
                    <a:lnTo>
                      <a:pt x="0" y="37"/>
                    </a:lnTo>
                    <a:cubicBezTo>
                      <a:pt x="1294" y="370"/>
                      <a:pt x="2404" y="1257"/>
                      <a:pt x="3069" y="2366"/>
                    </a:cubicBezTo>
                    <a:cubicBezTo>
                      <a:pt x="3439" y="2958"/>
                      <a:pt x="3698" y="3550"/>
                      <a:pt x="3808" y="4215"/>
                    </a:cubicBezTo>
                    <a:cubicBezTo>
                      <a:pt x="3956" y="4844"/>
                      <a:pt x="3956" y="5546"/>
                      <a:pt x="4141" y="6211"/>
                    </a:cubicBezTo>
                    <a:cubicBezTo>
                      <a:pt x="4326" y="6840"/>
                      <a:pt x="4548" y="7505"/>
                      <a:pt x="5028" y="7986"/>
                    </a:cubicBezTo>
                    <a:cubicBezTo>
                      <a:pt x="5435" y="8541"/>
                      <a:pt x="6101" y="8873"/>
                      <a:pt x="6729" y="9058"/>
                    </a:cubicBezTo>
                    <a:cubicBezTo>
                      <a:pt x="7512" y="9254"/>
                      <a:pt x="8309" y="9322"/>
                      <a:pt x="9103" y="9322"/>
                    </a:cubicBezTo>
                    <a:cubicBezTo>
                      <a:pt x="9657" y="9322"/>
                      <a:pt x="10211" y="9289"/>
                      <a:pt x="10759" y="9243"/>
                    </a:cubicBezTo>
                    <a:lnTo>
                      <a:pt x="10759" y="9169"/>
                    </a:lnTo>
                    <a:cubicBezTo>
                      <a:pt x="9428" y="8910"/>
                      <a:pt x="8023" y="8725"/>
                      <a:pt x="6951" y="8319"/>
                    </a:cubicBezTo>
                    <a:cubicBezTo>
                      <a:pt x="5916" y="7912"/>
                      <a:pt x="5398" y="7136"/>
                      <a:pt x="5102" y="5953"/>
                    </a:cubicBezTo>
                    <a:cubicBezTo>
                      <a:pt x="5028" y="5694"/>
                      <a:pt x="4992" y="5361"/>
                      <a:pt x="4918" y="5102"/>
                    </a:cubicBezTo>
                    <a:cubicBezTo>
                      <a:pt x="4918" y="4954"/>
                      <a:pt x="4881" y="4770"/>
                      <a:pt x="4881" y="4622"/>
                    </a:cubicBezTo>
                    <a:cubicBezTo>
                      <a:pt x="4881" y="4437"/>
                      <a:pt x="4844" y="4252"/>
                      <a:pt x="4807" y="4067"/>
                    </a:cubicBezTo>
                    <a:cubicBezTo>
                      <a:pt x="4622" y="3328"/>
                      <a:pt x="4289" y="2662"/>
                      <a:pt x="3808" y="2034"/>
                    </a:cubicBezTo>
                    <a:cubicBezTo>
                      <a:pt x="3365" y="1442"/>
                      <a:pt x="2810" y="925"/>
                      <a:pt x="2145" y="555"/>
                    </a:cubicBezTo>
                    <a:cubicBezTo>
                      <a:pt x="1516" y="185"/>
                      <a:pt x="777" y="0"/>
                      <a:pt x="74" y="0"/>
                    </a:cubicBezTo>
                    <a:close/>
                  </a:path>
                </a:pathLst>
              </a:custGeom>
              <a:solidFill>
                <a:srgbClr val="975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9" name="Google Shape;25429;p57"/>
              <p:cNvSpPr/>
              <p:nvPr/>
            </p:nvSpPr>
            <p:spPr>
              <a:xfrm>
                <a:off x="4785100" y="3019225"/>
                <a:ext cx="140500" cy="415950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16638" extrusionOk="0">
                    <a:moveTo>
                      <a:pt x="259" y="1"/>
                    </a:moveTo>
                    <a:lnTo>
                      <a:pt x="222" y="38"/>
                    </a:lnTo>
                    <a:cubicBezTo>
                      <a:pt x="74" y="777"/>
                      <a:pt x="0" y="1517"/>
                      <a:pt x="74" y="2256"/>
                    </a:cubicBezTo>
                    <a:cubicBezTo>
                      <a:pt x="185" y="2996"/>
                      <a:pt x="407" y="3698"/>
                      <a:pt x="740" y="4363"/>
                    </a:cubicBezTo>
                    <a:cubicBezTo>
                      <a:pt x="1368" y="5731"/>
                      <a:pt x="2181" y="6914"/>
                      <a:pt x="2847" y="8245"/>
                    </a:cubicBezTo>
                    <a:cubicBezTo>
                      <a:pt x="3549" y="9613"/>
                      <a:pt x="4215" y="10907"/>
                      <a:pt x="4621" y="12312"/>
                    </a:cubicBezTo>
                    <a:cubicBezTo>
                      <a:pt x="4843" y="13015"/>
                      <a:pt x="4991" y="13754"/>
                      <a:pt x="4991" y="14493"/>
                    </a:cubicBezTo>
                    <a:cubicBezTo>
                      <a:pt x="4991" y="15233"/>
                      <a:pt x="4880" y="16009"/>
                      <a:pt x="4474" y="16564"/>
                    </a:cubicBezTo>
                    <a:lnTo>
                      <a:pt x="4584" y="16638"/>
                    </a:lnTo>
                    <a:cubicBezTo>
                      <a:pt x="5213" y="16083"/>
                      <a:pt x="5435" y="15233"/>
                      <a:pt x="5546" y="14456"/>
                    </a:cubicBezTo>
                    <a:cubicBezTo>
                      <a:pt x="5620" y="13680"/>
                      <a:pt x="5546" y="12867"/>
                      <a:pt x="5398" y="12090"/>
                    </a:cubicBezTo>
                    <a:cubicBezTo>
                      <a:pt x="5250" y="11314"/>
                      <a:pt x="4991" y="10575"/>
                      <a:pt x="4695" y="9835"/>
                    </a:cubicBezTo>
                    <a:cubicBezTo>
                      <a:pt x="4437" y="9096"/>
                      <a:pt x="4067" y="8467"/>
                      <a:pt x="3734" y="7765"/>
                    </a:cubicBezTo>
                    <a:cubicBezTo>
                      <a:pt x="3364" y="7099"/>
                      <a:pt x="2995" y="6471"/>
                      <a:pt x="2588" y="5805"/>
                    </a:cubicBezTo>
                    <a:cubicBezTo>
                      <a:pt x="2181" y="5214"/>
                      <a:pt x="1812" y="4622"/>
                      <a:pt x="1442" y="3994"/>
                    </a:cubicBezTo>
                    <a:cubicBezTo>
                      <a:pt x="1035" y="3402"/>
                      <a:pt x="776" y="2848"/>
                      <a:pt x="592" y="2145"/>
                    </a:cubicBezTo>
                    <a:cubicBezTo>
                      <a:pt x="407" y="1480"/>
                      <a:pt x="333" y="740"/>
                      <a:pt x="259" y="1"/>
                    </a:cubicBezTo>
                    <a:close/>
                  </a:path>
                </a:pathLst>
              </a:custGeom>
              <a:solidFill>
                <a:srgbClr val="734E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0" name="Google Shape;25430;p57"/>
              <p:cNvSpPr/>
              <p:nvPr/>
            </p:nvSpPr>
            <p:spPr>
              <a:xfrm>
                <a:off x="4714850" y="2505050"/>
                <a:ext cx="510225" cy="335825"/>
              </a:xfrm>
              <a:custGeom>
                <a:avLst/>
                <a:gdLst/>
                <a:ahLst/>
                <a:cxnLst/>
                <a:rect l="l" t="t" r="r" b="b"/>
                <a:pathLst>
                  <a:path w="20409" h="13433" extrusionOk="0">
                    <a:moveTo>
                      <a:pt x="5553" y="1"/>
                    </a:moveTo>
                    <a:cubicBezTo>
                      <a:pt x="5440" y="1"/>
                      <a:pt x="5326" y="5"/>
                      <a:pt x="5213" y="12"/>
                    </a:cubicBezTo>
                    <a:cubicBezTo>
                      <a:pt x="4104" y="49"/>
                      <a:pt x="3032" y="456"/>
                      <a:pt x="2108" y="1047"/>
                    </a:cubicBezTo>
                    <a:cubicBezTo>
                      <a:pt x="1220" y="1676"/>
                      <a:pt x="444" y="2526"/>
                      <a:pt x="0" y="3524"/>
                    </a:cubicBezTo>
                    <a:lnTo>
                      <a:pt x="37" y="3561"/>
                    </a:lnTo>
                    <a:cubicBezTo>
                      <a:pt x="629" y="2674"/>
                      <a:pt x="1405" y="1935"/>
                      <a:pt x="2329" y="1454"/>
                    </a:cubicBezTo>
                    <a:cubicBezTo>
                      <a:pt x="3254" y="1010"/>
                      <a:pt x="4252" y="789"/>
                      <a:pt x="5213" y="789"/>
                    </a:cubicBezTo>
                    <a:cubicBezTo>
                      <a:pt x="6174" y="826"/>
                      <a:pt x="7099" y="1084"/>
                      <a:pt x="7986" y="1565"/>
                    </a:cubicBezTo>
                    <a:cubicBezTo>
                      <a:pt x="8873" y="2009"/>
                      <a:pt x="9650" y="2637"/>
                      <a:pt x="10389" y="3376"/>
                    </a:cubicBezTo>
                    <a:lnTo>
                      <a:pt x="10611" y="3598"/>
                    </a:lnTo>
                    <a:lnTo>
                      <a:pt x="10981" y="3635"/>
                    </a:lnTo>
                    <a:cubicBezTo>
                      <a:pt x="11165" y="3635"/>
                      <a:pt x="11498" y="3746"/>
                      <a:pt x="11757" y="3783"/>
                    </a:cubicBezTo>
                    <a:cubicBezTo>
                      <a:pt x="12053" y="3820"/>
                      <a:pt x="12312" y="3931"/>
                      <a:pt x="12607" y="4005"/>
                    </a:cubicBezTo>
                    <a:cubicBezTo>
                      <a:pt x="13162" y="4190"/>
                      <a:pt x="13679" y="4486"/>
                      <a:pt x="14160" y="4744"/>
                    </a:cubicBezTo>
                    <a:cubicBezTo>
                      <a:pt x="15158" y="5299"/>
                      <a:pt x="16083" y="6075"/>
                      <a:pt x="16859" y="6963"/>
                    </a:cubicBezTo>
                    <a:cubicBezTo>
                      <a:pt x="17266" y="7443"/>
                      <a:pt x="17635" y="7887"/>
                      <a:pt x="17968" y="8405"/>
                    </a:cubicBezTo>
                    <a:cubicBezTo>
                      <a:pt x="18301" y="8922"/>
                      <a:pt x="18597" y="9403"/>
                      <a:pt x="18892" y="9957"/>
                    </a:cubicBezTo>
                    <a:cubicBezTo>
                      <a:pt x="19151" y="10512"/>
                      <a:pt x="19447" y="11066"/>
                      <a:pt x="19669" y="11695"/>
                    </a:cubicBezTo>
                    <a:cubicBezTo>
                      <a:pt x="19780" y="11954"/>
                      <a:pt x="19891" y="12286"/>
                      <a:pt x="20001" y="12545"/>
                    </a:cubicBezTo>
                    <a:cubicBezTo>
                      <a:pt x="20075" y="12841"/>
                      <a:pt x="20223" y="13100"/>
                      <a:pt x="20334" y="13433"/>
                    </a:cubicBezTo>
                    <a:lnTo>
                      <a:pt x="20408" y="13433"/>
                    </a:lnTo>
                    <a:cubicBezTo>
                      <a:pt x="19965" y="10955"/>
                      <a:pt x="19077" y="8441"/>
                      <a:pt x="17487" y="6408"/>
                    </a:cubicBezTo>
                    <a:cubicBezTo>
                      <a:pt x="16711" y="5410"/>
                      <a:pt x="15750" y="4523"/>
                      <a:pt x="14641" y="3857"/>
                    </a:cubicBezTo>
                    <a:cubicBezTo>
                      <a:pt x="13543" y="3235"/>
                      <a:pt x="12337" y="2794"/>
                      <a:pt x="11058" y="2642"/>
                    </a:cubicBezTo>
                    <a:lnTo>
                      <a:pt x="11058" y="2642"/>
                    </a:lnTo>
                    <a:cubicBezTo>
                      <a:pt x="10252" y="1879"/>
                      <a:pt x="9341" y="1226"/>
                      <a:pt x="8393" y="752"/>
                    </a:cubicBezTo>
                    <a:cubicBezTo>
                      <a:pt x="7530" y="287"/>
                      <a:pt x="6547" y="1"/>
                      <a:pt x="5553" y="1"/>
                    </a:cubicBezTo>
                    <a:close/>
                  </a:path>
                </a:pathLst>
              </a:custGeom>
              <a:solidFill>
                <a:srgbClr val="734E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1" name="Google Shape;25431;p57"/>
              <p:cNvSpPr/>
              <p:nvPr/>
            </p:nvSpPr>
            <p:spPr>
              <a:xfrm>
                <a:off x="5104875" y="2760400"/>
                <a:ext cx="330925" cy="171050"/>
              </a:xfrm>
              <a:custGeom>
                <a:avLst/>
                <a:gdLst/>
                <a:ahLst/>
                <a:cxnLst/>
                <a:rect l="l" t="t" r="r" b="b"/>
                <a:pathLst>
                  <a:path w="13237" h="6842" extrusionOk="0">
                    <a:moveTo>
                      <a:pt x="150" y="1"/>
                    </a:moveTo>
                    <a:cubicBezTo>
                      <a:pt x="113" y="1"/>
                      <a:pt x="75" y="1"/>
                      <a:pt x="38" y="2"/>
                    </a:cubicBezTo>
                    <a:lnTo>
                      <a:pt x="1" y="2"/>
                    </a:lnTo>
                    <a:cubicBezTo>
                      <a:pt x="1221" y="335"/>
                      <a:pt x="2256" y="1074"/>
                      <a:pt x="3254" y="1888"/>
                    </a:cubicBezTo>
                    <a:cubicBezTo>
                      <a:pt x="4216" y="2738"/>
                      <a:pt x="5103" y="3662"/>
                      <a:pt x="6101" y="4439"/>
                    </a:cubicBezTo>
                    <a:cubicBezTo>
                      <a:pt x="7136" y="5215"/>
                      <a:pt x="8245" y="5880"/>
                      <a:pt x="9429" y="6287"/>
                    </a:cubicBezTo>
                    <a:cubicBezTo>
                      <a:pt x="10686" y="6694"/>
                      <a:pt x="11943" y="6842"/>
                      <a:pt x="13236" y="6842"/>
                    </a:cubicBezTo>
                    <a:lnTo>
                      <a:pt x="13236" y="6731"/>
                    </a:lnTo>
                    <a:cubicBezTo>
                      <a:pt x="11979" y="6361"/>
                      <a:pt x="10759" y="6065"/>
                      <a:pt x="9724" y="5548"/>
                    </a:cubicBezTo>
                    <a:cubicBezTo>
                      <a:pt x="9207" y="5326"/>
                      <a:pt x="8689" y="5030"/>
                      <a:pt x="8172" y="4697"/>
                    </a:cubicBezTo>
                    <a:cubicBezTo>
                      <a:pt x="7691" y="4439"/>
                      <a:pt x="7210" y="4069"/>
                      <a:pt x="6767" y="3699"/>
                    </a:cubicBezTo>
                    <a:cubicBezTo>
                      <a:pt x="6249" y="3329"/>
                      <a:pt x="5768" y="2960"/>
                      <a:pt x="5325" y="2553"/>
                    </a:cubicBezTo>
                    <a:cubicBezTo>
                      <a:pt x="4807" y="2183"/>
                      <a:pt x="4364" y="1740"/>
                      <a:pt x="3809" y="1370"/>
                    </a:cubicBezTo>
                    <a:cubicBezTo>
                      <a:pt x="2767" y="615"/>
                      <a:pt x="1445" y="1"/>
                      <a:pt x="150" y="1"/>
                    </a:cubicBezTo>
                    <a:close/>
                  </a:path>
                </a:pathLst>
              </a:custGeom>
              <a:solidFill>
                <a:srgbClr val="734E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2" name="Google Shape;25432;p57"/>
              <p:cNvSpPr/>
              <p:nvPr/>
            </p:nvSpPr>
            <p:spPr>
              <a:xfrm>
                <a:off x="4770300" y="3332550"/>
                <a:ext cx="355875" cy="348475"/>
              </a:xfrm>
              <a:custGeom>
                <a:avLst/>
                <a:gdLst/>
                <a:ahLst/>
                <a:cxnLst/>
                <a:rect l="l" t="t" r="r" b="b"/>
                <a:pathLst>
                  <a:path w="14235" h="13939" extrusionOk="0">
                    <a:moveTo>
                      <a:pt x="14160" y="1"/>
                    </a:moveTo>
                    <a:cubicBezTo>
                      <a:pt x="13754" y="223"/>
                      <a:pt x="13458" y="629"/>
                      <a:pt x="13347" y="1110"/>
                    </a:cubicBezTo>
                    <a:cubicBezTo>
                      <a:pt x="13199" y="1517"/>
                      <a:pt x="13088" y="2034"/>
                      <a:pt x="13088" y="2478"/>
                    </a:cubicBezTo>
                    <a:cubicBezTo>
                      <a:pt x="13088" y="2996"/>
                      <a:pt x="13162" y="3439"/>
                      <a:pt x="13236" y="3920"/>
                    </a:cubicBezTo>
                    <a:cubicBezTo>
                      <a:pt x="13310" y="4142"/>
                      <a:pt x="13421" y="4400"/>
                      <a:pt x="13384" y="4474"/>
                    </a:cubicBezTo>
                    <a:cubicBezTo>
                      <a:pt x="13384" y="4511"/>
                      <a:pt x="13273" y="4622"/>
                      <a:pt x="13088" y="4696"/>
                    </a:cubicBezTo>
                    <a:cubicBezTo>
                      <a:pt x="12349" y="5029"/>
                      <a:pt x="11425" y="5399"/>
                      <a:pt x="10648" y="5953"/>
                    </a:cubicBezTo>
                    <a:cubicBezTo>
                      <a:pt x="10278" y="6212"/>
                      <a:pt x="9909" y="6545"/>
                      <a:pt x="9539" y="6878"/>
                    </a:cubicBezTo>
                    <a:cubicBezTo>
                      <a:pt x="9169" y="7173"/>
                      <a:pt x="8911" y="7617"/>
                      <a:pt x="8615" y="7876"/>
                    </a:cubicBezTo>
                    <a:cubicBezTo>
                      <a:pt x="8060" y="8541"/>
                      <a:pt x="7358" y="9022"/>
                      <a:pt x="6581" y="9465"/>
                    </a:cubicBezTo>
                    <a:cubicBezTo>
                      <a:pt x="5805" y="9872"/>
                      <a:pt x="4955" y="10205"/>
                      <a:pt x="4141" y="10612"/>
                    </a:cubicBezTo>
                    <a:cubicBezTo>
                      <a:pt x="3735" y="10796"/>
                      <a:pt x="3291" y="11018"/>
                      <a:pt x="2921" y="11351"/>
                    </a:cubicBezTo>
                    <a:cubicBezTo>
                      <a:pt x="2699" y="11499"/>
                      <a:pt x="2552" y="11684"/>
                      <a:pt x="2367" y="11869"/>
                    </a:cubicBezTo>
                    <a:cubicBezTo>
                      <a:pt x="2182" y="12053"/>
                      <a:pt x="2108" y="12238"/>
                      <a:pt x="1960" y="12423"/>
                    </a:cubicBezTo>
                    <a:cubicBezTo>
                      <a:pt x="1701" y="12793"/>
                      <a:pt x="1405" y="13126"/>
                      <a:pt x="1110" y="13384"/>
                    </a:cubicBezTo>
                    <a:cubicBezTo>
                      <a:pt x="962" y="13532"/>
                      <a:pt x="703" y="13606"/>
                      <a:pt x="555" y="13680"/>
                    </a:cubicBezTo>
                    <a:cubicBezTo>
                      <a:pt x="498" y="13692"/>
                      <a:pt x="434" y="13699"/>
                      <a:pt x="369" y="13699"/>
                    </a:cubicBezTo>
                    <a:cubicBezTo>
                      <a:pt x="224" y="13699"/>
                      <a:pt x="77" y="13660"/>
                      <a:pt x="1" y="13532"/>
                    </a:cubicBezTo>
                    <a:lnTo>
                      <a:pt x="1" y="13532"/>
                    </a:lnTo>
                    <a:cubicBezTo>
                      <a:pt x="75" y="13791"/>
                      <a:pt x="370" y="13791"/>
                      <a:pt x="518" y="13939"/>
                    </a:cubicBezTo>
                    <a:cubicBezTo>
                      <a:pt x="777" y="13902"/>
                      <a:pt x="999" y="13791"/>
                      <a:pt x="1184" y="13643"/>
                    </a:cubicBezTo>
                    <a:cubicBezTo>
                      <a:pt x="1553" y="13384"/>
                      <a:pt x="1886" y="13052"/>
                      <a:pt x="2145" y="12682"/>
                    </a:cubicBezTo>
                    <a:cubicBezTo>
                      <a:pt x="2441" y="12312"/>
                      <a:pt x="2699" y="11979"/>
                      <a:pt x="3069" y="11721"/>
                    </a:cubicBezTo>
                    <a:cubicBezTo>
                      <a:pt x="3439" y="11499"/>
                      <a:pt x="3883" y="11240"/>
                      <a:pt x="4289" y="11055"/>
                    </a:cubicBezTo>
                    <a:cubicBezTo>
                      <a:pt x="5103" y="10685"/>
                      <a:pt x="5953" y="10390"/>
                      <a:pt x="6766" y="9946"/>
                    </a:cubicBezTo>
                    <a:cubicBezTo>
                      <a:pt x="7617" y="9539"/>
                      <a:pt x="8393" y="9022"/>
                      <a:pt x="8984" y="8356"/>
                    </a:cubicBezTo>
                    <a:cubicBezTo>
                      <a:pt x="9280" y="8024"/>
                      <a:pt x="9539" y="7654"/>
                      <a:pt x="9872" y="7321"/>
                    </a:cubicBezTo>
                    <a:cubicBezTo>
                      <a:pt x="10204" y="6988"/>
                      <a:pt x="10574" y="6730"/>
                      <a:pt x="10944" y="6434"/>
                    </a:cubicBezTo>
                    <a:cubicBezTo>
                      <a:pt x="11314" y="6175"/>
                      <a:pt x="11683" y="5953"/>
                      <a:pt x="12090" y="5768"/>
                    </a:cubicBezTo>
                    <a:cubicBezTo>
                      <a:pt x="12460" y="5510"/>
                      <a:pt x="12903" y="5325"/>
                      <a:pt x="13310" y="5103"/>
                    </a:cubicBezTo>
                    <a:cubicBezTo>
                      <a:pt x="13458" y="4955"/>
                      <a:pt x="13643" y="4844"/>
                      <a:pt x="13717" y="4548"/>
                    </a:cubicBezTo>
                    <a:cubicBezTo>
                      <a:pt x="13754" y="4400"/>
                      <a:pt x="13717" y="4290"/>
                      <a:pt x="13643" y="4179"/>
                    </a:cubicBezTo>
                    <a:cubicBezTo>
                      <a:pt x="13606" y="4105"/>
                      <a:pt x="13606" y="3957"/>
                      <a:pt x="13569" y="3883"/>
                    </a:cubicBezTo>
                    <a:cubicBezTo>
                      <a:pt x="13458" y="3439"/>
                      <a:pt x="13384" y="2996"/>
                      <a:pt x="13384" y="2515"/>
                    </a:cubicBezTo>
                    <a:cubicBezTo>
                      <a:pt x="13384" y="2071"/>
                      <a:pt x="13384" y="1591"/>
                      <a:pt x="13532" y="1184"/>
                    </a:cubicBezTo>
                    <a:cubicBezTo>
                      <a:pt x="13680" y="740"/>
                      <a:pt x="13828" y="297"/>
                      <a:pt x="14234" y="38"/>
                    </a:cubicBezTo>
                    <a:lnTo>
                      <a:pt x="14160" y="1"/>
                    </a:ln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3" name="Google Shape;25433;p57"/>
              <p:cNvSpPr/>
              <p:nvPr/>
            </p:nvSpPr>
            <p:spPr>
              <a:xfrm>
                <a:off x="4559575" y="3666225"/>
                <a:ext cx="20890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8356" h="1903" extrusionOk="0">
                    <a:moveTo>
                      <a:pt x="8097" y="0"/>
                    </a:moveTo>
                    <a:cubicBezTo>
                      <a:pt x="7912" y="37"/>
                      <a:pt x="7875" y="111"/>
                      <a:pt x="7764" y="222"/>
                    </a:cubicBezTo>
                    <a:cubicBezTo>
                      <a:pt x="7616" y="407"/>
                      <a:pt x="7431" y="555"/>
                      <a:pt x="7320" y="740"/>
                    </a:cubicBezTo>
                    <a:cubicBezTo>
                      <a:pt x="7136" y="962"/>
                      <a:pt x="7062" y="999"/>
                      <a:pt x="6877" y="1110"/>
                    </a:cubicBezTo>
                    <a:cubicBezTo>
                      <a:pt x="6766" y="1146"/>
                      <a:pt x="6581" y="1183"/>
                      <a:pt x="6396" y="1220"/>
                    </a:cubicBezTo>
                    <a:cubicBezTo>
                      <a:pt x="6026" y="1294"/>
                      <a:pt x="5583" y="1294"/>
                      <a:pt x="5176" y="1294"/>
                    </a:cubicBezTo>
                    <a:cubicBezTo>
                      <a:pt x="4769" y="1294"/>
                      <a:pt x="4363" y="1220"/>
                      <a:pt x="3919" y="1183"/>
                    </a:cubicBezTo>
                    <a:lnTo>
                      <a:pt x="3993" y="1183"/>
                    </a:lnTo>
                    <a:cubicBezTo>
                      <a:pt x="3808" y="1146"/>
                      <a:pt x="3697" y="1146"/>
                      <a:pt x="3623" y="1146"/>
                    </a:cubicBezTo>
                    <a:lnTo>
                      <a:pt x="3328" y="1146"/>
                    </a:lnTo>
                    <a:lnTo>
                      <a:pt x="2810" y="1183"/>
                    </a:lnTo>
                    <a:lnTo>
                      <a:pt x="1849" y="1331"/>
                    </a:lnTo>
                    <a:lnTo>
                      <a:pt x="888" y="1479"/>
                    </a:lnTo>
                    <a:lnTo>
                      <a:pt x="407" y="1479"/>
                    </a:lnTo>
                    <a:cubicBezTo>
                      <a:pt x="296" y="1405"/>
                      <a:pt x="148" y="1405"/>
                      <a:pt x="111" y="1220"/>
                    </a:cubicBezTo>
                    <a:lnTo>
                      <a:pt x="0" y="1405"/>
                    </a:lnTo>
                    <a:cubicBezTo>
                      <a:pt x="0" y="1627"/>
                      <a:pt x="185" y="1738"/>
                      <a:pt x="333" y="1775"/>
                    </a:cubicBezTo>
                    <a:cubicBezTo>
                      <a:pt x="518" y="1849"/>
                      <a:pt x="666" y="1886"/>
                      <a:pt x="851" y="1886"/>
                    </a:cubicBezTo>
                    <a:cubicBezTo>
                      <a:pt x="974" y="1898"/>
                      <a:pt x="1089" y="1902"/>
                      <a:pt x="1200" y="1902"/>
                    </a:cubicBezTo>
                    <a:cubicBezTo>
                      <a:pt x="1422" y="1902"/>
                      <a:pt x="1627" y="1886"/>
                      <a:pt x="1849" y="1886"/>
                    </a:cubicBezTo>
                    <a:cubicBezTo>
                      <a:pt x="2218" y="1849"/>
                      <a:pt x="2551" y="1849"/>
                      <a:pt x="2884" y="1775"/>
                    </a:cubicBezTo>
                    <a:cubicBezTo>
                      <a:pt x="3093" y="1749"/>
                      <a:pt x="3321" y="1723"/>
                      <a:pt x="3554" y="1723"/>
                    </a:cubicBezTo>
                    <a:cubicBezTo>
                      <a:pt x="3650" y="1723"/>
                      <a:pt x="3748" y="1727"/>
                      <a:pt x="3845" y="1738"/>
                    </a:cubicBezTo>
                    <a:cubicBezTo>
                      <a:pt x="4289" y="1775"/>
                      <a:pt x="4733" y="1849"/>
                      <a:pt x="5176" y="1849"/>
                    </a:cubicBezTo>
                    <a:cubicBezTo>
                      <a:pt x="5583" y="1849"/>
                      <a:pt x="6063" y="1775"/>
                      <a:pt x="6470" y="1701"/>
                    </a:cubicBezTo>
                    <a:cubicBezTo>
                      <a:pt x="6655" y="1590"/>
                      <a:pt x="6877" y="1553"/>
                      <a:pt x="7062" y="1405"/>
                    </a:cubicBezTo>
                    <a:cubicBezTo>
                      <a:pt x="7320" y="1294"/>
                      <a:pt x="7431" y="1110"/>
                      <a:pt x="7542" y="925"/>
                    </a:cubicBezTo>
                    <a:cubicBezTo>
                      <a:pt x="7690" y="740"/>
                      <a:pt x="7764" y="555"/>
                      <a:pt x="7912" y="370"/>
                    </a:cubicBezTo>
                    <a:cubicBezTo>
                      <a:pt x="7986" y="296"/>
                      <a:pt x="8060" y="222"/>
                      <a:pt x="8134" y="185"/>
                    </a:cubicBezTo>
                    <a:cubicBezTo>
                      <a:pt x="8171" y="185"/>
                      <a:pt x="8282" y="259"/>
                      <a:pt x="8319" y="370"/>
                    </a:cubicBezTo>
                    <a:lnTo>
                      <a:pt x="8356" y="296"/>
                    </a:lnTo>
                    <a:cubicBezTo>
                      <a:pt x="8356" y="222"/>
                      <a:pt x="8356" y="185"/>
                      <a:pt x="8319" y="111"/>
                    </a:cubicBezTo>
                    <a:cubicBezTo>
                      <a:pt x="8282" y="37"/>
                      <a:pt x="8171" y="0"/>
                      <a:pt x="8097" y="0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4" name="Google Shape;25434;p57"/>
              <p:cNvSpPr/>
              <p:nvPr/>
            </p:nvSpPr>
            <p:spPr>
              <a:xfrm>
                <a:off x="4740725" y="3342725"/>
                <a:ext cx="166400" cy="174725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6989" extrusionOk="0">
                    <a:moveTo>
                      <a:pt x="6544" y="1"/>
                    </a:moveTo>
                    <a:cubicBezTo>
                      <a:pt x="6286" y="370"/>
                      <a:pt x="5879" y="629"/>
                      <a:pt x="5435" y="740"/>
                    </a:cubicBezTo>
                    <a:cubicBezTo>
                      <a:pt x="5195" y="777"/>
                      <a:pt x="4964" y="786"/>
                      <a:pt x="4733" y="786"/>
                    </a:cubicBezTo>
                    <a:cubicBezTo>
                      <a:pt x="4502" y="786"/>
                      <a:pt x="4271" y="777"/>
                      <a:pt x="4030" y="777"/>
                    </a:cubicBezTo>
                    <a:cubicBezTo>
                      <a:pt x="3950" y="777"/>
                      <a:pt x="3867" y="776"/>
                      <a:pt x="3782" y="776"/>
                    </a:cubicBezTo>
                    <a:cubicBezTo>
                      <a:pt x="3402" y="776"/>
                      <a:pt x="2995" y="801"/>
                      <a:pt x="2662" y="1073"/>
                    </a:cubicBezTo>
                    <a:cubicBezTo>
                      <a:pt x="2293" y="1332"/>
                      <a:pt x="2034" y="1812"/>
                      <a:pt x="1849" y="2219"/>
                    </a:cubicBezTo>
                    <a:cubicBezTo>
                      <a:pt x="1664" y="2626"/>
                      <a:pt x="1553" y="3106"/>
                      <a:pt x="1368" y="3513"/>
                    </a:cubicBezTo>
                    <a:cubicBezTo>
                      <a:pt x="1258" y="3698"/>
                      <a:pt x="1184" y="3920"/>
                      <a:pt x="1036" y="4104"/>
                    </a:cubicBezTo>
                    <a:lnTo>
                      <a:pt x="814" y="4326"/>
                    </a:lnTo>
                    <a:cubicBezTo>
                      <a:pt x="703" y="4400"/>
                      <a:pt x="629" y="4474"/>
                      <a:pt x="518" y="4585"/>
                    </a:cubicBezTo>
                    <a:cubicBezTo>
                      <a:pt x="185" y="4955"/>
                      <a:pt x="1" y="5398"/>
                      <a:pt x="1" y="5879"/>
                    </a:cubicBezTo>
                    <a:cubicBezTo>
                      <a:pt x="1" y="6101"/>
                      <a:pt x="74" y="6360"/>
                      <a:pt x="185" y="6544"/>
                    </a:cubicBezTo>
                    <a:cubicBezTo>
                      <a:pt x="333" y="6803"/>
                      <a:pt x="555" y="6914"/>
                      <a:pt x="814" y="6988"/>
                    </a:cubicBezTo>
                    <a:lnTo>
                      <a:pt x="814" y="6914"/>
                    </a:lnTo>
                    <a:cubicBezTo>
                      <a:pt x="370" y="6692"/>
                      <a:pt x="296" y="6286"/>
                      <a:pt x="370" y="5916"/>
                    </a:cubicBezTo>
                    <a:cubicBezTo>
                      <a:pt x="481" y="5546"/>
                      <a:pt x="666" y="5177"/>
                      <a:pt x="925" y="4918"/>
                    </a:cubicBezTo>
                    <a:cubicBezTo>
                      <a:pt x="999" y="4918"/>
                      <a:pt x="999" y="4881"/>
                      <a:pt x="1036" y="4881"/>
                    </a:cubicBezTo>
                    <a:cubicBezTo>
                      <a:pt x="1110" y="4881"/>
                      <a:pt x="1110" y="4844"/>
                      <a:pt x="1221" y="4807"/>
                    </a:cubicBezTo>
                    <a:cubicBezTo>
                      <a:pt x="1368" y="4696"/>
                      <a:pt x="1442" y="4622"/>
                      <a:pt x="1553" y="4474"/>
                    </a:cubicBezTo>
                    <a:cubicBezTo>
                      <a:pt x="1738" y="4252"/>
                      <a:pt x="1849" y="3993"/>
                      <a:pt x="1960" y="3772"/>
                    </a:cubicBezTo>
                    <a:cubicBezTo>
                      <a:pt x="2182" y="3328"/>
                      <a:pt x="2330" y="2884"/>
                      <a:pt x="2515" y="2478"/>
                    </a:cubicBezTo>
                    <a:cubicBezTo>
                      <a:pt x="2699" y="2071"/>
                      <a:pt x="2884" y="1738"/>
                      <a:pt x="3106" y="1516"/>
                    </a:cubicBezTo>
                    <a:cubicBezTo>
                      <a:pt x="3143" y="1406"/>
                      <a:pt x="3291" y="1369"/>
                      <a:pt x="3476" y="1332"/>
                    </a:cubicBezTo>
                    <a:cubicBezTo>
                      <a:pt x="3661" y="1332"/>
                      <a:pt x="3845" y="1295"/>
                      <a:pt x="4067" y="1295"/>
                    </a:cubicBezTo>
                    <a:cubicBezTo>
                      <a:pt x="4548" y="1295"/>
                      <a:pt x="5066" y="1295"/>
                      <a:pt x="5546" y="1110"/>
                    </a:cubicBezTo>
                    <a:cubicBezTo>
                      <a:pt x="6064" y="925"/>
                      <a:pt x="6470" y="555"/>
                      <a:pt x="6655" y="75"/>
                    </a:cubicBezTo>
                    <a:lnTo>
                      <a:pt x="6544" y="1"/>
                    </a:ln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5" name="Google Shape;25435;p57"/>
              <p:cNvSpPr/>
              <p:nvPr/>
            </p:nvSpPr>
            <p:spPr>
              <a:xfrm>
                <a:off x="4753675" y="3477675"/>
                <a:ext cx="33300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3254" extrusionOk="0">
                    <a:moveTo>
                      <a:pt x="703" y="0"/>
                    </a:moveTo>
                    <a:cubicBezTo>
                      <a:pt x="518" y="666"/>
                      <a:pt x="111" y="1220"/>
                      <a:pt x="0" y="1886"/>
                    </a:cubicBezTo>
                    <a:cubicBezTo>
                      <a:pt x="0" y="2219"/>
                      <a:pt x="148" y="2588"/>
                      <a:pt x="407" y="2810"/>
                    </a:cubicBezTo>
                    <a:cubicBezTo>
                      <a:pt x="703" y="3069"/>
                      <a:pt x="1035" y="3143"/>
                      <a:pt x="1331" y="3254"/>
                    </a:cubicBezTo>
                    <a:lnTo>
                      <a:pt x="1331" y="3180"/>
                    </a:lnTo>
                    <a:cubicBezTo>
                      <a:pt x="1109" y="2921"/>
                      <a:pt x="850" y="2625"/>
                      <a:pt x="740" y="2440"/>
                    </a:cubicBezTo>
                    <a:cubicBezTo>
                      <a:pt x="703" y="2366"/>
                      <a:pt x="666" y="2293"/>
                      <a:pt x="666" y="2219"/>
                    </a:cubicBezTo>
                    <a:lnTo>
                      <a:pt x="666" y="1997"/>
                    </a:lnTo>
                    <a:cubicBezTo>
                      <a:pt x="666" y="1812"/>
                      <a:pt x="740" y="1516"/>
                      <a:pt x="776" y="1220"/>
                    </a:cubicBezTo>
                    <a:cubicBezTo>
                      <a:pt x="887" y="888"/>
                      <a:pt x="924" y="518"/>
                      <a:pt x="776" y="111"/>
                    </a:cubicBez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6" name="Google Shape;25436;p57"/>
              <p:cNvSpPr/>
              <p:nvPr/>
            </p:nvSpPr>
            <p:spPr>
              <a:xfrm>
                <a:off x="4836850" y="3432375"/>
                <a:ext cx="51775" cy="4810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924" extrusionOk="0">
                    <a:moveTo>
                      <a:pt x="906" y="1"/>
                    </a:moveTo>
                    <a:cubicBezTo>
                      <a:pt x="749" y="1"/>
                      <a:pt x="574" y="38"/>
                      <a:pt x="370" y="149"/>
                    </a:cubicBezTo>
                    <a:cubicBezTo>
                      <a:pt x="185" y="260"/>
                      <a:pt x="37" y="518"/>
                      <a:pt x="0" y="703"/>
                    </a:cubicBezTo>
                    <a:cubicBezTo>
                      <a:pt x="0" y="888"/>
                      <a:pt x="0" y="1073"/>
                      <a:pt x="37" y="1221"/>
                    </a:cubicBezTo>
                    <a:cubicBezTo>
                      <a:pt x="148" y="1480"/>
                      <a:pt x="333" y="1738"/>
                      <a:pt x="555" y="1923"/>
                    </a:cubicBezTo>
                    <a:lnTo>
                      <a:pt x="555" y="1849"/>
                    </a:lnTo>
                    <a:cubicBezTo>
                      <a:pt x="518" y="1628"/>
                      <a:pt x="407" y="1406"/>
                      <a:pt x="407" y="1184"/>
                    </a:cubicBezTo>
                    <a:cubicBezTo>
                      <a:pt x="407" y="925"/>
                      <a:pt x="481" y="666"/>
                      <a:pt x="666" y="555"/>
                    </a:cubicBezTo>
                    <a:cubicBezTo>
                      <a:pt x="814" y="481"/>
                      <a:pt x="1110" y="481"/>
                      <a:pt x="1331" y="481"/>
                    </a:cubicBezTo>
                    <a:lnTo>
                      <a:pt x="2071" y="481"/>
                    </a:lnTo>
                    <a:lnTo>
                      <a:pt x="2071" y="444"/>
                    </a:lnTo>
                    <a:cubicBezTo>
                      <a:pt x="1812" y="260"/>
                      <a:pt x="1627" y="149"/>
                      <a:pt x="1331" y="75"/>
                    </a:cubicBezTo>
                    <a:cubicBezTo>
                      <a:pt x="1202" y="38"/>
                      <a:pt x="1063" y="1"/>
                      <a:pt x="906" y="1"/>
                    </a:cubicBezTo>
                    <a:close/>
                  </a:path>
                </a:pathLst>
              </a:custGeom>
              <a:solidFill>
                <a:srgbClr val="854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7" name="Google Shape;25437;p57"/>
              <p:cNvSpPr/>
              <p:nvPr/>
            </p:nvSpPr>
            <p:spPr>
              <a:xfrm>
                <a:off x="5112275" y="3247525"/>
                <a:ext cx="389150" cy="193325"/>
              </a:xfrm>
              <a:custGeom>
                <a:avLst/>
                <a:gdLst/>
                <a:ahLst/>
                <a:cxnLst/>
                <a:rect l="l" t="t" r="r" b="b"/>
                <a:pathLst>
                  <a:path w="15566" h="7733" extrusionOk="0">
                    <a:moveTo>
                      <a:pt x="15491" y="1"/>
                    </a:moveTo>
                    <a:cubicBezTo>
                      <a:pt x="13939" y="38"/>
                      <a:pt x="12460" y="666"/>
                      <a:pt x="11166" y="1479"/>
                    </a:cubicBezTo>
                    <a:cubicBezTo>
                      <a:pt x="10500" y="1849"/>
                      <a:pt x="9909" y="2330"/>
                      <a:pt x="9317" y="2773"/>
                    </a:cubicBezTo>
                    <a:cubicBezTo>
                      <a:pt x="8726" y="3254"/>
                      <a:pt x="8171" y="3698"/>
                      <a:pt x="7617" y="4104"/>
                    </a:cubicBezTo>
                    <a:cubicBezTo>
                      <a:pt x="7062" y="4548"/>
                      <a:pt x="6508" y="4955"/>
                      <a:pt x="5879" y="5324"/>
                    </a:cubicBezTo>
                    <a:cubicBezTo>
                      <a:pt x="5325" y="5694"/>
                      <a:pt x="4733" y="6027"/>
                      <a:pt x="4104" y="6286"/>
                    </a:cubicBezTo>
                    <a:cubicBezTo>
                      <a:pt x="2847" y="6840"/>
                      <a:pt x="1480" y="7210"/>
                      <a:pt x="1" y="7543"/>
                    </a:cubicBezTo>
                    <a:lnTo>
                      <a:pt x="1" y="7728"/>
                    </a:lnTo>
                    <a:cubicBezTo>
                      <a:pt x="123" y="7731"/>
                      <a:pt x="246" y="7732"/>
                      <a:pt x="369" y="7732"/>
                    </a:cubicBezTo>
                    <a:cubicBezTo>
                      <a:pt x="1729" y="7732"/>
                      <a:pt x="3109" y="7543"/>
                      <a:pt x="4363" y="7136"/>
                    </a:cubicBezTo>
                    <a:cubicBezTo>
                      <a:pt x="5805" y="6618"/>
                      <a:pt x="7099" y="5842"/>
                      <a:pt x="8245" y="4955"/>
                    </a:cubicBezTo>
                    <a:cubicBezTo>
                      <a:pt x="9391" y="4030"/>
                      <a:pt x="10500" y="2995"/>
                      <a:pt x="11683" y="2145"/>
                    </a:cubicBezTo>
                    <a:cubicBezTo>
                      <a:pt x="12830" y="1221"/>
                      <a:pt x="14124" y="481"/>
                      <a:pt x="15565" y="112"/>
                    </a:cubicBezTo>
                    <a:lnTo>
                      <a:pt x="15491" y="1"/>
                    </a:lnTo>
                    <a:close/>
                  </a:path>
                </a:pathLst>
              </a:custGeom>
              <a:solidFill>
                <a:srgbClr val="E79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8" name="Google Shape;25438;p57"/>
              <p:cNvSpPr/>
              <p:nvPr/>
            </p:nvSpPr>
            <p:spPr>
              <a:xfrm>
                <a:off x="5369225" y="3284375"/>
                <a:ext cx="284700" cy="83325"/>
              </a:xfrm>
              <a:custGeom>
                <a:avLst/>
                <a:gdLst/>
                <a:ahLst/>
                <a:cxnLst/>
                <a:rect l="l" t="t" r="r" b="b"/>
                <a:pathLst>
                  <a:path w="11388" h="3333" extrusionOk="0">
                    <a:moveTo>
                      <a:pt x="5264" y="0"/>
                    </a:moveTo>
                    <a:cubicBezTo>
                      <a:pt x="4463" y="0"/>
                      <a:pt x="3692" y="118"/>
                      <a:pt x="2921" y="338"/>
                    </a:cubicBezTo>
                    <a:cubicBezTo>
                      <a:pt x="1923" y="634"/>
                      <a:pt x="999" y="1041"/>
                      <a:pt x="75" y="1558"/>
                    </a:cubicBezTo>
                    <a:lnTo>
                      <a:pt x="1" y="1632"/>
                    </a:lnTo>
                    <a:cubicBezTo>
                      <a:pt x="962" y="1262"/>
                      <a:pt x="1960" y="967"/>
                      <a:pt x="2958" y="745"/>
                    </a:cubicBezTo>
                    <a:cubicBezTo>
                      <a:pt x="3669" y="593"/>
                      <a:pt x="4361" y="493"/>
                      <a:pt x="5061" y="493"/>
                    </a:cubicBezTo>
                    <a:cubicBezTo>
                      <a:pt x="5381" y="493"/>
                      <a:pt x="5702" y="514"/>
                      <a:pt x="6027" y="560"/>
                    </a:cubicBezTo>
                    <a:cubicBezTo>
                      <a:pt x="6988" y="671"/>
                      <a:pt x="7986" y="967"/>
                      <a:pt x="8874" y="1484"/>
                    </a:cubicBezTo>
                    <a:cubicBezTo>
                      <a:pt x="9798" y="2002"/>
                      <a:pt x="10574" y="2630"/>
                      <a:pt x="11314" y="3333"/>
                    </a:cubicBezTo>
                    <a:lnTo>
                      <a:pt x="11388" y="3296"/>
                    </a:lnTo>
                    <a:cubicBezTo>
                      <a:pt x="11092" y="2889"/>
                      <a:pt x="10722" y="2519"/>
                      <a:pt x="10352" y="2150"/>
                    </a:cubicBezTo>
                    <a:cubicBezTo>
                      <a:pt x="9983" y="1780"/>
                      <a:pt x="9576" y="1447"/>
                      <a:pt x="9132" y="1152"/>
                    </a:cubicBezTo>
                    <a:cubicBezTo>
                      <a:pt x="8245" y="560"/>
                      <a:pt x="7173" y="190"/>
                      <a:pt x="6101" y="42"/>
                    </a:cubicBezTo>
                    <a:cubicBezTo>
                      <a:pt x="5817" y="14"/>
                      <a:pt x="5539" y="0"/>
                      <a:pt x="5264" y="0"/>
                    </a:cubicBezTo>
                    <a:close/>
                  </a:path>
                </a:pathLst>
              </a:custGeom>
              <a:solidFill>
                <a:srgbClr val="E79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9" name="Google Shape;25439;p57"/>
              <p:cNvSpPr/>
              <p:nvPr/>
            </p:nvSpPr>
            <p:spPr>
              <a:xfrm>
                <a:off x="4920025" y="2952675"/>
                <a:ext cx="349400" cy="317050"/>
              </a:xfrm>
              <a:custGeom>
                <a:avLst/>
                <a:gdLst/>
                <a:ahLst/>
                <a:cxnLst/>
                <a:rect l="l" t="t" r="r" b="b"/>
                <a:pathLst>
                  <a:path w="13976" h="12682" extrusionOk="0">
                    <a:moveTo>
                      <a:pt x="13865" y="1"/>
                    </a:moveTo>
                    <a:cubicBezTo>
                      <a:pt x="12534" y="1073"/>
                      <a:pt x="11129" y="1997"/>
                      <a:pt x="9650" y="2589"/>
                    </a:cubicBezTo>
                    <a:cubicBezTo>
                      <a:pt x="8911" y="2885"/>
                      <a:pt x="8134" y="3143"/>
                      <a:pt x="7358" y="3402"/>
                    </a:cubicBezTo>
                    <a:cubicBezTo>
                      <a:pt x="6582" y="3624"/>
                      <a:pt x="5768" y="3846"/>
                      <a:pt x="4955" y="4031"/>
                    </a:cubicBezTo>
                    <a:cubicBezTo>
                      <a:pt x="4068" y="4253"/>
                      <a:pt x="3180" y="4585"/>
                      <a:pt x="2367" y="5140"/>
                    </a:cubicBezTo>
                    <a:cubicBezTo>
                      <a:pt x="1591" y="5694"/>
                      <a:pt x="851" y="6471"/>
                      <a:pt x="481" y="7395"/>
                    </a:cubicBezTo>
                    <a:cubicBezTo>
                      <a:pt x="38" y="8319"/>
                      <a:pt x="1" y="9355"/>
                      <a:pt x="186" y="10242"/>
                    </a:cubicBezTo>
                    <a:cubicBezTo>
                      <a:pt x="371" y="11129"/>
                      <a:pt x="740" y="11943"/>
                      <a:pt x="1184" y="12682"/>
                    </a:cubicBezTo>
                    <a:lnTo>
                      <a:pt x="1406" y="12645"/>
                    </a:lnTo>
                    <a:cubicBezTo>
                      <a:pt x="1073" y="11832"/>
                      <a:pt x="851" y="11018"/>
                      <a:pt x="777" y="10168"/>
                    </a:cubicBezTo>
                    <a:cubicBezTo>
                      <a:pt x="703" y="9355"/>
                      <a:pt x="851" y="8467"/>
                      <a:pt x="1221" y="7728"/>
                    </a:cubicBezTo>
                    <a:cubicBezTo>
                      <a:pt x="1591" y="6988"/>
                      <a:pt x="2219" y="6360"/>
                      <a:pt x="2922" y="5916"/>
                    </a:cubicBezTo>
                    <a:cubicBezTo>
                      <a:pt x="3624" y="5510"/>
                      <a:pt x="4400" y="5251"/>
                      <a:pt x="5214" y="4992"/>
                    </a:cubicBezTo>
                    <a:cubicBezTo>
                      <a:pt x="6840" y="4585"/>
                      <a:pt x="8504" y="4068"/>
                      <a:pt x="10020" y="3291"/>
                    </a:cubicBezTo>
                    <a:cubicBezTo>
                      <a:pt x="11573" y="2515"/>
                      <a:pt x="12867" y="1369"/>
                      <a:pt x="13976" y="75"/>
                    </a:cubicBezTo>
                    <a:lnTo>
                      <a:pt x="13865" y="1"/>
                    </a:lnTo>
                    <a:close/>
                  </a:path>
                </a:pathLst>
              </a:custGeom>
              <a:solidFill>
                <a:srgbClr val="7D4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0" name="Google Shape;25440;p57"/>
              <p:cNvSpPr/>
              <p:nvPr/>
            </p:nvSpPr>
            <p:spPr>
              <a:xfrm>
                <a:off x="5538375" y="3379700"/>
                <a:ext cx="154375" cy="336450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13458" extrusionOk="0">
                    <a:moveTo>
                      <a:pt x="2707" y="11791"/>
                    </a:moveTo>
                    <a:cubicBezTo>
                      <a:pt x="2724" y="11791"/>
                      <a:pt x="2706" y="11831"/>
                      <a:pt x="2662" y="11831"/>
                    </a:cubicBezTo>
                    <a:cubicBezTo>
                      <a:pt x="2657" y="11835"/>
                      <a:pt x="2652" y="11838"/>
                      <a:pt x="2646" y="11841"/>
                    </a:cubicBezTo>
                    <a:lnTo>
                      <a:pt x="2646" y="11841"/>
                    </a:lnTo>
                    <a:cubicBezTo>
                      <a:pt x="2678" y="11803"/>
                      <a:pt x="2698" y="11791"/>
                      <a:pt x="2707" y="11791"/>
                    </a:cubicBezTo>
                    <a:close/>
                    <a:moveTo>
                      <a:pt x="5065" y="0"/>
                    </a:moveTo>
                    <a:cubicBezTo>
                      <a:pt x="4400" y="296"/>
                      <a:pt x="4030" y="1147"/>
                      <a:pt x="3882" y="1886"/>
                    </a:cubicBezTo>
                    <a:cubicBezTo>
                      <a:pt x="3771" y="2662"/>
                      <a:pt x="3882" y="3439"/>
                      <a:pt x="4067" y="4178"/>
                    </a:cubicBezTo>
                    <a:cubicBezTo>
                      <a:pt x="4215" y="4918"/>
                      <a:pt x="4511" y="5620"/>
                      <a:pt x="4843" y="6322"/>
                    </a:cubicBezTo>
                    <a:cubicBezTo>
                      <a:pt x="4991" y="6655"/>
                      <a:pt x="5213" y="7025"/>
                      <a:pt x="5435" y="7284"/>
                    </a:cubicBezTo>
                    <a:cubicBezTo>
                      <a:pt x="5410" y="7284"/>
                      <a:pt x="5402" y="7251"/>
                      <a:pt x="5399" y="7251"/>
                    </a:cubicBezTo>
                    <a:cubicBezTo>
                      <a:pt x="5398" y="7251"/>
                      <a:pt x="5398" y="7259"/>
                      <a:pt x="5398" y="7284"/>
                    </a:cubicBezTo>
                    <a:cubicBezTo>
                      <a:pt x="5398" y="7395"/>
                      <a:pt x="5324" y="7469"/>
                      <a:pt x="5250" y="7616"/>
                    </a:cubicBezTo>
                    <a:cubicBezTo>
                      <a:pt x="4991" y="8134"/>
                      <a:pt x="4511" y="8689"/>
                      <a:pt x="4104" y="9280"/>
                    </a:cubicBezTo>
                    <a:cubicBezTo>
                      <a:pt x="3697" y="9872"/>
                      <a:pt x="3217" y="10463"/>
                      <a:pt x="2921" y="11166"/>
                    </a:cubicBezTo>
                    <a:cubicBezTo>
                      <a:pt x="2810" y="11313"/>
                      <a:pt x="2773" y="11498"/>
                      <a:pt x="2662" y="11683"/>
                    </a:cubicBezTo>
                    <a:lnTo>
                      <a:pt x="2625" y="11831"/>
                    </a:lnTo>
                    <a:lnTo>
                      <a:pt x="2625" y="11854"/>
                    </a:lnTo>
                    <a:lnTo>
                      <a:pt x="2625" y="11854"/>
                    </a:lnTo>
                    <a:cubicBezTo>
                      <a:pt x="2397" y="11983"/>
                      <a:pt x="2016" y="12020"/>
                      <a:pt x="1701" y="12090"/>
                    </a:cubicBezTo>
                    <a:cubicBezTo>
                      <a:pt x="1331" y="12238"/>
                      <a:pt x="998" y="12349"/>
                      <a:pt x="629" y="12534"/>
                    </a:cubicBezTo>
                    <a:cubicBezTo>
                      <a:pt x="444" y="12607"/>
                      <a:pt x="333" y="12718"/>
                      <a:pt x="185" y="12903"/>
                    </a:cubicBezTo>
                    <a:cubicBezTo>
                      <a:pt x="74" y="13088"/>
                      <a:pt x="37" y="13273"/>
                      <a:pt x="0" y="13458"/>
                    </a:cubicBezTo>
                    <a:lnTo>
                      <a:pt x="74" y="13384"/>
                    </a:lnTo>
                    <a:cubicBezTo>
                      <a:pt x="185" y="13199"/>
                      <a:pt x="222" y="13051"/>
                      <a:pt x="370" y="12940"/>
                    </a:cubicBezTo>
                    <a:cubicBezTo>
                      <a:pt x="444" y="12792"/>
                      <a:pt x="592" y="12681"/>
                      <a:pt x="777" y="12644"/>
                    </a:cubicBezTo>
                    <a:cubicBezTo>
                      <a:pt x="1109" y="12497"/>
                      <a:pt x="1442" y="12460"/>
                      <a:pt x="1812" y="12423"/>
                    </a:cubicBezTo>
                    <a:cubicBezTo>
                      <a:pt x="2108" y="12312"/>
                      <a:pt x="2477" y="12312"/>
                      <a:pt x="2847" y="12238"/>
                    </a:cubicBezTo>
                    <a:cubicBezTo>
                      <a:pt x="2921" y="12201"/>
                      <a:pt x="3032" y="12127"/>
                      <a:pt x="3106" y="12053"/>
                    </a:cubicBezTo>
                    <a:cubicBezTo>
                      <a:pt x="3143" y="11942"/>
                      <a:pt x="3180" y="11905"/>
                      <a:pt x="3217" y="11831"/>
                    </a:cubicBezTo>
                    <a:cubicBezTo>
                      <a:pt x="3291" y="11683"/>
                      <a:pt x="3365" y="11498"/>
                      <a:pt x="3475" y="11350"/>
                    </a:cubicBezTo>
                    <a:cubicBezTo>
                      <a:pt x="3845" y="10759"/>
                      <a:pt x="4289" y="10167"/>
                      <a:pt x="4696" y="9613"/>
                    </a:cubicBezTo>
                    <a:cubicBezTo>
                      <a:pt x="5139" y="9058"/>
                      <a:pt x="5583" y="8504"/>
                      <a:pt x="5953" y="7838"/>
                    </a:cubicBezTo>
                    <a:cubicBezTo>
                      <a:pt x="6063" y="7690"/>
                      <a:pt x="6100" y="7506"/>
                      <a:pt x="6137" y="7321"/>
                    </a:cubicBezTo>
                    <a:cubicBezTo>
                      <a:pt x="6174" y="7136"/>
                      <a:pt x="6174" y="6951"/>
                      <a:pt x="6063" y="6766"/>
                    </a:cubicBezTo>
                    <a:cubicBezTo>
                      <a:pt x="5805" y="6507"/>
                      <a:pt x="5620" y="6212"/>
                      <a:pt x="5435" y="5916"/>
                    </a:cubicBezTo>
                    <a:cubicBezTo>
                      <a:pt x="5139" y="5287"/>
                      <a:pt x="4843" y="4659"/>
                      <a:pt x="4622" y="3956"/>
                    </a:cubicBezTo>
                    <a:cubicBezTo>
                      <a:pt x="4437" y="3328"/>
                      <a:pt x="4252" y="2588"/>
                      <a:pt x="4289" y="1886"/>
                    </a:cubicBezTo>
                    <a:cubicBezTo>
                      <a:pt x="4289" y="1184"/>
                      <a:pt x="4585" y="444"/>
                      <a:pt x="5139" y="37"/>
                    </a:cubicBezTo>
                    <a:lnTo>
                      <a:pt x="5065" y="0"/>
                    </a:lnTo>
                    <a:close/>
                  </a:path>
                </a:pathLst>
              </a:custGeom>
              <a:solidFill>
                <a:srgbClr val="854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1" name="Google Shape;25441;p57"/>
              <p:cNvSpPr/>
              <p:nvPr/>
            </p:nvSpPr>
            <p:spPr>
              <a:xfrm>
                <a:off x="5372925" y="3709675"/>
                <a:ext cx="163625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6545" h="1063" extrusionOk="0">
                    <a:moveTo>
                      <a:pt x="1701" y="0"/>
                    </a:moveTo>
                    <a:lnTo>
                      <a:pt x="1405" y="37"/>
                    </a:lnTo>
                    <a:cubicBezTo>
                      <a:pt x="925" y="111"/>
                      <a:pt x="481" y="185"/>
                      <a:pt x="0" y="333"/>
                    </a:cubicBezTo>
                    <a:lnTo>
                      <a:pt x="1271" y="333"/>
                    </a:lnTo>
                    <a:cubicBezTo>
                      <a:pt x="1164" y="413"/>
                      <a:pt x="1115" y="539"/>
                      <a:pt x="1147" y="665"/>
                    </a:cubicBezTo>
                    <a:cubicBezTo>
                      <a:pt x="1184" y="813"/>
                      <a:pt x="1331" y="850"/>
                      <a:pt x="1479" y="887"/>
                    </a:cubicBezTo>
                    <a:cubicBezTo>
                      <a:pt x="1701" y="961"/>
                      <a:pt x="1923" y="961"/>
                      <a:pt x="2219" y="1035"/>
                    </a:cubicBezTo>
                    <a:cubicBezTo>
                      <a:pt x="2478" y="1054"/>
                      <a:pt x="2727" y="1063"/>
                      <a:pt x="2977" y="1063"/>
                    </a:cubicBezTo>
                    <a:cubicBezTo>
                      <a:pt x="3226" y="1063"/>
                      <a:pt x="3476" y="1054"/>
                      <a:pt x="3735" y="1035"/>
                    </a:cubicBezTo>
                    <a:lnTo>
                      <a:pt x="5250" y="887"/>
                    </a:lnTo>
                    <a:cubicBezTo>
                      <a:pt x="5509" y="850"/>
                      <a:pt x="5768" y="813"/>
                      <a:pt x="5990" y="702"/>
                    </a:cubicBezTo>
                    <a:cubicBezTo>
                      <a:pt x="6249" y="592"/>
                      <a:pt x="6470" y="407"/>
                      <a:pt x="6544" y="185"/>
                    </a:cubicBezTo>
                    <a:lnTo>
                      <a:pt x="6507" y="185"/>
                    </a:lnTo>
                    <a:cubicBezTo>
                      <a:pt x="6322" y="370"/>
                      <a:pt x="6138" y="481"/>
                      <a:pt x="5916" y="518"/>
                    </a:cubicBezTo>
                    <a:cubicBezTo>
                      <a:pt x="5694" y="555"/>
                      <a:pt x="5435" y="555"/>
                      <a:pt x="5213" y="555"/>
                    </a:cubicBezTo>
                    <a:lnTo>
                      <a:pt x="2256" y="555"/>
                    </a:lnTo>
                    <a:cubicBezTo>
                      <a:pt x="2034" y="555"/>
                      <a:pt x="1812" y="555"/>
                      <a:pt x="1627" y="518"/>
                    </a:cubicBezTo>
                    <a:cubicBezTo>
                      <a:pt x="1619" y="518"/>
                      <a:pt x="1611" y="517"/>
                      <a:pt x="1604" y="517"/>
                    </a:cubicBezTo>
                    <a:lnTo>
                      <a:pt x="1604" y="517"/>
                    </a:lnTo>
                    <a:lnTo>
                      <a:pt x="1701" y="0"/>
                    </a:lnTo>
                    <a:close/>
                  </a:path>
                </a:pathLst>
              </a:custGeom>
              <a:solidFill>
                <a:srgbClr val="854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2" name="Google Shape;25442;p57"/>
              <p:cNvSpPr/>
              <p:nvPr/>
            </p:nvSpPr>
            <p:spPr>
              <a:xfrm>
                <a:off x="5372000" y="3315925"/>
                <a:ext cx="232025" cy="402075"/>
              </a:xfrm>
              <a:custGeom>
                <a:avLst/>
                <a:gdLst/>
                <a:ahLst/>
                <a:cxnLst/>
                <a:rect l="l" t="t" r="r" b="b"/>
                <a:pathLst>
                  <a:path w="9281" h="16083" extrusionOk="0">
                    <a:moveTo>
                      <a:pt x="740" y="0"/>
                    </a:moveTo>
                    <a:cubicBezTo>
                      <a:pt x="1405" y="1849"/>
                      <a:pt x="2773" y="3402"/>
                      <a:pt x="4104" y="4844"/>
                    </a:cubicBezTo>
                    <a:cubicBezTo>
                      <a:pt x="4807" y="5546"/>
                      <a:pt x="5472" y="6286"/>
                      <a:pt x="6175" y="6988"/>
                    </a:cubicBezTo>
                    <a:cubicBezTo>
                      <a:pt x="6840" y="7653"/>
                      <a:pt x="7580" y="8356"/>
                      <a:pt x="8060" y="9206"/>
                    </a:cubicBezTo>
                    <a:cubicBezTo>
                      <a:pt x="8208" y="9428"/>
                      <a:pt x="8319" y="9613"/>
                      <a:pt x="8319" y="9835"/>
                    </a:cubicBezTo>
                    <a:cubicBezTo>
                      <a:pt x="8245" y="9983"/>
                      <a:pt x="8208" y="10020"/>
                      <a:pt x="8171" y="10167"/>
                    </a:cubicBezTo>
                    <a:lnTo>
                      <a:pt x="7986" y="10500"/>
                    </a:lnTo>
                    <a:cubicBezTo>
                      <a:pt x="7764" y="10907"/>
                      <a:pt x="7469" y="11314"/>
                      <a:pt x="7210" y="11720"/>
                    </a:cubicBezTo>
                    <a:cubicBezTo>
                      <a:pt x="6581" y="12534"/>
                      <a:pt x="5916" y="13273"/>
                      <a:pt x="4992" y="13643"/>
                    </a:cubicBezTo>
                    <a:cubicBezTo>
                      <a:pt x="4511" y="13828"/>
                      <a:pt x="4067" y="13864"/>
                      <a:pt x="3550" y="13901"/>
                    </a:cubicBezTo>
                    <a:cubicBezTo>
                      <a:pt x="3032" y="13938"/>
                      <a:pt x="2515" y="14012"/>
                      <a:pt x="2071" y="14123"/>
                    </a:cubicBezTo>
                    <a:cubicBezTo>
                      <a:pt x="1590" y="14271"/>
                      <a:pt x="1147" y="14456"/>
                      <a:pt x="740" y="14789"/>
                    </a:cubicBezTo>
                    <a:cubicBezTo>
                      <a:pt x="370" y="15122"/>
                      <a:pt x="1" y="15528"/>
                      <a:pt x="1" y="16083"/>
                    </a:cubicBezTo>
                    <a:lnTo>
                      <a:pt x="74" y="16083"/>
                    </a:lnTo>
                    <a:cubicBezTo>
                      <a:pt x="111" y="15861"/>
                      <a:pt x="259" y="15676"/>
                      <a:pt x="407" y="15491"/>
                    </a:cubicBezTo>
                    <a:cubicBezTo>
                      <a:pt x="555" y="15306"/>
                      <a:pt x="740" y="15158"/>
                      <a:pt x="925" y="15048"/>
                    </a:cubicBezTo>
                    <a:cubicBezTo>
                      <a:pt x="1294" y="14863"/>
                      <a:pt x="1738" y="14752"/>
                      <a:pt x="2219" y="14678"/>
                    </a:cubicBezTo>
                    <a:cubicBezTo>
                      <a:pt x="2662" y="14604"/>
                      <a:pt x="3143" y="14604"/>
                      <a:pt x="3587" y="14604"/>
                    </a:cubicBezTo>
                    <a:cubicBezTo>
                      <a:pt x="3808" y="14604"/>
                      <a:pt x="4141" y="14604"/>
                      <a:pt x="4437" y="14567"/>
                    </a:cubicBezTo>
                    <a:cubicBezTo>
                      <a:pt x="4733" y="14567"/>
                      <a:pt x="5029" y="14456"/>
                      <a:pt x="5287" y="14382"/>
                    </a:cubicBezTo>
                    <a:cubicBezTo>
                      <a:pt x="6470" y="14012"/>
                      <a:pt x="7321" y="13162"/>
                      <a:pt x="7986" y="12349"/>
                    </a:cubicBezTo>
                    <a:cubicBezTo>
                      <a:pt x="8319" y="11905"/>
                      <a:pt x="8578" y="11461"/>
                      <a:pt x="8873" y="10981"/>
                    </a:cubicBezTo>
                    <a:lnTo>
                      <a:pt x="9058" y="10685"/>
                    </a:lnTo>
                    <a:lnTo>
                      <a:pt x="9095" y="10574"/>
                    </a:lnTo>
                    <a:lnTo>
                      <a:pt x="9095" y="10537"/>
                    </a:lnTo>
                    <a:lnTo>
                      <a:pt x="9132" y="10426"/>
                    </a:lnTo>
                    <a:cubicBezTo>
                      <a:pt x="9243" y="10315"/>
                      <a:pt x="9280" y="10130"/>
                      <a:pt x="9280" y="9983"/>
                    </a:cubicBezTo>
                    <a:cubicBezTo>
                      <a:pt x="9280" y="9391"/>
                      <a:pt x="9095" y="9058"/>
                      <a:pt x="8947" y="8763"/>
                    </a:cubicBezTo>
                    <a:cubicBezTo>
                      <a:pt x="8652" y="8282"/>
                      <a:pt x="8319" y="7838"/>
                      <a:pt x="7949" y="7469"/>
                    </a:cubicBezTo>
                    <a:cubicBezTo>
                      <a:pt x="7580" y="7062"/>
                      <a:pt x="7247" y="6692"/>
                      <a:pt x="6877" y="6359"/>
                    </a:cubicBezTo>
                    <a:cubicBezTo>
                      <a:pt x="6138" y="5694"/>
                      <a:pt x="5435" y="4992"/>
                      <a:pt x="4696" y="4326"/>
                    </a:cubicBezTo>
                    <a:cubicBezTo>
                      <a:pt x="3956" y="3698"/>
                      <a:pt x="3254" y="2995"/>
                      <a:pt x="2625" y="2293"/>
                    </a:cubicBezTo>
                    <a:cubicBezTo>
                      <a:pt x="1923" y="1627"/>
                      <a:pt x="1331" y="851"/>
                      <a:pt x="814" y="0"/>
                    </a:cubicBezTo>
                    <a:close/>
                  </a:path>
                </a:pathLst>
              </a:custGeom>
              <a:solidFill>
                <a:srgbClr val="CF78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3" name="Google Shape;25443;p57"/>
              <p:cNvSpPr/>
              <p:nvPr/>
            </p:nvSpPr>
            <p:spPr>
              <a:xfrm>
                <a:off x="5761125" y="3754025"/>
                <a:ext cx="397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236" extrusionOk="0">
                    <a:moveTo>
                      <a:pt x="407" y="1"/>
                    </a:moveTo>
                    <a:cubicBezTo>
                      <a:pt x="296" y="1"/>
                      <a:pt x="148" y="1"/>
                      <a:pt x="0" y="38"/>
                    </a:cubicBezTo>
                    <a:cubicBezTo>
                      <a:pt x="222" y="185"/>
                      <a:pt x="518" y="222"/>
                      <a:pt x="740" y="222"/>
                    </a:cubicBezTo>
                    <a:cubicBezTo>
                      <a:pt x="809" y="231"/>
                      <a:pt x="879" y="236"/>
                      <a:pt x="949" y="236"/>
                    </a:cubicBezTo>
                    <a:cubicBezTo>
                      <a:pt x="1173" y="236"/>
                      <a:pt x="1392" y="188"/>
                      <a:pt x="1590" y="75"/>
                    </a:cubicBezTo>
                    <a:lnTo>
                      <a:pt x="1146" y="38"/>
                    </a:lnTo>
                    <a:cubicBezTo>
                      <a:pt x="1035" y="1"/>
                      <a:pt x="924" y="1"/>
                      <a:pt x="777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4" name="Google Shape;25444;p57"/>
              <p:cNvSpPr/>
              <p:nvPr/>
            </p:nvSpPr>
            <p:spPr>
              <a:xfrm>
                <a:off x="5761125" y="3707825"/>
                <a:ext cx="7025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810" h="1960" extrusionOk="0">
                    <a:moveTo>
                      <a:pt x="2810" y="0"/>
                    </a:moveTo>
                    <a:cubicBezTo>
                      <a:pt x="2551" y="0"/>
                      <a:pt x="2218" y="37"/>
                      <a:pt x="1923" y="111"/>
                    </a:cubicBezTo>
                    <a:cubicBezTo>
                      <a:pt x="1664" y="222"/>
                      <a:pt x="1368" y="407"/>
                      <a:pt x="1146" y="592"/>
                    </a:cubicBezTo>
                    <a:cubicBezTo>
                      <a:pt x="703" y="998"/>
                      <a:pt x="407" y="1516"/>
                      <a:pt x="0" y="1923"/>
                    </a:cubicBezTo>
                    <a:lnTo>
                      <a:pt x="37" y="1960"/>
                    </a:lnTo>
                    <a:cubicBezTo>
                      <a:pt x="370" y="1886"/>
                      <a:pt x="629" y="1701"/>
                      <a:pt x="887" y="1516"/>
                    </a:cubicBezTo>
                    <a:cubicBezTo>
                      <a:pt x="1109" y="1331"/>
                      <a:pt x="1294" y="1109"/>
                      <a:pt x="1479" y="961"/>
                    </a:cubicBezTo>
                    <a:cubicBezTo>
                      <a:pt x="1664" y="776"/>
                      <a:pt x="1849" y="629"/>
                      <a:pt x="2071" y="481"/>
                    </a:cubicBezTo>
                    <a:cubicBezTo>
                      <a:pt x="2255" y="333"/>
                      <a:pt x="2514" y="222"/>
                      <a:pt x="2810" y="37"/>
                    </a:cubicBezTo>
                    <a:lnTo>
                      <a:pt x="2810" y="0"/>
                    </a:ln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5" name="Google Shape;25445;p57"/>
              <p:cNvSpPr/>
              <p:nvPr/>
            </p:nvSpPr>
            <p:spPr>
              <a:xfrm>
                <a:off x="4526300" y="2884100"/>
                <a:ext cx="73950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2958" h="2781" extrusionOk="0">
                    <a:moveTo>
                      <a:pt x="2497" y="1"/>
                    </a:moveTo>
                    <a:cubicBezTo>
                      <a:pt x="2432" y="1"/>
                      <a:pt x="2364" y="15"/>
                      <a:pt x="2292" y="45"/>
                    </a:cubicBezTo>
                    <a:lnTo>
                      <a:pt x="2256" y="45"/>
                    </a:lnTo>
                    <a:cubicBezTo>
                      <a:pt x="2071" y="119"/>
                      <a:pt x="1886" y="230"/>
                      <a:pt x="1664" y="304"/>
                    </a:cubicBezTo>
                    <a:cubicBezTo>
                      <a:pt x="1479" y="415"/>
                      <a:pt x="1257" y="489"/>
                      <a:pt x="1072" y="600"/>
                    </a:cubicBezTo>
                    <a:cubicBezTo>
                      <a:pt x="814" y="637"/>
                      <a:pt x="629" y="711"/>
                      <a:pt x="444" y="711"/>
                    </a:cubicBezTo>
                    <a:cubicBezTo>
                      <a:pt x="424" y="724"/>
                      <a:pt x="402" y="730"/>
                      <a:pt x="379" y="730"/>
                    </a:cubicBezTo>
                    <a:cubicBezTo>
                      <a:pt x="270" y="730"/>
                      <a:pt x="129" y="597"/>
                      <a:pt x="37" y="415"/>
                    </a:cubicBezTo>
                    <a:lnTo>
                      <a:pt x="37" y="378"/>
                    </a:lnTo>
                    <a:lnTo>
                      <a:pt x="0" y="378"/>
                    </a:lnTo>
                    <a:lnTo>
                      <a:pt x="0" y="415"/>
                    </a:lnTo>
                    <a:cubicBezTo>
                      <a:pt x="0" y="563"/>
                      <a:pt x="0" y="674"/>
                      <a:pt x="74" y="785"/>
                    </a:cubicBezTo>
                    <a:cubicBezTo>
                      <a:pt x="185" y="932"/>
                      <a:pt x="259" y="969"/>
                      <a:pt x="407" y="1006"/>
                    </a:cubicBezTo>
                    <a:cubicBezTo>
                      <a:pt x="501" y="1038"/>
                      <a:pt x="608" y="1049"/>
                      <a:pt x="717" y="1049"/>
                    </a:cubicBezTo>
                    <a:cubicBezTo>
                      <a:pt x="866" y="1049"/>
                      <a:pt x="1018" y="1028"/>
                      <a:pt x="1146" y="1006"/>
                    </a:cubicBezTo>
                    <a:cubicBezTo>
                      <a:pt x="1620" y="939"/>
                      <a:pt x="2031" y="778"/>
                      <a:pt x="2437" y="554"/>
                    </a:cubicBezTo>
                    <a:lnTo>
                      <a:pt x="2437" y="554"/>
                    </a:lnTo>
                    <a:cubicBezTo>
                      <a:pt x="2357" y="731"/>
                      <a:pt x="2232" y="882"/>
                      <a:pt x="2108" y="1006"/>
                    </a:cubicBezTo>
                    <a:cubicBezTo>
                      <a:pt x="1997" y="1154"/>
                      <a:pt x="1812" y="1302"/>
                      <a:pt x="1664" y="1487"/>
                    </a:cubicBezTo>
                    <a:cubicBezTo>
                      <a:pt x="1516" y="1598"/>
                      <a:pt x="1442" y="1857"/>
                      <a:pt x="1368" y="2079"/>
                    </a:cubicBezTo>
                    <a:cubicBezTo>
                      <a:pt x="1331" y="2300"/>
                      <a:pt x="1331" y="2522"/>
                      <a:pt x="1331" y="2781"/>
                    </a:cubicBezTo>
                    <a:cubicBezTo>
                      <a:pt x="1442" y="2522"/>
                      <a:pt x="1479" y="2300"/>
                      <a:pt x="1553" y="2115"/>
                    </a:cubicBezTo>
                    <a:cubicBezTo>
                      <a:pt x="1664" y="1931"/>
                      <a:pt x="1738" y="1783"/>
                      <a:pt x="1886" y="1709"/>
                    </a:cubicBezTo>
                    <a:cubicBezTo>
                      <a:pt x="2034" y="1561"/>
                      <a:pt x="2219" y="1487"/>
                      <a:pt x="2403" y="1302"/>
                    </a:cubicBezTo>
                    <a:cubicBezTo>
                      <a:pt x="2625" y="1080"/>
                      <a:pt x="2773" y="858"/>
                      <a:pt x="2921" y="637"/>
                    </a:cubicBezTo>
                    <a:cubicBezTo>
                      <a:pt x="2958" y="489"/>
                      <a:pt x="2958" y="378"/>
                      <a:pt x="2921" y="230"/>
                    </a:cubicBezTo>
                    <a:cubicBezTo>
                      <a:pt x="2814" y="96"/>
                      <a:pt x="2668" y="1"/>
                      <a:pt x="2497" y="1"/>
                    </a:cubicBez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6" name="Google Shape;25446;p57"/>
              <p:cNvSpPr/>
              <p:nvPr/>
            </p:nvSpPr>
            <p:spPr>
              <a:xfrm>
                <a:off x="4629825" y="3669150"/>
                <a:ext cx="30525" cy="37125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485" extrusionOk="0">
                    <a:moveTo>
                      <a:pt x="802" y="1"/>
                    </a:moveTo>
                    <a:cubicBezTo>
                      <a:pt x="737" y="1"/>
                      <a:pt x="667" y="10"/>
                      <a:pt x="592" y="31"/>
                    </a:cubicBezTo>
                    <a:cubicBezTo>
                      <a:pt x="407" y="68"/>
                      <a:pt x="148" y="179"/>
                      <a:pt x="37" y="586"/>
                    </a:cubicBezTo>
                    <a:cubicBezTo>
                      <a:pt x="0" y="771"/>
                      <a:pt x="37" y="956"/>
                      <a:pt x="111" y="1066"/>
                    </a:cubicBezTo>
                    <a:cubicBezTo>
                      <a:pt x="185" y="1214"/>
                      <a:pt x="296" y="1325"/>
                      <a:pt x="370" y="1362"/>
                    </a:cubicBezTo>
                    <a:cubicBezTo>
                      <a:pt x="478" y="1449"/>
                      <a:pt x="599" y="1485"/>
                      <a:pt x="733" y="1485"/>
                    </a:cubicBezTo>
                    <a:cubicBezTo>
                      <a:pt x="827" y="1485"/>
                      <a:pt x="928" y="1467"/>
                      <a:pt x="1035" y="1436"/>
                    </a:cubicBezTo>
                    <a:cubicBezTo>
                      <a:pt x="924" y="1325"/>
                      <a:pt x="776" y="1214"/>
                      <a:pt x="666" y="1066"/>
                    </a:cubicBezTo>
                    <a:cubicBezTo>
                      <a:pt x="555" y="956"/>
                      <a:pt x="481" y="808"/>
                      <a:pt x="518" y="660"/>
                    </a:cubicBezTo>
                    <a:cubicBezTo>
                      <a:pt x="555" y="512"/>
                      <a:pt x="666" y="438"/>
                      <a:pt x="776" y="327"/>
                    </a:cubicBezTo>
                    <a:cubicBezTo>
                      <a:pt x="887" y="253"/>
                      <a:pt x="1072" y="216"/>
                      <a:pt x="1220" y="142"/>
                    </a:cubicBezTo>
                    <a:lnTo>
                      <a:pt x="1220" y="105"/>
                    </a:lnTo>
                    <a:cubicBezTo>
                      <a:pt x="1089" y="53"/>
                      <a:pt x="959" y="1"/>
                      <a:pt x="802" y="1"/>
                    </a:cubicBez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7" name="Google Shape;25447;p57"/>
              <p:cNvSpPr/>
              <p:nvPr/>
            </p:nvSpPr>
            <p:spPr>
              <a:xfrm>
                <a:off x="4628900" y="2789100"/>
                <a:ext cx="1295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1147" extrusionOk="0">
                    <a:moveTo>
                      <a:pt x="222" y="0"/>
                    </a:moveTo>
                    <a:cubicBezTo>
                      <a:pt x="148" y="148"/>
                      <a:pt x="37" y="370"/>
                      <a:pt x="0" y="555"/>
                    </a:cubicBezTo>
                    <a:cubicBezTo>
                      <a:pt x="0" y="740"/>
                      <a:pt x="0" y="961"/>
                      <a:pt x="37" y="1146"/>
                    </a:cubicBezTo>
                    <a:lnTo>
                      <a:pt x="111" y="1146"/>
                    </a:lnTo>
                    <a:cubicBezTo>
                      <a:pt x="296" y="1072"/>
                      <a:pt x="370" y="961"/>
                      <a:pt x="407" y="887"/>
                    </a:cubicBezTo>
                    <a:cubicBezTo>
                      <a:pt x="444" y="777"/>
                      <a:pt x="518" y="740"/>
                      <a:pt x="518" y="666"/>
                    </a:cubicBezTo>
                    <a:cubicBezTo>
                      <a:pt x="518" y="592"/>
                      <a:pt x="518" y="518"/>
                      <a:pt x="444" y="407"/>
                    </a:cubicBezTo>
                    <a:lnTo>
                      <a:pt x="296" y="37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FD0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8" name="Google Shape;25448;p57"/>
              <p:cNvSpPr/>
              <p:nvPr/>
            </p:nvSpPr>
            <p:spPr>
              <a:xfrm>
                <a:off x="4629825" y="2801100"/>
                <a:ext cx="46225" cy="2930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1172" extrusionOk="0">
                    <a:moveTo>
                      <a:pt x="1775" y="1"/>
                    </a:moveTo>
                    <a:lnTo>
                      <a:pt x="1775" y="1"/>
                    </a:lnTo>
                    <a:cubicBezTo>
                      <a:pt x="1590" y="260"/>
                      <a:pt x="1294" y="555"/>
                      <a:pt x="961" y="629"/>
                    </a:cubicBezTo>
                    <a:cubicBezTo>
                      <a:pt x="832" y="703"/>
                      <a:pt x="675" y="740"/>
                      <a:pt x="508" y="740"/>
                    </a:cubicBezTo>
                    <a:cubicBezTo>
                      <a:pt x="342" y="740"/>
                      <a:pt x="166" y="703"/>
                      <a:pt x="0" y="629"/>
                    </a:cubicBezTo>
                    <a:lnTo>
                      <a:pt x="0" y="666"/>
                    </a:lnTo>
                    <a:cubicBezTo>
                      <a:pt x="111" y="925"/>
                      <a:pt x="296" y="1036"/>
                      <a:pt x="518" y="1147"/>
                    </a:cubicBezTo>
                    <a:cubicBezTo>
                      <a:pt x="610" y="1162"/>
                      <a:pt x="701" y="1171"/>
                      <a:pt x="796" y="1171"/>
                    </a:cubicBezTo>
                    <a:cubicBezTo>
                      <a:pt x="930" y="1171"/>
                      <a:pt x="1068" y="1153"/>
                      <a:pt x="1220" y="1110"/>
                    </a:cubicBezTo>
                    <a:cubicBezTo>
                      <a:pt x="1442" y="999"/>
                      <a:pt x="1627" y="814"/>
                      <a:pt x="1701" y="629"/>
                    </a:cubicBezTo>
                    <a:cubicBezTo>
                      <a:pt x="1812" y="444"/>
                      <a:pt x="1849" y="223"/>
                      <a:pt x="1775" y="1"/>
                    </a:cubicBezTo>
                    <a:close/>
                  </a:path>
                </a:pathLst>
              </a:custGeom>
              <a:solidFill>
                <a:srgbClr val="572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9" name="Google Shape;25449;p57"/>
              <p:cNvSpPr/>
              <p:nvPr/>
            </p:nvSpPr>
            <p:spPr>
              <a:xfrm>
                <a:off x="4629825" y="2783550"/>
                <a:ext cx="443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703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0" y="74"/>
                      <a:pt x="74" y="222"/>
                      <a:pt x="148" y="259"/>
                    </a:cubicBezTo>
                    <a:cubicBezTo>
                      <a:pt x="259" y="370"/>
                      <a:pt x="296" y="407"/>
                      <a:pt x="370" y="444"/>
                    </a:cubicBezTo>
                    <a:cubicBezTo>
                      <a:pt x="518" y="555"/>
                      <a:pt x="702" y="555"/>
                      <a:pt x="850" y="592"/>
                    </a:cubicBezTo>
                    <a:cubicBezTo>
                      <a:pt x="1035" y="592"/>
                      <a:pt x="1183" y="629"/>
                      <a:pt x="1294" y="629"/>
                    </a:cubicBezTo>
                    <a:cubicBezTo>
                      <a:pt x="1442" y="703"/>
                      <a:pt x="1590" y="703"/>
                      <a:pt x="1775" y="703"/>
                    </a:cubicBezTo>
                    <a:cubicBezTo>
                      <a:pt x="1479" y="518"/>
                      <a:pt x="1220" y="407"/>
                      <a:pt x="887" y="370"/>
                    </a:cubicBezTo>
                    <a:cubicBezTo>
                      <a:pt x="739" y="333"/>
                      <a:pt x="555" y="333"/>
                      <a:pt x="444" y="259"/>
                    </a:cubicBezTo>
                    <a:cubicBezTo>
                      <a:pt x="296" y="222"/>
                      <a:pt x="148" y="148"/>
                      <a:pt x="74" y="0"/>
                    </a:cubicBezTo>
                    <a:close/>
                  </a:path>
                </a:pathLst>
              </a:custGeom>
              <a:solidFill>
                <a:srgbClr val="C56E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0" name="Google Shape;25450;p57"/>
              <p:cNvSpPr/>
              <p:nvPr/>
            </p:nvSpPr>
            <p:spPr>
              <a:xfrm>
                <a:off x="5141850" y="2912025"/>
                <a:ext cx="745000" cy="256050"/>
              </a:xfrm>
              <a:custGeom>
                <a:avLst/>
                <a:gdLst/>
                <a:ahLst/>
                <a:cxnLst/>
                <a:rect l="l" t="t" r="r" b="b"/>
                <a:pathLst>
                  <a:path w="29800" h="10242" extrusionOk="0">
                    <a:moveTo>
                      <a:pt x="1" y="0"/>
                    </a:moveTo>
                    <a:lnTo>
                      <a:pt x="38" y="222"/>
                    </a:lnTo>
                    <a:cubicBezTo>
                      <a:pt x="925" y="666"/>
                      <a:pt x="1849" y="998"/>
                      <a:pt x="2811" y="1220"/>
                    </a:cubicBezTo>
                    <a:cubicBezTo>
                      <a:pt x="3291" y="1368"/>
                      <a:pt x="3735" y="1479"/>
                      <a:pt x="4252" y="1553"/>
                    </a:cubicBezTo>
                    <a:cubicBezTo>
                      <a:pt x="4770" y="1664"/>
                      <a:pt x="5214" y="1738"/>
                      <a:pt x="5731" y="1775"/>
                    </a:cubicBezTo>
                    <a:cubicBezTo>
                      <a:pt x="6684" y="1863"/>
                      <a:pt x="7637" y="1909"/>
                      <a:pt x="8585" y="1909"/>
                    </a:cubicBezTo>
                    <a:cubicBezTo>
                      <a:pt x="9625" y="1909"/>
                      <a:pt x="10659" y="1854"/>
                      <a:pt x="11684" y="1738"/>
                    </a:cubicBezTo>
                    <a:lnTo>
                      <a:pt x="13162" y="1553"/>
                    </a:lnTo>
                    <a:lnTo>
                      <a:pt x="14567" y="1405"/>
                    </a:lnTo>
                    <a:cubicBezTo>
                      <a:pt x="14906" y="1392"/>
                      <a:pt x="15244" y="1383"/>
                      <a:pt x="15582" y="1383"/>
                    </a:cubicBezTo>
                    <a:cubicBezTo>
                      <a:pt x="16168" y="1383"/>
                      <a:pt x="16754" y="1409"/>
                      <a:pt x="17340" y="1479"/>
                    </a:cubicBezTo>
                    <a:cubicBezTo>
                      <a:pt x="18227" y="1553"/>
                      <a:pt x="19152" y="1701"/>
                      <a:pt x="19965" y="1960"/>
                    </a:cubicBezTo>
                    <a:cubicBezTo>
                      <a:pt x="20815" y="2255"/>
                      <a:pt x="21592" y="2625"/>
                      <a:pt x="22183" y="3180"/>
                    </a:cubicBezTo>
                    <a:lnTo>
                      <a:pt x="22368" y="3328"/>
                    </a:lnTo>
                    <a:lnTo>
                      <a:pt x="22553" y="3365"/>
                    </a:lnTo>
                    <a:cubicBezTo>
                      <a:pt x="22886" y="3402"/>
                      <a:pt x="23292" y="3586"/>
                      <a:pt x="23662" y="3734"/>
                    </a:cubicBezTo>
                    <a:cubicBezTo>
                      <a:pt x="24032" y="3882"/>
                      <a:pt x="24401" y="4067"/>
                      <a:pt x="24771" y="4289"/>
                    </a:cubicBezTo>
                    <a:cubicBezTo>
                      <a:pt x="25511" y="4733"/>
                      <a:pt x="26213" y="5250"/>
                      <a:pt x="26805" y="5842"/>
                    </a:cubicBezTo>
                    <a:cubicBezTo>
                      <a:pt x="27396" y="6507"/>
                      <a:pt x="27951" y="7136"/>
                      <a:pt x="28468" y="7875"/>
                    </a:cubicBezTo>
                    <a:cubicBezTo>
                      <a:pt x="28949" y="8614"/>
                      <a:pt x="29356" y="9428"/>
                      <a:pt x="29725" y="10241"/>
                    </a:cubicBezTo>
                    <a:lnTo>
                      <a:pt x="29799" y="10204"/>
                    </a:lnTo>
                    <a:cubicBezTo>
                      <a:pt x="29319" y="8430"/>
                      <a:pt x="28431" y="6766"/>
                      <a:pt x="27211" y="5435"/>
                    </a:cubicBezTo>
                    <a:cubicBezTo>
                      <a:pt x="26620" y="4733"/>
                      <a:pt x="25917" y="4141"/>
                      <a:pt x="25178" y="3623"/>
                    </a:cubicBezTo>
                    <a:cubicBezTo>
                      <a:pt x="24438" y="3143"/>
                      <a:pt x="23625" y="2662"/>
                      <a:pt x="22738" y="2440"/>
                    </a:cubicBezTo>
                    <a:lnTo>
                      <a:pt x="22775" y="2440"/>
                    </a:lnTo>
                    <a:cubicBezTo>
                      <a:pt x="22035" y="1738"/>
                      <a:pt x="21185" y="1294"/>
                      <a:pt x="20261" y="962"/>
                    </a:cubicBezTo>
                    <a:cubicBezTo>
                      <a:pt x="19336" y="629"/>
                      <a:pt x="18338" y="444"/>
                      <a:pt x="17377" y="370"/>
                    </a:cubicBezTo>
                    <a:cubicBezTo>
                      <a:pt x="16896" y="315"/>
                      <a:pt x="16416" y="287"/>
                      <a:pt x="15931" y="287"/>
                    </a:cubicBezTo>
                    <a:cubicBezTo>
                      <a:pt x="15445" y="287"/>
                      <a:pt x="14955" y="315"/>
                      <a:pt x="14456" y="370"/>
                    </a:cubicBezTo>
                    <a:cubicBezTo>
                      <a:pt x="13495" y="407"/>
                      <a:pt x="12534" y="592"/>
                      <a:pt x="11573" y="740"/>
                    </a:cubicBezTo>
                    <a:cubicBezTo>
                      <a:pt x="10125" y="931"/>
                      <a:pt x="8698" y="1041"/>
                      <a:pt x="7262" y="1041"/>
                    </a:cubicBezTo>
                    <a:cubicBezTo>
                      <a:pt x="6753" y="1041"/>
                      <a:pt x="6243" y="1027"/>
                      <a:pt x="5731" y="998"/>
                    </a:cubicBezTo>
                    <a:cubicBezTo>
                      <a:pt x="3809" y="925"/>
                      <a:pt x="1849" y="629"/>
                      <a:pt x="1" y="0"/>
                    </a:cubicBezTo>
                    <a:close/>
                  </a:path>
                </a:pathLst>
              </a:custGeom>
              <a:solidFill>
                <a:srgbClr val="E79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1" name="Google Shape;25451;p57"/>
              <p:cNvSpPr/>
              <p:nvPr/>
            </p:nvSpPr>
            <p:spPr>
              <a:xfrm>
                <a:off x="4971800" y="2631275"/>
                <a:ext cx="230150" cy="324200"/>
              </a:xfrm>
              <a:custGeom>
                <a:avLst/>
                <a:gdLst/>
                <a:ahLst/>
                <a:cxnLst/>
                <a:rect l="l" t="t" r="r" b="b"/>
                <a:pathLst>
                  <a:path w="9206" h="12968" extrusionOk="0">
                    <a:moveTo>
                      <a:pt x="1151" y="0"/>
                    </a:moveTo>
                    <a:cubicBezTo>
                      <a:pt x="758" y="0"/>
                      <a:pt x="370" y="47"/>
                      <a:pt x="0" y="139"/>
                    </a:cubicBezTo>
                    <a:lnTo>
                      <a:pt x="74" y="213"/>
                    </a:lnTo>
                    <a:cubicBezTo>
                      <a:pt x="740" y="213"/>
                      <a:pt x="1479" y="324"/>
                      <a:pt x="2144" y="583"/>
                    </a:cubicBezTo>
                    <a:cubicBezTo>
                      <a:pt x="2847" y="878"/>
                      <a:pt x="3401" y="1285"/>
                      <a:pt x="3845" y="1840"/>
                    </a:cubicBezTo>
                    <a:cubicBezTo>
                      <a:pt x="4732" y="2949"/>
                      <a:pt x="5139" y="4391"/>
                      <a:pt x="5435" y="5759"/>
                    </a:cubicBezTo>
                    <a:cubicBezTo>
                      <a:pt x="5694" y="7163"/>
                      <a:pt x="5805" y="8642"/>
                      <a:pt x="6211" y="10010"/>
                    </a:cubicBezTo>
                    <a:cubicBezTo>
                      <a:pt x="6396" y="10713"/>
                      <a:pt x="6729" y="11415"/>
                      <a:pt x="7283" y="11896"/>
                    </a:cubicBezTo>
                    <a:cubicBezTo>
                      <a:pt x="7838" y="12413"/>
                      <a:pt x="8466" y="12746"/>
                      <a:pt x="9169" y="12968"/>
                    </a:cubicBezTo>
                    <a:lnTo>
                      <a:pt x="9206" y="12894"/>
                    </a:lnTo>
                    <a:cubicBezTo>
                      <a:pt x="8614" y="12450"/>
                      <a:pt x="8023" y="12044"/>
                      <a:pt x="7653" y="11526"/>
                    </a:cubicBezTo>
                    <a:cubicBezTo>
                      <a:pt x="7283" y="11082"/>
                      <a:pt x="7099" y="10491"/>
                      <a:pt x="6951" y="9825"/>
                    </a:cubicBezTo>
                    <a:cubicBezTo>
                      <a:pt x="6803" y="9197"/>
                      <a:pt x="6729" y="8494"/>
                      <a:pt x="6655" y="7792"/>
                    </a:cubicBezTo>
                    <a:cubicBezTo>
                      <a:pt x="6618" y="7090"/>
                      <a:pt x="6544" y="6350"/>
                      <a:pt x="6396" y="5611"/>
                    </a:cubicBezTo>
                    <a:cubicBezTo>
                      <a:pt x="6248" y="4871"/>
                      <a:pt x="6063" y="4132"/>
                      <a:pt x="5731" y="3392"/>
                    </a:cubicBezTo>
                    <a:cubicBezTo>
                      <a:pt x="5435" y="2653"/>
                      <a:pt x="5065" y="1988"/>
                      <a:pt x="4437" y="1359"/>
                    </a:cubicBezTo>
                    <a:cubicBezTo>
                      <a:pt x="3845" y="768"/>
                      <a:pt x="3106" y="324"/>
                      <a:pt x="2329" y="139"/>
                    </a:cubicBezTo>
                    <a:cubicBezTo>
                      <a:pt x="1941" y="47"/>
                      <a:pt x="1544" y="0"/>
                      <a:pt x="1151" y="0"/>
                    </a:cubicBezTo>
                    <a:close/>
                  </a:path>
                </a:pathLst>
              </a:custGeom>
              <a:solidFill>
                <a:srgbClr val="AB80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2" name="Google Shape;25452;p57"/>
              <p:cNvSpPr/>
              <p:nvPr/>
            </p:nvSpPr>
            <p:spPr>
              <a:xfrm>
                <a:off x="4971800" y="2633825"/>
                <a:ext cx="229225" cy="321650"/>
              </a:xfrm>
              <a:custGeom>
                <a:avLst/>
                <a:gdLst/>
                <a:ahLst/>
                <a:cxnLst/>
                <a:rect l="l" t="t" r="r" b="b"/>
                <a:pathLst>
                  <a:path w="9169" h="12866" extrusionOk="0">
                    <a:moveTo>
                      <a:pt x="0" y="0"/>
                    </a:moveTo>
                    <a:lnTo>
                      <a:pt x="0" y="37"/>
                    </a:lnTo>
                    <a:cubicBezTo>
                      <a:pt x="68" y="37"/>
                      <a:pt x="135" y="38"/>
                      <a:pt x="202" y="39"/>
                    </a:cubicBezTo>
                    <a:lnTo>
                      <a:pt x="202" y="39"/>
                    </a:lnTo>
                    <a:cubicBezTo>
                      <a:pt x="135" y="25"/>
                      <a:pt x="68" y="12"/>
                      <a:pt x="0" y="0"/>
                    </a:cubicBezTo>
                    <a:close/>
                    <a:moveTo>
                      <a:pt x="202" y="39"/>
                    </a:moveTo>
                    <a:cubicBezTo>
                      <a:pt x="1559" y="319"/>
                      <a:pt x="2734" y="938"/>
                      <a:pt x="3438" y="1960"/>
                    </a:cubicBezTo>
                    <a:cubicBezTo>
                      <a:pt x="3808" y="2477"/>
                      <a:pt x="4141" y="3069"/>
                      <a:pt x="4326" y="3697"/>
                    </a:cubicBezTo>
                    <a:cubicBezTo>
                      <a:pt x="4548" y="4363"/>
                      <a:pt x="4695" y="5028"/>
                      <a:pt x="4806" y="5694"/>
                    </a:cubicBezTo>
                    <a:cubicBezTo>
                      <a:pt x="4954" y="6396"/>
                      <a:pt x="5065" y="7098"/>
                      <a:pt x="5176" y="7838"/>
                    </a:cubicBezTo>
                    <a:cubicBezTo>
                      <a:pt x="5324" y="8540"/>
                      <a:pt x="5472" y="9243"/>
                      <a:pt x="5731" y="9982"/>
                    </a:cubicBezTo>
                    <a:cubicBezTo>
                      <a:pt x="5989" y="10759"/>
                      <a:pt x="6396" y="11498"/>
                      <a:pt x="7025" y="11979"/>
                    </a:cubicBezTo>
                    <a:cubicBezTo>
                      <a:pt x="7690" y="12496"/>
                      <a:pt x="8393" y="12718"/>
                      <a:pt x="9132" y="12866"/>
                    </a:cubicBezTo>
                    <a:lnTo>
                      <a:pt x="9169" y="12792"/>
                    </a:lnTo>
                    <a:cubicBezTo>
                      <a:pt x="8466" y="12533"/>
                      <a:pt x="7838" y="12237"/>
                      <a:pt x="7320" y="11720"/>
                    </a:cubicBezTo>
                    <a:cubicBezTo>
                      <a:pt x="6803" y="11202"/>
                      <a:pt x="6470" y="10574"/>
                      <a:pt x="6285" y="9871"/>
                    </a:cubicBezTo>
                    <a:cubicBezTo>
                      <a:pt x="5916" y="8466"/>
                      <a:pt x="5842" y="7061"/>
                      <a:pt x="5546" y="5620"/>
                    </a:cubicBezTo>
                    <a:cubicBezTo>
                      <a:pt x="5287" y="4215"/>
                      <a:pt x="4806" y="2736"/>
                      <a:pt x="3882" y="1627"/>
                    </a:cubicBezTo>
                    <a:cubicBezTo>
                      <a:pt x="3438" y="1072"/>
                      <a:pt x="2847" y="666"/>
                      <a:pt x="2144" y="407"/>
                    </a:cubicBezTo>
                    <a:cubicBezTo>
                      <a:pt x="1540" y="138"/>
                      <a:pt x="874" y="52"/>
                      <a:pt x="202" y="39"/>
                    </a:cubicBezTo>
                    <a:close/>
                  </a:path>
                </a:pathLst>
              </a:custGeom>
              <a:solidFill>
                <a:srgbClr val="AA6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3" name="Google Shape;25453;p57"/>
              <p:cNvSpPr/>
              <p:nvPr/>
            </p:nvSpPr>
            <p:spPr>
              <a:xfrm>
                <a:off x="4527225" y="2702200"/>
                <a:ext cx="119250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4770" h="7728" extrusionOk="0">
                    <a:moveTo>
                      <a:pt x="4733" y="1"/>
                    </a:moveTo>
                    <a:cubicBezTo>
                      <a:pt x="4104" y="555"/>
                      <a:pt x="3476" y="1073"/>
                      <a:pt x="3032" y="1776"/>
                    </a:cubicBezTo>
                    <a:cubicBezTo>
                      <a:pt x="2810" y="2145"/>
                      <a:pt x="2736" y="2552"/>
                      <a:pt x="2884" y="2959"/>
                    </a:cubicBezTo>
                    <a:cubicBezTo>
                      <a:pt x="2921" y="3143"/>
                      <a:pt x="2995" y="3328"/>
                      <a:pt x="3106" y="3513"/>
                    </a:cubicBezTo>
                    <a:cubicBezTo>
                      <a:pt x="3143" y="3698"/>
                      <a:pt x="3106" y="3883"/>
                      <a:pt x="2958" y="4031"/>
                    </a:cubicBezTo>
                    <a:cubicBezTo>
                      <a:pt x="2736" y="4326"/>
                      <a:pt x="2403" y="4548"/>
                      <a:pt x="2071" y="4807"/>
                    </a:cubicBezTo>
                    <a:cubicBezTo>
                      <a:pt x="1775" y="5066"/>
                      <a:pt x="1479" y="5362"/>
                      <a:pt x="1220" y="5657"/>
                    </a:cubicBezTo>
                    <a:cubicBezTo>
                      <a:pt x="666" y="6249"/>
                      <a:pt x="148" y="6914"/>
                      <a:pt x="0" y="7728"/>
                    </a:cubicBezTo>
                    <a:lnTo>
                      <a:pt x="111" y="7691"/>
                    </a:lnTo>
                    <a:cubicBezTo>
                      <a:pt x="296" y="7321"/>
                      <a:pt x="481" y="6988"/>
                      <a:pt x="740" y="6730"/>
                    </a:cubicBezTo>
                    <a:cubicBezTo>
                      <a:pt x="962" y="6434"/>
                      <a:pt x="1257" y="6138"/>
                      <a:pt x="1516" y="5879"/>
                    </a:cubicBezTo>
                    <a:cubicBezTo>
                      <a:pt x="1812" y="5657"/>
                      <a:pt x="2071" y="5362"/>
                      <a:pt x="2403" y="5140"/>
                    </a:cubicBezTo>
                    <a:cubicBezTo>
                      <a:pt x="2699" y="4918"/>
                      <a:pt x="3069" y="4659"/>
                      <a:pt x="3365" y="4290"/>
                    </a:cubicBezTo>
                    <a:cubicBezTo>
                      <a:pt x="3476" y="4216"/>
                      <a:pt x="3549" y="4068"/>
                      <a:pt x="3623" y="3883"/>
                    </a:cubicBezTo>
                    <a:cubicBezTo>
                      <a:pt x="3660" y="3698"/>
                      <a:pt x="3623" y="3476"/>
                      <a:pt x="3549" y="3328"/>
                    </a:cubicBezTo>
                    <a:cubicBezTo>
                      <a:pt x="3476" y="3069"/>
                      <a:pt x="3365" y="2959"/>
                      <a:pt x="3328" y="2811"/>
                    </a:cubicBezTo>
                    <a:cubicBezTo>
                      <a:pt x="3291" y="2774"/>
                      <a:pt x="3291" y="2774"/>
                      <a:pt x="3291" y="2737"/>
                    </a:cubicBezTo>
                    <a:lnTo>
                      <a:pt x="3291" y="2700"/>
                    </a:lnTo>
                    <a:lnTo>
                      <a:pt x="3291" y="2589"/>
                    </a:lnTo>
                    <a:lnTo>
                      <a:pt x="3291" y="2404"/>
                    </a:lnTo>
                    <a:cubicBezTo>
                      <a:pt x="3328" y="2293"/>
                      <a:pt x="3365" y="2108"/>
                      <a:pt x="3439" y="1960"/>
                    </a:cubicBezTo>
                    <a:cubicBezTo>
                      <a:pt x="3549" y="1628"/>
                      <a:pt x="3808" y="1369"/>
                      <a:pt x="4030" y="1036"/>
                    </a:cubicBezTo>
                    <a:cubicBezTo>
                      <a:pt x="4252" y="703"/>
                      <a:pt x="4548" y="371"/>
                      <a:pt x="4770" y="75"/>
                    </a:cubicBezTo>
                    <a:lnTo>
                      <a:pt x="4733" y="1"/>
                    </a:ln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4" name="Google Shape;25454;p57"/>
              <p:cNvSpPr/>
              <p:nvPr/>
            </p:nvSpPr>
            <p:spPr>
              <a:xfrm>
                <a:off x="4517975" y="2896300"/>
                <a:ext cx="4162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222" y="1"/>
                    </a:moveTo>
                    <a:cubicBezTo>
                      <a:pt x="75" y="149"/>
                      <a:pt x="1" y="370"/>
                      <a:pt x="1" y="666"/>
                    </a:cubicBezTo>
                    <a:cubicBezTo>
                      <a:pt x="1" y="703"/>
                      <a:pt x="38" y="814"/>
                      <a:pt x="38" y="851"/>
                    </a:cubicBezTo>
                    <a:cubicBezTo>
                      <a:pt x="75" y="888"/>
                      <a:pt x="148" y="999"/>
                      <a:pt x="148" y="1036"/>
                    </a:cubicBezTo>
                    <a:lnTo>
                      <a:pt x="185" y="1073"/>
                    </a:lnTo>
                    <a:cubicBezTo>
                      <a:pt x="222" y="1147"/>
                      <a:pt x="222" y="1110"/>
                      <a:pt x="222" y="1147"/>
                    </a:cubicBezTo>
                    <a:cubicBezTo>
                      <a:pt x="259" y="1221"/>
                      <a:pt x="259" y="1258"/>
                      <a:pt x="333" y="1295"/>
                    </a:cubicBezTo>
                    <a:cubicBezTo>
                      <a:pt x="481" y="1443"/>
                      <a:pt x="555" y="1591"/>
                      <a:pt x="703" y="1738"/>
                    </a:cubicBezTo>
                    <a:cubicBezTo>
                      <a:pt x="851" y="1849"/>
                      <a:pt x="962" y="1997"/>
                      <a:pt x="1147" y="2108"/>
                    </a:cubicBezTo>
                    <a:lnTo>
                      <a:pt x="1147" y="2034"/>
                    </a:lnTo>
                    <a:cubicBezTo>
                      <a:pt x="1221" y="2108"/>
                      <a:pt x="1295" y="2145"/>
                      <a:pt x="1405" y="2182"/>
                    </a:cubicBezTo>
                    <a:cubicBezTo>
                      <a:pt x="1479" y="2219"/>
                      <a:pt x="1590" y="2293"/>
                      <a:pt x="1664" y="2293"/>
                    </a:cubicBezTo>
                    <a:cubicBezTo>
                      <a:pt x="1627" y="2145"/>
                      <a:pt x="1516" y="1997"/>
                      <a:pt x="1295" y="1886"/>
                    </a:cubicBezTo>
                    <a:cubicBezTo>
                      <a:pt x="1073" y="1627"/>
                      <a:pt x="851" y="1295"/>
                      <a:pt x="592" y="1036"/>
                    </a:cubicBezTo>
                    <a:cubicBezTo>
                      <a:pt x="518" y="888"/>
                      <a:pt x="370" y="740"/>
                      <a:pt x="333" y="555"/>
                    </a:cubicBezTo>
                    <a:cubicBezTo>
                      <a:pt x="259" y="370"/>
                      <a:pt x="259" y="186"/>
                      <a:pt x="259" y="1"/>
                    </a:cubicBezTo>
                    <a:close/>
                  </a:path>
                </a:pathLst>
              </a:custGeom>
              <a:solidFill>
                <a:srgbClr val="483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5" name="Google Shape;25455;p57"/>
              <p:cNvSpPr/>
              <p:nvPr/>
            </p:nvSpPr>
            <p:spPr>
              <a:xfrm>
                <a:off x="4559575" y="2925875"/>
                <a:ext cx="123875" cy="54325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2173" extrusionOk="0">
                    <a:moveTo>
                      <a:pt x="4954" y="1"/>
                    </a:moveTo>
                    <a:cubicBezTo>
                      <a:pt x="4622" y="38"/>
                      <a:pt x="4437" y="223"/>
                      <a:pt x="4215" y="408"/>
                    </a:cubicBezTo>
                    <a:cubicBezTo>
                      <a:pt x="4030" y="592"/>
                      <a:pt x="3845" y="777"/>
                      <a:pt x="3660" y="925"/>
                    </a:cubicBezTo>
                    <a:cubicBezTo>
                      <a:pt x="3328" y="1184"/>
                      <a:pt x="2958" y="1406"/>
                      <a:pt x="2551" y="1554"/>
                    </a:cubicBezTo>
                    <a:cubicBezTo>
                      <a:pt x="2305" y="1652"/>
                      <a:pt x="2025" y="1701"/>
                      <a:pt x="1746" y="1701"/>
                    </a:cubicBezTo>
                    <a:cubicBezTo>
                      <a:pt x="1606" y="1701"/>
                      <a:pt x="1467" y="1689"/>
                      <a:pt x="1331" y="1665"/>
                    </a:cubicBezTo>
                    <a:cubicBezTo>
                      <a:pt x="925" y="1554"/>
                      <a:pt x="518" y="1369"/>
                      <a:pt x="37" y="1110"/>
                    </a:cubicBezTo>
                    <a:lnTo>
                      <a:pt x="0" y="1147"/>
                    </a:lnTo>
                    <a:cubicBezTo>
                      <a:pt x="333" y="1517"/>
                      <a:pt x="740" y="1849"/>
                      <a:pt x="1220" y="2034"/>
                    </a:cubicBezTo>
                    <a:cubicBezTo>
                      <a:pt x="1461" y="2127"/>
                      <a:pt x="1719" y="2173"/>
                      <a:pt x="1978" y="2173"/>
                    </a:cubicBezTo>
                    <a:cubicBezTo>
                      <a:pt x="2237" y="2173"/>
                      <a:pt x="2496" y="2127"/>
                      <a:pt x="2736" y="2034"/>
                    </a:cubicBezTo>
                    <a:cubicBezTo>
                      <a:pt x="3180" y="1849"/>
                      <a:pt x="3660" y="1517"/>
                      <a:pt x="3993" y="1147"/>
                    </a:cubicBezTo>
                    <a:cubicBezTo>
                      <a:pt x="4363" y="777"/>
                      <a:pt x="4585" y="297"/>
                      <a:pt x="4954" y="1"/>
                    </a:cubicBezTo>
                    <a:close/>
                  </a:path>
                </a:pathLst>
              </a:custGeom>
              <a:solidFill>
                <a:srgbClr val="E594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6" name="Google Shape;25456;p57"/>
              <p:cNvSpPr/>
              <p:nvPr/>
            </p:nvSpPr>
            <p:spPr>
              <a:xfrm>
                <a:off x="4643675" y="2917575"/>
                <a:ext cx="111875" cy="105375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4215" extrusionOk="0">
                    <a:moveTo>
                      <a:pt x="2071" y="0"/>
                    </a:moveTo>
                    <a:cubicBezTo>
                      <a:pt x="1886" y="0"/>
                      <a:pt x="1664" y="148"/>
                      <a:pt x="1590" y="259"/>
                    </a:cubicBezTo>
                    <a:lnTo>
                      <a:pt x="1627" y="333"/>
                    </a:lnTo>
                    <a:cubicBezTo>
                      <a:pt x="1717" y="258"/>
                      <a:pt x="1831" y="226"/>
                      <a:pt x="1954" y="226"/>
                    </a:cubicBezTo>
                    <a:cubicBezTo>
                      <a:pt x="2136" y="226"/>
                      <a:pt x="2338" y="297"/>
                      <a:pt x="2515" y="407"/>
                    </a:cubicBezTo>
                    <a:cubicBezTo>
                      <a:pt x="2773" y="592"/>
                      <a:pt x="2995" y="813"/>
                      <a:pt x="3180" y="1109"/>
                    </a:cubicBezTo>
                    <a:cubicBezTo>
                      <a:pt x="3365" y="1331"/>
                      <a:pt x="3550" y="1627"/>
                      <a:pt x="3698" y="1923"/>
                    </a:cubicBezTo>
                    <a:cubicBezTo>
                      <a:pt x="3809" y="2070"/>
                      <a:pt x="3846" y="2255"/>
                      <a:pt x="3846" y="2403"/>
                    </a:cubicBezTo>
                    <a:cubicBezTo>
                      <a:pt x="3846" y="2514"/>
                      <a:pt x="3809" y="2662"/>
                      <a:pt x="3661" y="2736"/>
                    </a:cubicBezTo>
                    <a:cubicBezTo>
                      <a:pt x="2995" y="2773"/>
                      <a:pt x="2367" y="2921"/>
                      <a:pt x="1701" y="3143"/>
                    </a:cubicBezTo>
                    <a:cubicBezTo>
                      <a:pt x="1405" y="3290"/>
                      <a:pt x="1073" y="3401"/>
                      <a:pt x="777" y="3549"/>
                    </a:cubicBezTo>
                    <a:cubicBezTo>
                      <a:pt x="481" y="3697"/>
                      <a:pt x="185" y="3882"/>
                      <a:pt x="1" y="4215"/>
                    </a:cubicBezTo>
                    <a:lnTo>
                      <a:pt x="112" y="4141"/>
                    </a:lnTo>
                    <a:cubicBezTo>
                      <a:pt x="370" y="3956"/>
                      <a:pt x="666" y="3882"/>
                      <a:pt x="962" y="3771"/>
                    </a:cubicBezTo>
                    <a:cubicBezTo>
                      <a:pt x="1295" y="3697"/>
                      <a:pt x="1590" y="3586"/>
                      <a:pt x="1886" y="3549"/>
                    </a:cubicBezTo>
                    <a:cubicBezTo>
                      <a:pt x="2219" y="3512"/>
                      <a:pt x="2515" y="3438"/>
                      <a:pt x="2810" y="3401"/>
                    </a:cubicBezTo>
                    <a:cubicBezTo>
                      <a:pt x="2995" y="3401"/>
                      <a:pt x="3143" y="3364"/>
                      <a:pt x="3291" y="3364"/>
                    </a:cubicBezTo>
                    <a:lnTo>
                      <a:pt x="3698" y="3364"/>
                    </a:lnTo>
                    <a:cubicBezTo>
                      <a:pt x="3698" y="3364"/>
                      <a:pt x="3809" y="3327"/>
                      <a:pt x="3846" y="3327"/>
                    </a:cubicBezTo>
                    <a:cubicBezTo>
                      <a:pt x="4067" y="3217"/>
                      <a:pt x="4289" y="3032"/>
                      <a:pt x="4400" y="2810"/>
                    </a:cubicBezTo>
                    <a:cubicBezTo>
                      <a:pt x="4474" y="2625"/>
                      <a:pt x="4474" y="2440"/>
                      <a:pt x="4474" y="2292"/>
                    </a:cubicBezTo>
                    <a:cubicBezTo>
                      <a:pt x="4474" y="2033"/>
                      <a:pt x="4400" y="1849"/>
                      <a:pt x="4289" y="1664"/>
                    </a:cubicBezTo>
                    <a:cubicBezTo>
                      <a:pt x="4067" y="1294"/>
                      <a:pt x="3883" y="998"/>
                      <a:pt x="3624" y="740"/>
                    </a:cubicBezTo>
                    <a:cubicBezTo>
                      <a:pt x="3328" y="444"/>
                      <a:pt x="3069" y="222"/>
                      <a:pt x="2699" y="74"/>
                    </a:cubicBezTo>
                    <a:cubicBezTo>
                      <a:pt x="2515" y="37"/>
                      <a:pt x="2256" y="0"/>
                      <a:pt x="2071" y="0"/>
                    </a:cubicBezTo>
                    <a:close/>
                  </a:path>
                </a:pathLst>
              </a:custGeom>
              <a:solidFill>
                <a:srgbClr val="834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7" name="Google Shape;25457;p57"/>
              <p:cNvSpPr/>
              <p:nvPr/>
            </p:nvSpPr>
            <p:spPr>
              <a:xfrm>
                <a:off x="4643675" y="2919425"/>
                <a:ext cx="98925" cy="103525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4141" extrusionOk="0">
                    <a:moveTo>
                      <a:pt x="1663" y="113"/>
                    </a:moveTo>
                    <a:cubicBezTo>
                      <a:pt x="1639" y="123"/>
                      <a:pt x="1615" y="134"/>
                      <a:pt x="1590" y="148"/>
                    </a:cubicBezTo>
                    <a:cubicBezTo>
                      <a:pt x="1614" y="136"/>
                      <a:pt x="1638" y="124"/>
                      <a:pt x="1663" y="113"/>
                    </a:cubicBezTo>
                    <a:close/>
                    <a:moveTo>
                      <a:pt x="2034" y="0"/>
                    </a:moveTo>
                    <a:cubicBezTo>
                      <a:pt x="1941" y="0"/>
                      <a:pt x="1795" y="52"/>
                      <a:pt x="1663" y="113"/>
                    </a:cubicBezTo>
                    <a:lnTo>
                      <a:pt x="1663" y="113"/>
                    </a:lnTo>
                    <a:cubicBezTo>
                      <a:pt x="1735" y="84"/>
                      <a:pt x="1805" y="71"/>
                      <a:pt x="1873" y="71"/>
                    </a:cubicBezTo>
                    <a:cubicBezTo>
                      <a:pt x="2093" y="71"/>
                      <a:pt x="2295" y="202"/>
                      <a:pt x="2478" y="333"/>
                    </a:cubicBezTo>
                    <a:cubicBezTo>
                      <a:pt x="2699" y="518"/>
                      <a:pt x="2921" y="739"/>
                      <a:pt x="3106" y="1035"/>
                    </a:cubicBezTo>
                    <a:cubicBezTo>
                      <a:pt x="3291" y="1294"/>
                      <a:pt x="3476" y="1590"/>
                      <a:pt x="3587" y="1849"/>
                    </a:cubicBezTo>
                    <a:cubicBezTo>
                      <a:pt x="3624" y="1996"/>
                      <a:pt x="3661" y="2144"/>
                      <a:pt x="3661" y="2292"/>
                    </a:cubicBezTo>
                    <a:cubicBezTo>
                      <a:pt x="3698" y="2329"/>
                      <a:pt x="3661" y="2403"/>
                      <a:pt x="3661" y="2403"/>
                    </a:cubicBezTo>
                    <a:cubicBezTo>
                      <a:pt x="3661" y="2477"/>
                      <a:pt x="3624" y="2477"/>
                      <a:pt x="3624" y="2477"/>
                    </a:cubicBezTo>
                    <a:lnTo>
                      <a:pt x="3402" y="2477"/>
                    </a:lnTo>
                    <a:cubicBezTo>
                      <a:pt x="3291" y="2514"/>
                      <a:pt x="3217" y="2514"/>
                      <a:pt x="3106" y="2514"/>
                    </a:cubicBezTo>
                    <a:cubicBezTo>
                      <a:pt x="2921" y="2514"/>
                      <a:pt x="2773" y="2551"/>
                      <a:pt x="2589" y="2588"/>
                    </a:cubicBezTo>
                    <a:cubicBezTo>
                      <a:pt x="2256" y="2699"/>
                      <a:pt x="1960" y="2773"/>
                      <a:pt x="1627" y="2921"/>
                    </a:cubicBezTo>
                    <a:cubicBezTo>
                      <a:pt x="1295" y="3069"/>
                      <a:pt x="999" y="3216"/>
                      <a:pt x="703" y="3401"/>
                    </a:cubicBezTo>
                    <a:cubicBezTo>
                      <a:pt x="407" y="3586"/>
                      <a:pt x="148" y="3808"/>
                      <a:pt x="1" y="4141"/>
                    </a:cubicBezTo>
                    <a:cubicBezTo>
                      <a:pt x="185" y="3845"/>
                      <a:pt x="518" y="3660"/>
                      <a:pt x="814" y="3401"/>
                    </a:cubicBezTo>
                    <a:cubicBezTo>
                      <a:pt x="1073" y="3253"/>
                      <a:pt x="1405" y="3106"/>
                      <a:pt x="1738" y="3032"/>
                    </a:cubicBezTo>
                    <a:cubicBezTo>
                      <a:pt x="2330" y="2847"/>
                      <a:pt x="2958" y="2699"/>
                      <a:pt x="3661" y="2662"/>
                    </a:cubicBezTo>
                    <a:cubicBezTo>
                      <a:pt x="3846" y="2588"/>
                      <a:pt x="3956" y="2366"/>
                      <a:pt x="3883" y="2218"/>
                    </a:cubicBezTo>
                    <a:cubicBezTo>
                      <a:pt x="3883" y="2033"/>
                      <a:pt x="3809" y="1849"/>
                      <a:pt x="3772" y="1738"/>
                    </a:cubicBezTo>
                    <a:cubicBezTo>
                      <a:pt x="3661" y="1442"/>
                      <a:pt x="3476" y="1183"/>
                      <a:pt x="3254" y="887"/>
                    </a:cubicBezTo>
                    <a:cubicBezTo>
                      <a:pt x="3032" y="629"/>
                      <a:pt x="2773" y="370"/>
                      <a:pt x="2515" y="185"/>
                    </a:cubicBezTo>
                    <a:cubicBezTo>
                      <a:pt x="2367" y="111"/>
                      <a:pt x="2219" y="74"/>
                      <a:pt x="2034" y="0"/>
                    </a:cubicBezTo>
                    <a:close/>
                  </a:path>
                </a:pathLst>
              </a:custGeom>
              <a:solidFill>
                <a:srgbClr val="D68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8" name="Google Shape;25458;p57"/>
              <p:cNvSpPr/>
              <p:nvPr/>
            </p:nvSpPr>
            <p:spPr>
              <a:xfrm>
                <a:off x="4637200" y="3023850"/>
                <a:ext cx="131275" cy="91300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3652" extrusionOk="0">
                    <a:moveTo>
                      <a:pt x="5251" y="2995"/>
                    </a:moveTo>
                    <a:lnTo>
                      <a:pt x="5251" y="2995"/>
                    </a:lnTo>
                    <a:cubicBezTo>
                      <a:pt x="5225" y="3011"/>
                      <a:pt x="5200" y="3025"/>
                      <a:pt x="5175" y="3040"/>
                    </a:cubicBezTo>
                    <a:lnTo>
                      <a:pt x="5175" y="3040"/>
                    </a:lnTo>
                    <a:cubicBezTo>
                      <a:pt x="5188" y="3038"/>
                      <a:pt x="5201" y="3035"/>
                      <a:pt x="5214" y="3032"/>
                    </a:cubicBezTo>
                    <a:lnTo>
                      <a:pt x="5251" y="2995"/>
                    </a:lnTo>
                    <a:close/>
                    <a:moveTo>
                      <a:pt x="223" y="1"/>
                    </a:moveTo>
                    <a:cubicBezTo>
                      <a:pt x="112" y="75"/>
                      <a:pt x="1" y="223"/>
                      <a:pt x="38" y="444"/>
                    </a:cubicBezTo>
                    <a:cubicBezTo>
                      <a:pt x="75" y="703"/>
                      <a:pt x="260" y="777"/>
                      <a:pt x="371" y="888"/>
                    </a:cubicBezTo>
                    <a:cubicBezTo>
                      <a:pt x="444" y="962"/>
                      <a:pt x="481" y="1073"/>
                      <a:pt x="555" y="1147"/>
                    </a:cubicBezTo>
                    <a:cubicBezTo>
                      <a:pt x="555" y="1184"/>
                      <a:pt x="592" y="1332"/>
                      <a:pt x="592" y="1480"/>
                    </a:cubicBezTo>
                    <a:cubicBezTo>
                      <a:pt x="592" y="1738"/>
                      <a:pt x="629" y="2108"/>
                      <a:pt x="777" y="2441"/>
                    </a:cubicBezTo>
                    <a:cubicBezTo>
                      <a:pt x="925" y="2811"/>
                      <a:pt x="1184" y="3143"/>
                      <a:pt x="1517" y="3328"/>
                    </a:cubicBezTo>
                    <a:cubicBezTo>
                      <a:pt x="1970" y="3567"/>
                      <a:pt x="2409" y="3652"/>
                      <a:pt x="2832" y="3652"/>
                    </a:cubicBezTo>
                    <a:cubicBezTo>
                      <a:pt x="3064" y="3652"/>
                      <a:pt x="3291" y="3626"/>
                      <a:pt x="3513" y="3587"/>
                    </a:cubicBezTo>
                    <a:cubicBezTo>
                      <a:pt x="4113" y="3516"/>
                      <a:pt x="4645" y="3345"/>
                      <a:pt x="5175" y="3040"/>
                    </a:cubicBezTo>
                    <a:lnTo>
                      <a:pt x="5175" y="3040"/>
                    </a:lnTo>
                    <a:cubicBezTo>
                      <a:pt x="4631" y="3147"/>
                      <a:pt x="4053" y="3219"/>
                      <a:pt x="3439" y="3291"/>
                    </a:cubicBezTo>
                    <a:cubicBezTo>
                      <a:pt x="3324" y="3298"/>
                      <a:pt x="3210" y="3303"/>
                      <a:pt x="3096" y="3303"/>
                    </a:cubicBezTo>
                    <a:cubicBezTo>
                      <a:pt x="2621" y="3303"/>
                      <a:pt x="2156" y="3227"/>
                      <a:pt x="1738" y="2958"/>
                    </a:cubicBezTo>
                    <a:cubicBezTo>
                      <a:pt x="1517" y="2811"/>
                      <a:pt x="1332" y="2589"/>
                      <a:pt x="1184" y="2293"/>
                    </a:cubicBezTo>
                    <a:cubicBezTo>
                      <a:pt x="1036" y="2071"/>
                      <a:pt x="999" y="1738"/>
                      <a:pt x="962" y="1480"/>
                    </a:cubicBezTo>
                    <a:cubicBezTo>
                      <a:pt x="925" y="1332"/>
                      <a:pt x="925" y="1184"/>
                      <a:pt x="814" y="1073"/>
                    </a:cubicBezTo>
                    <a:cubicBezTo>
                      <a:pt x="740" y="925"/>
                      <a:pt x="629" y="814"/>
                      <a:pt x="481" y="740"/>
                    </a:cubicBezTo>
                    <a:cubicBezTo>
                      <a:pt x="371" y="629"/>
                      <a:pt x="223" y="592"/>
                      <a:pt x="186" y="444"/>
                    </a:cubicBezTo>
                    <a:cubicBezTo>
                      <a:pt x="112" y="333"/>
                      <a:pt x="223" y="186"/>
                      <a:pt x="260" y="38"/>
                    </a:cubicBez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9" name="Google Shape;25459;p57"/>
              <p:cNvSpPr/>
              <p:nvPr/>
            </p:nvSpPr>
            <p:spPr>
              <a:xfrm>
                <a:off x="4786950" y="2885225"/>
                <a:ext cx="92450" cy="16085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6434" extrusionOk="0">
                    <a:moveTo>
                      <a:pt x="3253" y="0"/>
                    </a:moveTo>
                    <a:lnTo>
                      <a:pt x="3143" y="37"/>
                    </a:lnTo>
                    <a:cubicBezTo>
                      <a:pt x="3438" y="924"/>
                      <a:pt x="3217" y="1849"/>
                      <a:pt x="2736" y="2625"/>
                    </a:cubicBezTo>
                    <a:cubicBezTo>
                      <a:pt x="2292" y="3401"/>
                      <a:pt x="1627" y="4067"/>
                      <a:pt x="924" y="4658"/>
                    </a:cubicBezTo>
                    <a:cubicBezTo>
                      <a:pt x="702" y="4843"/>
                      <a:pt x="481" y="4991"/>
                      <a:pt x="259" y="5176"/>
                    </a:cubicBezTo>
                    <a:lnTo>
                      <a:pt x="0" y="6433"/>
                    </a:lnTo>
                    <a:lnTo>
                      <a:pt x="0" y="6433"/>
                    </a:lnTo>
                    <a:lnTo>
                      <a:pt x="296" y="6285"/>
                    </a:lnTo>
                    <a:cubicBezTo>
                      <a:pt x="739" y="6063"/>
                      <a:pt x="1109" y="5768"/>
                      <a:pt x="1516" y="5435"/>
                    </a:cubicBezTo>
                    <a:cubicBezTo>
                      <a:pt x="1886" y="5139"/>
                      <a:pt x="2292" y="4806"/>
                      <a:pt x="2588" y="4400"/>
                    </a:cubicBezTo>
                    <a:cubicBezTo>
                      <a:pt x="2884" y="3956"/>
                      <a:pt x="3217" y="3549"/>
                      <a:pt x="3364" y="3032"/>
                    </a:cubicBezTo>
                    <a:cubicBezTo>
                      <a:pt x="3623" y="2551"/>
                      <a:pt x="3697" y="2034"/>
                      <a:pt x="3697" y="1479"/>
                    </a:cubicBezTo>
                    <a:cubicBezTo>
                      <a:pt x="3697" y="924"/>
                      <a:pt x="3549" y="407"/>
                      <a:pt x="3253" y="0"/>
                    </a:cubicBezTo>
                    <a:close/>
                  </a:path>
                </a:pathLst>
              </a:custGeom>
              <a:solidFill>
                <a:srgbClr val="AB80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0" name="Google Shape;25460;p57"/>
              <p:cNvSpPr/>
              <p:nvPr/>
            </p:nvSpPr>
            <p:spPr>
              <a:xfrm>
                <a:off x="4737950" y="2885225"/>
                <a:ext cx="135100" cy="213525"/>
              </a:xfrm>
              <a:custGeom>
                <a:avLst/>
                <a:gdLst/>
                <a:ahLst/>
                <a:cxnLst/>
                <a:rect l="l" t="t" r="r" b="b"/>
                <a:pathLst>
                  <a:path w="5404" h="8541" extrusionOk="0">
                    <a:moveTo>
                      <a:pt x="5177" y="0"/>
                    </a:moveTo>
                    <a:cubicBezTo>
                      <a:pt x="5194" y="61"/>
                      <a:pt x="5210" y="121"/>
                      <a:pt x="5223" y="183"/>
                    </a:cubicBezTo>
                    <a:lnTo>
                      <a:pt x="5223" y="183"/>
                    </a:lnTo>
                    <a:cubicBezTo>
                      <a:pt x="5221" y="122"/>
                      <a:pt x="5218" y="61"/>
                      <a:pt x="5213" y="0"/>
                    </a:cubicBezTo>
                    <a:close/>
                    <a:moveTo>
                      <a:pt x="5223" y="183"/>
                    </a:moveTo>
                    <a:cubicBezTo>
                      <a:pt x="5245" y="1069"/>
                      <a:pt x="4926" y="1854"/>
                      <a:pt x="4511" y="2477"/>
                    </a:cubicBezTo>
                    <a:cubicBezTo>
                      <a:pt x="3993" y="3180"/>
                      <a:pt x="3402" y="3845"/>
                      <a:pt x="2699" y="4400"/>
                    </a:cubicBezTo>
                    <a:cubicBezTo>
                      <a:pt x="2404" y="4658"/>
                      <a:pt x="1997" y="4954"/>
                      <a:pt x="1627" y="5176"/>
                    </a:cubicBezTo>
                    <a:cubicBezTo>
                      <a:pt x="1479" y="5324"/>
                      <a:pt x="1258" y="5435"/>
                      <a:pt x="1073" y="5546"/>
                    </a:cubicBezTo>
                    <a:cubicBezTo>
                      <a:pt x="851" y="5694"/>
                      <a:pt x="740" y="5731"/>
                      <a:pt x="444" y="5915"/>
                    </a:cubicBezTo>
                    <a:cubicBezTo>
                      <a:pt x="148" y="6063"/>
                      <a:pt x="1" y="6433"/>
                      <a:pt x="1" y="6729"/>
                    </a:cubicBezTo>
                    <a:cubicBezTo>
                      <a:pt x="1" y="7062"/>
                      <a:pt x="75" y="7283"/>
                      <a:pt x="222" y="7542"/>
                    </a:cubicBezTo>
                    <a:cubicBezTo>
                      <a:pt x="481" y="7949"/>
                      <a:pt x="814" y="8282"/>
                      <a:pt x="1221" y="8540"/>
                    </a:cubicBezTo>
                    <a:lnTo>
                      <a:pt x="1295" y="8503"/>
                    </a:lnTo>
                    <a:cubicBezTo>
                      <a:pt x="962" y="8171"/>
                      <a:pt x="629" y="7801"/>
                      <a:pt x="444" y="7394"/>
                    </a:cubicBezTo>
                    <a:cubicBezTo>
                      <a:pt x="296" y="7209"/>
                      <a:pt x="259" y="6988"/>
                      <a:pt x="259" y="6729"/>
                    </a:cubicBezTo>
                    <a:cubicBezTo>
                      <a:pt x="259" y="6507"/>
                      <a:pt x="407" y="6285"/>
                      <a:pt x="592" y="6174"/>
                    </a:cubicBezTo>
                    <a:cubicBezTo>
                      <a:pt x="1405" y="5878"/>
                      <a:pt x="2256" y="5361"/>
                      <a:pt x="2958" y="4769"/>
                    </a:cubicBezTo>
                    <a:cubicBezTo>
                      <a:pt x="3624" y="4141"/>
                      <a:pt x="4289" y="3512"/>
                      <a:pt x="4733" y="2662"/>
                    </a:cubicBezTo>
                    <a:cubicBezTo>
                      <a:pt x="5181" y="1938"/>
                      <a:pt x="5404" y="1022"/>
                      <a:pt x="5223" y="183"/>
                    </a:cubicBezTo>
                    <a:close/>
                  </a:path>
                </a:pathLst>
              </a:custGeom>
              <a:solidFill>
                <a:srgbClr val="D585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1" name="Google Shape;25461;p57"/>
              <p:cNvSpPr/>
              <p:nvPr/>
            </p:nvSpPr>
            <p:spPr>
              <a:xfrm>
                <a:off x="4640900" y="2554900"/>
                <a:ext cx="624825" cy="404475"/>
              </a:xfrm>
              <a:custGeom>
                <a:avLst/>
                <a:gdLst/>
                <a:ahLst/>
                <a:cxnLst/>
                <a:rect l="l" t="t" r="r" b="b"/>
                <a:pathLst>
                  <a:path w="24993" h="16179" extrusionOk="0">
                    <a:moveTo>
                      <a:pt x="7426" y="0"/>
                    </a:moveTo>
                    <a:cubicBezTo>
                      <a:pt x="7065" y="0"/>
                      <a:pt x="6709" y="18"/>
                      <a:pt x="6360" y="52"/>
                    </a:cubicBezTo>
                    <a:cubicBezTo>
                      <a:pt x="5583" y="89"/>
                      <a:pt x="4807" y="236"/>
                      <a:pt x="3994" y="495"/>
                    </a:cubicBezTo>
                    <a:cubicBezTo>
                      <a:pt x="3254" y="791"/>
                      <a:pt x="2478" y="1161"/>
                      <a:pt x="1886" y="1715"/>
                    </a:cubicBezTo>
                    <a:cubicBezTo>
                      <a:pt x="666" y="2824"/>
                      <a:pt x="1" y="4414"/>
                      <a:pt x="75" y="5967"/>
                    </a:cubicBezTo>
                    <a:lnTo>
                      <a:pt x="112" y="5930"/>
                    </a:lnTo>
                    <a:cubicBezTo>
                      <a:pt x="223" y="4451"/>
                      <a:pt x="962" y="2972"/>
                      <a:pt x="2145" y="2122"/>
                    </a:cubicBezTo>
                    <a:cubicBezTo>
                      <a:pt x="3365" y="1235"/>
                      <a:pt x="4881" y="865"/>
                      <a:pt x="6360" y="828"/>
                    </a:cubicBezTo>
                    <a:cubicBezTo>
                      <a:pt x="6588" y="816"/>
                      <a:pt x="6818" y="810"/>
                      <a:pt x="7048" y="810"/>
                    </a:cubicBezTo>
                    <a:cubicBezTo>
                      <a:pt x="8305" y="810"/>
                      <a:pt x="9572" y="993"/>
                      <a:pt x="10759" y="1493"/>
                    </a:cubicBezTo>
                    <a:cubicBezTo>
                      <a:pt x="11425" y="1826"/>
                      <a:pt x="12090" y="2196"/>
                      <a:pt x="12608" y="2750"/>
                    </a:cubicBezTo>
                    <a:cubicBezTo>
                      <a:pt x="13125" y="3268"/>
                      <a:pt x="13532" y="3897"/>
                      <a:pt x="13791" y="4599"/>
                    </a:cubicBezTo>
                    <a:cubicBezTo>
                      <a:pt x="14456" y="6004"/>
                      <a:pt x="14641" y="7520"/>
                      <a:pt x="14826" y="8998"/>
                    </a:cubicBezTo>
                    <a:cubicBezTo>
                      <a:pt x="14974" y="10514"/>
                      <a:pt x="15750" y="11956"/>
                      <a:pt x="16748" y="13065"/>
                    </a:cubicBezTo>
                    <a:cubicBezTo>
                      <a:pt x="17821" y="14174"/>
                      <a:pt x="19078" y="15062"/>
                      <a:pt x="20519" y="15616"/>
                    </a:cubicBezTo>
                    <a:cubicBezTo>
                      <a:pt x="21427" y="15974"/>
                      <a:pt x="22411" y="16178"/>
                      <a:pt x="23393" y="16178"/>
                    </a:cubicBezTo>
                    <a:cubicBezTo>
                      <a:pt x="23931" y="16178"/>
                      <a:pt x="24469" y="16117"/>
                      <a:pt x="24993" y="15986"/>
                    </a:cubicBezTo>
                    <a:lnTo>
                      <a:pt x="24956" y="15875"/>
                    </a:lnTo>
                    <a:cubicBezTo>
                      <a:pt x="24665" y="15911"/>
                      <a:pt x="24374" y="15929"/>
                      <a:pt x="24084" y="15929"/>
                    </a:cubicBezTo>
                    <a:cubicBezTo>
                      <a:pt x="22902" y="15929"/>
                      <a:pt x="21744" y="15633"/>
                      <a:pt x="20704" y="15099"/>
                    </a:cubicBezTo>
                    <a:cubicBezTo>
                      <a:pt x="19410" y="14507"/>
                      <a:pt x="18227" y="13583"/>
                      <a:pt x="17377" y="12511"/>
                    </a:cubicBezTo>
                    <a:cubicBezTo>
                      <a:pt x="16490" y="11402"/>
                      <a:pt x="15824" y="10145"/>
                      <a:pt x="15787" y="8851"/>
                    </a:cubicBezTo>
                    <a:cubicBezTo>
                      <a:pt x="15639" y="7335"/>
                      <a:pt x="15417" y="5782"/>
                      <a:pt x="14789" y="4192"/>
                    </a:cubicBezTo>
                    <a:cubicBezTo>
                      <a:pt x="14456" y="3453"/>
                      <a:pt x="13939" y="2676"/>
                      <a:pt x="13347" y="2085"/>
                    </a:cubicBezTo>
                    <a:cubicBezTo>
                      <a:pt x="12682" y="1419"/>
                      <a:pt x="11942" y="976"/>
                      <a:pt x="11166" y="643"/>
                    </a:cubicBezTo>
                    <a:cubicBezTo>
                      <a:pt x="10389" y="347"/>
                      <a:pt x="9539" y="162"/>
                      <a:pt x="8763" y="89"/>
                    </a:cubicBezTo>
                    <a:cubicBezTo>
                      <a:pt x="8315" y="27"/>
                      <a:pt x="7867" y="0"/>
                      <a:pt x="7426" y="0"/>
                    </a:cubicBezTo>
                    <a:close/>
                  </a:path>
                </a:pathLst>
              </a:custGeom>
              <a:solidFill>
                <a:srgbClr val="B39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2" name="Google Shape;25462;p57"/>
              <p:cNvSpPr/>
              <p:nvPr/>
            </p:nvSpPr>
            <p:spPr>
              <a:xfrm>
                <a:off x="4642750" y="2571750"/>
                <a:ext cx="622975" cy="391400"/>
              </a:xfrm>
              <a:custGeom>
                <a:avLst/>
                <a:gdLst/>
                <a:ahLst/>
                <a:cxnLst/>
                <a:rect l="l" t="t" r="r" b="b"/>
                <a:pathLst>
                  <a:path w="24919" h="15656" extrusionOk="0">
                    <a:moveTo>
                      <a:pt x="6759" y="1"/>
                    </a:moveTo>
                    <a:cubicBezTo>
                      <a:pt x="6614" y="1"/>
                      <a:pt x="6468" y="3"/>
                      <a:pt x="6323" y="6"/>
                    </a:cubicBezTo>
                    <a:cubicBezTo>
                      <a:pt x="4807" y="43"/>
                      <a:pt x="3254" y="413"/>
                      <a:pt x="2034" y="1337"/>
                    </a:cubicBezTo>
                    <a:cubicBezTo>
                      <a:pt x="851" y="2261"/>
                      <a:pt x="112" y="3740"/>
                      <a:pt x="1" y="5293"/>
                    </a:cubicBezTo>
                    <a:lnTo>
                      <a:pt x="38" y="5256"/>
                    </a:lnTo>
                    <a:cubicBezTo>
                      <a:pt x="333" y="3777"/>
                      <a:pt x="1110" y="2483"/>
                      <a:pt x="2330" y="1744"/>
                    </a:cubicBezTo>
                    <a:cubicBezTo>
                      <a:pt x="3513" y="1004"/>
                      <a:pt x="4881" y="782"/>
                      <a:pt x="6323" y="782"/>
                    </a:cubicBezTo>
                    <a:cubicBezTo>
                      <a:pt x="7764" y="782"/>
                      <a:pt x="9206" y="967"/>
                      <a:pt x="10389" y="1522"/>
                    </a:cubicBezTo>
                    <a:cubicBezTo>
                      <a:pt x="11609" y="2076"/>
                      <a:pt x="12534" y="3001"/>
                      <a:pt x="13051" y="4258"/>
                    </a:cubicBezTo>
                    <a:cubicBezTo>
                      <a:pt x="13606" y="5441"/>
                      <a:pt x="13828" y="6883"/>
                      <a:pt x="14013" y="8361"/>
                    </a:cubicBezTo>
                    <a:cubicBezTo>
                      <a:pt x="14086" y="9212"/>
                      <a:pt x="14382" y="10025"/>
                      <a:pt x="14752" y="10765"/>
                    </a:cubicBezTo>
                    <a:cubicBezTo>
                      <a:pt x="15159" y="11504"/>
                      <a:pt x="15676" y="12169"/>
                      <a:pt x="16231" y="12761"/>
                    </a:cubicBezTo>
                    <a:cubicBezTo>
                      <a:pt x="17377" y="13907"/>
                      <a:pt x="18782" y="14757"/>
                      <a:pt x="20298" y="15238"/>
                    </a:cubicBezTo>
                    <a:cubicBezTo>
                      <a:pt x="21105" y="15494"/>
                      <a:pt x="21955" y="15656"/>
                      <a:pt x="22791" y="15656"/>
                    </a:cubicBezTo>
                    <a:cubicBezTo>
                      <a:pt x="23523" y="15656"/>
                      <a:pt x="24245" y="15532"/>
                      <a:pt x="24919" y="15238"/>
                    </a:cubicBezTo>
                    <a:lnTo>
                      <a:pt x="24882" y="15164"/>
                    </a:lnTo>
                    <a:cubicBezTo>
                      <a:pt x="24373" y="15308"/>
                      <a:pt x="23846" y="15373"/>
                      <a:pt x="23317" y="15373"/>
                    </a:cubicBezTo>
                    <a:cubicBezTo>
                      <a:pt x="22346" y="15373"/>
                      <a:pt x="21368" y="15153"/>
                      <a:pt x="20482" y="14794"/>
                    </a:cubicBezTo>
                    <a:cubicBezTo>
                      <a:pt x="19078" y="14240"/>
                      <a:pt x="17857" y="13352"/>
                      <a:pt x="16822" y="12243"/>
                    </a:cubicBezTo>
                    <a:cubicBezTo>
                      <a:pt x="15861" y="11134"/>
                      <a:pt x="15122" y="9766"/>
                      <a:pt x="14974" y="8287"/>
                    </a:cubicBezTo>
                    <a:cubicBezTo>
                      <a:pt x="14826" y="6809"/>
                      <a:pt x="14604" y="5219"/>
                      <a:pt x="14013" y="3851"/>
                    </a:cubicBezTo>
                    <a:cubicBezTo>
                      <a:pt x="13680" y="3149"/>
                      <a:pt x="13273" y="2483"/>
                      <a:pt x="12719" y="1966"/>
                    </a:cubicBezTo>
                    <a:cubicBezTo>
                      <a:pt x="12164" y="1448"/>
                      <a:pt x="11499" y="967"/>
                      <a:pt x="10833" y="708"/>
                    </a:cubicBezTo>
                    <a:cubicBezTo>
                      <a:pt x="9526" y="172"/>
                      <a:pt x="8159" y="1"/>
                      <a:pt x="6759" y="1"/>
                    </a:cubicBezTo>
                    <a:close/>
                  </a:path>
                </a:pathLst>
              </a:custGeom>
              <a:solidFill>
                <a:srgbClr val="975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3" name="Google Shape;25463;p57"/>
              <p:cNvSpPr/>
              <p:nvPr/>
            </p:nvSpPr>
            <p:spPr>
              <a:xfrm>
                <a:off x="4644600" y="2676275"/>
                <a:ext cx="530550" cy="312475"/>
              </a:xfrm>
              <a:custGeom>
                <a:avLst/>
                <a:gdLst/>
                <a:ahLst/>
                <a:cxnLst/>
                <a:rect l="l" t="t" r="r" b="b"/>
                <a:pathLst>
                  <a:path w="21222" h="12499" extrusionOk="0">
                    <a:moveTo>
                      <a:pt x="5766" y="1"/>
                    </a:moveTo>
                    <a:cubicBezTo>
                      <a:pt x="5552" y="1"/>
                      <a:pt x="5342" y="14"/>
                      <a:pt x="5139" y="40"/>
                    </a:cubicBezTo>
                    <a:cubicBezTo>
                      <a:pt x="4215" y="114"/>
                      <a:pt x="3402" y="372"/>
                      <a:pt x="2552" y="594"/>
                    </a:cubicBezTo>
                    <a:cubicBezTo>
                      <a:pt x="1972" y="752"/>
                      <a:pt x="1354" y="892"/>
                      <a:pt x="753" y="892"/>
                    </a:cubicBezTo>
                    <a:cubicBezTo>
                      <a:pt x="511" y="892"/>
                      <a:pt x="271" y="869"/>
                      <a:pt x="38" y="816"/>
                    </a:cubicBezTo>
                    <a:lnTo>
                      <a:pt x="1" y="853"/>
                    </a:lnTo>
                    <a:cubicBezTo>
                      <a:pt x="347" y="943"/>
                      <a:pt x="705" y="979"/>
                      <a:pt x="1063" y="979"/>
                    </a:cubicBezTo>
                    <a:cubicBezTo>
                      <a:pt x="1585" y="979"/>
                      <a:pt x="2106" y="904"/>
                      <a:pt x="2589" y="816"/>
                    </a:cubicBezTo>
                    <a:cubicBezTo>
                      <a:pt x="3476" y="668"/>
                      <a:pt x="4326" y="446"/>
                      <a:pt x="5176" y="409"/>
                    </a:cubicBezTo>
                    <a:cubicBezTo>
                      <a:pt x="5364" y="386"/>
                      <a:pt x="5551" y="374"/>
                      <a:pt x="5737" y="374"/>
                    </a:cubicBezTo>
                    <a:cubicBezTo>
                      <a:pt x="6432" y="374"/>
                      <a:pt x="7107" y="540"/>
                      <a:pt x="7690" y="890"/>
                    </a:cubicBezTo>
                    <a:cubicBezTo>
                      <a:pt x="8430" y="1371"/>
                      <a:pt x="8984" y="2073"/>
                      <a:pt x="9354" y="2849"/>
                    </a:cubicBezTo>
                    <a:cubicBezTo>
                      <a:pt x="9724" y="3626"/>
                      <a:pt x="9909" y="4476"/>
                      <a:pt x="10168" y="5290"/>
                    </a:cubicBezTo>
                    <a:cubicBezTo>
                      <a:pt x="10463" y="6140"/>
                      <a:pt x="10833" y="6916"/>
                      <a:pt x="11388" y="7619"/>
                    </a:cubicBezTo>
                    <a:cubicBezTo>
                      <a:pt x="11942" y="8284"/>
                      <a:pt x="12682" y="8802"/>
                      <a:pt x="13458" y="9171"/>
                    </a:cubicBezTo>
                    <a:cubicBezTo>
                      <a:pt x="14234" y="9541"/>
                      <a:pt x="15085" y="9837"/>
                      <a:pt x="15935" y="10059"/>
                    </a:cubicBezTo>
                    <a:cubicBezTo>
                      <a:pt x="16896" y="10207"/>
                      <a:pt x="17894" y="10465"/>
                      <a:pt x="18819" y="10798"/>
                    </a:cubicBezTo>
                    <a:cubicBezTo>
                      <a:pt x="19299" y="10983"/>
                      <a:pt x="19743" y="11168"/>
                      <a:pt x="20187" y="11464"/>
                    </a:cubicBezTo>
                    <a:cubicBezTo>
                      <a:pt x="20593" y="11722"/>
                      <a:pt x="20963" y="12055"/>
                      <a:pt x="21185" y="12499"/>
                    </a:cubicBezTo>
                    <a:lnTo>
                      <a:pt x="21222" y="12499"/>
                    </a:lnTo>
                    <a:cubicBezTo>
                      <a:pt x="21037" y="12055"/>
                      <a:pt x="20630" y="11649"/>
                      <a:pt x="20224" y="11353"/>
                    </a:cubicBezTo>
                    <a:cubicBezTo>
                      <a:pt x="19817" y="11094"/>
                      <a:pt x="19336" y="10798"/>
                      <a:pt x="18893" y="10613"/>
                    </a:cubicBezTo>
                    <a:cubicBezTo>
                      <a:pt x="18412" y="10392"/>
                      <a:pt x="17968" y="10244"/>
                      <a:pt x="17451" y="10096"/>
                    </a:cubicBezTo>
                    <a:cubicBezTo>
                      <a:pt x="16970" y="9985"/>
                      <a:pt x="16489" y="9837"/>
                      <a:pt x="15972" y="9726"/>
                    </a:cubicBezTo>
                    <a:lnTo>
                      <a:pt x="16009" y="9726"/>
                    </a:lnTo>
                    <a:cubicBezTo>
                      <a:pt x="14382" y="9245"/>
                      <a:pt x="12718" y="8580"/>
                      <a:pt x="11720" y="7323"/>
                    </a:cubicBezTo>
                    <a:cubicBezTo>
                      <a:pt x="10648" y="6140"/>
                      <a:pt x="10574" y="4328"/>
                      <a:pt x="9724" y="2665"/>
                    </a:cubicBezTo>
                    <a:cubicBezTo>
                      <a:pt x="9317" y="1851"/>
                      <a:pt x="8726" y="1038"/>
                      <a:pt x="7875" y="557"/>
                    </a:cubicBezTo>
                    <a:cubicBezTo>
                      <a:pt x="7248" y="158"/>
                      <a:pt x="6488" y="1"/>
                      <a:pt x="5766" y="1"/>
                    </a:cubicBezTo>
                    <a:close/>
                  </a:path>
                </a:pathLst>
              </a:custGeom>
              <a:solidFill>
                <a:srgbClr val="834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4" name="Google Shape;25464;p57"/>
              <p:cNvSpPr/>
              <p:nvPr/>
            </p:nvSpPr>
            <p:spPr>
              <a:xfrm>
                <a:off x="4559575" y="3159725"/>
                <a:ext cx="441825" cy="534250"/>
              </a:xfrm>
              <a:custGeom>
                <a:avLst/>
                <a:gdLst/>
                <a:ahLst/>
                <a:cxnLst/>
                <a:rect l="l" t="t" r="r" b="b"/>
                <a:pathLst>
                  <a:path w="17673" h="21370" extrusionOk="0">
                    <a:moveTo>
                      <a:pt x="17672" y="0"/>
                    </a:moveTo>
                    <a:cubicBezTo>
                      <a:pt x="17007" y="185"/>
                      <a:pt x="16600" y="814"/>
                      <a:pt x="16378" y="1368"/>
                    </a:cubicBezTo>
                    <a:cubicBezTo>
                      <a:pt x="16083" y="1960"/>
                      <a:pt x="15935" y="2551"/>
                      <a:pt x="15824" y="3143"/>
                    </a:cubicBezTo>
                    <a:cubicBezTo>
                      <a:pt x="15528" y="4363"/>
                      <a:pt x="15343" y="5620"/>
                      <a:pt x="15084" y="6803"/>
                    </a:cubicBezTo>
                    <a:cubicBezTo>
                      <a:pt x="14789" y="8023"/>
                      <a:pt x="14419" y="9206"/>
                      <a:pt x="13790" y="10278"/>
                    </a:cubicBezTo>
                    <a:cubicBezTo>
                      <a:pt x="13458" y="10833"/>
                      <a:pt x="13051" y="11276"/>
                      <a:pt x="12570" y="11646"/>
                    </a:cubicBezTo>
                    <a:cubicBezTo>
                      <a:pt x="12127" y="12090"/>
                      <a:pt x="11646" y="12534"/>
                      <a:pt x="11239" y="13014"/>
                    </a:cubicBezTo>
                    <a:cubicBezTo>
                      <a:pt x="10389" y="13938"/>
                      <a:pt x="9650" y="14974"/>
                      <a:pt x="8910" y="15935"/>
                    </a:cubicBezTo>
                    <a:cubicBezTo>
                      <a:pt x="8171" y="16933"/>
                      <a:pt x="7357" y="17931"/>
                      <a:pt x="6248" y="18449"/>
                    </a:cubicBezTo>
                    <a:cubicBezTo>
                      <a:pt x="5139" y="19003"/>
                      <a:pt x="3845" y="18671"/>
                      <a:pt x="2588" y="18892"/>
                    </a:cubicBezTo>
                    <a:cubicBezTo>
                      <a:pt x="1997" y="19003"/>
                      <a:pt x="1331" y="19188"/>
                      <a:pt x="925" y="19706"/>
                    </a:cubicBezTo>
                    <a:cubicBezTo>
                      <a:pt x="703" y="19928"/>
                      <a:pt x="555" y="20186"/>
                      <a:pt x="407" y="20482"/>
                    </a:cubicBezTo>
                    <a:cubicBezTo>
                      <a:pt x="333" y="20630"/>
                      <a:pt x="296" y="20741"/>
                      <a:pt x="185" y="20889"/>
                    </a:cubicBezTo>
                    <a:cubicBezTo>
                      <a:pt x="111" y="21037"/>
                      <a:pt x="0" y="21185"/>
                      <a:pt x="0" y="21370"/>
                    </a:cubicBezTo>
                    <a:lnTo>
                      <a:pt x="111" y="21370"/>
                    </a:lnTo>
                    <a:cubicBezTo>
                      <a:pt x="148" y="21222"/>
                      <a:pt x="222" y="21111"/>
                      <a:pt x="333" y="21000"/>
                    </a:cubicBezTo>
                    <a:cubicBezTo>
                      <a:pt x="407" y="20852"/>
                      <a:pt x="518" y="20741"/>
                      <a:pt x="592" y="20630"/>
                    </a:cubicBezTo>
                    <a:cubicBezTo>
                      <a:pt x="777" y="20371"/>
                      <a:pt x="961" y="20112"/>
                      <a:pt x="1146" y="19928"/>
                    </a:cubicBezTo>
                    <a:cubicBezTo>
                      <a:pt x="1590" y="19558"/>
                      <a:pt x="2071" y="19521"/>
                      <a:pt x="2699" y="19447"/>
                    </a:cubicBezTo>
                    <a:cubicBezTo>
                      <a:pt x="3291" y="19447"/>
                      <a:pt x="3882" y="19447"/>
                      <a:pt x="4474" y="19521"/>
                    </a:cubicBezTo>
                    <a:cubicBezTo>
                      <a:pt x="4562" y="19526"/>
                      <a:pt x="4650" y="19528"/>
                      <a:pt x="4739" y="19528"/>
                    </a:cubicBezTo>
                    <a:cubicBezTo>
                      <a:pt x="5360" y="19528"/>
                      <a:pt x="6003" y="19415"/>
                      <a:pt x="6618" y="19188"/>
                    </a:cubicBezTo>
                    <a:cubicBezTo>
                      <a:pt x="7247" y="18892"/>
                      <a:pt x="7875" y="18486"/>
                      <a:pt x="8356" y="18042"/>
                    </a:cubicBezTo>
                    <a:cubicBezTo>
                      <a:pt x="8873" y="17562"/>
                      <a:pt x="9280" y="17118"/>
                      <a:pt x="9724" y="16600"/>
                    </a:cubicBezTo>
                    <a:cubicBezTo>
                      <a:pt x="10537" y="15565"/>
                      <a:pt x="11239" y="14604"/>
                      <a:pt x="12016" y="13717"/>
                    </a:cubicBezTo>
                    <a:cubicBezTo>
                      <a:pt x="12385" y="13273"/>
                      <a:pt x="12792" y="12866"/>
                      <a:pt x="13236" y="12497"/>
                    </a:cubicBezTo>
                    <a:lnTo>
                      <a:pt x="13421" y="12349"/>
                    </a:lnTo>
                    <a:lnTo>
                      <a:pt x="13605" y="12164"/>
                    </a:lnTo>
                    <a:cubicBezTo>
                      <a:pt x="13716" y="12016"/>
                      <a:pt x="13827" y="11868"/>
                      <a:pt x="13975" y="11757"/>
                    </a:cubicBezTo>
                    <a:cubicBezTo>
                      <a:pt x="14197" y="11461"/>
                      <a:pt x="14382" y="11203"/>
                      <a:pt x="14567" y="10870"/>
                    </a:cubicBezTo>
                    <a:cubicBezTo>
                      <a:pt x="15269" y="9613"/>
                      <a:pt x="15565" y="8319"/>
                      <a:pt x="15824" y="7099"/>
                    </a:cubicBezTo>
                    <a:cubicBezTo>
                      <a:pt x="16046" y="5842"/>
                      <a:pt x="16119" y="4585"/>
                      <a:pt x="16304" y="3402"/>
                    </a:cubicBezTo>
                    <a:cubicBezTo>
                      <a:pt x="16378" y="2773"/>
                      <a:pt x="16452" y="2182"/>
                      <a:pt x="16637" y="1627"/>
                    </a:cubicBezTo>
                    <a:cubicBezTo>
                      <a:pt x="16822" y="1110"/>
                      <a:pt x="17118" y="555"/>
                      <a:pt x="17672" y="296"/>
                    </a:cubicBezTo>
                    <a:lnTo>
                      <a:pt x="17672" y="0"/>
                    </a:ln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5" name="Google Shape;25465;p57"/>
              <p:cNvSpPr/>
              <p:nvPr/>
            </p:nvSpPr>
            <p:spPr>
              <a:xfrm>
                <a:off x="5464425" y="3237875"/>
                <a:ext cx="487125" cy="529125"/>
              </a:xfrm>
              <a:custGeom>
                <a:avLst/>
                <a:gdLst/>
                <a:ahLst/>
                <a:cxnLst/>
                <a:rect l="l" t="t" r="r" b="b"/>
                <a:pathLst>
                  <a:path w="19485" h="21165" extrusionOk="0">
                    <a:moveTo>
                      <a:pt x="340" y="0"/>
                    </a:moveTo>
                    <a:cubicBezTo>
                      <a:pt x="227" y="0"/>
                      <a:pt x="114" y="6"/>
                      <a:pt x="1" y="17"/>
                    </a:cubicBezTo>
                    <a:lnTo>
                      <a:pt x="1" y="128"/>
                    </a:lnTo>
                    <a:cubicBezTo>
                      <a:pt x="46" y="125"/>
                      <a:pt x="91" y="124"/>
                      <a:pt x="135" y="124"/>
                    </a:cubicBezTo>
                    <a:cubicBezTo>
                      <a:pt x="784" y="124"/>
                      <a:pt x="1374" y="369"/>
                      <a:pt x="1997" y="645"/>
                    </a:cubicBezTo>
                    <a:cubicBezTo>
                      <a:pt x="2626" y="904"/>
                      <a:pt x="3217" y="1274"/>
                      <a:pt x="3772" y="1681"/>
                    </a:cubicBezTo>
                    <a:cubicBezTo>
                      <a:pt x="4955" y="2494"/>
                      <a:pt x="5953" y="3455"/>
                      <a:pt x="6914" y="4453"/>
                    </a:cubicBezTo>
                    <a:cubicBezTo>
                      <a:pt x="7432" y="4971"/>
                      <a:pt x="7912" y="5526"/>
                      <a:pt x="8356" y="6043"/>
                    </a:cubicBezTo>
                    <a:cubicBezTo>
                      <a:pt x="8837" y="6524"/>
                      <a:pt x="9317" y="7041"/>
                      <a:pt x="9835" y="7522"/>
                    </a:cubicBezTo>
                    <a:cubicBezTo>
                      <a:pt x="10870" y="8483"/>
                      <a:pt x="11979" y="9408"/>
                      <a:pt x="13088" y="10221"/>
                    </a:cubicBezTo>
                    <a:cubicBezTo>
                      <a:pt x="14197" y="11071"/>
                      <a:pt x="15380" y="11848"/>
                      <a:pt x="16600" y="12587"/>
                    </a:cubicBezTo>
                    <a:cubicBezTo>
                      <a:pt x="17192" y="12957"/>
                      <a:pt x="17820" y="13289"/>
                      <a:pt x="18338" y="13733"/>
                    </a:cubicBezTo>
                    <a:cubicBezTo>
                      <a:pt x="18634" y="13992"/>
                      <a:pt x="18634" y="14362"/>
                      <a:pt x="18671" y="14657"/>
                    </a:cubicBezTo>
                    <a:cubicBezTo>
                      <a:pt x="18708" y="15064"/>
                      <a:pt x="18708" y="15360"/>
                      <a:pt x="18671" y="15729"/>
                    </a:cubicBezTo>
                    <a:cubicBezTo>
                      <a:pt x="18634" y="16432"/>
                      <a:pt x="18486" y="17171"/>
                      <a:pt x="18005" y="17689"/>
                    </a:cubicBezTo>
                    <a:cubicBezTo>
                      <a:pt x="17894" y="17837"/>
                      <a:pt x="17747" y="17911"/>
                      <a:pt x="17599" y="17948"/>
                    </a:cubicBezTo>
                    <a:cubicBezTo>
                      <a:pt x="17414" y="18022"/>
                      <a:pt x="17266" y="18022"/>
                      <a:pt x="17081" y="18022"/>
                    </a:cubicBezTo>
                    <a:cubicBezTo>
                      <a:pt x="16711" y="18022"/>
                      <a:pt x="16416" y="18059"/>
                      <a:pt x="16046" y="18096"/>
                    </a:cubicBezTo>
                    <a:cubicBezTo>
                      <a:pt x="15676" y="18133"/>
                      <a:pt x="15343" y="18280"/>
                      <a:pt x="15011" y="18465"/>
                    </a:cubicBezTo>
                    <a:cubicBezTo>
                      <a:pt x="14678" y="18650"/>
                      <a:pt x="14456" y="18946"/>
                      <a:pt x="14271" y="19242"/>
                    </a:cubicBezTo>
                    <a:cubicBezTo>
                      <a:pt x="13939" y="19833"/>
                      <a:pt x="13569" y="20462"/>
                      <a:pt x="13199" y="21053"/>
                    </a:cubicBezTo>
                    <a:lnTo>
                      <a:pt x="13199" y="21164"/>
                    </a:lnTo>
                    <a:cubicBezTo>
                      <a:pt x="13680" y="20610"/>
                      <a:pt x="14086" y="20055"/>
                      <a:pt x="14493" y="19427"/>
                    </a:cubicBezTo>
                    <a:cubicBezTo>
                      <a:pt x="14826" y="18872"/>
                      <a:pt x="15417" y="18650"/>
                      <a:pt x="16009" y="18613"/>
                    </a:cubicBezTo>
                    <a:cubicBezTo>
                      <a:pt x="16175" y="18595"/>
                      <a:pt x="16342" y="18585"/>
                      <a:pt x="16508" y="18585"/>
                    </a:cubicBezTo>
                    <a:cubicBezTo>
                      <a:pt x="16674" y="18585"/>
                      <a:pt x="16841" y="18595"/>
                      <a:pt x="17007" y="18613"/>
                    </a:cubicBezTo>
                    <a:lnTo>
                      <a:pt x="17562" y="18613"/>
                    </a:lnTo>
                    <a:cubicBezTo>
                      <a:pt x="17636" y="18613"/>
                      <a:pt x="17673" y="18576"/>
                      <a:pt x="17783" y="18576"/>
                    </a:cubicBezTo>
                    <a:cubicBezTo>
                      <a:pt x="18042" y="18465"/>
                      <a:pt x="18301" y="18317"/>
                      <a:pt x="18486" y="18133"/>
                    </a:cubicBezTo>
                    <a:cubicBezTo>
                      <a:pt x="18856" y="17763"/>
                      <a:pt x="19041" y="17356"/>
                      <a:pt x="19151" y="16986"/>
                    </a:cubicBezTo>
                    <a:cubicBezTo>
                      <a:pt x="19299" y="16617"/>
                      <a:pt x="19410" y="16210"/>
                      <a:pt x="19447" y="15840"/>
                    </a:cubicBezTo>
                    <a:cubicBezTo>
                      <a:pt x="19484" y="15434"/>
                      <a:pt x="19484" y="15064"/>
                      <a:pt x="19484" y="14620"/>
                    </a:cubicBezTo>
                    <a:cubicBezTo>
                      <a:pt x="19484" y="14436"/>
                      <a:pt x="19447" y="14214"/>
                      <a:pt x="19410" y="13992"/>
                    </a:cubicBezTo>
                    <a:cubicBezTo>
                      <a:pt x="19410" y="13955"/>
                      <a:pt x="19410" y="13881"/>
                      <a:pt x="19336" y="13807"/>
                    </a:cubicBezTo>
                    <a:lnTo>
                      <a:pt x="19336" y="13770"/>
                    </a:lnTo>
                    <a:lnTo>
                      <a:pt x="19336" y="13696"/>
                    </a:lnTo>
                    <a:lnTo>
                      <a:pt x="19299" y="13659"/>
                    </a:lnTo>
                    <a:lnTo>
                      <a:pt x="19299" y="13622"/>
                    </a:lnTo>
                    <a:lnTo>
                      <a:pt x="19262" y="13511"/>
                    </a:lnTo>
                    <a:cubicBezTo>
                      <a:pt x="19114" y="13326"/>
                      <a:pt x="19041" y="13252"/>
                      <a:pt x="18930" y="13142"/>
                    </a:cubicBezTo>
                    <a:cubicBezTo>
                      <a:pt x="18597" y="12846"/>
                      <a:pt x="18338" y="12661"/>
                      <a:pt x="18005" y="12402"/>
                    </a:cubicBezTo>
                    <a:lnTo>
                      <a:pt x="17118" y="11811"/>
                    </a:lnTo>
                    <a:cubicBezTo>
                      <a:pt x="15972" y="11071"/>
                      <a:pt x="14826" y="10295"/>
                      <a:pt x="13717" y="9444"/>
                    </a:cubicBezTo>
                    <a:cubicBezTo>
                      <a:pt x="12608" y="8668"/>
                      <a:pt x="11535" y="7781"/>
                      <a:pt x="10537" y="6857"/>
                    </a:cubicBezTo>
                    <a:cubicBezTo>
                      <a:pt x="10020" y="6413"/>
                      <a:pt x="9576" y="5932"/>
                      <a:pt x="9058" y="5415"/>
                    </a:cubicBezTo>
                    <a:lnTo>
                      <a:pt x="7580" y="3973"/>
                    </a:lnTo>
                    <a:cubicBezTo>
                      <a:pt x="6507" y="2938"/>
                      <a:pt x="5398" y="2013"/>
                      <a:pt x="4141" y="1274"/>
                    </a:cubicBezTo>
                    <a:cubicBezTo>
                      <a:pt x="3513" y="904"/>
                      <a:pt x="2847" y="571"/>
                      <a:pt x="2182" y="350"/>
                    </a:cubicBezTo>
                    <a:cubicBezTo>
                      <a:pt x="1587" y="162"/>
                      <a:pt x="965" y="0"/>
                      <a:pt x="340" y="0"/>
                    </a:cubicBezTo>
                    <a:close/>
                  </a:path>
                </a:pathLst>
              </a:custGeom>
              <a:solidFill>
                <a:srgbClr val="F0A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6" name="Google Shape;25466;p57"/>
              <p:cNvSpPr/>
              <p:nvPr/>
            </p:nvSpPr>
            <p:spPr>
              <a:xfrm>
                <a:off x="5796250" y="3749400"/>
                <a:ext cx="1395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5583" h="889" extrusionOk="0">
                    <a:moveTo>
                      <a:pt x="5583" y="1"/>
                    </a:moveTo>
                    <a:cubicBezTo>
                      <a:pt x="5398" y="186"/>
                      <a:pt x="5176" y="223"/>
                      <a:pt x="4917" y="260"/>
                    </a:cubicBezTo>
                    <a:cubicBezTo>
                      <a:pt x="4732" y="297"/>
                      <a:pt x="4510" y="370"/>
                      <a:pt x="4289" y="370"/>
                    </a:cubicBezTo>
                    <a:lnTo>
                      <a:pt x="2884" y="370"/>
                    </a:lnTo>
                    <a:cubicBezTo>
                      <a:pt x="2440" y="370"/>
                      <a:pt x="1960" y="370"/>
                      <a:pt x="1442" y="407"/>
                    </a:cubicBezTo>
                    <a:cubicBezTo>
                      <a:pt x="998" y="444"/>
                      <a:pt x="481" y="518"/>
                      <a:pt x="0" y="629"/>
                    </a:cubicBezTo>
                    <a:lnTo>
                      <a:pt x="0" y="703"/>
                    </a:lnTo>
                    <a:cubicBezTo>
                      <a:pt x="961" y="777"/>
                      <a:pt x="1923" y="888"/>
                      <a:pt x="2884" y="888"/>
                    </a:cubicBezTo>
                    <a:cubicBezTo>
                      <a:pt x="3401" y="888"/>
                      <a:pt x="3919" y="814"/>
                      <a:pt x="4363" y="740"/>
                    </a:cubicBezTo>
                    <a:cubicBezTo>
                      <a:pt x="4621" y="666"/>
                      <a:pt x="4843" y="592"/>
                      <a:pt x="5065" y="518"/>
                    </a:cubicBezTo>
                    <a:cubicBezTo>
                      <a:pt x="5250" y="407"/>
                      <a:pt x="5472" y="223"/>
                      <a:pt x="5583" y="1"/>
                    </a:cubicBezTo>
                    <a:close/>
                  </a:path>
                </a:pathLst>
              </a:custGeom>
              <a:solidFill>
                <a:srgbClr val="A85D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7" name="Google Shape;25467;p57"/>
              <p:cNvSpPr/>
              <p:nvPr/>
            </p:nvSpPr>
            <p:spPr>
              <a:xfrm>
                <a:off x="5885900" y="3165275"/>
                <a:ext cx="156225" cy="584150"/>
              </a:xfrm>
              <a:custGeom>
                <a:avLst/>
                <a:gdLst/>
                <a:ahLst/>
                <a:cxnLst/>
                <a:rect l="l" t="t" r="r" b="b"/>
                <a:pathLst>
                  <a:path w="6249" h="2336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555"/>
                      <a:pt x="185" y="1109"/>
                      <a:pt x="222" y="1664"/>
                    </a:cubicBezTo>
                    <a:lnTo>
                      <a:pt x="370" y="3328"/>
                    </a:lnTo>
                    <a:cubicBezTo>
                      <a:pt x="555" y="4437"/>
                      <a:pt x="740" y="5546"/>
                      <a:pt x="1035" y="6655"/>
                    </a:cubicBezTo>
                    <a:cubicBezTo>
                      <a:pt x="1294" y="7764"/>
                      <a:pt x="1701" y="8836"/>
                      <a:pt x="2218" y="9908"/>
                    </a:cubicBezTo>
                    <a:cubicBezTo>
                      <a:pt x="2773" y="10981"/>
                      <a:pt x="3402" y="11942"/>
                      <a:pt x="4400" y="12755"/>
                    </a:cubicBezTo>
                    <a:cubicBezTo>
                      <a:pt x="4622" y="13014"/>
                      <a:pt x="4880" y="13199"/>
                      <a:pt x="5176" y="13310"/>
                    </a:cubicBezTo>
                    <a:cubicBezTo>
                      <a:pt x="5250" y="13310"/>
                      <a:pt x="5324" y="13384"/>
                      <a:pt x="5398" y="13421"/>
                    </a:cubicBezTo>
                    <a:lnTo>
                      <a:pt x="5546" y="13458"/>
                    </a:lnTo>
                    <a:cubicBezTo>
                      <a:pt x="5551" y="13458"/>
                      <a:pt x="5556" y="13462"/>
                      <a:pt x="5560" y="13472"/>
                    </a:cubicBezTo>
                    <a:lnTo>
                      <a:pt x="5560" y="13472"/>
                    </a:lnTo>
                    <a:lnTo>
                      <a:pt x="5546" y="13458"/>
                    </a:lnTo>
                    <a:lnTo>
                      <a:pt x="5546" y="13458"/>
                    </a:lnTo>
                    <a:cubicBezTo>
                      <a:pt x="5546" y="13458"/>
                      <a:pt x="5546" y="13482"/>
                      <a:pt x="5566" y="13491"/>
                    </a:cubicBezTo>
                    <a:lnTo>
                      <a:pt x="5566" y="13491"/>
                    </a:lnTo>
                    <a:cubicBezTo>
                      <a:pt x="5564" y="13483"/>
                      <a:pt x="5562" y="13477"/>
                      <a:pt x="5560" y="13472"/>
                    </a:cubicBezTo>
                    <a:lnTo>
                      <a:pt x="5560" y="13472"/>
                    </a:lnTo>
                    <a:lnTo>
                      <a:pt x="5583" y="13495"/>
                    </a:lnTo>
                    <a:cubicBezTo>
                      <a:pt x="5657" y="13495"/>
                      <a:pt x="5694" y="13569"/>
                      <a:pt x="5694" y="13569"/>
                    </a:cubicBezTo>
                    <a:cubicBezTo>
                      <a:pt x="5657" y="13569"/>
                      <a:pt x="5583" y="13495"/>
                      <a:pt x="5583" y="13495"/>
                    </a:cubicBezTo>
                    <a:cubicBezTo>
                      <a:pt x="5576" y="13495"/>
                      <a:pt x="5570" y="13493"/>
                      <a:pt x="5566" y="13491"/>
                    </a:cubicBezTo>
                    <a:lnTo>
                      <a:pt x="5566" y="13491"/>
                    </a:lnTo>
                    <a:cubicBezTo>
                      <a:pt x="5581" y="13563"/>
                      <a:pt x="5574" y="13739"/>
                      <a:pt x="5546" y="13938"/>
                    </a:cubicBezTo>
                    <a:cubicBezTo>
                      <a:pt x="5509" y="14160"/>
                      <a:pt x="5472" y="14419"/>
                      <a:pt x="5361" y="14678"/>
                    </a:cubicBezTo>
                    <a:cubicBezTo>
                      <a:pt x="5028" y="15713"/>
                      <a:pt x="4585" y="16748"/>
                      <a:pt x="4363" y="17894"/>
                    </a:cubicBezTo>
                    <a:cubicBezTo>
                      <a:pt x="4252" y="18486"/>
                      <a:pt x="4215" y="19040"/>
                      <a:pt x="4215" y="19669"/>
                    </a:cubicBezTo>
                    <a:lnTo>
                      <a:pt x="4215" y="20482"/>
                    </a:lnTo>
                    <a:cubicBezTo>
                      <a:pt x="4215" y="20778"/>
                      <a:pt x="4252" y="21037"/>
                      <a:pt x="4215" y="21221"/>
                    </a:cubicBezTo>
                    <a:lnTo>
                      <a:pt x="4215" y="21258"/>
                    </a:lnTo>
                    <a:lnTo>
                      <a:pt x="4104" y="21332"/>
                    </a:lnTo>
                    <a:lnTo>
                      <a:pt x="3734" y="21517"/>
                    </a:lnTo>
                    <a:cubicBezTo>
                      <a:pt x="3475" y="21591"/>
                      <a:pt x="3180" y="21739"/>
                      <a:pt x="2958" y="21924"/>
                    </a:cubicBezTo>
                    <a:cubicBezTo>
                      <a:pt x="2736" y="22109"/>
                      <a:pt x="2514" y="22294"/>
                      <a:pt x="2329" y="22515"/>
                    </a:cubicBezTo>
                    <a:cubicBezTo>
                      <a:pt x="2145" y="22737"/>
                      <a:pt x="1997" y="23033"/>
                      <a:pt x="1960" y="23292"/>
                    </a:cubicBezTo>
                    <a:lnTo>
                      <a:pt x="2034" y="23366"/>
                    </a:lnTo>
                    <a:cubicBezTo>
                      <a:pt x="2218" y="22848"/>
                      <a:pt x="2625" y="22441"/>
                      <a:pt x="3106" y="22146"/>
                    </a:cubicBezTo>
                    <a:cubicBezTo>
                      <a:pt x="3328" y="21998"/>
                      <a:pt x="3549" y="21924"/>
                      <a:pt x="3845" y="21813"/>
                    </a:cubicBezTo>
                    <a:lnTo>
                      <a:pt x="4215" y="21702"/>
                    </a:lnTo>
                    <a:cubicBezTo>
                      <a:pt x="4252" y="21702"/>
                      <a:pt x="4363" y="21665"/>
                      <a:pt x="4400" y="21591"/>
                    </a:cubicBezTo>
                    <a:cubicBezTo>
                      <a:pt x="4437" y="21554"/>
                      <a:pt x="4474" y="21517"/>
                      <a:pt x="4474" y="21406"/>
                    </a:cubicBezTo>
                    <a:cubicBezTo>
                      <a:pt x="4585" y="20852"/>
                      <a:pt x="4548" y="20297"/>
                      <a:pt x="4585" y="19743"/>
                    </a:cubicBezTo>
                    <a:cubicBezTo>
                      <a:pt x="4622" y="19188"/>
                      <a:pt x="4659" y="18633"/>
                      <a:pt x="4806" y="18079"/>
                    </a:cubicBezTo>
                    <a:cubicBezTo>
                      <a:pt x="5102" y="17007"/>
                      <a:pt x="5583" y="16009"/>
                      <a:pt x="5916" y="14936"/>
                    </a:cubicBezTo>
                    <a:cubicBezTo>
                      <a:pt x="6026" y="14678"/>
                      <a:pt x="6100" y="14382"/>
                      <a:pt x="6137" y="14123"/>
                    </a:cubicBezTo>
                    <a:cubicBezTo>
                      <a:pt x="6211" y="13827"/>
                      <a:pt x="6248" y="13495"/>
                      <a:pt x="6137" y="13236"/>
                    </a:cubicBezTo>
                    <a:cubicBezTo>
                      <a:pt x="6100" y="13199"/>
                      <a:pt x="6063" y="13088"/>
                      <a:pt x="6026" y="13051"/>
                    </a:cubicBezTo>
                    <a:cubicBezTo>
                      <a:pt x="5953" y="12940"/>
                      <a:pt x="5879" y="12940"/>
                      <a:pt x="5842" y="12903"/>
                    </a:cubicBezTo>
                    <a:cubicBezTo>
                      <a:pt x="5694" y="12866"/>
                      <a:pt x="5583" y="12792"/>
                      <a:pt x="5472" y="12718"/>
                    </a:cubicBezTo>
                    <a:cubicBezTo>
                      <a:pt x="5176" y="12570"/>
                      <a:pt x="4991" y="12459"/>
                      <a:pt x="4769" y="12275"/>
                    </a:cubicBezTo>
                    <a:cubicBezTo>
                      <a:pt x="3919" y="11535"/>
                      <a:pt x="3291" y="10611"/>
                      <a:pt x="2773" y="9650"/>
                    </a:cubicBezTo>
                    <a:cubicBezTo>
                      <a:pt x="2255" y="8614"/>
                      <a:pt x="1849" y="7616"/>
                      <a:pt x="1516" y="6544"/>
                    </a:cubicBezTo>
                    <a:cubicBezTo>
                      <a:pt x="1220" y="5472"/>
                      <a:pt x="961" y="4400"/>
                      <a:pt x="740" y="3291"/>
                    </a:cubicBezTo>
                    <a:lnTo>
                      <a:pt x="481" y="1627"/>
                    </a:lnTo>
                    <a:cubicBezTo>
                      <a:pt x="333" y="1072"/>
                      <a:pt x="185" y="592"/>
                      <a:pt x="37" y="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9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7" name="Google Shape;24347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Licenças específicas</a:t>
            </a:r>
            <a:endParaRPr dirty="0"/>
          </a:p>
        </p:txBody>
      </p:sp>
      <p:sp>
        <p:nvSpPr>
          <p:cNvPr id="24349" name="Google Shape;24349;p50"/>
          <p:cNvSpPr txBox="1"/>
          <p:nvPr/>
        </p:nvSpPr>
        <p:spPr>
          <a:xfrm flipH="1">
            <a:off x="873699" y="3261414"/>
            <a:ext cx="21432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accent1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350" name="Google Shape;24350;p50"/>
          <p:cNvSpPr txBox="1"/>
          <p:nvPr/>
        </p:nvSpPr>
        <p:spPr>
          <a:xfrm flipH="1">
            <a:off x="873687" y="2420520"/>
            <a:ext cx="21432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351" name="Google Shape;24351;p50"/>
          <p:cNvSpPr txBox="1"/>
          <p:nvPr/>
        </p:nvSpPr>
        <p:spPr>
          <a:xfrm flipH="1">
            <a:off x="555376" y="1136582"/>
            <a:ext cx="2605319" cy="31396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/>
            <a:r>
              <a:rPr lang="pt-BR" sz="1200" dirty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A Namíbia importa 60% dos produtos agropecuários que consome, a maioria dos</a:t>
            </a:r>
            <a:br>
              <a:rPr lang="pt-BR" sz="1200" dirty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</a:br>
            <a:r>
              <a:rPr lang="pt-BR" sz="1200" dirty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quais trigo (96%) e milho branco (50%). Junto com o "</a:t>
            </a:r>
            <a:r>
              <a:rPr lang="pt-BR" sz="1200" dirty="0" err="1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mahangu</a:t>
            </a:r>
            <a:r>
              <a:rPr lang="pt-BR" sz="1200" dirty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” (mileto), essas culturas compõem a dieta básica de mais de 70% da </a:t>
            </a:r>
            <a:r>
              <a:rPr lang="pt-BR" sz="1200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população. </a:t>
            </a:r>
            <a:r>
              <a:rPr lang="pt-BR" sz="1200" dirty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Os movimentos de entrada e saída de produtos agropecuários são controlados diretamente por Mesa Agronômica do Ministério de Agricultura, Águas e Reforma Agrária da Namíbia (MAWLR), que exige de importadores e exportadores licença específica.</a:t>
            </a:r>
          </a:p>
          <a:p>
            <a:pPr lvl="0" algn="just"/>
            <a:endParaRPr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4352" name="Google Shape;24352;p50"/>
          <p:cNvGrpSpPr/>
          <p:nvPr/>
        </p:nvGrpSpPr>
        <p:grpSpPr>
          <a:xfrm>
            <a:off x="5695486" y="1219940"/>
            <a:ext cx="2630845" cy="3210209"/>
            <a:chOff x="5063300" y="1251100"/>
            <a:chExt cx="1271800" cy="1551875"/>
          </a:xfrm>
        </p:grpSpPr>
        <p:sp>
          <p:nvSpPr>
            <p:cNvPr id="24353" name="Google Shape;24353;p50"/>
            <p:cNvSpPr/>
            <p:nvPr/>
          </p:nvSpPr>
          <p:spPr>
            <a:xfrm>
              <a:off x="5570725" y="2341425"/>
              <a:ext cx="530550" cy="450850"/>
            </a:xfrm>
            <a:custGeom>
              <a:avLst/>
              <a:gdLst/>
              <a:ahLst/>
              <a:cxnLst/>
              <a:rect l="l" t="t" r="r" b="b"/>
              <a:pathLst>
                <a:path w="21222" h="18034" extrusionOk="0">
                  <a:moveTo>
                    <a:pt x="11767" y="0"/>
                  </a:moveTo>
                  <a:cubicBezTo>
                    <a:pt x="11629" y="0"/>
                    <a:pt x="11489" y="4"/>
                    <a:pt x="11350" y="13"/>
                  </a:cubicBezTo>
                  <a:cubicBezTo>
                    <a:pt x="10759" y="87"/>
                    <a:pt x="10130" y="272"/>
                    <a:pt x="9760" y="679"/>
                  </a:cubicBezTo>
                  <a:cubicBezTo>
                    <a:pt x="9399" y="1066"/>
                    <a:pt x="9011" y="1192"/>
                    <a:pt x="8593" y="1192"/>
                  </a:cubicBezTo>
                  <a:cubicBezTo>
                    <a:pt x="7812" y="1192"/>
                    <a:pt x="6927" y="753"/>
                    <a:pt x="5916" y="753"/>
                  </a:cubicBezTo>
                  <a:cubicBezTo>
                    <a:pt x="4856" y="753"/>
                    <a:pt x="3878" y="1131"/>
                    <a:pt x="3202" y="1131"/>
                  </a:cubicBezTo>
                  <a:cubicBezTo>
                    <a:pt x="2863" y="1131"/>
                    <a:pt x="2600" y="1036"/>
                    <a:pt x="2440" y="753"/>
                  </a:cubicBezTo>
                  <a:cubicBezTo>
                    <a:pt x="2224" y="356"/>
                    <a:pt x="1893" y="170"/>
                    <a:pt x="1486" y="170"/>
                  </a:cubicBezTo>
                  <a:cubicBezTo>
                    <a:pt x="1059" y="170"/>
                    <a:pt x="549" y="374"/>
                    <a:pt x="0" y="753"/>
                  </a:cubicBezTo>
                  <a:cubicBezTo>
                    <a:pt x="0" y="1049"/>
                    <a:pt x="37" y="1381"/>
                    <a:pt x="148" y="1640"/>
                  </a:cubicBezTo>
                  <a:cubicBezTo>
                    <a:pt x="629" y="3082"/>
                    <a:pt x="518" y="3895"/>
                    <a:pt x="1294" y="4561"/>
                  </a:cubicBezTo>
                  <a:cubicBezTo>
                    <a:pt x="2071" y="5263"/>
                    <a:pt x="2662" y="5448"/>
                    <a:pt x="2736" y="6372"/>
                  </a:cubicBezTo>
                  <a:cubicBezTo>
                    <a:pt x="2773" y="7297"/>
                    <a:pt x="2403" y="8960"/>
                    <a:pt x="3660" y="10254"/>
                  </a:cubicBezTo>
                  <a:cubicBezTo>
                    <a:pt x="4759" y="11455"/>
                    <a:pt x="5411" y="12529"/>
                    <a:pt x="5794" y="12529"/>
                  </a:cubicBezTo>
                  <a:cubicBezTo>
                    <a:pt x="5824" y="12529"/>
                    <a:pt x="5852" y="12523"/>
                    <a:pt x="5879" y="12509"/>
                  </a:cubicBezTo>
                  <a:cubicBezTo>
                    <a:pt x="5921" y="12478"/>
                    <a:pt x="5974" y="12462"/>
                    <a:pt x="6037" y="12462"/>
                  </a:cubicBezTo>
                  <a:cubicBezTo>
                    <a:pt x="6416" y="12462"/>
                    <a:pt x="7136" y="13032"/>
                    <a:pt x="7801" y="14173"/>
                  </a:cubicBezTo>
                  <a:cubicBezTo>
                    <a:pt x="8577" y="15504"/>
                    <a:pt x="9132" y="15467"/>
                    <a:pt x="9058" y="16059"/>
                  </a:cubicBezTo>
                  <a:cubicBezTo>
                    <a:pt x="9021" y="16650"/>
                    <a:pt x="10130" y="17907"/>
                    <a:pt x="10611" y="18018"/>
                  </a:cubicBezTo>
                  <a:cubicBezTo>
                    <a:pt x="10657" y="18029"/>
                    <a:pt x="10708" y="18034"/>
                    <a:pt x="10762" y="18034"/>
                  </a:cubicBezTo>
                  <a:cubicBezTo>
                    <a:pt x="11279" y="18034"/>
                    <a:pt x="12143" y="17570"/>
                    <a:pt x="12644" y="16835"/>
                  </a:cubicBezTo>
                  <a:cubicBezTo>
                    <a:pt x="13199" y="16096"/>
                    <a:pt x="13014" y="15800"/>
                    <a:pt x="13901" y="15800"/>
                  </a:cubicBezTo>
                  <a:cubicBezTo>
                    <a:pt x="13975" y="15800"/>
                    <a:pt x="14049" y="15800"/>
                    <a:pt x="14123" y="15800"/>
                  </a:cubicBezTo>
                  <a:cubicBezTo>
                    <a:pt x="14940" y="15800"/>
                    <a:pt x="15799" y="15738"/>
                    <a:pt x="17155" y="14247"/>
                  </a:cubicBezTo>
                  <a:cubicBezTo>
                    <a:pt x="18560" y="12583"/>
                    <a:pt x="19484" y="11622"/>
                    <a:pt x="20001" y="10920"/>
                  </a:cubicBezTo>
                  <a:cubicBezTo>
                    <a:pt x="20519" y="10254"/>
                    <a:pt x="21221" y="8812"/>
                    <a:pt x="20889" y="8295"/>
                  </a:cubicBezTo>
                  <a:cubicBezTo>
                    <a:pt x="20889" y="8295"/>
                    <a:pt x="19632" y="7666"/>
                    <a:pt x="18707" y="7666"/>
                  </a:cubicBezTo>
                  <a:cubicBezTo>
                    <a:pt x="17783" y="7666"/>
                    <a:pt x="18707" y="4376"/>
                    <a:pt x="18707" y="4376"/>
                  </a:cubicBezTo>
                  <a:lnTo>
                    <a:pt x="18707" y="4376"/>
                  </a:lnTo>
                  <a:cubicBezTo>
                    <a:pt x="18707" y="4376"/>
                    <a:pt x="17820" y="4409"/>
                    <a:pt x="17064" y="4409"/>
                  </a:cubicBezTo>
                  <a:cubicBezTo>
                    <a:pt x="16686" y="4409"/>
                    <a:pt x="16341" y="4401"/>
                    <a:pt x="16156" y="4376"/>
                  </a:cubicBezTo>
                  <a:cubicBezTo>
                    <a:pt x="15602" y="4228"/>
                    <a:pt x="13642" y="198"/>
                    <a:pt x="13642" y="198"/>
                  </a:cubicBezTo>
                  <a:cubicBezTo>
                    <a:pt x="13642" y="198"/>
                    <a:pt x="12737" y="0"/>
                    <a:pt x="117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50"/>
            <p:cNvSpPr/>
            <p:nvPr/>
          </p:nvSpPr>
          <p:spPr>
            <a:xfrm>
              <a:off x="5844300" y="1667950"/>
              <a:ext cx="483425" cy="879925"/>
            </a:xfrm>
            <a:custGeom>
              <a:avLst/>
              <a:gdLst/>
              <a:ahLst/>
              <a:cxnLst/>
              <a:rect l="l" t="t" r="r" b="b"/>
              <a:pathLst>
                <a:path w="19337" h="35197" extrusionOk="0">
                  <a:moveTo>
                    <a:pt x="11461" y="1"/>
                  </a:moveTo>
                  <a:cubicBezTo>
                    <a:pt x="10094" y="3587"/>
                    <a:pt x="9095" y="6212"/>
                    <a:pt x="8652" y="7136"/>
                  </a:cubicBezTo>
                  <a:cubicBezTo>
                    <a:pt x="8171" y="8060"/>
                    <a:pt x="8541" y="8467"/>
                    <a:pt x="7543" y="8948"/>
                  </a:cubicBezTo>
                  <a:cubicBezTo>
                    <a:pt x="6507" y="9391"/>
                    <a:pt x="7506" y="11129"/>
                    <a:pt x="6323" y="12534"/>
                  </a:cubicBezTo>
                  <a:cubicBezTo>
                    <a:pt x="5176" y="13976"/>
                    <a:pt x="4178" y="13458"/>
                    <a:pt x="3254" y="14382"/>
                  </a:cubicBezTo>
                  <a:cubicBezTo>
                    <a:pt x="3439" y="14826"/>
                    <a:pt x="3328" y="16416"/>
                    <a:pt x="4252" y="17340"/>
                  </a:cubicBezTo>
                  <a:cubicBezTo>
                    <a:pt x="5176" y="18264"/>
                    <a:pt x="5546" y="18375"/>
                    <a:pt x="4252" y="19817"/>
                  </a:cubicBezTo>
                  <a:cubicBezTo>
                    <a:pt x="2995" y="21222"/>
                    <a:pt x="5546" y="22664"/>
                    <a:pt x="6101" y="22775"/>
                  </a:cubicBezTo>
                  <a:cubicBezTo>
                    <a:pt x="6439" y="22823"/>
                    <a:pt x="6461" y="23202"/>
                    <a:pt x="5942" y="23202"/>
                  </a:cubicBezTo>
                  <a:cubicBezTo>
                    <a:pt x="5666" y="23202"/>
                    <a:pt x="5238" y="23095"/>
                    <a:pt x="4622" y="22775"/>
                  </a:cubicBezTo>
                  <a:cubicBezTo>
                    <a:pt x="4252" y="22582"/>
                    <a:pt x="3946" y="22503"/>
                    <a:pt x="3695" y="22503"/>
                  </a:cubicBezTo>
                  <a:cubicBezTo>
                    <a:pt x="2790" y="22503"/>
                    <a:pt x="2608" y="23532"/>
                    <a:pt x="2810" y="23995"/>
                  </a:cubicBezTo>
                  <a:cubicBezTo>
                    <a:pt x="2810" y="23995"/>
                    <a:pt x="2200" y="23010"/>
                    <a:pt x="1554" y="23010"/>
                  </a:cubicBezTo>
                  <a:cubicBezTo>
                    <a:pt x="1314" y="23010"/>
                    <a:pt x="1071" y="23145"/>
                    <a:pt x="851" y="23514"/>
                  </a:cubicBezTo>
                  <a:cubicBezTo>
                    <a:pt x="1" y="24845"/>
                    <a:pt x="1110" y="25917"/>
                    <a:pt x="481" y="27063"/>
                  </a:cubicBezTo>
                  <a:cubicBezTo>
                    <a:pt x="737" y="27038"/>
                    <a:pt x="999" y="27028"/>
                    <a:pt x="1250" y="27028"/>
                  </a:cubicBezTo>
                  <a:cubicBezTo>
                    <a:pt x="2088" y="27028"/>
                    <a:pt x="2810" y="27137"/>
                    <a:pt x="2810" y="27137"/>
                  </a:cubicBezTo>
                  <a:cubicBezTo>
                    <a:pt x="2810" y="27137"/>
                    <a:pt x="4807" y="31204"/>
                    <a:pt x="5361" y="31315"/>
                  </a:cubicBezTo>
                  <a:cubicBezTo>
                    <a:pt x="5546" y="31340"/>
                    <a:pt x="5891" y="31348"/>
                    <a:pt x="6269" y="31348"/>
                  </a:cubicBezTo>
                  <a:cubicBezTo>
                    <a:pt x="7025" y="31348"/>
                    <a:pt x="7912" y="31315"/>
                    <a:pt x="7912" y="31315"/>
                  </a:cubicBezTo>
                  <a:lnTo>
                    <a:pt x="7912" y="31315"/>
                  </a:lnTo>
                  <a:cubicBezTo>
                    <a:pt x="7912" y="31315"/>
                    <a:pt x="7025" y="34568"/>
                    <a:pt x="7912" y="34568"/>
                  </a:cubicBezTo>
                  <a:cubicBezTo>
                    <a:pt x="8800" y="34568"/>
                    <a:pt x="9983" y="35197"/>
                    <a:pt x="9983" y="35197"/>
                  </a:cubicBezTo>
                  <a:cubicBezTo>
                    <a:pt x="9650" y="34679"/>
                    <a:pt x="9946" y="34383"/>
                    <a:pt x="10463" y="34310"/>
                  </a:cubicBezTo>
                  <a:cubicBezTo>
                    <a:pt x="10944" y="34199"/>
                    <a:pt x="12016" y="33237"/>
                    <a:pt x="12053" y="32424"/>
                  </a:cubicBezTo>
                  <a:cubicBezTo>
                    <a:pt x="12127" y="31574"/>
                    <a:pt x="11092" y="30760"/>
                    <a:pt x="11498" y="29910"/>
                  </a:cubicBezTo>
                  <a:cubicBezTo>
                    <a:pt x="11942" y="29097"/>
                    <a:pt x="13643" y="27322"/>
                    <a:pt x="13975" y="26176"/>
                  </a:cubicBezTo>
                  <a:cubicBezTo>
                    <a:pt x="14271" y="24956"/>
                    <a:pt x="14456" y="24327"/>
                    <a:pt x="13975" y="23773"/>
                  </a:cubicBezTo>
                  <a:cubicBezTo>
                    <a:pt x="13458" y="23218"/>
                    <a:pt x="13717" y="21776"/>
                    <a:pt x="13125" y="21148"/>
                  </a:cubicBezTo>
                  <a:cubicBezTo>
                    <a:pt x="12571" y="20482"/>
                    <a:pt x="11018" y="18597"/>
                    <a:pt x="11498" y="17081"/>
                  </a:cubicBezTo>
                  <a:cubicBezTo>
                    <a:pt x="12016" y="15491"/>
                    <a:pt x="13273" y="15122"/>
                    <a:pt x="13643" y="13791"/>
                  </a:cubicBezTo>
                  <a:cubicBezTo>
                    <a:pt x="14012" y="12497"/>
                    <a:pt x="15713" y="11757"/>
                    <a:pt x="16489" y="10242"/>
                  </a:cubicBezTo>
                  <a:cubicBezTo>
                    <a:pt x="17229" y="8689"/>
                    <a:pt x="17414" y="7543"/>
                    <a:pt x="18042" y="6434"/>
                  </a:cubicBezTo>
                  <a:cubicBezTo>
                    <a:pt x="18634" y="5324"/>
                    <a:pt x="19336" y="3661"/>
                    <a:pt x="18708" y="3402"/>
                  </a:cubicBezTo>
                  <a:cubicBezTo>
                    <a:pt x="18611" y="3360"/>
                    <a:pt x="18524" y="3342"/>
                    <a:pt x="18441" y="3342"/>
                  </a:cubicBezTo>
                  <a:cubicBezTo>
                    <a:pt x="18011" y="3342"/>
                    <a:pt x="17689" y="3809"/>
                    <a:pt x="16822" y="3809"/>
                  </a:cubicBezTo>
                  <a:cubicBezTo>
                    <a:pt x="16024" y="3809"/>
                    <a:pt x="14941" y="4329"/>
                    <a:pt x="14370" y="4329"/>
                  </a:cubicBezTo>
                  <a:cubicBezTo>
                    <a:pt x="14227" y="4329"/>
                    <a:pt x="14116" y="4297"/>
                    <a:pt x="14049" y="4215"/>
                  </a:cubicBezTo>
                  <a:cubicBezTo>
                    <a:pt x="13717" y="3846"/>
                    <a:pt x="13088" y="2182"/>
                    <a:pt x="12386" y="1553"/>
                  </a:cubicBezTo>
                  <a:cubicBezTo>
                    <a:pt x="11683" y="888"/>
                    <a:pt x="11609" y="703"/>
                    <a:pt x="11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50"/>
            <p:cNvSpPr/>
            <p:nvPr/>
          </p:nvSpPr>
          <p:spPr>
            <a:xfrm>
              <a:off x="5469975" y="1582925"/>
              <a:ext cx="536300" cy="792000"/>
            </a:xfrm>
            <a:custGeom>
              <a:avLst/>
              <a:gdLst/>
              <a:ahLst/>
              <a:cxnLst/>
              <a:rect l="l" t="t" r="r" b="b"/>
              <a:pathLst>
                <a:path w="21452" h="31680" extrusionOk="0">
                  <a:moveTo>
                    <a:pt x="10167" y="0"/>
                  </a:moveTo>
                  <a:lnTo>
                    <a:pt x="8430" y="925"/>
                  </a:lnTo>
                  <a:cubicBezTo>
                    <a:pt x="8430" y="925"/>
                    <a:pt x="8023" y="2256"/>
                    <a:pt x="8319" y="3180"/>
                  </a:cubicBezTo>
                  <a:cubicBezTo>
                    <a:pt x="8541" y="4104"/>
                    <a:pt x="7579" y="4511"/>
                    <a:pt x="6655" y="5657"/>
                  </a:cubicBezTo>
                  <a:cubicBezTo>
                    <a:pt x="5731" y="6803"/>
                    <a:pt x="6766" y="7505"/>
                    <a:pt x="7395" y="8430"/>
                  </a:cubicBezTo>
                  <a:cubicBezTo>
                    <a:pt x="8060" y="9280"/>
                    <a:pt x="6248" y="10204"/>
                    <a:pt x="5361" y="12053"/>
                  </a:cubicBezTo>
                  <a:cubicBezTo>
                    <a:pt x="4727" y="13495"/>
                    <a:pt x="4542" y="14172"/>
                    <a:pt x="4299" y="14172"/>
                  </a:cubicBezTo>
                  <a:cubicBezTo>
                    <a:pt x="4230" y="14172"/>
                    <a:pt x="4157" y="14118"/>
                    <a:pt x="4067" y="14012"/>
                  </a:cubicBezTo>
                  <a:cubicBezTo>
                    <a:pt x="3970" y="13889"/>
                    <a:pt x="3878" y="13835"/>
                    <a:pt x="3792" y="13835"/>
                  </a:cubicBezTo>
                  <a:cubicBezTo>
                    <a:pt x="3517" y="13835"/>
                    <a:pt x="3310" y="14391"/>
                    <a:pt x="3254" y="15011"/>
                  </a:cubicBezTo>
                  <a:cubicBezTo>
                    <a:pt x="3143" y="15861"/>
                    <a:pt x="2145" y="16526"/>
                    <a:pt x="518" y="16896"/>
                  </a:cubicBezTo>
                  <a:cubicBezTo>
                    <a:pt x="592" y="16970"/>
                    <a:pt x="703" y="17044"/>
                    <a:pt x="851" y="17155"/>
                  </a:cubicBezTo>
                  <a:cubicBezTo>
                    <a:pt x="1516" y="17783"/>
                    <a:pt x="1886" y="19669"/>
                    <a:pt x="1147" y="20371"/>
                  </a:cubicBezTo>
                  <a:cubicBezTo>
                    <a:pt x="407" y="21074"/>
                    <a:pt x="0" y="21480"/>
                    <a:pt x="703" y="22035"/>
                  </a:cubicBezTo>
                  <a:cubicBezTo>
                    <a:pt x="1345" y="22542"/>
                    <a:pt x="1400" y="23389"/>
                    <a:pt x="2027" y="23389"/>
                  </a:cubicBezTo>
                  <a:cubicBezTo>
                    <a:pt x="2085" y="23389"/>
                    <a:pt x="2149" y="23382"/>
                    <a:pt x="2219" y="23366"/>
                  </a:cubicBezTo>
                  <a:cubicBezTo>
                    <a:pt x="2306" y="23345"/>
                    <a:pt x="2385" y="23335"/>
                    <a:pt x="2456" y="23335"/>
                  </a:cubicBezTo>
                  <a:cubicBezTo>
                    <a:pt x="3022" y="23335"/>
                    <a:pt x="3165" y="23959"/>
                    <a:pt x="3919" y="24845"/>
                  </a:cubicBezTo>
                  <a:cubicBezTo>
                    <a:pt x="4807" y="25880"/>
                    <a:pt x="5028" y="27063"/>
                    <a:pt x="4770" y="28246"/>
                  </a:cubicBezTo>
                  <a:cubicBezTo>
                    <a:pt x="4585" y="29170"/>
                    <a:pt x="4030" y="30132"/>
                    <a:pt x="4067" y="31241"/>
                  </a:cubicBezTo>
                  <a:cubicBezTo>
                    <a:pt x="4622" y="30858"/>
                    <a:pt x="5137" y="30644"/>
                    <a:pt x="5566" y="30644"/>
                  </a:cubicBezTo>
                  <a:cubicBezTo>
                    <a:pt x="5967" y="30644"/>
                    <a:pt x="6293" y="30830"/>
                    <a:pt x="6507" y="31241"/>
                  </a:cubicBezTo>
                  <a:cubicBezTo>
                    <a:pt x="6667" y="31524"/>
                    <a:pt x="6934" y="31619"/>
                    <a:pt x="7277" y="31619"/>
                  </a:cubicBezTo>
                  <a:cubicBezTo>
                    <a:pt x="7961" y="31619"/>
                    <a:pt x="8947" y="31241"/>
                    <a:pt x="9983" y="31241"/>
                  </a:cubicBezTo>
                  <a:cubicBezTo>
                    <a:pt x="11018" y="31241"/>
                    <a:pt x="11896" y="31680"/>
                    <a:pt x="12669" y="31680"/>
                  </a:cubicBezTo>
                  <a:cubicBezTo>
                    <a:pt x="13083" y="31680"/>
                    <a:pt x="13466" y="31554"/>
                    <a:pt x="13827" y="31167"/>
                  </a:cubicBezTo>
                  <a:cubicBezTo>
                    <a:pt x="14160" y="30723"/>
                    <a:pt x="14789" y="30538"/>
                    <a:pt x="15454" y="30501"/>
                  </a:cubicBezTo>
                  <a:cubicBezTo>
                    <a:pt x="16083" y="29355"/>
                    <a:pt x="14974" y="28283"/>
                    <a:pt x="15824" y="26952"/>
                  </a:cubicBezTo>
                  <a:cubicBezTo>
                    <a:pt x="16029" y="26600"/>
                    <a:pt x="16263" y="26470"/>
                    <a:pt x="16496" y="26470"/>
                  </a:cubicBezTo>
                  <a:cubicBezTo>
                    <a:pt x="17144" y="26470"/>
                    <a:pt x="17783" y="27470"/>
                    <a:pt x="17783" y="27470"/>
                  </a:cubicBezTo>
                  <a:cubicBezTo>
                    <a:pt x="17582" y="26952"/>
                    <a:pt x="17738" y="25922"/>
                    <a:pt x="18633" y="25922"/>
                  </a:cubicBezTo>
                  <a:cubicBezTo>
                    <a:pt x="18890" y="25922"/>
                    <a:pt x="19208" y="26007"/>
                    <a:pt x="19595" y="26213"/>
                  </a:cubicBezTo>
                  <a:cubicBezTo>
                    <a:pt x="20211" y="26533"/>
                    <a:pt x="20644" y="26640"/>
                    <a:pt x="20924" y="26640"/>
                  </a:cubicBezTo>
                  <a:cubicBezTo>
                    <a:pt x="21451" y="26640"/>
                    <a:pt x="21436" y="26261"/>
                    <a:pt x="21074" y="26213"/>
                  </a:cubicBezTo>
                  <a:cubicBezTo>
                    <a:pt x="20519" y="26102"/>
                    <a:pt x="17931" y="24697"/>
                    <a:pt x="19225" y="23255"/>
                  </a:cubicBezTo>
                  <a:cubicBezTo>
                    <a:pt x="20519" y="21813"/>
                    <a:pt x="20149" y="21739"/>
                    <a:pt x="19262" y="20815"/>
                  </a:cubicBezTo>
                  <a:cubicBezTo>
                    <a:pt x="18338" y="19891"/>
                    <a:pt x="18449" y="18264"/>
                    <a:pt x="18264" y="17857"/>
                  </a:cubicBezTo>
                  <a:cubicBezTo>
                    <a:pt x="18079" y="17414"/>
                    <a:pt x="15824" y="14752"/>
                    <a:pt x="15528" y="14049"/>
                  </a:cubicBezTo>
                  <a:cubicBezTo>
                    <a:pt x="15232" y="13347"/>
                    <a:pt x="13162" y="11313"/>
                    <a:pt x="12977" y="10389"/>
                  </a:cubicBezTo>
                  <a:cubicBezTo>
                    <a:pt x="12792" y="9465"/>
                    <a:pt x="13717" y="7616"/>
                    <a:pt x="14493" y="7616"/>
                  </a:cubicBezTo>
                  <a:cubicBezTo>
                    <a:pt x="15306" y="7616"/>
                    <a:pt x="14826" y="5509"/>
                    <a:pt x="14493" y="4585"/>
                  </a:cubicBezTo>
                  <a:cubicBezTo>
                    <a:pt x="14197" y="3660"/>
                    <a:pt x="10167" y="0"/>
                    <a:pt x="10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50"/>
            <p:cNvSpPr/>
            <p:nvPr/>
          </p:nvSpPr>
          <p:spPr>
            <a:xfrm>
              <a:off x="5206550" y="1266875"/>
              <a:ext cx="928000" cy="762500"/>
            </a:xfrm>
            <a:custGeom>
              <a:avLst/>
              <a:gdLst/>
              <a:ahLst/>
              <a:cxnLst/>
              <a:rect l="l" t="t" r="r" b="b"/>
              <a:pathLst>
                <a:path w="37120" h="30500" extrusionOk="0">
                  <a:moveTo>
                    <a:pt x="17937" y="0"/>
                  </a:moveTo>
                  <a:cubicBezTo>
                    <a:pt x="17895" y="0"/>
                    <a:pt x="17845" y="23"/>
                    <a:pt x="17784" y="72"/>
                  </a:cubicBezTo>
                  <a:cubicBezTo>
                    <a:pt x="17440" y="323"/>
                    <a:pt x="17122" y="705"/>
                    <a:pt x="16764" y="705"/>
                  </a:cubicBezTo>
                  <a:cubicBezTo>
                    <a:pt x="16699" y="705"/>
                    <a:pt x="16632" y="692"/>
                    <a:pt x="16564" y="664"/>
                  </a:cubicBezTo>
                  <a:cubicBezTo>
                    <a:pt x="16495" y="637"/>
                    <a:pt x="16418" y="626"/>
                    <a:pt x="16337" y="626"/>
                  </a:cubicBezTo>
                  <a:cubicBezTo>
                    <a:pt x="15848" y="626"/>
                    <a:pt x="15196" y="1034"/>
                    <a:pt x="15196" y="1034"/>
                  </a:cubicBezTo>
                  <a:cubicBezTo>
                    <a:pt x="15196" y="1034"/>
                    <a:pt x="14625" y="709"/>
                    <a:pt x="13762" y="709"/>
                  </a:cubicBezTo>
                  <a:cubicBezTo>
                    <a:pt x="13289" y="709"/>
                    <a:pt x="12729" y="807"/>
                    <a:pt x="12127" y="1108"/>
                  </a:cubicBezTo>
                  <a:cubicBezTo>
                    <a:pt x="10463" y="1884"/>
                    <a:pt x="9650" y="1329"/>
                    <a:pt x="8985" y="2143"/>
                  </a:cubicBezTo>
                  <a:cubicBezTo>
                    <a:pt x="8624" y="2561"/>
                    <a:pt x="8556" y="2735"/>
                    <a:pt x="8469" y="2735"/>
                  </a:cubicBezTo>
                  <a:cubicBezTo>
                    <a:pt x="8388" y="2735"/>
                    <a:pt x="8290" y="2579"/>
                    <a:pt x="7912" y="2328"/>
                  </a:cubicBezTo>
                  <a:cubicBezTo>
                    <a:pt x="7211" y="1893"/>
                    <a:pt x="7324" y="1731"/>
                    <a:pt x="6643" y="1731"/>
                  </a:cubicBezTo>
                  <a:cubicBezTo>
                    <a:pt x="6571" y="1731"/>
                    <a:pt x="6489" y="1732"/>
                    <a:pt x="6397" y="1736"/>
                  </a:cubicBezTo>
                  <a:cubicBezTo>
                    <a:pt x="6318" y="1739"/>
                    <a:pt x="6243" y="1741"/>
                    <a:pt x="6170" y="1741"/>
                  </a:cubicBezTo>
                  <a:cubicBezTo>
                    <a:pt x="5394" y="1741"/>
                    <a:pt x="4992" y="1563"/>
                    <a:pt x="4992" y="1292"/>
                  </a:cubicBezTo>
                  <a:cubicBezTo>
                    <a:pt x="4992" y="1227"/>
                    <a:pt x="4968" y="1198"/>
                    <a:pt x="4925" y="1198"/>
                  </a:cubicBezTo>
                  <a:cubicBezTo>
                    <a:pt x="4751" y="1198"/>
                    <a:pt x="4262" y="1703"/>
                    <a:pt x="3846" y="2328"/>
                  </a:cubicBezTo>
                  <a:cubicBezTo>
                    <a:pt x="3365" y="3067"/>
                    <a:pt x="2441" y="3400"/>
                    <a:pt x="2182" y="4435"/>
                  </a:cubicBezTo>
                  <a:cubicBezTo>
                    <a:pt x="1886" y="5433"/>
                    <a:pt x="1221" y="6025"/>
                    <a:pt x="370" y="6727"/>
                  </a:cubicBezTo>
                  <a:cubicBezTo>
                    <a:pt x="223" y="6838"/>
                    <a:pt x="149" y="6912"/>
                    <a:pt x="1" y="7023"/>
                  </a:cubicBezTo>
                  <a:cubicBezTo>
                    <a:pt x="1923" y="9537"/>
                    <a:pt x="5583" y="10942"/>
                    <a:pt x="6619" y="12679"/>
                  </a:cubicBezTo>
                  <a:cubicBezTo>
                    <a:pt x="7574" y="14343"/>
                    <a:pt x="9614" y="16277"/>
                    <a:pt x="10922" y="16277"/>
                  </a:cubicBezTo>
                  <a:cubicBezTo>
                    <a:pt x="10980" y="16277"/>
                    <a:pt x="11037" y="16273"/>
                    <a:pt x="11092" y="16266"/>
                  </a:cubicBezTo>
                  <a:cubicBezTo>
                    <a:pt x="12349" y="16081"/>
                    <a:pt x="12867" y="14824"/>
                    <a:pt x="14641" y="13788"/>
                  </a:cubicBezTo>
                  <a:cubicBezTo>
                    <a:pt x="16453" y="12790"/>
                    <a:pt x="17266" y="11644"/>
                    <a:pt x="17266" y="11644"/>
                  </a:cubicBezTo>
                  <a:lnTo>
                    <a:pt x="19041" y="13567"/>
                  </a:lnTo>
                  <a:lnTo>
                    <a:pt x="20815" y="12642"/>
                  </a:lnTo>
                  <a:cubicBezTo>
                    <a:pt x="20815" y="12642"/>
                    <a:pt x="24808" y="16302"/>
                    <a:pt x="25141" y="17227"/>
                  </a:cubicBezTo>
                  <a:cubicBezTo>
                    <a:pt x="25474" y="18151"/>
                    <a:pt x="25917" y="20258"/>
                    <a:pt x="25141" y="20258"/>
                  </a:cubicBezTo>
                  <a:cubicBezTo>
                    <a:pt x="24364" y="20258"/>
                    <a:pt x="23440" y="22107"/>
                    <a:pt x="23625" y="23031"/>
                  </a:cubicBezTo>
                  <a:cubicBezTo>
                    <a:pt x="23810" y="23918"/>
                    <a:pt x="25880" y="25989"/>
                    <a:pt x="26139" y="26691"/>
                  </a:cubicBezTo>
                  <a:cubicBezTo>
                    <a:pt x="26435" y="27431"/>
                    <a:pt x="28690" y="30056"/>
                    <a:pt x="28875" y="30499"/>
                  </a:cubicBezTo>
                  <a:cubicBezTo>
                    <a:pt x="29799" y="29575"/>
                    <a:pt x="30834" y="30056"/>
                    <a:pt x="31980" y="28651"/>
                  </a:cubicBezTo>
                  <a:cubicBezTo>
                    <a:pt x="33127" y="27209"/>
                    <a:pt x="32165" y="25471"/>
                    <a:pt x="33163" y="25028"/>
                  </a:cubicBezTo>
                  <a:cubicBezTo>
                    <a:pt x="34199" y="24547"/>
                    <a:pt x="33829" y="24140"/>
                    <a:pt x="34273" y="23216"/>
                  </a:cubicBezTo>
                  <a:cubicBezTo>
                    <a:pt x="34753" y="22329"/>
                    <a:pt x="35714" y="19667"/>
                    <a:pt x="37119" y="16118"/>
                  </a:cubicBezTo>
                  <a:cubicBezTo>
                    <a:pt x="36971" y="15378"/>
                    <a:pt x="36306" y="13788"/>
                    <a:pt x="35714" y="13197"/>
                  </a:cubicBezTo>
                  <a:cubicBezTo>
                    <a:pt x="35189" y="12671"/>
                    <a:pt x="34897" y="12642"/>
                    <a:pt x="34838" y="12642"/>
                  </a:cubicBezTo>
                  <a:cubicBezTo>
                    <a:pt x="34831" y="12642"/>
                    <a:pt x="34827" y="12642"/>
                    <a:pt x="34827" y="12642"/>
                  </a:cubicBezTo>
                  <a:cubicBezTo>
                    <a:pt x="34827" y="12642"/>
                    <a:pt x="35271" y="11829"/>
                    <a:pt x="34716" y="10757"/>
                  </a:cubicBezTo>
                  <a:cubicBezTo>
                    <a:pt x="34162" y="9648"/>
                    <a:pt x="33718" y="9352"/>
                    <a:pt x="34014" y="8945"/>
                  </a:cubicBezTo>
                  <a:cubicBezTo>
                    <a:pt x="34273" y="8539"/>
                    <a:pt x="34753" y="8021"/>
                    <a:pt x="34014" y="6986"/>
                  </a:cubicBezTo>
                  <a:cubicBezTo>
                    <a:pt x="33558" y="6371"/>
                    <a:pt x="33159" y="6107"/>
                    <a:pt x="32833" y="6107"/>
                  </a:cubicBezTo>
                  <a:cubicBezTo>
                    <a:pt x="32630" y="6107"/>
                    <a:pt x="32455" y="6210"/>
                    <a:pt x="32313" y="6394"/>
                  </a:cubicBezTo>
                  <a:cubicBezTo>
                    <a:pt x="32313" y="6394"/>
                    <a:pt x="32145" y="6227"/>
                    <a:pt x="31840" y="6227"/>
                  </a:cubicBezTo>
                  <a:cubicBezTo>
                    <a:pt x="31629" y="6227"/>
                    <a:pt x="31352" y="6307"/>
                    <a:pt x="31019" y="6579"/>
                  </a:cubicBezTo>
                  <a:cubicBezTo>
                    <a:pt x="30538" y="7017"/>
                    <a:pt x="30212" y="7247"/>
                    <a:pt x="29864" y="7247"/>
                  </a:cubicBezTo>
                  <a:cubicBezTo>
                    <a:pt x="29625" y="7247"/>
                    <a:pt x="29376" y="7138"/>
                    <a:pt x="29060" y="6912"/>
                  </a:cubicBezTo>
                  <a:cubicBezTo>
                    <a:pt x="28505" y="6516"/>
                    <a:pt x="27856" y="6459"/>
                    <a:pt x="27531" y="6459"/>
                  </a:cubicBezTo>
                  <a:cubicBezTo>
                    <a:pt x="27401" y="6459"/>
                    <a:pt x="27322" y="6468"/>
                    <a:pt x="27322" y="6468"/>
                  </a:cubicBezTo>
                  <a:cubicBezTo>
                    <a:pt x="27322" y="6468"/>
                    <a:pt x="26719" y="5462"/>
                    <a:pt x="25863" y="5462"/>
                  </a:cubicBezTo>
                  <a:cubicBezTo>
                    <a:pt x="25820" y="5462"/>
                    <a:pt x="25776" y="5465"/>
                    <a:pt x="25732" y="5470"/>
                  </a:cubicBezTo>
                  <a:cubicBezTo>
                    <a:pt x="25606" y="5490"/>
                    <a:pt x="25487" y="5499"/>
                    <a:pt x="25375" y="5499"/>
                  </a:cubicBezTo>
                  <a:cubicBezTo>
                    <a:pt x="24670" y="5499"/>
                    <a:pt x="24274" y="5134"/>
                    <a:pt x="24401" y="4879"/>
                  </a:cubicBezTo>
                  <a:cubicBezTo>
                    <a:pt x="24441" y="4819"/>
                    <a:pt x="24420" y="4779"/>
                    <a:pt x="24372" y="4779"/>
                  </a:cubicBezTo>
                  <a:cubicBezTo>
                    <a:pt x="24241" y="4779"/>
                    <a:pt x="23906" y="5088"/>
                    <a:pt x="24069" y="6173"/>
                  </a:cubicBezTo>
                  <a:cubicBezTo>
                    <a:pt x="24235" y="7125"/>
                    <a:pt x="24187" y="7433"/>
                    <a:pt x="24023" y="7433"/>
                  </a:cubicBezTo>
                  <a:cubicBezTo>
                    <a:pt x="23933" y="7433"/>
                    <a:pt x="23807" y="7339"/>
                    <a:pt x="23662" y="7208"/>
                  </a:cubicBezTo>
                  <a:cubicBezTo>
                    <a:pt x="23188" y="6911"/>
                    <a:pt x="23117" y="6448"/>
                    <a:pt x="22879" y="6448"/>
                  </a:cubicBezTo>
                  <a:cubicBezTo>
                    <a:pt x="22821" y="6448"/>
                    <a:pt x="22752" y="6476"/>
                    <a:pt x="22664" y="6542"/>
                  </a:cubicBezTo>
                  <a:cubicBezTo>
                    <a:pt x="22354" y="6733"/>
                    <a:pt x="21920" y="6893"/>
                    <a:pt x="21572" y="6893"/>
                  </a:cubicBezTo>
                  <a:cubicBezTo>
                    <a:pt x="21381" y="6893"/>
                    <a:pt x="21216" y="6845"/>
                    <a:pt x="21111" y="6727"/>
                  </a:cubicBezTo>
                  <a:cubicBezTo>
                    <a:pt x="20741" y="6320"/>
                    <a:pt x="20741" y="5729"/>
                    <a:pt x="20372" y="5618"/>
                  </a:cubicBezTo>
                  <a:cubicBezTo>
                    <a:pt x="20357" y="5615"/>
                    <a:pt x="20342" y="5614"/>
                    <a:pt x="20326" y="5614"/>
                  </a:cubicBezTo>
                  <a:cubicBezTo>
                    <a:pt x="20061" y="5614"/>
                    <a:pt x="19583" y="5980"/>
                    <a:pt x="19125" y="5980"/>
                  </a:cubicBezTo>
                  <a:cubicBezTo>
                    <a:pt x="18898" y="5980"/>
                    <a:pt x="18675" y="5889"/>
                    <a:pt x="18486" y="5618"/>
                  </a:cubicBezTo>
                  <a:cubicBezTo>
                    <a:pt x="18058" y="5056"/>
                    <a:pt x="17668" y="4978"/>
                    <a:pt x="17486" y="4978"/>
                  </a:cubicBezTo>
                  <a:cubicBezTo>
                    <a:pt x="17416" y="4978"/>
                    <a:pt x="17377" y="4989"/>
                    <a:pt x="17377" y="4989"/>
                  </a:cubicBezTo>
                  <a:cubicBezTo>
                    <a:pt x="17377" y="4989"/>
                    <a:pt x="17932" y="4065"/>
                    <a:pt x="18042" y="3141"/>
                  </a:cubicBezTo>
                  <a:cubicBezTo>
                    <a:pt x="18116" y="2217"/>
                    <a:pt x="18967" y="1921"/>
                    <a:pt x="18523" y="1292"/>
                  </a:cubicBezTo>
                  <a:cubicBezTo>
                    <a:pt x="18177" y="726"/>
                    <a:pt x="18179" y="0"/>
                    <a:pt x="17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50"/>
            <p:cNvSpPr/>
            <p:nvPr/>
          </p:nvSpPr>
          <p:spPr>
            <a:xfrm>
              <a:off x="5071625" y="1441500"/>
              <a:ext cx="613725" cy="579475"/>
            </a:xfrm>
            <a:custGeom>
              <a:avLst/>
              <a:gdLst/>
              <a:ahLst/>
              <a:cxnLst/>
              <a:rect l="l" t="t" r="r" b="b"/>
              <a:pathLst>
                <a:path w="24549" h="23179" extrusionOk="0">
                  <a:moveTo>
                    <a:pt x="5361" y="1"/>
                  </a:moveTo>
                  <a:cubicBezTo>
                    <a:pt x="4658" y="518"/>
                    <a:pt x="4030" y="814"/>
                    <a:pt x="3919" y="1628"/>
                  </a:cubicBezTo>
                  <a:cubicBezTo>
                    <a:pt x="3771" y="2552"/>
                    <a:pt x="3216" y="3994"/>
                    <a:pt x="2366" y="4807"/>
                  </a:cubicBezTo>
                  <a:cubicBezTo>
                    <a:pt x="1516" y="5657"/>
                    <a:pt x="592" y="6397"/>
                    <a:pt x="739" y="7173"/>
                  </a:cubicBezTo>
                  <a:cubicBezTo>
                    <a:pt x="887" y="7950"/>
                    <a:pt x="0" y="9502"/>
                    <a:pt x="739" y="9946"/>
                  </a:cubicBezTo>
                  <a:cubicBezTo>
                    <a:pt x="1479" y="10427"/>
                    <a:pt x="1701" y="10722"/>
                    <a:pt x="1664" y="12386"/>
                  </a:cubicBezTo>
                  <a:cubicBezTo>
                    <a:pt x="1627" y="14087"/>
                    <a:pt x="998" y="15787"/>
                    <a:pt x="2033" y="16009"/>
                  </a:cubicBezTo>
                  <a:cubicBezTo>
                    <a:pt x="2995" y="16231"/>
                    <a:pt x="3032" y="16638"/>
                    <a:pt x="3660" y="17525"/>
                  </a:cubicBezTo>
                  <a:cubicBezTo>
                    <a:pt x="4215" y="18412"/>
                    <a:pt x="5361" y="17969"/>
                    <a:pt x="5694" y="19115"/>
                  </a:cubicBezTo>
                  <a:cubicBezTo>
                    <a:pt x="5825" y="19624"/>
                    <a:pt x="5993" y="19768"/>
                    <a:pt x="6187" y="19768"/>
                  </a:cubicBezTo>
                  <a:cubicBezTo>
                    <a:pt x="6431" y="19768"/>
                    <a:pt x="6716" y="19542"/>
                    <a:pt x="7024" y="19521"/>
                  </a:cubicBezTo>
                  <a:cubicBezTo>
                    <a:pt x="7041" y="19520"/>
                    <a:pt x="7058" y="19520"/>
                    <a:pt x="7076" y="19520"/>
                  </a:cubicBezTo>
                  <a:cubicBezTo>
                    <a:pt x="7664" y="19520"/>
                    <a:pt x="9037" y="20101"/>
                    <a:pt x="9575" y="20926"/>
                  </a:cubicBezTo>
                  <a:cubicBezTo>
                    <a:pt x="9787" y="21284"/>
                    <a:pt x="9927" y="21384"/>
                    <a:pt x="10159" y="21384"/>
                  </a:cubicBezTo>
                  <a:cubicBezTo>
                    <a:pt x="10454" y="21384"/>
                    <a:pt x="10899" y="21222"/>
                    <a:pt x="11831" y="21222"/>
                  </a:cubicBezTo>
                  <a:cubicBezTo>
                    <a:pt x="13457" y="21222"/>
                    <a:pt x="13827" y="22701"/>
                    <a:pt x="14049" y="22886"/>
                  </a:cubicBezTo>
                  <a:cubicBezTo>
                    <a:pt x="14184" y="22998"/>
                    <a:pt x="14291" y="23179"/>
                    <a:pt x="14496" y="23179"/>
                  </a:cubicBezTo>
                  <a:cubicBezTo>
                    <a:pt x="14628" y="23179"/>
                    <a:pt x="14801" y="23103"/>
                    <a:pt x="15047" y="22886"/>
                  </a:cubicBezTo>
                  <a:cubicBezTo>
                    <a:pt x="15403" y="22580"/>
                    <a:pt x="15689" y="22398"/>
                    <a:pt x="16002" y="22398"/>
                  </a:cubicBezTo>
                  <a:cubicBezTo>
                    <a:pt x="16143" y="22398"/>
                    <a:pt x="16291" y="22435"/>
                    <a:pt x="16452" y="22516"/>
                  </a:cubicBezTo>
                  <a:cubicBezTo>
                    <a:pt x="18079" y="22146"/>
                    <a:pt x="19077" y="21481"/>
                    <a:pt x="19188" y="20631"/>
                  </a:cubicBezTo>
                  <a:cubicBezTo>
                    <a:pt x="19244" y="20011"/>
                    <a:pt x="19451" y="19455"/>
                    <a:pt x="19726" y="19455"/>
                  </a:cubicBezTo>
                  <a:cubicBezTo>
                    <a:pt x="19812" y="19455"/>
                    <a:pt x="19904" y="19509"/>
                    <a:pt x="20001" y="19632"/>
                  </a:cubicBezTo>
                  <a:cubicBezTo>
                    <a:pt x="20091" y="19738"/>
                    <a:pt x="20160" y="19792"/>
                    <a:pt x="20224" y="19792"/>
                  </a:cubicBezTo>
                  <a:cubicBezTo>
                    <a:pt x="20451" y="19792"/>
                    <a:pt x="20603" y="19115"/>
                    <a:pt x="21295" y="17673"/>
                  </a:cubicBezTo>
                  <a:cubicBezTo>
                    <a:pt x="22145" y="15861"/>
                    <a:pt x="23994" y="14937"/>
                    <a:pt x="23329" y="14013"/>
                  </a:cubicBezTo>
                  <a:cubicBezTo>
                    <a:pt x="22700" y="13089"/>
                    <a:pt x="21665" y="12349"/>
                    <a:pt x="22589" y="11240"/>
                  </a:cubicBezTo>
                  <a:cubicBezTo>
                    <a:pt x="23513" y="10131"/>
                    <a:pt x="24549" y="9724"/>
                    <a:pt x="24253" y="8800"/>
                  </a:cubicBezTo>
                  <a:cubicBezTo>
                    <a:pt x="23994" y="7876"/>
                    <a:pt x="24364" y="6545"/>
                    <a:pt x="24364" y="6545"/>
                  </a:cubicBezTo>
                  <a:lnTo>
                    <a:pt x="22589" y="4585"/>
                  </a:lnTo>
                  <a:cubicBezTo>
                    <a:pt x="22589" y="4585"/>
                    <a:pt x="21776" y="5768"/>
                    <a:pt x="20001" y="6803"/>
                  </a:cubicBezTo>
                  <a:cubicBezTo>
                    <a:pt x="18190" y="7839"/>
                    <a:pt x="17746" y="9059"/>
                    <a:pt x="16452" y="9244"/>
                  </a:cubicBezTo>
                  <a:cubicBezTo>
                    <a:pt x="16376" y="9259"/>
                    <a:pt x="16298" y="9266"/>
                    <a:pt x="16217" y="9266"/>
                  </a:cubicBezTo>
                  <a:cubicBezTo>
                    <a:pt x="14908" y="9266"/>
                    <a:pt x="12919" y="7365"/>
                    <a:pt x="11979" y="5694"/>
                  </a:cubicBezTo>
                  <a:cubicBezTo>
                    <a:pt x="10980" y="3957"/>
                    <a:pt x="7357" y="2515"/>
                    <a:pt x="5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50"/>
            <p:cNvSpPr/>
            <p:nvPr/>
          </p:nvSpPr>
          <p:spPr>
            <a:xfrm>
              <a:off x="5063300" y="1251100"/>
              <a:ext cx="1271800" cy="1551875"/>
            </a:xfrm>
            <a:custGeom>
              <a:avLst/>
              <a:gdLst/>
              <a:ahLst/>
              <a:cxnLst/>
              <a:rect l="l" t="t" r="r" b="b"/>
              <a:pathLst>
                <a:path w="50872" h="62075" extrusionOk="0">
                  <a:moveTo>
                    <a:pt x="22996" y="1258"/>
                  </a:moveTo>
                  <a:cubicBezTo>
                    <a:pt x="23107" y="1480"/>
                    <a:pt x="23181" y="1812"/>
                    <a:pt x="23366" y="2108"/>
                  </a:cubicBezTo>
                  <a:cubicBezTo>
                    <a:pt x="23440" y="2182"/>
                    <a:pt x="23440" y="2182"/>
                    <a:pt x="23255" y="2515"/>
                  </a:cubicBezTo>
                  <a:cubicBezTo>
                    <a:pt x="23070" y="2737"/>
                    <a:pt x="22811" y="3106"/>
                    <a:pt x="22774" y="3624"/>
                  </a:cubicBezTo>
                  <a:cubicBezTo>
                    <a:pt x="22737" y="4437"/>
                    <a:pt x="22220" y="5288"/>
                    <a:pt x="22220" y="5288"/>
                  </a:cubicBezTo>
                  <a:cubicBezTo>
                    <a:pt x="22146" y="5436"/>
                    <a:pt x="22072" y="5694"/>
                    <a:pt x="22220" y="5842"/>
                  </a:cubicBezTo>
                  <a:cubicBezTo>
                    <a:pt x="22309" y="5932"/>
                    <a:pt x="22412" y="5981"/>
                    <a:pt x="22521" y="5981"/>
                  </a:cubicBezTo>
                  <a:cubicBezTo>
                    <a:pt x="22591" y="5981"/>
                    <a:pt x="22664" y="5960"/>
                    <a:pt x="22737" y="5916"/>
                  </a:cubicBezTo>
                  <a:cubicBezTo>
                    <a:pt x="22737" y="5916"/>
                    <a:pt x="22996" y="5916"/>
                    <a:pt x="23329" y="6397"/>
                  </a:cubicBezTo>
                  <a:cubicBezTo>
                    <a:pt x="23625" y="6730"/>
                    <a:pt x="23920" y="6914"/>
                    <a:pt x="24364" y="6914"/>
                  </a:cubicBezTo>
                  <a:cubicBezTo>
                    <a:pt x="24660" y="6914"/>
                    <a:pt x="24992" y="6767"/>
                    <a:pt x="25288" y="6656"/>
                  </a:cubicBezTo>
                  <a:cubicBezTo>
                    <a:pt x="25362" y="6619"/>
                    <a:pt x="25473" y="6582"/>
                    <a:pt x="25510" y="6582"/>
                  </a:cubicBezTo>
                  <a:cubicBezTo>
                    <a:pt x="25510" y="6619"/>
                    <a:pt x="25547" y="6730"/>
                    <a:pt x="25584" y="6804"/>
                  </a:cubicBezTo>
                  <a:cubicBezTo>
                    <a:pt x="25695" y="6988"/>
                    <a:pt x="25843" y="7284"/>
                    <a:pt x="26028" y="7506"/>
                  </a:cubicBezTo>
                  <a:cubicBezTo>
                    <a:pt x="26139" y="7654"/>
                    <a:pt x="26397" y="7839"/>
                    <a:pt x="26804" y="7839"/>
                  </a:cubicBezTo>
                  <a:cubicBezTo>
                    <a:pt x="27248" y="7839"/>
                    <a:pt x="27728" y="7654"/>
                    <a:pt x="28061" y="7469"/>
                  </a:cubicBezTo>
                  <a:cubicBezTo>
                    <a:pt x="28172" y="7654"/>
                    <a:pt x="28357" y="7876"/>
                    <a:pt x="28653" y="8061"/>
                  </a:cubicBezTo>
                  <a:cubicBezTo>
                    <a:pt x="28985" y="8245"/>
                    <a:pt x="29207" y="8393"/>
                    <a:pt x="29429" y="8393"/>
                  </a:cubicBezTo>
                  <a:cubicBezTo>
                    <a:pt x="29614" y="8393"/>
                    <a:pt x="29799" y="8319"/>
                    <a:pt x="29910" y="8208"/>
                  </a:cubicBezTo>
                  <a:cubicBezTo>
                    <a:pt x="30131" y="7913"/>
                    <a:pt x="30131" y="7543"/>
                    <a:pt x="29984" y="6619"/>
                  </a:cubicBezTo>
                  <a:cubicBezTo>
                    <a:pt x="29947" y="6471"/>
                    <a:pt x="29947" y="6397"/>
                    <a:pt x="29947" y="6286"/>
                  </a:cubicBezTo>
                  <a:lnTo>
                    <a:pt x="29947" y="6286"/>
                  </a:lnTo>
                  <a:cubicBezTo>
                    <a:pt x="30215" y="6420"/>
                    <a:pt x="30521" y="6515"/>
                    <a:pt x="30853" y="6515"/>
                  </a:cubicBezTo>
                  <a:cubicBezTo>
                    <a:pt x="30979" y="6515"/>
                    <a:pt x="31108" y="6501"/>
                    <a:pt x="31241" y="6471"/>
                  </a:cubicBezTo>
                  <a:cubicBezTo>
                    <a:pt x="31271" y="6466"/>
                    <a:pt x="31300" y="6464"/>
                    <a:pt x="31330" y="6464"/>
                  </a:cubicBezTo>
                  <a:cubicBezTo>
                    <a:pt x="31805" y="6464"/>
                    <a:pt x="32173" y="7001"/>
                    <a:pt x="32313" y="7210"/>
                  </a:cubicBezTo>
                  <a:cubicBezTo>
                    <a:pt x="32387" y="7358"/>
                    <a:pt x="32571" y="7469"/>
                    <a:pt x="32756" y="7469"/>
                  </a:cubicBezTo>
                  <a:lnTo>
                    <a:pt x="32904" y="7469"/>
                  </a:lnTo>
                  <a:cubicBezTo>
                    <a:pt x="33126" y="7469"/>
                    <a:pt x="33718" y="7506"/>
                    <a:pt x="34198" y="7839"/>
                  </a:cubicBezTo>
                  <a:cubicBezTo>
                    <a:pt x="34605" y="8097"/>
                    <a:pt x="34938" y="8245"/>
                    <a:pt x="35270" y="8245"/>
                  </a:cubicBezTo>
                  <a:cubicBezTo>
                    <a:pt x="35825" y="8245"/>
                    <a:pt x="36269" y="7913"/>
                    <a:pt x="36749" y="7506"/>
                  </a:cubicBezTo>
                  <a:cubicBezTo>
                    <a:pt x="37008" y="7284"/>
                    <a:pt x="37156" y="7210"/>
                    <a:pt x="37230" y="7210"/>
                  </a:cubicBezTo>
                  <a:lnTo>
                    <a:pt x="37341" y="7210"/>
                  </a:lnTo>
                  <a:cubicBezTo>
                    <a:pt x="37415" y="7321"/>
                    <a:pt x="37563" y="7358"/>
                    <a:pt x="37710" y="7358"/>
                  </a:cubicBezTo>
                  <a:cubicBezTo>
                    <a:pt x="37858" y="7358"/>
                    <a:pt x="37969" y="7284"/>
                    <a:pt x="38080" y="7173"/>
                  </a:cubicBezTo>
                  <a:cubicBezTo>
                    <a:pt x="38117" y="7136"/>
                    <a:pt x="38154" y="7099"/>
                    <a:pt x="38228" y="7099"/>
                  </a:cubicBezTo>
                  <a:cubicBezTo>
                    <a:pt x="38228" y="7099"/>
                    <a:pt x="38487" y="7136"/>
                    <a:pt x="39004" y="7839"/>
                  </a:cubicBezTo>
                  <a:cubicBezTo>
                    <a:pt x="39448" y="8504"/>
                    <a:pt x="39263" y="8800"/>
                    <a:pt x="39041" y="9170"/>
                  </a:cubicBezTo>
                  <a:lnTo>
                    <a:pt x="39004" y="9244"/>
                  </a:lnTo>
                  <a:cubicBezTo>
                    <a:pt x="38635" y="9761"/>
                    <a:pt x="38893" y="10242"/>
                    <a:pt x="39226" y="10722"/>
                  </a:cubicBezTo>
                  <a:cubicBezTo>
                    <a:pt x="39337" y="10907"/>
                    <a:pt x="39522" y="11166"/>
                    <a:pt x="39633" y="11462"/>
                  </a:cubicBezTo>
                  <a:cubicBezTo>
                    <a:pt x="40077" y="12312"/>
                    <a:pt x="39781" y="12941"/>
                    <a:pt x="39781" y="12941"/>
                  </a:cubicBezTo>
                  <a:cubicBezTo>
                    <a:pt x="39707" y="13089"/>
                    <a:pt x="39744" y="13273"/>
                    <a:pt x="39818" y="13421"/>
                  </a:cubicBezTo>
                  <a:cubicBezTo>
                    <a:pt x="39929" y="13569"/>
                    <a:pt x="40077" y="13606"/>
                    <a:pt x="40187" y="13606"/>
                  </a:cubicBezTo>
                  <a:cubicBezTo>
                    <a:pt x="40261" y="13606"/>
                    <a:pt x="40446" y="13680"/>
                    <a:pt x="40742" y="14013"/>
                  </a:cubicBezTo>
                  <a:cubicBezTo>
                    <a:pt x="41260" y="14530"/>
                    <a:pt x="41851" y="16009"/>
                    <a:pt x="41999" y="16712"/>
                  </a:cubicBezTo>
                  <a:cubicBezTo>
                    <a:pt x="42184" y="17488"/>
                    <a:pt x="42332" y="17710"/>
                    <a:pt x="43071" y="18449"/>
                  </a:cubicBezTo>
                  <a:cubicBezTo>
                    <a:pt x="43478" y="18819"/>
                    <a:pt x="43885" y="19595"/>
                    <a:pt x="44180" y="20224"/>
                  </a:cubicBezTo>
                  <a:cubicBezTo>
                    <a:pt x="44365" y="20594"/>
                    <a:pt x="44550" y="20889"/>
                    <a:pt x="44698" y="21074"/>
                  </a:cubicBezTo>
                  <a:cubicBezTo>
                    <a:pt x="44809" y="21222"/>
                    <a:pt x="44994" y="21370"/>
                    <a:pt x="45363" y="21370"/>
                  </a:cubicBezTo>
                  <a:cubicBezTo>
                    <a:pt x="45696" y="21370"/>
                    <a:pt x="46066" y="21259"/>
                    <a:pt x="46546" y="21148"/>
                  </a:cubicBezTo>
                  <a:cubicBezTo>
                    <a:pt x="46953" y="21000"/>
                    <a:pt x="47471" y="20852"/>
                    <a:pt x="47840" y="20852"/>
                  </a:cubicBezTo>
                  <a:cubicBezTo>
                    <a:pt x="48432" y="20852"/>
                    <a:pt x="48839" y="20668"/>
                    <a:pt x="49134" y="20520"/>
                  </a:cubicBezTo>
                  <a:cubicBezTo>
                    <a:pt x="49245" y="20446"/>
                    <a:pt x="49356" y="20409"/>
                    <a:pt x="49430" y="20409"/>
                  </a:cubicBezTo>
                  <a:lnTo>
                    <a:pt x="49504" y="20409"/>
                  </a:lnTo>
                  <a:cubicBezTo>
                    <a:pt x="49541" y="20668"/>
                    <a:pt x="49319" y="21555"/>
                    <a:pt x="48617" y="22849"/>
                  </a:cubicBezTo>
                  <a:cubicBezTo>
                    <a:pt x="48321" y="23403"/>
                    <a:pt x="48173" y="23958"/>
                    <a:pt x="47914" y="24549"/>
                  </a:cubicBezTo>
                  <a:cubicBezTo>
                    <a:pt x="47693" y="25215"/>
                    <a:pt x="47471" y="25843"/>
                    <a:pt x="47101" y="26620"/>
                  </a:cubicBezTo>
                  <a:cubicBezTo>
                    <a:pt x="46768" y="27285"/>
                    <a:pt x="46214" y="27803"/>
                    <a:pt x="45696" y="28284"/>
                  </a:cubicBezTo>
                  <a:cubicBezTo>
                    <a:pt x="45105" y="28838"/>
                    <a:pt x="44476" y="29467"/>
                    <a:pt x="44217" y="30280"/>
                  </a:cubicBezTo>
                  <a:cubicBezTo>
                    <a:pt x="44106" y="30834"/>
                    <a:pt x="43774" y="31204"/>
                    <a:pt x="43367" y="31611"/>
                  </a:cubicBezTo>
                  <a:cubicBezTo>
                    <a:pt x="42886" y="32091"/>
                    <a:pt x="42369" y="32646"/>
                    <a:pt x="42110" y="33533"/>
                  </a:cubicBezTo>
                  <a:cubicBezTo>
                    <a:pt x="41592" y="35197"/>
                    <a:pt x="42997" y="37083"/>
                    <a:pt x="43848" y="38044"/>
                  </a:cubicBezTo>
                  <a:cubicBezTo>
                    <a:pt x="44032" y="38340"/>
                    <a:pt x="44143" y="38783"/>
                    <a:pt x="44180" y="39264"/>
                  </a:cubicBezTo>
                  <a:cubicBezTo>
                    <a:pt x="44217" y="39818"/>
                    <a:pt x="44328" y="40373"/>
                    <a:pt x="44661" y="40743"/>
                  </a:cubicBezTo>
                  <a:cubicBezTo>
                    <a:pt x="44957" y="41112"/>
                    <a:pt x="44883" y="41519"/>
                    <a:pt x="44550" y="42702"/>
                  </a:cubicBezTo>
                  <a:cubicBezTo>
                    <a:pt x="44365" y="43368"/>
                    <a:pt x="43663" y="44292"/>
                    <a:pt x="43071" y="45031"/>
                  </a:cubicBezTo>
                  <a:cubicBezTo>
                    <a:pt x="42701" y="45586"/>
                    <a:pt x="42332" y="45992"/>
                    <a:pt x="42147" y="46362"/>
                  </a:cubicBezTo>
                  <a:cubicBezTo>
                    <a:pt x="41814" y="47065"/>
                    <a:pt x="42147" y="47693"/>
                    <a:pt x="42369" y="48211"/>
                  </a:cubicBezTo>
                  <a:cubicBezTo>
                    <a:pt x="42517" y="48543"/>
                    <a:pt x="42664" y="48802"/>
                    <a:pt x="42664" y="49061"/>
                  </a:cubicBezTo>
                  <a:cubicBezTo>
                    <a:pt x="42628" y="49653"/>
                    <a:pt x="41703" y="50466"/>
                    <a:pt x="41407" y="50540"/>
                  </a:cubicBezTo>
                  <a:cubicBezTo>
                    <a:pt x="40964" y="50614"/>
                    <a:pt x="40668" y="50799"/>
                    <a:pt x="40520" y="51131"/>
                  </a:cubicBezTo>
                  <a:cubicBezTo>
                    <a:pt x="40446" y="51353"/>
                    <a:pt x="40409" y="51686"/>
                    <a:pt x="40668" y="52093"/>
                  </a:cubicBezTo>
                  <a:cubicBezTo>
                    <a:pt x="40816" y="52314"/>
                    <a:pt x="40409" y="53424"/>
                    <a:pt x="39855" y="54237"/>
                  </a:cubicBezTo>
                  <a:cubicBezTo>
                    <a:pt x="39485" y="54792"/>
                    <a:pt x="38857" y="55457"/>
                    <a:pt x="37895" y="56529"/>
                  </a:cubicBezTo>
                  <a:cubicBezTo>
                    <a:pt x="37636" y="56825"/>
                    <a:pt x="37341" y="57121"/>
                    <a:pt x="37008" y="57490"/>
                  </a:cubicBezTo>
                  <a:cubicBezTo>
                    <a:pt x="35825" y="58895"/>
                    <a:pt x="35049" y="58895"/>
                    <a:pt x="34420" y="58895"/>
                  </a:cubicBezTo>
                  <a:lnTo>
                    <a:pt x="34161" y="58895"/>
                  </a:lnTo>
                  <a:cubicBezTo>
                    <a:pt x="33311" y="58895"/>
                    <a:pt x="33126" y="59228"/>
                    <a:pt x="32867" y="59672"/>
                  </a:cubicBezTo>
                  <a:cubicBezTo>
                    <a:pt x="32830" y="59820"/>
                    <a:pt x="32719" y="60004"/>
                    <a:pt x="32571" y="60189"/>
                  </a:cubicBezTo>
                  <a:cubicBezTo>
                    <a:pt x="32165" y="60781"/>
                    <a:pt x="31388" y="61150"/>
                    <a:pt x="31056" y="61150"/>
                  </a:cubicBezTo>
                  <a:lnTo>
                    <a:pt x="31019" y="61150"/>
                  </a:lnTo>
                  <a:cubicBezTo>
                    <a:pt x="30649" y="61077"/>
                    <a:pt x="29762" y="60041"/>
                    <a:pt x="29799" y="59709"/>
                  </a:cubicBezTo>
                  <a:cubicBezTo>
                    <a:pt x="29910" y="59154"/>
                    <a:pt x="29614" y="58895"/>
                    <a:pt x="29355" y="58599"/>
                  </a:cubicBezTo>
                  <a:cubicBezTo>
                    <a:pt x="29133" y="58415"/>
                    <a:pt x="28837" y="58082"/>
                    <a:pt x="28505" y="57564"/>
                  </a:cubicBezTo>
                  <a:cubicBezTo>
                    <a:pt x="27839" y="56344"/>
                    <a:pt x="26989" y="55605"/>
                    <a:pt x="26360" y="55605"/>
                  </a:cubicBezTo>
                  <a:lnTo>
                    <a:pt x="25547" y="55605"/>
                  </a:lnTo>
                  <a:cubicBezTo>
                    <a:pt x="25399" y="55457"/>
                    <a:pt x="25140" y="55161"/>
                    <a:pt x="24919" y="54865"/>
                  </a:cubicBezTo>
                  <a:cubicBezTo>
                    <a:pt x="24623" y="54496"/>
                    <a:pt x="24216" y="54052"/>
                    <a:pt x="23735" y="53534"/>
                  </a:cubicBezTo>
                  <a:cubicBezTo>
                    <a:pt x="22922" y="52647"/>
                    <a:pt x="22922" y="51538"/>
                    <a:pt x="22959" y="50614"/>
                  </a:cubicBezTo>
                  <a:lnTo>
                    <a:pt x="22959" y="49985"/>
                  </a:lnTo>
                  <a:cubicBezTo>
                    <a:pt x="22922" y="49061"/>
                    <a:pt x="22405" y="48617"/>
                    <a:pt x="21850" y="48211"/>
                  </a:cubicBezTo>
                  <a:cubicBezTo>
                    <a:pt x="21702" y="48100"/>
                    <a:pt x="21591" y="47989"/>
                    <a:pt x="21406" y="47841"/>
                  </a:cubicBezTo>
                  <a:cubicBezTo>
                    <a:pt x="20963" y="47508"/>
                    <a:pt x="20889" y="47102"/>
                    <a:pt x="20741" y="46436"/>
                  </a:cubicBezTo>
                  <a:cubicBezTo>
                    <a:pt x="20667" y="46029"/>
                    <a:pt x="20556" y="45623"/>
                    <a:pt x="20371" y="45105"/>
                  </a:cubicBezTo>
                  <a:cubicBezTo>
                    <a:pt x="20038" y="44181"/>
                    <a:pt x="20371" y="43368"/>
                    <a:pt x="20667" y="42480"/>
                  </a:cubicBezTo>
                  <a:lnTo>
                    <a:pt x="20926" y="41519"/>
                  </a:lnTo>
                  <a:cubicBezTo>
                    <a:pt x="21258" y="40114"/>
                    <a:pt x="20926" y="38820"/>
                    <a:pt x="20001" y="37711"/>
                  </a:cubicBezTo>
                  <a:cubicBezTo>
                    <a:pt x="19780" y="37452"/>
                    <a:pt x="19595" y="37230"/>
                    <a:pt x="19447" y="36972"/>
                  </a:cubicBezTo>
                  <a:cubicBezTo>
                    <a:pt x="19114" y="36528"/>
                    <a:pt x="18855" y="36047"/>
                    <a:pt x="18190" y="36047"/>
                  </a:cubicBezTo>
                  <a:cubicBezTo>
                    <a:pt x="18116" y="36047"/>
                    <a:pt x="17968" y="36047"/>
                    <a:pt x="17820" y="36121"/>
                  </a:cubicBezTo>
                  <a:cubicBezTo>
                    <a:pt x="17795" y="36130"/>
                    <a:pt x="17772" y="36136"/>
                    <a:pt x="17749" y="36136"/>
                  </a:cubicBezTo>
                  <a:cubicBezTo>
                    <a:pt x="17669" y="36136"/>
                    <a:pt x="17586" y="36059"/>
                    <a:pt x="17414" y="35715"/>
                  </a:cubicBezTo>
                  <a:cubicBezTo>
                    <a:pt x="17266" y="35493"/>
                    <a:pt x="17081" y="35160"/>
                    <a:pt x="16785" y="34901"/>
                  </a:cubicBezTo>
                  <a:cubicBezTo>
                    <a:pt x="16600" y="34753"/>
                    <a:pt x="16600" y="34716"/>
                    <a:pt x="16600" y="34716"/>
                  </a:cubicBezTo>
                  <a:cubicBezTo>
                    <a:pt x="16526" y="34569"/>
                    <a:pt x="16970" y="34199"/>
                    <a:pt x="17229" y="33940"/>
                  </a:cubicBezTo>
                  <a:cubicBezTo>
                    <a:pt x="17598" y="33570"/>
                    <a:pt x="17783" y="33016"/>
                    <a:pt x="17783" y="32313"/>
                  </a:cubicBezTo>
                  <a:cubicBezTo>
                    <a:pt x="17746" y="31426"/>
                    <a:pt x="17414" y="30502"/>
                    <a:pt x="16896" y="30058"/>
                  </a:cubicBezTo>
                  <a:cubicBezTo>
                    <a:pt x="16489" y="29725"/>
                    <a:pt x="16156" y="29541"/>
                    <a:pt x="15787" y="29541"/>
                  </a:cubicBezTo>
                  <a:cubicBezTo>
                    <a:pt x="15306" y="29541"/>
                    <a:pt x="14936" y="29799"/>
                    <a:pt x="14567" y="30132"/>
                  </a:cubicBezTo>
                  <a:cubicBezTo>
                    <a:pt x="14419" y="30280"/>
                    <a:pt x="14382" y="30317"/>
                    <a:pt x="14308" y="30317"/>
                  </a:cubicBezTo>
                  <a:lnTo>
                    <a:pt x="14271" y="30280"/>
                  </a:lnTo>
                  <a:lnTo>
                    <a:pt x="14197" y="30206"/>
                  </a:lnTo>
                  <a:cubicBezTo>
                    <a:pt x="14197" y="30132"/>
                    <a:pt x="14123" y="30095"/>
                    <a:pt x="14086" y="30021"/>
                  </a:cubicBezTo>
                  <a:cubicBezTo>
                    <a:pt x="13864" y="29504"/>
                    <a:pt x="13199" y="28357"/>
                    <a:pt x="11646" y="28357"/>
                  </a:cubicBezTo>
                  <a:cubicBezTo>
                    <a:pt x="10981" y="28357"/>
                    <a:pt x="10574" y="28431"/>
                    <a:pt x="10315" y="28468"/>
                  </a:cubicBezTo>
                  <a:cubicBezTo>
                    <a:pt x="10167" y="28542"/>
                    <a:pt x="10056" y="28542"/>
                    <a:pt x="9982" y="28542"/>
                  </a:cubicBezTo>
                  <a:cubicBezTo>
                    <a:pt x="9982" y="28542"/>
                    <a:pt x="9945" y="28542"/>
                    <a:pt x="9761" y="28247"/>
                  </a:cubicBezTo>
                  <a:cubicBezTo>
                    <a:pt x="9142" y="27352"/>
                    <a:pt x="7691" y="26682"/>
                    <a:pt x="6956" y="26682"/>
                  </a:cubicBezTo>
                  <a:cubicBezTo>
                    <a:pt x="6901" y="26682"/>
                    <a:pt x="6849" y="26686"/>
                    <a:pt x="6803" y="26694"/>
                  </a:cubicBezTo>
                  <a:cubicBezTo>
                    <a:pt x="6544" y="26731"/>
                    <a:pt x="6322" y="26768"/>
                    <a:pt x="6174" y="26879"/>
                  </a:cubicBezTo>
                  <a:cubicBezTo>
                    <a:pt x="6137" y="26879"/>
                    <a:pt x="6100" y="26916"/>
                    <a:pt x="6063" y="26916"/>
                  </a:cubicBezTo>
                  <a:cubicBezTo>
                    <a:pt x="6063" y="26879"/>
                    <a:pt x="5990" y="26768"/>
                    <a:pt x="5953" y="26583"/>
                  </a:cubicBezTo>
                  <a:cubicBezTo>
                    <a:pt x="5731" y="25696"/>
                    <a:pt x="5065" y="25474"/>
                    <a:pt x="4622" y="25326"/>
                  </a:cubicBezTo>
                  <a:cubicBezTo>
                    <a:pt x="4289" y="25215"/>
                    <a:pt x="4067" y="25104"/>
                    <a:pt x="3882" y="24882"/>
                  </a:cubicBezTo>
                  <a:cubicBezTo>
                    <a:pt x="3771" y="24697"/>
                    <a:pt x="3697" y="24549"/>
                    <a:pt x="3586" y="24402"/>
                  </a:cubicBezTo>
                  <a:cubicBezTo>
                    <a:pt x="3217" y="23847"/>
                    <a:pt x="2958" y="23403"/>
                    <a:pt x="1997" y="23182"/>
                  </a:cubicBezTo>
                  <a:cubicBezTo>
                    <a:pt x="1664" y="23071"/>
                    <a:pt x="1701" y="22442"/>
                    <a:pt x="1849" y="21407"/>
                  </a:cubicBezTo>
                  <a:cubicBezTo>
                    <a:pt x="1886" y="21000"/>
                    <a:pt x="1997" y="20520"/>
                    <a:pt x="1997" y="20039"/>
                  </a:cubicBezTo>
                  <a:cubicBezTo>
                    <a:pt x="2034" y="18301"/>
                    <a:pt x="1812" y="17747"/>
                    <a:pt x="814" y="17155"/>
                  </a:cubicBezTo>
                  <a:cubicBezTo>
                    <a:pt x="703" y="17007"/>
                    <a:pt x="814" y="16416"/>
                    <a:pt x="925" y="16009"/>
                  </a:cubicBezTo>
                  <a:cubicBezTo>
                    <a:pt x="999" y="15529"/>
                    <a:pt x="1109" y="15085"/>
                    <a:pt x="1072" y="14715"/>
                  </a:cubicBezTo>
                  <a:cubicBezTo>
                    <a:pt x="999" y="14235"/>
                    <a:pt x="1701" y="13606"/>
                    <a:pt x="2366" y="13015"/>
                  </a:cubicBezTo>
                  <a:lnTo>
                    <a:pt x="2588" y="12756"/>
                  </a:lnTo>
                  <a:cubicBezTo>
                    <a:pt x="3549" y="11905"/>
                    <a:pt x="4141" y="10353"/>
                    <a:pt x="4289" y="9318"/>
                  </a:cubicBezTo>
                  <a:cubicBezTo>
                    <a:pt x="4326" y="8837"/>
                    <a:pt x="4659" y="8615"/>
                    <a:pt x="5213" y="8208"/>
                  </a:cubicBezTo>
                  <a:cubicBezTo>
                    <a:pt x="5435" y="8061"/>
                    <a:pt x="5731" y="7876"/>
                    <a:pt x="5953" y="7654"/>
                  </a:cubicBezTo>
                  <a:lnTo>
                    <a:pt x="6063" y="7543"/>
                  </a:lnTo>
                  <a:cubicBezTo>
                    <a:pt x="6840" y="6804"/>
                    <a:pt x="7579" y="6212"/>
                    <a:pt x="7838" y="5103"/>
                  </a:cubicBezTo>
                  <a:cubicBezTo>
                    <a:pt x="7986" y="4585"/>
                    <a:pt x="8319" y="4326"/>
                    <a:pt x="8688" y="3994"/>
                  </a:cubicBezTo>
                  <a:cubicBezTo>
                    <a:pt x="8947" y="3772"/>
                    <a:pt x="9243" y="3513"/>
                    <a:pt x="9465" y="3143"/>
                  </a:cubicBezTo>
                  <a:cubicBezTo>
                    <a:pt x="9650" y="2848"/>
                    <a:pt x="9871" y="2589"/>
                    <a:pt x="10019" y="2404"/>
                  </a:cubicBezTo>
                  <a:cubicBezTo>
                    <a:pt x="10130" y="2515"/>
                    <a:pt x="10204" y="2552"/>
                    <a:pt x="10315" y="2589"/>
                  </a:cubicBezTo>
                  <a:cubicBezTo>
                    <a:pt x="10559" y="2680"/>
                    <a:pt x="10902" y="2746"/>
                    <a:pt x="11346" y="2746"/>
                  </a:cubicBezTo>
                  <a:cubicBezTo>
                    <a:pt x="11441" y="2746"/>
                    <a:pt x="11541" y="2743"/>
                    <a:pt x="11646" y="2737"/>
                  </a:cubicBezTo>
                  <a:lnTo>
                    <a:pt x="11905" y="2737"/>
                  </a:lnTo>
                  <a:cubicBezTo>
                    <a:pt x="12201" y="2737"/>
                    <a:pt x="12201" y="2737"/>
                    <a:pt x="12385" y="2885"/>
                  </a:cubicBezTo>
                  <a:cubicBezTo>
                    <a:pt x="12459" y="2959"/>
                    <a:pt x="12644" y="3106"/>
                    <a:pt x="12903" y="3254"/>
                  </a:cubicBezTo>
                  <a:cubicBezTo>
                    <a:pt x="13014" y="3402"/>
                    <a:pt x="13125" y="3476"/>
                    <a:pt x="13199" y="3513"/>
                  </a:cubicBezTo>
                  <a:cubicBezTo>
                    <a:pt x="13347" y="3661"/>
                    <a:pt x="13495" y="3772"/>
                    <a:pt x="13679" y="3772"/>
                  </a:cubicBezTo>
                  <a:cubicBezTo>
                    <a:pt x="13938" y="3772"/>
                    <a:pt x="14086" y="3587"/>
                    <a:pt x="14234" y="3402"/>
                  </a:cubicBezTo>
                  <a:cubicBezTo>
                    <a:pt x="14308" y="3291"/>
                    <a:pt x="14419" y="3143"/>
                    <a:pt x="14567" y="2959"/>
                  </a:cubicBezTo>
                  <a:cubicBezTo>
                    <a:pt x="14789" y="2700"/>
                    <a:pt x="15010" y="2663"/>
                    <a:pt x="15528" y="2589"/>
                  </a:cubicBezTo>
                  <a:cubicBezTo>
                    <a:pt x="16046" y="2552"/>
                    <a:pt x="16674" y="2478"/>
                    <a:pt x="17561" y="2034"/>
                  </a:cubicBezTo>
                  <a:cubicBezTo>
                    <a:pt x="18005" y="1812"/>
                    <a:pt x="18523" y="1739"/>
                    <a:pt x="19003" y="1739"/>
                  </a:cubicBezTo>
                  <a:cubicBezTo>
                    <a:pt x="19743" y="1739"/>
                    <a:pt x="20223" y="1997"/>
                    <a:pt x="20223" y="1997"/>
                  </a:cubicBezTo>
                  <a:cubicBezTo>
                    <a:pt x="20297" y="2053"/>
                    <a:pt x="20380" y="2081"/>
                    <a:pt x="20464" y="2081"/>
                  </a:cubicBezTo>
                  <a:cubicBezTo>
                    <a:pt x="20547" y="2081"/>
                    <a:pt x="20630" y="2053"/>
                    <a:pt x="20704" y="1997"/>
                  </a:cubicBezTo>
                  <a:cubicBezTo>
                    <a:pt x="20889" y="1849"/>
                    <a:pt x="21295" y="1665"/>
                    <a:pt x="21517" y="1665"/>
                  </a:cubicBezTo>
                  <a:lnTo>
                    <a:pt x="21591" y="1665"/>
                  </a:lnTo>
                  <a:cubicBezTo>
                    <a:pt x="21702" y="1739"/>
                    <a:pt x="21850" y="1775"/>
                    <a:pt x="21998" y="1775"/>
                  </a:cubicBezTo>
                  <a:cubicBezTo>
                    <a:pt x="22405" y="1775"/>
                    <a:pt x="22737" y="1480"/>
                    <a:pt x="22996" y="1258"/>
                  </a:cubicBezTo>
                  <a:close/>
                  <a:moveTo>
                    <a:pt x="23625" y="1"/>
                  </a:moveTo>
                  <a:cubicBezTo>
                    <a:pt x="23477" y="1"/>
                    <a:pt x="23329" y="38"/>
                    <a:pt x="23181" y="149"/>
                  </a:cubicBezTo>
                  <a:cubicBezTo>
                    <a:pt x="23070" y="223"/>
                    <a:pt x="22959" y="334"/>
                    <a:pt x="22885" y="408"/>
                  </a:cubicBezTo>
                  <a:cubicBezTo>
                    <a:pt x="22737" y="518"/>
                    <a:pt x="22552" y="703"/>
                    <a:pt x="22405" y="703"/>
                  </a:cubicBezTo>
                  <a:cubicBezTo>
                    <a:pt x="22257" y="666"/>
                    <a:pt x="22146" y="592"/>
                    <a:pt x="21998" y="592"/>
                  </a:cubicBezTo>
                  <a:cubicBezTo>
                    <a:pt x="21591" y="592"/>
                    <a:pt x="21148" y="777"/>
                    <a:pt x="20889" y="925"/>
                  </a:cubicBezTo>
                  <a:cubicBezTo>
                    <a:pt x="20556" y="777"/>
                    <a:pt x="20038" y="666"/>
                    <a:pt x="19410" y="666"/>
                  </a:cubicBezTo>
                  <a:cubicBezTo>
                    <a:pt x="18818" y="666"/>
                    <a:pt x="18190" y="777"/>
                    <a:pt x="17598" y="1073"/>
                  </a:cubicBezTo>
                  <a:cubicBezTo>
                    <a:pt x="16859" y="1406"/>
                    <a:pt x="16304" y="1480"/>
                    <a:pt x="15861" y="1517"/>
                  </a:cubicBezTo>
                  <a:cubicBezTo>
                    <a:pt x="15306" y="1591"/>
                    <a:pt x="14752" y="1665"/>
                    <a:pt x="14271" y="2219"/>
                  </a:cubicBezTo>
                  <a:cubicBezTo>
                    <a:pt x="14197" y="2330"/>
                    <a:pt x="14086" y="2404"/>
                    <a:pt x="14049" y="2515"/>
                  </a:cubicBezTo>
                  <a:cubicBezTo>
                    <a:pt x="13938" y="2441"/>
                    <a:pt x="13901" y="2404"/>
                    <a:pt x="13827" y="2367"/>
                  </a:cubicBezTo>
                  <a:cubicBezTo>
                    <a:pt x="13642" y="2219"/>
                    <a:pt x="13495" y="2145"/>
                    <a:pt x="13384" y="2034"/>
                  </a:cubicBezTo>
                  <a:cubicBezTo>
                    <a:pt x="13125" y="1812"/>
                    <a:pt x="12940" y="1665"/>
                    <a:pt x="12385" y="1665"/>
                  </a:cubicBezTo>
                  <a:lnTo>
                    <a:pt x="12053" y="1665"/>
                  </a:lnTo>
                  <a:cubicBezTo>
                    <a:pt x="11954" y="1672"/>
                    <a:pt x="11863" y="1675"/>
                    <a:pt x="11780" y="1675"/>
                  </a:cubicBezTo>
                  <a:cubicBezTo>
                    <a:pt x="11429" y="1675"/>
                    <a:pt x="11218" y="1621"/>
                    <a:pt x="11128" y="1591"/>
                  </a:cubicBezTo>
                  <a:cubicBezTo>
                    <a:pt x="11092" y="1295"/>
                    <a:pt x="10907" y="1110"/>
                    <a:pt x="10611" y="1110"/>
                  </a:cubicBezTo>
                  <a:cubicBezTo>
                    <a:pt x="10056" y="1110"/>
                    <a:pt x="9428" y="2034"/>
                    <a:pt x="9132" y="2441"/>
                  </a:cubicBezTo>
                  <a:cubicBezTo>
                    <a:pt x="8984" y="2700"/>
                    <a:pt x="8725" y="2885"/>
                    <a:pt x="8504" y="3106"/>
                  </a:cubicBezTo>
                  <a:cubicBezTo>
                    <a:pt x="8097" y="3476"/>
                    <a:pt x="7579" y="3920"/>
                    <a:pt x="7394" y="4659"/>
                  </a:cubicBezTo>
                  <a:cubicBezTo>
                    <a:pt x="7173" y="5510"/>
                    <a:pt x="6618" y="6027"/>
                    <a:pt x="5879" y="6656"/>
                  </a:cubicBezTo>
                  <a:lnTo>
                    <a:pt x="5768" y="6767"/>
                  </a:lnTo>
                  <a:cubicBezTo>
                    <a:pt x="5583" y="6951"/>
                    <a:pt x="5361" y="7136"/>
                    <a:pt x="5139" y="7247"/>
                  </a:cubicBezTo>
                  <a:cubicBezTo>
                    <a:pt x="4548" y="7691"/>
                    <a:pt x="3919" y="8097"/>
                    <a:pt x="3808" y="8985"/>
                  </a:cubicBezTo>
                  <a:cubicBezTo>
                    <a:pt x="3660" y="9909"/>
                    <a:pt x="3106" y="11240"/>
                    <a:pt x="2366" y="11942"/>
                  </a:cubicBezTo>
                  <a:lnTo>
                    <a:pt x="2145" y="12164"/>
                  </a:lnTo>
                  <a:cubicBezTo>
                    <a:pt x="1220" y="12978"/>
                    <a:pt x="370" y="13791"/>
                    <a:pt x="555" y="14715"/>
                  </a:cubicBezTo>
                  <a:cubicBezTo>
                    <a:pt x="592" y="14900"/>
                    <a:pt x="518" y="15307"/>
                    <a:pt x="407" y="15640"/>
                  </a:cubicBezTo>
                  <a:cubicBezTo>
                    <a:pt x="222" y="16416"/>
                    <a:pt x="0" y="17340"/>
                    <a:pt x="740" y="17784"/>
                  </a:cubicBezTo>
                  <a:cubicBezTo>
                    <a:pt x="1294" y="18117"/>
                    <a:pt x="1479" y="18264"/>
                    <a:pt x="1442" y="19817"/>
                  </a:cubicBezTo>
                  <a:cubicBezTo>
                    <a:pt x="1442" y="20298"/>
                    <a:pt x="1405" y="20741"/>
                    <a:pt x="1331" y="21185"/>
                  </a:cubicBezTo>
                  <a:cubicBezTo>
                    <a:pt x="1220" y="22405"/>
                    <a:pt x="1072" y="23662"/>
                    <a:pt x="2182" y="23958"/>
                  </a:cubicBezTo>
                  <a:cubicBezTo>
                    <a:pt x="2773" y="24143"/>
                    <a:pt x="2921" y="24328"/>
                    <a:pt x="3254" y="24808"/>
                  </a:cubicBezTo>
                  <a:cubicBezTo>
                    <a:pt x="3328" y="24956"/>
                    <a:pt x="3439" y="25104"/>
                    <a:pt x="3549" y="25289"/>
                  </a:cubicBezTo>
                  <a:cubicBezTo>
                    <a:pt x="3882" y="25806"/>
                    <a:pt x="4400" y="25917"/>
                    <a:pt x="4770" y="26065"/>
                  </a:cubicBezTo>
                  <a:cubicBezTo>
                    <a:pt x="5213" y="26250"/>
                    <a:pt x="5472" y="26287"/>
                    <a:pt x="5546" y="26731"/>
                  </a:cubicBezTo>
                  <a:cubicBezTo>
                    <a:pt x="5583" y="26990"/>
                    <a:pt x="5768" y="27729"/>
                    <a:pt x="6470" y="27729"/>
                  </a:cubicBezTo>
                  <a:cubicBezTo>
                    <a:pt x="6655" y="27729"/>
                    <a:pt x="6840" y="27692"/>
                    <a:pt x="7025" y="27581"/>
                  </a:cubicBezTo>
                  <a:cubicBezTo>
                    <a:pt x="7136" y="27544"/>
                    <a:pt x="7247" y="27507"/>
                    <a:pt x="7357" y="27507"/>
                  </a:cubicBezTo>
                  <a:cubicBezTo>
                    <a:pt x="7764" y="27507"/>
                    <a:pt x="9021" y="28025"/>
                    <a:pt x="9428" y="28653"/>
                  </a:cubicBezTo>
                  <a:cubicBezTo>
                    <a:pt x="9724" y="29023"/>
                    <a:pt x="9982" y="29319"/>
                    <a:pt x="10463" y="29319"/>
                  </a:cubicBezTo>
                  <a:cubicBezTo>
                    <a:pt x="10574" y="29319"/>
                    <a:pt x="10722" y="29319"/>
                    <a:pt x="10907" y="29245"/>
                  </a:cubicBezTo>
                  <a:cubicBezTo>
                    <a:pt x="11128" y="29208"/>
                    <a:pt x="11498" y="29171"/>
                    <a:pt x="12053" y="29171"/>
                  </a:cubicBezTo>
                  <a:cubicBezTo>
                    <a:pt x="13088" y="29171"/>
                    <a:pt x="13495" y="29873"/>
                    <a:pt x="13716" y="30317"/>
                  </a:cubicBezTo>
                  <a:cubicBezTo>
                    <a:pt x="13827" y="30502"/>
                    <a:pt x="13901" y="30650"/>
                    <a:pt x="14012" y="30724"/>
                  </a:cubicBezTo>
                  <a:cubicBezTo>
                    <a:pt x="14049" y="30798"/>
                    <a:pt x="14086" y="30798"/>
                    <a:pt x="14086" y="30834"/>
                  </a:cubicBezTo>
                  <a:cubicBezTo>
                    <a:pt x="14234" y="30982"/>
                    <a:pt x="14419" y="31204"/>
                    <a:pt x="14789" y="31204"/>
                  </a:cubicBezTo>
                  <a:cubicBezTo>
                    <a:pt x="15084" y="31204"/>
                    <a:pt x="15343" y="31056"/>
                    <a:pt x="15676" y="30798"/>
                  </a:cubicBezTo>
                  <a:cubicBezTo>
                    <a:pt x="16009" y="30539"/>
                    <a:pt x="16193" y="30428"/>
                    <a:pt x="16304" y="30428"/>
                  </a:cubicBezTo>
                  <a:cubicBezTo>
                    <a:pt x="16452" y="30428"/>
                    <a:pt x="16637" y="30502"/>
                    <a:pt x="16822" y="30687"/>
                  </a:cubicBezTo>
                  <a:cubicBezTo>
                    <a:pt x="17118" y="30908"/>
                    <a:pt x="17377" y="31611"/>
                    <a:pt x="17377" y="32313"/>
                  </a:cubicBezTo>
                  <a:cubicBezTo>
                    <a:pt x="17377" y="32720"/>
                    <a:pt x="17303" y="33053"/>
                    <a:pt x="17118" y="33238"/>
                  </a:cubicBezTo>
                  <a:cubicBezTo>
                    <a:pt x="16600" y="33755"/>
                    <a:pt x="16120" y="34162"/>
                    <a:pt x="16193" y="34716"/>
                  </a:cubicBezTo>
                  <a:cubicBezTo>
                    <a:pt x="16193" y="35049"/>
                    <a:pt x="16378" y="35308"/>
                    <a:pt x="16674" y="35604"/>
                  </a:cubicBezTo>
                  <a:cubicBezTo>
                    <a:pt x="16859" y="35715"/>
                    <a:pt x="17007" y="35973"/>
                    <a:pt x="17155" y="36195"/>
                  </a:cubicBezTo>
                  <a:cubicBezTo>
                    <a:pt x="17340" y="36565"/>
                    <a:pt x="17672" y="37009"/>
                    <a:pt x="18264" y="37009"/>
                  </a:cubicBezTo>
                  <a:cubicBezTo>
                    <a:pt x="18338" y="37009"/>
                    <a:pt x="18486" y="37009"/>
                    <a:pt x="18597" y="36972"/>
                  </a:cubicBezTo>
                  <a:cubicBezTo>
                    <a:pt x="18650" y="36963"/>
                    <a:pt x="18691" y="36954"/>
                    <a:pt x="18728" y="36954"/>
                  </a:cubicBezTo>
                  <a:cubicBezTo>
                    <a:pt x="18842" y="36954"/>
                    <a:pt x="18917" y="37041"/>
                    <a:pt x="19225" y="37489"/>
                  </a:cubicBezTo>
                  <a:cubicBezTo>
                    <a:pt x="19410" y="37711"/>
                    <a:pt x="19595" y="38007"/>
                    <a:pt x="19854" y="38303"/>
                  </a:cubicBezTo>
                  <a:cubicBezTo>
                    <a:pt x="20593" y="39190"/>
                    <a:pt x="20889" y="40151"/>
                    <a:pt x="20593" y="41260"/>
                  </a:cubicBezTo>
                  <a:cubicBezTo>
                    <a:pt x="20519" y="41556"/>
                    <a:pt x="20408" y="41852"/>
                    <a:pt x="20334" y="42148"/>
                  </a:cubicBezTo>
                  <a:cubicBezTo>
                    <a:pt x="20001" y="43109"/>
                    <a:pt x="19632" y="44181"/>
                    <a:pt x="20038" y="45401"/>
                  </a:cubicBezTo>
                  <a:cubicBezTo>
                    <a:pt x="20186" y="45882"/>
                    <a:pt x="20297" y="46251"/>
                    <a:pt x="20371" y="46621"/>
                  </a:cubicBezTo>
                  <a:cubicBezTo>
                    <a:pt x="20519" y="47360"/>
                    <a:pt x="20667" y="47989"/>
                    <a:pt x="21295" y="48543"/>
                  </a:cubicBezTo>
                  <a:cubicBezTo>
                    <a:pt x="21480" y="48728"/>
                    <a:pt x="21665" y="48802"/>
                    <a:pt x="21813" y="48950"/>
                  </a:cubicBezTo>
                  <a:cubicBezTo>
                    <a:pt x="22331" y="49357"/>
                    <a:pt x="22515" y="49542"/>
                    <a:pt x="22552" y="50022"/>
                  </a:cubicBezTo>
                  <a:lnTo>
                    <a:pt x="22552" y="50614"/>
                  </a:lnTo>
                  <a:cubicBezTo>
                    <a:pt x="22552" y="51575"/>
                    <a:pt x="22515" y="53054"/>
                    <a:pt x="23625" y="54237"/>
                  </a:cubicBezTo>
                  <a:cubicBezTo>
                    <a:pt x="24031" y="54681"/>
                    <a:pt x="24401" y="55161"/>
                    <a:pt x="24734" y="55531"/>
                  </a:cubicBezTo>
                  <a:cubicBezTo>
                    <a:pt x="25288" y="56196"/>
                    <a:pt x="25584" y="56640"/>
                    <a:pt x="26065" y="56640"/>
                  </a:cubicBezTo>
                  <a:cubicBezTo>
                    <a:pt x="26139" y="56640"/>
                    <a:pt x="26250" y="56640"/>
                    <a:pt x="26323" y="56566"/>
                  </a:cubicBezTo>
                  <a:cubicBezTo>
                    <a:pt x="26508" y="56566"/>
                    <a:pt x="27063" y="56936"/>
                    <a:pt x="27728" y="58045"/>
                  </a:cubicBezTo>
                  <a:cubicBezTo>
                    <a:pt x="28135" y="58710"/>
                    <a:pt x="28468" y="59080"/>
                    <a:pt x="28690" y="59302"/>
                  </a:cubicBezTo>
                  <a:cubicBezTo>
                    <a:pt x="28911" y="59524"/>
                    <a:pt x="28911" y="59524"/>
                    <a:pt x="28911" y="59635"/>
                  </a:cubicBezTo>
                  <a:cubicBezTo>
                    <a:pt x="28800" y="60522"/>
                    <a:pt x="30131" y="61927"/>
                    <a:pt x="30834" y="62075"/>
                  </a:cubicBezTo>
                  <a:lnTo>
                    <a:pt x="31056" y="62075"/>
                  </a:lnTo>
                  <a:cubicBezTo>
                    <a:pt x="31795" y="62075"/>
                    <a:pt x="32756" y="61483"/>
                    <a:pt x="33274" y="60559"/>
                  </a:cubicBezTo>
                  <a:cubicBezTo>
                    <a:pt x="33459" y="60300"/>
                    <a:pt x="33533" y="60078"/>
                    <a:pt x="33644" y="59930"/>
                  </a:cubicBezTo>
                  <a:cubicBezTo>
                    <a:pt x="33828" y="59672"/>
                    <a:pt x="33828" y="59672"/>
                    <a:pt x="34161" y="59672"/>
                  </a:cubicBezTo>
                  <a:lnTo>
                    <a:pt x="34420" y="59672"/>
                  </a:lnTo>
                  <a:cubicBezTo>
                    <a:pt x="35307" y="59672"/>
                    <a:pt x="36306" y="59561"/>
                    <a:pt x="37710" y="58008"/>
                  </a:cubicBezTo>
                  <a:cubicBezTo>
                    <a:pt x="38043" y="57638"/>
                    <a:pt x="38302" y="57306"/>
                    <a:pt x="38598" y="57047"/>
                  </a:cubicBezTo>
                  <a:cubicBezTo>
                    <a:pt x="39559" y="55938"/>
                    <a:pt x="40187" y="55235"/>
                    <a:pt x="40631" y="54644"/>
                  </a:cubicBezTo>
                  <a:cubicBezTo>
                    <a:pt x="40631" y="54644"/>
                    <a:pt x="42110" y="52462"/>
                    <a:pt x="41481" y="51501"/>
                  </a:cubicBezTo>
                  <a:cubicBezTo>
                    <a:pt x="41481" y="51427"/>
                    <a:pt x="41444" y="51427"/>
                    <a:pt x="41444" y="51390"/>
                  </a:cubicBezTo>
                  <a:cubicBezTo>
                    <a:pt x="41481" y="51390"/>
                    <a:pt x="41592" y="51353"/>
                    <a:pt x="41666" y="51353"/>
                  </a:cubicBezTo>
                  <a:cubicBezTo>
                    <a:pt x="42406" y="51205"/>
                    <a:pt x="43626" y="50059"/>
                    <a:pt x="43663" y="49024"/>
                  </a:cubicBezTo>
                  <a:cubicBezTo>
                    <a:pt x="43663" y="48580"/>
                    <a:pt x="43478" y="48100"/>
                    <a:pt x="43293" y="47730"/>
                  </a:cubicBezTo>
                  <a:cubicBezTo>
                    <a:pt x="43071" y="47286"/>
                    <a:pt x="42923" y="46954"/>
                    <a:pt x="43071" y="46732"/>
                  </a:cubicBezTo>
                  <a:cubicBezTo>
                    <a:pt x="43219" y="46510"/>
                    <a:pt x="43515" y="46029"/>
                    <a:pt x="43885" y="45586"/>
                  </a:cubicBezTo>
                  <a:cubicBezTo>
                    <a:pt x="44587" y="44735"/>
                    <a:pt x="45326" y="43774"/>
                    <a:pt x="45548" y="42924"/>
                  </a:cubicBezTo>
                  <a:cubicBezTo>
                    <a:pt x="45881" y="41741"/>
                    <a:pt x="46103" y="40854"/>
                    <a:pt x="45474" y="40114"/>
                  </a:cubicBezTo>
                  <a:cubicBezTo>
                    <a:pt x="45326" y="39966"/>
                    <a:pt x="45289" y="39523"/>
                    <a:pt x="45252" y="39153"/>
                  </a:cubicBezTo>
                  <a:cubicBezTo>
                    <a:pt x="45179" y="38598"/>
                    <a:pt x="45105" y="37933"/>
                    <a:pt x="44698" y="37489"/>
                  </a:cubicBezTo>
                  <a:cubicBezTo>
                    <a:pt x="44069" y="36824"/>
                    <a:pt x="42738" y="35123"/>
                    <a:pt x="43145" y="33866"/>
                  </a:cubicBezTo>
                  <a:cubicBezTo>
                    <a:pt x="43404" y="33201"/>
                    <a:pt x="43811" y="32757"/>
                    <a:pt x="44217" y="32313"/>
                  </a:cubicBezTo>
                  <a:cubicBezTo>
                    <a:pt x="44698" y="31833"/>
                    <a:pt x="45105" y="31352"/>
                    <a:pt x="45326" y="30613"/>
                  </a:cubicBezTo>
                  <a:cubicBezTo>
                    <a:pt x="45511" y="30058"/>
                    <a:pt x="45992" y="29577"/>
                    <a:pt x="46583" y="29023"/>
                  </a:cubicBezTo>
                  <a:cubicBezTo>
                    <a:pt x="47138" y="28505"/>
                    <a:pt x="47766" y="27914"/>
                    <a:pt x="48210" y="27137"/>
                  </a:cubicBezTo>
                  <a:cubicBezTo>
                    <a:pt x="48617" y="26287"/>
                    <a:pt x="48839" y="25622"/>
                    <a:pt x="49060" y="24956"/>
                  </a:cubicBezTo>
                  <a:cubicBezTo>
                    <a:pt x="49245" y="24402"/>
                    <a:pt x="49430" y="23884"/>
                    <a:pt x="49726" y="23403"/>
                  </a:cubicBezTo>
                  <a:cubicBezTo>
                    <a:pt x="50133" y="22516"/>
                    <a:pt x="50872" y="20926"/>
                    <a:pt x="50613" y="20150"/>
                  </a:cubicBezTo>
                  <a:cubicBezTo>
                    <a:pt x="50502" y="19928"/>
                    <a:pt x="50354" y="19743"/>
                    <a:pt x="50133" y="19632"/>
                  </a:cubicBezTo>
                  <a:cubicBezTo>
                    <a:pt x="49985" y="19595"/>
                    <a:pt x="49800" y="19558"/>
                    <a:pt x="49689" y="19558"/>
                  </a:cubicBezTo>
                  <a:cubicBezTo>
                    <a:pt x="49393" y="19558"/>
                    <a:pt x="49171" y="19706"/>
                    <a:pt x="48950" y="19780"/>
                  </a:cubicBezTo>
                  <a:cubicBezTo>
                    <a:pt x="48654" y="19891"/>
                    <a:pt x="48432" y="20002"/>
                    <a:pt x="48062" y="20002"/>
                  </a:cubicBezTo>
                  <a:cubicBezTo>
                    <a:pt x="47545" y="20002"/>
                    <a:pt x="46990" y="20187"/>
                    <a:pt x="46472" y="20335"/>
                  </a:cubicBezTo>
                  <a:cubicBezTo>
                    <a:pt x="46177" y="20446"/>
                    <a:pt x="45844" y="20520"/>
                    <a:pt x="45622" y="20520"/>
                  </a:cubicBezTo>
                  <a:cubicBezTo>
                    <a:pt x="45511" y="20372"/>
                    <a:pt x="45363" y="20113"/>
                    <a:pt x="45252" y="19817"/>
                  </a:cubicBezTo>
                  <a:cubicBezTo>
                    <a:pt x="44883" y="19189"/>
                    <a:pt x="44439" y="18301"/>
                    <a:pt x="43958" y="17858"/>
                  </a:cubicBezTo>
                  <a:cubicBezTo>
                    <a:pt x="43293" y="17192"/>
                    <a:pt x="43256" y="17155"/>
                    <a:pt x="43145" y="16564"/>
                  </a:cubicBezTo>
                  <a:cubicBezTo>
                    <a:pt x="43034" y="15750"/>
                    <a:pt x="42332" y="14087"/>
                    <a:pt x="41666" y="13421"/>
                  </a:cubicBezTo>
                  <a:cubicBezTo>
                    <a:pt x="41444" y="13162"/>
                    <a:pt x="41223" y="13052"/>
                    <a:pt x="41038" y="12904"/>
                  </a:cubicBezTo>
                  <a:cubicBezTo>
                    <a:pt x="41112" y="12497"/>
                    <a:pt x="41112" y="11832"/>
                    <a:pt x="40742" y="11092"/>
                  </a:cubicBezTo>
                  <a:cubicBezTo>
                    <a:pt x="40557" y="10722"/>
                    <a:pt x="40446" y="10501"/>
                    <a:pt x="40298" y="10279"/>
                  </a:cubicBezTo>
                  <a:cubicBezTo>
                    <a:pt x="40187" y="10094"/>
                    <a:pt x="40077" y="9835"/>
                    <a:pt x="40077" y="9761"/>
                  </a:cubicBezTo>
                  <a:lnTo>
                    <a:pt x="40114" y="9650"/>
                  </a:lnTo>
                  <a:cubicBezTo>
                    <a:pt x="40372" y="9244"/>
                    <a:pt x="40927" y="8467"/>
                    <a:pt x="40077" y="7247"/>
                  </a:cubicBezTo>
                  <a:cubicBezTo>
                    <a:pt x="39522" y="6508"/>
                    <a:pt x="39004" y="6138"/>
                    <a:pt x="38487" y="6138"/>
                  </a:cubicBezTo>
                  <a:cubicBezTo>
                    <a:pt x="38265" y="6138"/>
                    <a:pt x="38080" y="6212"/>
                    <a:pt x="37895" y="6323"/>
                  </a:cubicBezTo>
                  <a:cubicBezTo>
                    <a:pt x="37784" y="6323"/>
                    <a:pt x="37673" y="6286"/>
                    <a:pt x="37526" y="6286"/>
                  </a:cubicBezTo>
                  <a:cubicBezTo>
                    <a:pt x="37156" y="6286"/>
                    <a:pt x="36786" y="6471"/>
                    <a:pt x="36416" y="6804"/>
                  </a:cubicBezTo>
                  <a:cubicBezTo>
                    <a:pt x="36047" y="7173"/>
                    <a:pt x="35751" y="7358"/>
                    <a:pt x="35566" y="7358"/>
                  </a:cubicBezTo>
                  <a:cubicBezTo>
                    <a:pt x="35455" y="7358"/>
                    <a:pt x="35270" y="7321"/>
                    <a:pt x="35012" y="7136"/>
                  </a:cubicBezTo>
                  <a:cubicBezTo>
                    <a:pt x="34383" y="6656"/>
                    <a:pt x="33681" y="6582"/>
                    <a:pt x="33274" y="6582"/>
                  </a:cubicBezTo>
                  <a:cubicBezTo>
                    <a:pt x="33000" y="6171"/>
                    <a:pt x="32442" y="5571"/>
                    <a:pt x="31628" y="5571"/>
                  </a:cubicBezTo>
                  <a:cubicBezTo>
                    <a:pt x="31562" y="5571"/>
                    <a:pt x="31495" y="5575"/>
                    <a:pt x="31425" y="5583"/>
                  </a:cubicBezTo>
                  <a:cubicBezTo>
                    <a:pt x="31331" y="5601"/>
                    <a:pt x="31242" y="5608"/>
                    <a:pt x="31161" y="5608"/>
                  </a:cubicBezTo>
                  <a:cubicBezTo>
                    <a:pt x="30893" y="5608"/>
                    <a:pt x="30706" y="5529"/>
                    <a:pt x="30649" y="5473"/>
                  </a:cubicBezTo>
                  <a:cubicBezTo>
                    <a:pt x="30686" y="5325"/>
                    <a:pt x="30649" y="5177"/>
                    <a:pt x="30575" y="5103"/>
                  </a:cubicBezTo>
                  <a:cubicBezTo>
                    <a:pt x="30483" y="4936"/>
                    <a:pt x="30326" y="4853"/>
                    <a:pt x="30155" y="4853"/>
                  </a:cubicBezTo>
                  <a:cubicBezTo>
                    <a:pt x="29984" y="4853"/>
                    <a:pt x="29799" y="4936"/>
                    <a:pt x="29651" y="5103"/>
                  </a:cubicBezTo>
                  <a:cubicBezTo>
                    <a:pt x="29466" y="5325"/>
                    <a:pt x="29281" y="5768"/>
                    <a:pt x="29429" y="6767"/>
                  </a:cubicBezTo>
                  <a:cubicBezTo>
                    <a:pt x="29429" y="6951"/>
                    <a:pt x="29466" y="7062"/>
                    <a:pt x="29466" y="7210"/>
                  </a:cubicBezTo>
                  <a:cubicBezTo>
                    <a:pt x="29392" y="7136"/>
                    <a:pt x="29281" y="6988"/>
                    <a:pt x="29207" y="6877"/>
                  </a:cubicBezTo>
                  <a:cubicBezTo>
                    <a:pt x="29059" y="6693"/>
                    <a:pt x="28874" y="6434"/>
                    <a:pt x="28505" y="6434"/>
                  </a:cubicBezTo>
                  <a:cubicBezTo>
                    <a:pt x="28357" y="6434"/>
                    <a:pt x="28246" y="6508"/>
                    <a:pt x="28061" y="6619"/>
                  </a:cubicBezTo>
                  <a:cubicBezTo>
                    <a:pt x="27765" y="6767"/>
                    <a:pt x="27433" y="6877"/>
                    <a:pt x="27211" y="6877"/>
                  </a:cubicBezTo>
                  <a:lnTo>
                    <a:pt x="27137" y="6877"/>
                  </a:lnTo>
                  <a:cubicBezTo>
                    <a:pt x="27026" y="6767"/>
                    <a:pt x="26952" y="6619"/>
                    <a:pt x="26878" y="6434"/>
                  </a:cubicBezTo>
                  <a:cubicBezTo>
                    <a:pt x="26804" y="6138"/>
                    <a:pt x="26619" y="5768"/>
                    <a:pt x="26213" y="5657"/>
                  </a:cubicBezTo>
                  <a:cubicBezTo>
                    <a:pt x="26126" y="5625"/>
                    <a:pt x="26042" y="5611"/>
                    <a:pt x="25960" y="5611"/>
                  </a:cubicBezTo>
                  <a:cubicBezTo>
                    <a:pt x="25762" y="5611"/>
                    <a:pt x="25571" y="5690"/>
                    <a:pt x="25362" y="5768"/>
                  </a:cubicBezTo>
                  <a:cubicBezTo>
                    <a:pt x="25140" y="5879"/>
                    <a:pt x="24956" y="5953"/>
                    <a:pt x="24771" y="5953"/>
                  </a:cubicBezTo>
                  <a:cubicBezTo>
                    <a:pt x="24660" y="5953"/>
                    <a:pt x="24586" y="5953"/>
                    <a:pt x="24475" y="5842"/>
                  </a:cubicBezTo>
                  <a:cubicBezTo>
                    <a:pt x="24216" y="5473"/>
                    <a:pt x="23920" y="5288"/>
                    <a:pt x="23699" y="5140"/>
                  </a:cubicBezTo>
                  <a:cubicBezTo>
                    <a:pt x="23883" y="4733"/>
                    <a:pt x="24068" y="4216"/>
                    <a:pt x="24105" y="3661"/>
                  </a:cubicBezTo>
                  <a:cubicBezTo>
                    <a:pt x="24179" y="3365"/>
                    <a:pt x="24290" y="3180"/>
                    <a:pt x="24438" y="2959"/>
                  </a:cubicBezTo>
                  <a:cubicBezTo>
                    <a:pt x="24660" y="2626"/>
                    <a:pt x="24956" y="2145"/>
                    <a:pt x="24586" y="1517"/>
                  </a:cubicBezTo>
                  <a:cubicBezTo>
                    <a:pt x="24438" y="1295"/>
                    <a:pt x="24364" y="1073"/>
                    <a:pt x="24290" y="851"/>
                  </a:cubicBezTo>
                  <a:cubicBezTo>
                    <a:pt x="24216" y="482"/>
                    <a:pt x="24068" y="1"/>
                    <a:pt x="23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50"/>
            <p:cNvSpPr/>
            <p:nvPr/>
          </p:nvSpPr>
          <p:spPr>
            <a:xfrm>
              <a:off x="5566100" y="2335375"/>
              <a:ext cx="536100" cy="218050"/>
            </a:xfrm>
            <a:custGeom>
              <a:avLst/>
              <a:gdLst/>
              <a:ahLst/>
              <a:cxnLst/>
              <a:rect l="l" t="t" r="r" b="b"/>
              <a:pathLst>
                <a:path w="21444" h="8722" extrusionOk="0">
                  <a:moveTo>
                    <a:pt x="12190" y="0"/>
                  </a:moveTo>
                  <a:cubicBezTo>
                    <a:pt x="11328" y="0"/>
                    <a:pt x="10384" y="152"/>
                    <a:pt x="9872" y="736"/>
                  </a:cubicBezTo>
                  <a:cubicBezTo>
                    <a:pt x="9550" y="1077"/>
                    <a:pt x="9218" y="1200"/>
                    <a:pt x="8840" y="1200"/>
                  </a:cubicBezTo>
                  <a:cubicBezTo>
                    <a:pt x="8521" y="1200"/>
                    <a:pt x="8170" y="1113"/>
                    <a:pt x="7764" y="995"/>
                  </a:cubicBezTo>
                  <a:cubicBezTo>
                    <a:pt x="7247" y="921"/>
                    <a:pt x="6729" y="773"/>
                    <a:pt x="6174" y="773"/>
                  </a:cubicBezTo>
                  <a:cubicBezTo>
                    <a:pt x="5583" y="773"/>
                    <a:pt x="5028" y="921"/>
                    <a:pt x="4511" y="995"/>
                  </a:cubicBezTo>
                  <a:cubicBezTo>
                    <a:pt x="4072" y="1090"/>
                    <a:pt x="3711" y="1166"/>
                    <a:pt x="3440" y="1166"/>
                  </a:cubicBezTo>
                  <a:cubicBezTo>
                    <a:pt x="3186" y="1166"/>
                    <a:pt x="3010" y="1100"/>
                    <a:pt x="2921" y="921"/>
                  </a:cubicBezTo>
                  <a:cubicBezTo>
                    <a:pt x="2736" y="588"/>
                    <a:pt x="2440" y="366"/>
                    <a:pt x="2071" y="255"/>
                  </a:cubicBezTo>
                  <a:cubicBezTo>
                    <a:pt x="1974" y="235"/>
                    <a:pt x="1873" y="224"/>
                    <a:pt x="1768" y="224"/>
                  </a:cubicBezTo>
                  <a:cubicBezTo>
                    <a:pt x="1312" y="224"/>
                    <a:pt x="779" y="419"/>
                    <a:pt x="148" y="810"/>
                  </a:cubicBezTo>
                  <a:cubicBezTo>
                    <a:pt x="37" y="921"/>
                    <a:pt x="0" y="1069"/>
                    <a:pt x="74" y="1143"/>
                  </a:cubicBezTo>
                  <a:cubicBezTo>
                    <a:pt x="139" y="1207"/>
                    <a:pt x="216" y="1247"/>
                    <a:pt x="283" y="1247"/>
                  </a:cubicBezTo>
                  <a:cubicBezTo>
                    <a:pt x="332" y="1247"/>
                    <a:pt x="376" y="1226"/>
                    <a:pt x="407" y="1180"/>
                  </a:cubicBezTo>
                  <a:cubicBezTo>
                    <a:pt x="945" y="851"/>
                    <a:pt x="1410" y="667"/>
                    <a:pt x="1764" y="667"/>
                  </a:cubicBezTo>
                  <a:cubicBezTo>
                    <a:pt x="1848" y="667"/>
                    <a:pt x="1926" y="678"/>
                    <a:pt x="1997" y="699"/>
                  </a:cubicBezTo>
                  <a:cubicBezTo>
                    <a:pt x="2182" y="736"/>
                    <a:pt x="2366" y="884"/>
                    <a:pt x="2477" y="1106"/>
                  </a:cubicBezTo>
                  <a:cubicBezTo>
                    <a:pt x="2689" y="1465"/>
                    <a:pt x="3046" y="1583"/>
                    <a:pt x="3486" y="1583"/>
                  </a:cubicBezTo>
                  <a:cubicBezTo>
                    <a:pt x="3815" y="1583"/>
                    <a:pt x="4190" y="1517"/>
                    <a:pt x="4585" y="1438"/>
                  </a:cubicBezTo>
                  <a:cubicBezTo>
                    <a:pt x="5028" y="1327"/>
                    <a:pt x="5583" y="1254"/>
                    <a:pt x="6138" y="1254"/>
                  </a:cubicBezTo>
                  <a:cubicBezTo>
                    <a:pt x="6655" y="1254"/>
                    <a:pt x="7099" y="1364"/>
                    <a:pt x="7579" y="1475"/>
                  </a:cubicBezTo>
                  <a:cubicBezTo>
                    <a:pt x="7989" y="1574"/>
                    <a:pt x="8392" y="1665"/>
                    <a:pt x="8778" y="1665"/>
                  </a:cubicBezTo>
                  <a:cubicBezTo>
                    <a:pt x="9262" y="1665"/>
                    <a:pt x="9719" y="1521"/>
                    <a:pt x="10130" y="1069"/>
                  </a:cubicBezTo>
                  <a:cubicBezTo>
                    <a:pt x="10552" y="605"/>
                    <a:pt x="11393" y="466"/>
                    <a:pt x="12189" y="466"/>
                  </a:cubicBezTo>
                  <a:cubicBezTo>
                    <a:pt x="12791" y="466"/>
                    <a:pt x="13366" y="546"/>
                    <a:pt x="13716" y="625"/>
                  </a:cubicBezTo>
                  <a:cubicBezTo>
                    <a:pt x="14493" y="2215"/>
                    <a:pt x="15861" y="4692"/>
                    <a:pt x="16415" y="4803"/>
                  </a:cubicBezTo>
                  <a:cubicBezTo>
                    <a:pt x="16637" y="4821"/>
                    <a:pt x="17062" y="4830"/>
                    <a:pt x="17506" y="4830"/>
                  </a:cubicBezTo>
                  <a:cubicBezTo>
                    <a:pt x="17950" y="4830"/>
                    <a:pt x="18412" y="4821"/>
                    <a:pt x="18708" y="4803"/>
                  </a:cubicBezTo>
                  <a:lnTo>
                    <a:pt x="18708" y="4803"/>
                  </a:lnTo>
                  <a:cubicBezTo>
                    <a:pt x="18523" y="5579"/>
                    <a:pt x="18153" y="7280"/>
                    <a:pt x="18560" y="7834"/>
                  </a:cubicBezTo>
                  <a:cubicBezTo>
                    <a:pt x="18671" y="7982"/>
                    <a:pt x="18818" y="8093"/>
                    <a:pt x="19003" y="8093"/>
                  </a:cubicBezTo>
                  <a:cubicBezTo>
                    <a:pt x="19817" y="8093"/>
                    <a:pt x="20963" y="8685"/>
                    <a:pt x="20963" y="8685"/>
                  </a:cubicBezTo>
                  <a:cubicBezTo>
                    <a:pt x="20963" y="8722"/>
                    <a:pt x="21037" y="8722"/>
                    <a:pt x="21074" y="8722"/>
                  </a:cubicBezTo>
                  <a:cubicBezTo>
                    <a:pt x="21148" y="8722"/>
                    <a:pt x="21222" y="8685"/>
                    <a:pt x="21406" y="8537"/>
                  </a:cubicBezTo>
                  <a:cubicBezTo>
                    <a:pt x="21443" y="8389"/>
                    <a:pt x="21406" y="8278"/>
                    <a:pt x="21295" y="8204"/>
                  </a:cubicBezTo>
                  <a:cubicBezTo>
                    <a:pt x="21259" y="8167"/>
                    <a:pt x="20038" y="7576"/>
                    <a:pt x="19077" y="7576"/>
                  </a:cubicBezTo>
                  <a:cubicBezTo>
                    <a:pt x="19077" y="7576"/>
                    <a:pt x="19040" y="7576"/>
                    <a:pt x="19040" y="7539"/>
                  </a:cubicBezTo>
                  <a:cubicBezTo>
                    <a:pt x="18745" y="7206"/>
                    <a:pt x="19040" y="5616"/>
                    <a:pt x="19299" y="4618"/>
                  </a:cubicBezTo>
                  <a:cubicBezTo>
                    <a:pt x="19299" y="4581"/>
                    <a:pt x="19299" y="4470"/>
                    <a:pt x="19262" y="4433"/>
                  </a:cubicBezTo>
                  <a:cubicBezTo>
                    <a:pt x="19225" y="4396"/>
                    <a:pt x="19188" y="4322"/>
                    <a:pt x="19077" y="4322"/>
                  </a:cubicBezTo>
                  <a:cubicBezTo>
                    <a:pt x="18708" y="4322"/>
                    <a:pt x="17911" y="4371"/>
                    <a:pt x="17300" y="4371"/>
                  </a:cubicBezTo>
                  <a:cubicBezTo>
                    <a:pt x="16995" y="4371"/>
                    <a:pt x="16736" y="4359"/>
                    <a:pt x="16600" y="4322"/>
                  </a:cubicBezTo>
                  <a:cubicBezTo>
                    <a:pt x="16267" y="4211"/>
                    <a:pt x="15121" y="2104"/>
                    <a:pt x="14197" y="329"/>
                  </a:cubicBezTo>
                  <a:cubicBezTo>
                    <a:pt x="14197" y="218"/>
                    <a:pt x="14086" y="181"/>
                    <a:pt x="14049" y="181"/>
                  </a:cubicBezTo>
                  <a:cubicBezTo>
                    <a:pt x="13972" y="181"/>
                    <a:pt x="13130" y="0"/>
                    <a:pt x="1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50"/>
            <p:cNvSpPr/>
            <p:nvPr/>
          </p:nvSpPr>
          <p:spPr>
            <a:xfrm>
              <a:off x="5196400" y="1431525"/>
              <a:ext cx="812450" cy="917650"/>
            </a:xfrm>
            <a:custGeom>
              <a:avLst/>
              <a:gdLst/>
              <a:ahLst/>
              <a:cxnLst/>
              <a:rect l="l" t="t" r="r" b="b"/>
              <a:pathLst>
                <a:path w="32498" h="36706" extrusionOk="0">
                  <a:moveTo>
                    <a:pt x="269" y="0"/>
                  </a:moveTo>
                  <a:cubicBezTo>
                    <a:pt x="223" y="0"/>
                    <a:pt x="179" y="21"/>
                    <a:pt x="148" y="67"/>
                  </a:cubicBezTo>
                  <a:cubicBezTo>
                    <a:pt x="37" y="141"/>
                    <a:pt x="0" y="289"/>
                    <a:pt x="74" y="363"/>
                  </a:cubicBezTo>
                  <a:cubicBezTo>
                    <a:pt x="1146" y="1657"/>
                    <a:pt x="2625" y="2729"/>
                    <a:pt x="3919" y="3616"/>
                  </a:cubicBezTo>
                  <a:cubicBezTo>
                    <a:pt x="5065" y="4430"/>
                    <a:pt x="6248" y="5243"/>
                    <a:pt x="6692" y="6019"/>
                  </a:cubicBezTo>
                  <a:cubicBezTo>
                    <a:pt x="7608" y="7641"/>
                    <a:pt x="9734" y="9732"/>
                    <a:pt x="11211" y="9732"/>
                  </a:cubicBezTo>
                  <a:cubicBezTo>
                    <a:pt x="11284" y="9732"/>
                    <a:pt x="11355" y="9727"/>
                    <a:pt x="11424" y="9716"/>
                  </a:cubicBezTo>
                  <a:cubicBezTo>
                    <a:pt x="12200" y="9606"/>
                    <a:pt x="12718" y="9162"/>
                    <a:pt x="13310" y="8607"/>
                  </a:cubicBezTo>
                  <a:cubicBezTo>
                    <a:pt x="13753" y="8201"/>
                    <a:pt x="14271" y="7720"/>
                    <a:pt x="15047" y="7276"/>
                  </a:cubicBezTo>
                  <a:cubicBezTo>
                    <a:pt x="16415" y="6537"/>
                    <a:pt x="17228" y="5650"/>
                    <a:pt x="17561" y="5280"/>
                  </a:cubicBezTo>
                  <a:lnTo>
                    <a:pt x="19114" y="7018"/>
                  </a:lnTo>
                  <a:cubicBezTo>
                    <a:pt x="19161" y="7088"/>
                    <a:pt x="19223" y="7114"/>
                    <a:pt x="19290" y="7114"/>
                  </a:cubicBezTo>
                  <a:cubicBezTo>
                    <a:pt x="19329" y="7114"/>
                    <a:pt x="19369" y="7105"/>
                    <a:pt x="19410" y="7092"/>
                  </a:cubicBezTo>
                  <a:lnTo>
                    <a:pt x="20962" y="6241"/>
                  </a:lnTo>
                  <a:cubicBezTo>
                    <a:pt x="22589" y="7720"/>
                    <a:pt x="24955" y="10049"/>
                    <a:pt x="25140" y="10641"/>
                  </a:cubicBezTo>
                  <a:cubicBezTo>
                    <a:pt x="25510" y="11602"/>
                    <a:pt x="25695" y="13007"/>
                    <a:pt x="25473" y="13303"/>
                  </a:cubicBezTo>
                  <a:cubicBezTo>
                    <a:pt x="25399" y="13377"/>
                    <a:pt x="25399" y="13377"/>
                    <a:pt x="25362" y="13377"/>
                  </a:cubicBezTo>
                  <a:cubicBezTo>
                    <a:pt x="25103" y="13377"/>
                    <a:pt x="24770" y="13561"/>
                    <a:pt x="24438" y="13931"/>
                  </a:cubicBezTo>
                  <a:cubicBezTo>
                    <a:pt x="23994" y="14523"/>
                    <a:pt x="23513" y="15632"/>
                    <a:pt x="23661" y="16371"/>
                  </a:cubicBezTo>
                  <a:cubicBezTo>
                    <a:pt x="23809" y="16926"/>
                    <a:pt x="24549" y="17813"/>
                    <a:pt x="25214" y="18663"/>
                  </a:cubicBezTo>
                  <a:cubicBezTo>
                    <a:pt x="25695" y="19218"/>
                    <a:pt x="26138" y="19773"/>
                    <a:pt x="26249" y="20068"/>
                  </a:cubicBezTo>
                  <a:cubicBezTo>
                    <a:pt x="26397" y="20512"/>
                    <a:pt x="27247" y="21584"/>
                    <a:pt x="27987" y="22545"/>
                  </a:cubicBezTo>
                  <a:cubicBezTo>
                    <a:pt x="28431" y="23100"/>
                    <a:pt x="28911" y="23728"/>
                    <a:pt x="28985" y="23839"/>
                  </a:cubicBezTo>
                  <a:cubicBezTo>
                    <a:pt x="29022" y="23950"/>
                    <a:pt x="29022" y="24172"/>
                    <a:pt x="29059" y="24394"/>
                  </a:cubicBezTo>
                  <a:cubicBezTo>
                    <a:pt x="29207" y="25133"/>
                    <a:pt x="29355" y="26205"/>
                    <a:pt x="30020" y="26908"/>
                  </a:cubicBezTo>
                  <a:lnTo>
                    <a:pt x="30279" y="27130"/>
                  </a:lnTo>
                  <a:cubicBezTo>
                    <a:pt x="30945" y="27795"/>
                    <a:pt x="31055" y="27869"/>
                    <a:pt x="30020" y="29015"/>
                  </a:cubicBezTo>
                  <a:cubicBezTo>
                    <a:pt x="29651" y="29459"/>
                    <a:pt x="29540" y="29939"/>
                    <a:pt x="29725" y="30457"/>
                  </a:cubicBezTo>
                  <a:cubicBezTo>
                    <a:pt x="30020" y="31418"/>
                    <a:pt x="31314" y="32158"/>
                    <a:pt x="31869" y="32343"/>
                  </a:cubicBezTo>
                  <a:cubicBezTo>
                    <a:pt x="31684" y="32343"/>
                    <a:pt x="31277" y="32269"/>
                    <a:pt x="30686" y="31936"/>
                  </a:cubicBezTo>
                  <a:cubicBezTo>
                    <a:pt x="30280" y="31717"/>
                    <a:pt x="29933" y="31637"/>
                    <a:pt x="29648" y="31637"/>
                  </a:cubicBezTo>
                  <a:cubicBezTo>
                    <a:pt x="29259" y="31637"/>
                    <a:pt x="28987" y="31786"/>
                    <a:pt x="28837" y="31936"/>
                  </a:cubicBezTo>
                  <a:cubicBezTo>
                    <a:pt x="28652" y="32121"/>
                    <a:pt x="28504" y="32417"/>
                    <a:pt x="28468" y="32675"/>
                  </a:cubicBezTo>
                  <a:cubicBezTo>
                    <a:pt x="28172" y="32417"/>
                    <a:pt x="27802" y="32158"/>
                    <a:pt x="27432" y="32158"/>
                  </a:cubicBezTo>
                  <a:cubicBezTo>
                    <a:pt x="27137" y="32158"/>
                    <a:pt x="26804" y="32417"/>
                    <a:pt x="26582" y="32786"/>
                  </a:cubicBezTo>
                  <a:cubicBezTo>
                    <a:pt x="26064" y="33526"/>
                    <a:pt x="26212" y="34265"/>
                    <a:pt x="26286" y="34857"/>
                  </a:cubicBezTo>
                  <a:cubicBezTo>
                    <a:pt x="26397" y="35411"/>
                    <a:pt x="26471" y="35855"/>
                    <a:pt x="26212" y="36335"/>
                  </a:cubicBezTo>
                  <a:cubicBezTo>
                    <a:pt x="26138" y="36483"/>
                    <a:pt x="26212" y="36594"/>
                    <a:pt x="26286" y="36668"/>
                  </a:cubicBezTo>
                  <a:cubicBezTo>
                    <a:pt x="26286" y="36705"/>
                    <a:pt x="26323" y="36705"/>
                    <a:pt x="26397" y="36705"/>
                  </a:cubicBezTo>
                  <a:cubicBezTo>
                    <a:pt x="26434" y="36705"/>
                    <a:pt x="26508" y="36668"/>
                    <a:pt x="26582" y="36557"/>
                  </a:cubicBezTo>
                  <a:cubicBezTo>
                    <a:pt x="26878" y="35966"/>
                    <a:pt x="26804" y="35374"/>
                    <a:pt x="26693" y="34820"/>
                  </a:cubicBezTo>
                  <a:cubicBezTo>
                    <a:pt x="26619" y="34191"/>
                    <a:pt x="26508" y="33637"/>
                    <a:pt x="26878" y="33008"/>
                  </a:cubicBezTo>
                  <a:cubicBezTo>
                    <a:pt x="27026" y="32786"/>
                    <a:pt x="27211" y="32638"/>
                    <a:pt x="27395" y="32638"/>
                  </a:cubicBezTo>
                  <a:cubicBezTo>
                    <a:pt x="27802" y="32638"/>
                    <a:pt x="28357" y="33267"/>
                    <a:pt x="28504" y="33526"/>
                  </a:cubicBezTo>
                  <a:cubicBezTo>
                    <a:pt x="28575" y="33596"/>
                    <a:pt x="28645" y="33622"/>
                    <a:pt x="28715" y="33622"/>
                  </a:cubicBezTo>
                  <a:cubicBezTo>
                    <a:pt x="28756" y="33622"/>
                    <a:pt x="28797" y="33613"/>
                    <a:pt x="28837" y="33600"/>
                  </a:cubicBezTo>
                  <a:cubicBezTo>
                    <a:pt x="28911" y="33563"/>
                    <a:pt x="28985" y="33415"/>
                    <a:pt x="28911" y="33341"/>
                  </a:cubicBezTo>
                  <a:cubicBezTo>
                    <a:pt x="28763" y="33082"/>
                    <a:pt x="28837" y="32601"/>
                    <a:pt x="29096" y="32306"/>
                  </a:cubicBezTo>
                  <a:cubicBezTo>
                    <a:pt x="29224" y="32178"/>
                    <a:pt x="29385" y="32126"/>
                    <a:pt x="29558" y="32126"/>
                  </a:cubicBezTo>
                  <a:cubicBezTo>
                    <a:pt x="29834" y="32126"/>
                    <a:pt x="30140" y="32257"/>
                    <a:pt x="30390" y="32417"/>
                  </a:cubicBezTo>
                  <a:cubicBezTo>
                    <a:pt x="30963" y="32703"/>
                    <a:pt x="31459" y="32866"/>
                    <a:pt x="31828" y="32866"/>
                  </a:cubicBezTo>
                  <a:cubicBezTo>
                    <a:pt x="32030" y="32866"/>
                    <a:pt x="32195" y="32817"/>
                    <a:pt x="32312" y="32712"/>
                  </a:cubicBezTo>
                  <a:cubicBezTo>
                    <a:pt x="32423" y="32638"/>
                    <a:pt x="32497" y="32453"/>
                    <a:pt x="32423" y="32306"/>
                  </a:cubicBezTo>
                  <a:cubicBezTo>
                    <a:pt x="32386" y="32121"/>
                    <a:pt x="32239" y="31973"/>
                    <a:pt x="32017" y="31936"/>
                  </a:cubicBezTo>
                  <a:cubicBezTo>
                    <a:pt x="31684" y="31862"/>
                    <a:pt x="30353" y="31160"/>
                    <a:pt x="30094" y="30309"/>
                  </a:cubicBezTo>
                  <a:cubicBezTo>
                    <a:pt x="29946" y="30013"/>
                    <a:pt x="30020" y="29681"/>
                    <a:pt x="30316" y="29348"/>
                  </a:cubicBezTo>
                  <a:cubicBezTo>
                    <a:pt x="31573" y="27980"/>
                    <a:pt x="31388" y="27610"/>
                    <a:pt x="30538" y="26797"/>
                  </a:cubicBezTo>
                  <a:lnTo>
                    <a:pt x="30316" y="26575"/>
                  </a:lnTo>
                  <a:cubicBezTo>
                    <a:pt x="29725" y="25984"/>
                    <a:pt x="29577" y="25022"/>
                    <a:pt x="29466" y="24357"/>
                  </a:cubicBezTo>
                  <a:cubicBezTo>
                    <a:pt x="29429" y="24098"/>
                    <a:pt x="29392" y="23839"/>
                    <a:pt x="29355" y="23728"/>
                  </a:cubicBezTo>
                  <a:cubicBezTo>
                    <a:pt x="29244" y="23544"/>
                    <a:pt x="28911" y="23063"/>
                    <a:pt x="28320" y="22324"/>
                  </a:cubicBezTo>
                  <a:cubicBezTo>
                    <a:pt x="27691" y="21510"/>
                    <a:pt x="26767" y="20327"/>
                    <a:pt x="26619" y="19957"/>
                  </a:cubicBezTo>
                  <a:cubicBezTo>
                    <a:pt x="26471" y="19588"/>
                    <a:pt x="26027" y="19107"/>
                    <a:pt x="25510" y="18442"/>
                  </a:cubicBezTo>
                  <a:cubicBezTo>
                    <a:pt x="24918" y="17702"/>
                    <a:pt x="24179" y="16778"/>
                    <a:pt x="24068" y="16334"/>
                  </a:cubicBezTo>
                  <a:cubicBezTo>
                    <a:pt x="23920" y="15817"/>
                    <a:pt x="24290" y="14855"/>
                    <a:pt x="24770" y="14227"/>
                  </a:cubicBezTo>
                  <a:cubicBezTo>
                    <a:pt x="24992" y="13968"/>
                    <a:pt x="25177" y="13820"/>
                    <a:pt x="25362" y="13820"/>
                  </a:cubicBezTo>
                  <a:cubicBezTo>
                    <a:pt x="25547" y="13820"/>
                    <a:pt x="25732" y="13746"/>
                    <a:pt x="25843" y="13598"/>
                  </a:cubicBezTo>
                  <a:cubicBezTo>
                    <a:pt x="26397" y="12822"/>
                    <a:pt x="25584" y="10493"/>
                    <a:pt x="25584" y="10456"/>
                  </a:cubicBezTo>
                  <a:cubicBezTo>
                    <a:pt x="25288" y="9532"/>
                    <a:pt x="21628" y="6167"/>
                    <a:pt x="21221" y="5798"/>
                  </a:cubicBezTo>
                  <a:cubicBezTo>
                    <a:pt x="21151" y="5727"/>
                    <a:pt x="21095" y="5702"/>
                    <a:pt x="21036" y="5702"/>
                  </a:cubicBezTo>
                  <a:cubicBezTo>
                    <a:pt x="21002" y="5702"/>
                    <a:pt x="20966" y="5710"/>
                    <a:pt x="20926" y="5724"/>
                  </a:cubicBezTo>
                  <a:lnTo>
                    <a:pt x="19373" y="6574"/>
                  </a:lnTo>
                  <a:lnTo>
                    <a:pt x="17746" y="4762"/>
                  </a:lnTo>
                  <a:cubicBezTo>
                    <a:pt x="17709" y="4725"/>
                    <a:pt x="17635" y="4688"/>
                    <a:pt x="17561" y="4688"/>
                  </a:cubicBezTo>
                  <a:cubicBezTo>
                    <a:pt x="17450" y="4688"/>
                    <a:pt x="17413" y="4725"/>
                    <a:pt x="17376" y="4762"/>
                  </a:cubicBezTo>
                  <a:cubicBezTo>
                    <a:pt x="17376" y="4762"/>
                    <a:pt x="16600" y="5872"/>
                    <a:pt x="14825" y="6833"/>
                  </a:cubicBezTo>
                  <a:cubicBezTo>
                    <a:pt x="14012" y="7313"/>
                    <a:pt x="13457" y="7757"/>
                    <a:pt x="12977" y="8238"/>
                  </a:cubicBezTo>
                  <a:cubicBezTo>
                    <a:pt x="12385" y="8755"/>
                    <a:pt x="11979" y="9162"/>
                    <a:pt x="11313" y="9236"/>
                  </a:cubicBezTo>
                  <a:cubicBezTo>
                    <a:pt x="11262" y="9244"/>
                    <a:pt x="11208" y="9248"/>
                    <a:pt x="11153" y="9248"/>
                  </a:cubicBezTo>
                  <a:cubicBezTo>
                    <a:pt x="9977" y="9248"/>
                    <a:pt x="7979" y="7422"/>
                    <a:pt x="7061" y="5798"/>
                  </a:cubicBezTo>
                  <a:cubicBezTo>
                    <a:pt x="6544" y="4910"/>
                    <a:pt x="5435" y="4134"/>
                    <a:pt x="4141" y="3247"/>
                  </a:cubicBezTo>
                  <a:cubicBezTo>
                    <a:pt x="2921" y="2359"/>
                    <a:pt x="1442" y="1361"/>
                    <a:pt x="444" y="104"/>
                  </a:cubicBezTo>
                  <a:cubicBezTo>
                    <a:pt x="401" y="40"/>
                    <a:pt x="333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50"/>
            <p:cNvSpPr/>
            <p:nvPr/>
          </p:nvSpPr>
          <p:spPr>
            <a:xfrm>
              <a:off x="5474600" y="1597375"/>
              <a:ext cx="215375" cy="411650"/>
            </a:xfrm>
            <a:custGeom>
              <a:avLst/>
              <a:gdLst/>
              <a:ahLst/>
              <a:cxnLst/>
              <a:rect l="l" t="t" r="r" b="b"/>
              <a:pathLst>
                <a:path w="8615" h="16466" extrusionOk="0">
                  <a:moveTo>
                    <a:pt x="8225" y="1"/>
                  </a:moveTo>
                  <a:cubicBezTo>
                    <a:pt x="8136" y="1"/>
                    <a:pt x="8079" y="49"/>
                    <a:pt x="8023" y="162"/>
                  </a:cubicBezTo>
                  <a:cubicBezTo>
                    <a:pt x="8023" y="199"/>
                    <a:pt x="7653" y="1567"/>
                    <a:pt x="7949" y="2528"/>
                  </a:cubicBezTo>
                  <a:cubicBezTo>
                    <a:pt x="8097" y="3046"/>
                    <a:pt x="7801" y="3304"/>
                    <a:pt x="7210" y="3859"/>
                  </a:cubicBezTo>
                  <a:cubicBezTo>
                    <a:pt x="6914" y="4155"/>
                    <a:pt x="6618" y="4413"/>
                    <a:pt x="6322" y="4783"/>
                  </a:cubicBezTo>
                  <a:cubicBezTo>
                    <a:pt x="5435" y="5855"/>
                    <a:pt x="6100" y="6632"/>
                    <a:pt x="6655" y="7334"/>
                  </a:cubicBezTo>
                  <a:cubicBezTo>
                    <a:pt x="6803" y="7519"/>
                    <a:pt x="6877" y="7667"/>
                    <a:pt x="7025" y="7852"/>
                  </a:cubicBezTo>
                  <a:cubicBezTo>
                    <a:pt x="7320" y="8221"/>
                    <a:pt x="6988" y="8628"/>
                    <a:pt x="6322" y="9368"/>
                  </a:cubicBezTo>
                  <a:cubicBezTo>
                    <a:pt x="5879" y="9885"/>
                    <a:pt x="5324" y="10514"/>
                    <a:pt x="4954" y="11290"/>
                  </a:cubicBezTo>
                  <a:cubicBezTo>
                    <a:pt x="4696" y="11808"/>
                    <a:pt x="4548" y="12214"/>
                    <a:pt x="4400" y="12547"/>
                  </a:cubicBezTo>
                  <a:cubicBezTo>
                    <a:pt x="4252" y="12843"/>
                    <a:pt x="4141" y="13102"/>
                    <a:pt x="4067" y="13249"/>
                  </a:cubicBezTo>
                  <a:cubicBezTo>
                    <a:pt x="4067" y="13249"/>
                    <a:pt x="4030" y="13249"/>
                    <a:pt x="4030" y="13212"/>
                  </a:cubicBezTo>
                  <a:cubicBezTo>
                    <a:pt x="3839" y="12994"/>
                    <a:pt x="3668" y="12937"/>
                    <a:pt x="3532" y="12937"/>
                  </a:cubicBezTo>
                  <a:cubicBezTo>
                    <a:pt x="3484" y="12937"/>
                    <a:pt x="3440" y="12944"/>
                    <a:pt x="3402" y="12954"/>
                  </a:cubicBezTo>
                  <a:cubicBezTo>
                    <a:pt x="2958" y="13102"/>
                    <a:pt x="2810" y="13989"/>
                    <a:pt x="2773" y="14359"/>
                  </a:cubicBezTo>
                  <a:cubicBezTo>
                    <a:pt x="2699" y="15061"/>
                    <a:pt x="1701" y="15690"/>
                    <a:pt x="222" y="16022"/>
                  </a:cubicBezTo>
                  <a:cubicBezTo>
                    <a:pt x="111" y="16059"/>
                    <a:pt x="0" y="16170"/>
                    <a:pt x="37" y="16281"/>
                  </a:cubicBezTo>
                  <a:cubicBezTo>
                    <a:pt x="111" y="16392"/>
                    <a:pt x="185" y="16466"/>
                    <a:pt x="296" y="16466"/>
                  </a:cubicBezTo>
                  <a:lnTo>
                    <a:pt x="370" y="16466"/>
                  </a:lnTo>
                  <a:cubicBezTo>
                    <a:pt x="2071" y="16096"/>
                    <a:pt x="3180" y="15320"/>
                    <a:pt x="3291" y="14396"/>
                  </a:cubicBezTo>
                  <a:cubicBezTo>
                    <a:pt x="3328" y="13730"/>
                    <a:pt x="3512" y="13434"/>
                    <a:pt x="3586" y="13434"/>
                  </a:cubicBezTo>
                  <a:lnTo>
                    <a:pt x="3697" y="13508"/>
                  </a:lnTo>
                  <a:cubicBezTo>
                    <a:pt x="3730" y="13541"/>
                    <a:pt x="3876" y="13743"/>
                    <a:pt x="4060" y="13743"/>
                  </a:cubicBezTo>
                  <a:cubicBezTo>
                    <a:pt x="4087" y="13743"/>
                    <a:pt x="4113" y="13739"/>
                    <a:pt x="4141" y="13730"/>
                  </a:cubicBezTo>
                  <a:cubicBezTo>
                    <a:pt x="4437" y="13693"/>
                    <a:pt x="4585" y="13434"/>
                    <a:pt x="4843" y="12732"/>
                  </a:cubicBezTo>
                  <a:cubicBezTo>
                    <a:pt x="4991" y="12399"/>
                    <a:pt x="5176" y="11992"/>
                    <a:pt x="5398" y="11475"/>
                  </a:cubicBezTo>
                  <a:cubicBezTo>
                    <a:pt x="5731" y="10735"/>
                    <a:pt x="6248" y="10144"/>
                    <a:pt x="6692" y="9626"/>
                  </a:cubicBezTo>
                  <a:cubicBezTo>
                    <a:pt x="7357" y="8887"/>
                    <a:pt x="7912" y="8258"/>
                    <a:pt x="7431" y="7556"/>
                  </a:cubicBezTo>
                  <a:cubicBezTo>
                    <a:pt x="7320" y="7371"/>
                    <a:pt x="7173" y="7223"/>
                    <a:pt x="7025" y="7038"/>
                  </a:cubicBezTo>
                  <a:cubicBezTo>
                    <a:pt x="6433" y="6299"/>
                    <a:pt x="6100" y="5855"/>
                    <a:pt x="6692" y="5116"/>
                  </a:cubicBezTo>
                  <a:cubicBezTo>
                    <a:pt x="6988" y="4746"/>
                    <a:pt x="7247" y="4450"/>
                    <a:pt x="7542" y="4229"/>
                  </a:cubicBezTo>
                  <a:cubicBezTo>
                    <a:pt x="8097" y="3674"/>
                    <a:pt x="8614" y="3156"/>
                    <a:pt x="8356" y="2417"/>
                  </a:cubicBezTo>
                  <a:cubicBezTo>
                    <a:pt x="8134" y="1604"/>
                    <a:pt x="8467" y="310"/>
                    <a:pt x="8467" y="310"/>
                  </a:cubicBezTo>
                  <a:cubicBezTo>
                    <a:pt x="8504" y="162"/>
                    <a:pt x="8467" y="88"/>
                    <a:pt x="8319" y="14"/>
                  </a:cubicBezTo>
                  <a:cubicBezTo>
                    <a:pt x="8284" y="5"/>
                    <a:pt x="8253" y="1"/>
                    <a:pt x="8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50"/>
            <p:cNvSpPr/>
            <p:nvPr/>
          </p:nvSpPr>
          <p:spPr>
            <a:xfrm>
              <a:off x="5919175" y="1663525"/>
              <a:ext cx="217225" cy="370475"/>
            </a:xfrm>
            <a:custGeom>
              <a:avLst/>
              <a:gdLst/>
              <a:ahLst/>
              <a:cxnLst/>
              <a:rect l="l" t="t" r="r" b="b"/>
              <a:pathLst>
                <a:path w="8689" h="14819" extrusionOk="0">
                  <a:moveTo>
                    <a:pt x="8428" y="0"/>
                  </a:moveTo>
                  <a:cubicBezTo>
                    <a:pt x="8356" y="0"/>
                    <a:pt x="8271" y="61"/>
                    <a:pt x="8245" y="141"/>
                  </a:cubicBezTo>
                  <a:lnTo>
                    <a:pt x="7764" y="1361"/>
                  </a:lnTo>
                  <a:cubicBezTo>
                    <a:pt x="6618" y="4318"/>
                    <a:pt x="5842" y="6500"/>
                    <a:pt x="5435" y="7276"/>
                  </a:cubicBezTo>
                  <a:cubicBezTo>
                    <a:pt x="5287" y="7609"/>
                    <a:pt x="5176" y="7868"/>
                    <a:pt x="5139" y="8089"/>
                  </a:cubicBezTo>
                  <a:cubicBezTo>
                    <a:pt x="5065" y="8459"/>
                    <a:pt x="4991" y="8718"/>
                    <a:pt x="4437" y="8940"/>
                  </a:cubicBezTo>
                  <a:cubicBezTo>
                    <a:pt x="3808" y="9199"/>
                    <a:pt x="3808" y="9827"/>
                    <a:pt x="3771" y="10493"/>
                  </a:cubicBezTo>
                  <a:cubicBezTo>
                    <a:pt x="3771" y="11158"/>
                    <a:pt x="3697" y="11897"/>
                    <a:pt x="3143" y="12600"/>
                  </a:cubicBezTo>
                  <a:cubicBezTo>
                    <a:pt x="2551" y="13376"/>
                    <a:pt x="1997" y="13524"/>
                    <a:pt x="1442" y="13709"/>
                  </a:cubicBezTo>
                  <a:cubicBezTo>
                    <a:pt x="998" y="13820"/>
                    <a:pt x="518" y="13968"/>
                    <a:pt x="111" y="14448"/>
                  </a:cubicBezTo>
                  <a:cubicBezTo>
                    <a:pt x="0" y="14522"/>
                    <a:pt x="0" y="14670"/>
                    <a:pt x="111" y="14744"/>
                  </a:cubicBezTo>
                  <a:cubicBezTo>
                    <a:pt x="148" y="14818"/>
                    <a:pt x="222" y="14818"/>
                    <a:pt x="296" y="14818"/>
                  </a:cubicBezTo>
                  <a:cubicBezTo>
                    <a:pt x="333" y="14818"/>
                    <a:pt x="370" y="14818"/>
                    <a:pt x="370" y="14744"/>
                  </a:cubicBezTo>
                  <a:cubicBezTo>
                    <a:pt x="740" y="14374"/>
                    <a:pt x="1109" y="14301"/>
                    <a:pt x="1553" y="14153"/>
                  </a:cubicBezTo>
                  <a:cubicBezTo>
                    <a:pt x="2144" y="13968"/>
                    <a:pt x="2773" y="13783"/>
                    <a:pt x="3475" y="12896"/>
                  </a:cubicBezTo>
                  <a:cubicBezTo>
                    <a:pt x="4141" y="12119"/>
                    <a:pt x="4178" y="11232"/>
                    <a:pt x="4215" y="10529"/>
                  </a:cubicBezTo>
                  <a:cubicBezTo>
                    <a:pt x="4252" y="9864"/>
                    <a:pt x="4326" y="9494"/>
                    <a:pt x="4622" y="9346"/>
                  </a:cubicBezTo>
                  <a:cubicBezTo>
                    <a:pt x="5435" y="9014"/>
                    <a:pt x="5509" y="8644"/>
                    <a:pt x="5620" y="8200"/>
                  </a:cubicBezTo>
                  <a:cubicBezTo>
                    <a:pt x="5657" y="7979"/>
                    <a:pt x="5694" y="7720"/>
                    <a:pt x="5842" y="7461"/>
                  </a:cubicBezTo>
                  <a:cubicBezTo>
                    <a:pt x="6211" y="6611"/>
                    <a:pt x="7025" y="4466"/>
                    <a:pt x="8208" y="1509"/>
                  </a:cubicBezTo>
                  <a:lnTo>
                    <a:pt x="8651" y="289"/>
                  </a:lnTo>
                  <a:cubicBezTo>
                    <a:pt x="8688" y="215"/>
                    <a:pt x="8651" y="67"/>
                    <a:pt x="8503" y="30"/>
                  </a:cubicBezTo>
                  <a:cubicBezTo>
                    <a:pt x="8483" y="9"/>
                    <a:pt x="8456" y="0"/>
                    <a:pt x="8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72" name="Google Shape;24372;p50"/>
          <p:cNvGrpSpPr/>
          <p:nvPr/>
        </p:nvGrpSpPr>
        <p:grpSpPr>
          <a:xfrm>
            <a:off x="6825069" y="3552546"/>
            <a:ext cx="413040" cy="414243"/>
            <a:chOff x="1632530" y="1978115"/>
            <a:chExt cx="413040" cy="414243"/>
          </a:xfrm>
        </p:grpSpPr>
        <p:sp>
          <p:nvSpPr>
            <p:cNvPr id="24373" name="Google Shape;24373;p50"/>
            <p:cNvSpPr/>
            <p:nvPr/>
          </p:nvSpPr>
          <p:spPr>
            <a:xfrm>
              <a:off x="1632530" y="1978115"/>
              <a:ext cx="413040" cy="414243"/>
            </a:xfrm>
            <a:custGeom>
              <a:avLst/>
              <a:gdLst/>
              <a:ahLst/>
              <a:cxnLst/>
              <a:rect l="l" t="t" r="r" b="b"/>
              <a:pathLst>
                <a:path w="15102" h="15146" extrusionOk="0">
                  <a:moveTo>
                    <a:pt x="7976" y="2151"/>
                  </a:moveTo>
                  <a:cubicBezTo>
                    <a:pt x="10575" y="2375"/>
                    <a:pt x="12637" y="4436"/>
                    <a:pt x="12861" y="7035"/>
                  </a:cubicBezTo>
                  <a:lnTo>
                    <a:pt x="11875" y="7035"/>
                  </a:lnTo>
                  <a:cubicBezTo>
                    <a:pt x="11651" y="4929"/>
                    <a:pt x="9993" y="3316"/>
                    <a:pt x="7932" y="3092"/>
                  </a:cubicBezTo>
                  <a:lnTo>
                    <a:pt x="7976" y="2151"/>
                  </a:lnTo>
                  <a:close/>
                  <a:moveTo>
                    <a:pt x="7035" y="2151"/>
                  </a:moveTo>
                  <a:lnTo>
                    <a:pt x="7035" y="3137"/>
                  </a:lnTo>
                  <a:cubicBezTo>
                    <a:pt x="4974" y="3361"/>
                    <a:pt x="3361" y="4974"/>
                    <a:pt x="3137" y="7080"/>
                  </a:cubicBezTo>
                  <a:lnTo>
                    <a:pt x="2106" y="7080"/>
                  </a:lnTo>
                  <a:cubicBezTo>
                    <a:pt x="2331" y="4436"/>
                    <a:pt x="4392" y="2375"/>
                    <a:pt x="7035" y="2151"/>
                  </a:cubicBezTo>
                  <a:close/>
                  <a:moveTo>
                    <a:pt x="7976" y="4078"/>
                  </a:moveTo>
                  <a:cubicBezTo>
                    <a:pt x="9500" y="4302"/>
                    <a:pt x="10665" y="5512"/>
                    <a:pt x="10889" y="6991"/>
                  </a:cubicBezTo>
                  <a:lnTo>
                    <a:pt x="10441" y="6991"/>
                  </a:lnTo>
                  <a:cubicBezTo>
                    <a:pt x="10172" y="6991"/>
                    <a:pt x="9948" y="7215"/>
                    <a:pt x="9948" y="7528"/>
                  </a:cubicBezTo>
                  <a:cubicBezTo>
                    <a:pt x="9948" y="7797"/>
                    <a:pt x="10172" y="8021"/>
                    <a:pt x="10441" y="8021"/>
                  </a:cubicBezTo>
                  <a:lnTo>
                    <a:pt x="10889" y="8021"/>
                  </a:lnTo>
                  <a:cubicBezTo>
                    <a:pt x="10665" y="9545"/>
                    <a:pt x="9500" y="10710"/>
                    <a:pt x="7976" y="10934"/>
                  </a:cubicBezTo>
                  <a:lnTo>
                    <a:pt x="7976" y="10486"/>
                  </a:lnTo>
                  <a:cubicBezTo>
                    <a:pt x="7976" y="10217"/>
                    <a:pt x="7752" y="9993"/>
                    <a:pt x="7484" y="9993"/>
                  </a:cubicBezTo>
                  <a:cubicBezTo>
                    <a:pt x="7215" y="9993"/>
                    <a:pt x="6991" y="10217"/>
                    <a:pt x="6991" y="10486"/>
                  </a:cubicBezTo>
                  <a:lnTo>
                    <a:pt x="6991" y="10934"/>
                  </a:lnTo>
                  <a:cubicBezTo>
                    <a:pt x="5467" y="10710"/>
                    <a:pt x="4302" y="9545"/>
                    <a:pt x="4078" y="8021"/>
                  </a:cubicBezTo>
                  <a:lnTo>
                    <a:pt x="4526" y="8021"/>
                  </a:lnTo>
                  <a:cubicBezTo>
                    <a:pt x="4795" y="8021"/>
                    <a:pt x="5019" y="7797"/>
                    <a:pt x="5019" y="7528"/>
                  </a:cubicBezTo>
                  <a:cubicBezTo>
                    <a:pt x="5019" y="7215"/>
                    <a:pt x="4795" y="6991"/>
                    <a:pt x="4526" y="6991"/>
                  </a:cubicBezTo>
                  <a:lnTo>
                    <a:pt x="4078" y="6991"/>
                  </a:lnTo>
                  <a:cubicBezTo>
                    <a:pt x="4302" y="5512"/>
                    <a:pt x="5467" y="4302"/>
                    <a:pt x="6991" y="4078"/>
                  </a:cubicBezTo>
                  <a:lnTo>
                    <a:pt x="6991" y="4526"/>
                  </a:lnTo>
                  <a:cubicBezTo>
                    <a:pt x="6991" y="4840"/>
                    <a:pt x="7215" y="5064"/>
                    <a:pt x="7484" y="5064"/>
                  </a:cubicBezTo>
                  <a:cubicBezTo>
                    <a:pt x="7752" y="5064"/>
                    <a:pt x="7976" y="4840"/>
                    <a:pt x="7976" y="4526"/>
                  </a:cubicBezTo>
                  <a:lnTo>
                    <a:pt x="7976" y="4078"/>
                  </a:lnTo>
                  <a:close/>
                  <a:moveTo>
                    <a:pt x="3137" y="8066"/>
                  </a:moveTo>
                  <a:cubicBezTo>
                    <a:pt x="3361" y="10172"/>
                    <a:pt x="4974" y="11785"/>
                    <a:pt x="7035" y="12009"/>
                  </a:cubicBezTo>
                  <a:lnTo>
                    <a:pt x="7035" y="12950"/>
                  </a:lnTo>
                  <a:cubicBezTo>
                    <a:pt x="4481" y="12726"/>
                    <a:pt x="2375" y="10665"/>
                    <a:pt x="2151" y="8066"/>
                  </a:cubicBezTo>
                  <a:close/>
                  <a:moveTo>
                    <a:pt x="12906" y="8021"/>
                  </a:moveTo>
                  <a:cubicBezTo>
                    <a:pt x="12637" y="10620"/>
                    <a:pt x="10575" y="12681"/>
                    <a:pt x="7976" y="12950"/>
                  </a:cubicBezTo>
                  <a:lnTo>
                    <a:pt x="7976" y="11964"/>
                  </a:lnTo>
                  <a:cubicBezTo>
                    <a:pt x="10083" y="11740"/>
                    <a:pt x="11696" y="10082"/>
                    <a:pt x="11920" y="8021"/>
                  </a:cubicBezTo>
                  <a:close/>
                  <a:moveTo>
                    <a:pt x="7484" y="0"/>
                  </a:moveTo>
                  <a:cubicBezTo>
                    <a:pt x="7215" y="0"/>
                    <a:pt x="7035" y="224"/>
                    <a:pt x="7035" y="538"/>
                  </a:cubicBezTo>
                  <a:lnTo>
                    <a:pt x="7035" y="1210"/>
                  </a:lnTo>
                  <a:cubicBezTo>
                    <a:pt x="3899" y="1434"/>
                    <a:pt x="1390" y="3944"/>
                    <a:pt x="1165" y="7080"/>
                  </a:cubicBezTo>
                  <a:lnTo>
                    <a:pt x="493" y="7080"/>
                  </a:lnTo>
                  <a:cubicBezTo>
                    <a:pt x="224" y="7080"/>
                    <a:pt x="0" y="7304"/>
                    <a:pt x="0" y="7573"/>
                  </a:cubicBezTo>
                  <a:cubicBezTo>
                    <a:pt x="0" y="7842"/>
                    <a:pt x="224" y="8066"/>
                    <a:pt x="493" y="8066"/>
                  </a:cubicBezTo>
                  <a:lnTo>
                    <a:pt x="1165" y="8066"/>
                  </a:lnTo>
                  <a:cubicBezTo>
                    <a:pt x="1390" y="11203"/>
                    <a:pt x="3899" y="13757"/>
                    <a:pt x="7035" y="13981"/>
                  </a:cubicBezTo>
                  <a:lnTo>
                    <a:pt x="7035" y="14653"/>
                  </a:lnTo>
                  <a:cubicBezTo>
                    <a:pt x="7035" y="14922"/>
                    <a:pt x="7260" y="15146"/>
                    <a:pt x="7528" y="15146"/>
                  </a:cubicBezTo>
                  <a:cubicBezTo>
                    <a:pt x="7842" y="15146"/>
                    <a:pt x="8021" y="14922"/>
                    <a:pt x="8021" y="14653"/>
                  </a:cubicBezTo>
                  <a:lnTo>
                    <a:pt x="8021" y="13981"/>
                  </a:lnTo>
                  <a:cubicBezTo>
                    <a:pt x="11203" y="13757"/>
                    <a:pt x="13712" y="11203"/>
                    <a:pt x="13936" y="8066"/>
                  </a:cubicBezTo>
                  <a:lnTo>
                    <a:pt x="14608" y="8066"/>
                  </a:lnTo>
                  <a:cubicBezTo>
                    <a:pt x="14877" y="8066"/>
                    <a:pt x="15101" y="7842"/>
                    <a:pt x="15101" y="7573"/>
                  </a:cubicBezTo>
                  <a:cubicBezTo>
                    <a:pt x="15056" y="7304"/>
                    <a:pt x="14832" y="7080"/>
                    <a:pt x="14563" y="7080"/>
                  </a:cubicBezTo>
                  <a:lnTo>
                    <a:pt x="13891" y="7080"/>
                  </a:lnTo>
                  <a:cubicBezTo>
                    <a:pt x="13667" y="3944"/>
                    <a:pt x="11113" y="1434"/>
                    <a:pt x="7976" y="1210"/>
                  </a:cubicBezTo>
                  <a:lnTo>
                    <a:pt x="7976" y="538"/>
                  </a:lnTo>
                  <a:cubicBezTo>
                    <a:pt x="7976" y="224"/>
                    <a:pt x="7752" y="0"/>
                    <a:pt x="7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50"/>
            <p:cNvSpPr/>
            <p:nvPr/>
          </p:nvSpPr>
          <p:spPr>
            <a:xfrm>
              <a:off x="1796739" y="2143555"/>
              <a:ext cx="82159" cy="79698"/>
            </a:xfrm>
            <a:custGeom>
              <a:avLst/>
              <a:gdLst/>
              <a:ahLst/>
              <a:cxnLst/>
              <a:rect l="l" t="t" r="r" b="b"/>
              <a:pathLst>
                <a:path w="3004" h="2914" extrusionOk="0">
                  <a:moveTo>
                    <a:pt x="1480" y="1"/>
                  </a:moveTo>
                  <a:cubicBezTo>
                    <a:pt x="628" y="1"/>
                    <a:pt x="1" y="673"/>
                    <a:pt x="1" y="1479"/>
                  </a:cubicBezTo>
                  <a:cubicBezTo>
                    <a:pt x="1" y="2286"/>
                    <a:pt x="718" y="2913"/>
                    <a:pt x="1480" y="2913"/>
                  </a:cubicBezTo>
                  <a:cubicBezTo>
                    <a:pt x="2241" y="2913"/>
                    <a:pt x="2958" y="2241"/>
                    <a:pt x="2958" y="1479"/>
                  </a:cubicBezTo>
                  <a:cubicBezTo>
                    <a:pt x="3003" y="673"/>
                    <a:pt x="2331" y="1"/>
                    <a:pt x="1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4376" name="Google Shape;24376;p50"/>
          <p:cNvCxnSpPr/>
          <p:nvPr/>
        </p:nvCxnSpPr>
        <p:spPr>
          <a:xfrm>
            <a:off x="3525638" y="3256254"/>
            <a:ext cx="3504719" cy="490645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3255213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2" name="Google Shape;23562;p40"/>
          <p:cNvSpPr txBox="1">
            <a:spLocks noGrp="1"/>
          </p:cNvSpPr>
          <p:nvPr>
            <p:ph type="title"/>
          </p:nvPr>
        </p:nvSpPr>
        <p:spPr>
          <a:xfrm>
            <a:off x="2290724" y="1835832"/>
            <a:ext cx="6227700" cy="189883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pt-BR" sz="1600" dirty="0"/>
              <a:t>As autoridades namibianas instituíram regime especial para os hortícolas. Regulamentos locais impõe aos importadores a aquisição de parte daqueles alimentos no mercado doméstico, sem o que a possibilidade de buscar o fornecimento externo se inviabiliza. Produtores locais respondem somente por 35% da demanda interna por hortícolas, conforme dados da associação classista "</a:t>
            </a:r>
            <a:r>
              <a:rPr lang="pt-BR" sz="1600" dirty="0" err="1"/>
              <a:t>Namibian</a:t>
            </a:r>
            <a:r>
              <a:rPr lang="pt-BR" sz="1600" dirty="0"/>
              <a:t> </a:t>
            </a:r>
            <a:r>
              <a:rPr lang="pt-BR" sz="1600" dirty="0" err="1"/>
              <a:t>Agricultural</a:t>
            </a:r>
            <a:r>
              <a:rPr lang="pt-BR" sz="1600" dirty="0"/>
              <a:t> Trade </a:t>
            </a:r>
            <a:r>
              <a:rPr lang="pt-BR" sz="1600" dirty="0" err="1"/>
              <a:t>Forum</a:t>
            </a:r>
            <a:r>
              <a:rPr lang="pt-BR" sz="1600" dirty="0"/>
              <a:t>" (ATF).</a:t>
            </a:r>
            <a:br>
              <a:rPr lang="pt-BR" sz="1600" dirty="0"/>
            </a:br>
            <a:endParaRPr sz="1600" dirty="0"/>
          </a:p>
        </p:txBody>
      </p:sp>
      <p:sp>
        <p:nvSpPr>
          <p:cNvPr id="23563" name="Google Shape;23563;p40"/>
          <p:cNvSpPr txBox="1">
            <a:spLocks noGrp="1"/>
          </p:cNvSpPr>
          <p:nvPr>
            <p:ph type="subTitle" idx="1"/>
          </p:nvPr>
        </p:nvSpPr>
        <p:spPr>
          <a:xfrm>
            <a:off x="673707" y="772631"/>
            <a:ext cx="2232342" cy="5830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" dirty="0" smtClean="0"/>
              <a:t>Horticultura</a:t>
            </a:r>
            <a:endParaRPr dirty="0"/>
          </a:p>
        </p:txBody>
      </p:sp>
      <p:sp>
        <p:nvSpPr>
          <p:cNvPr id="23635" name="Google Shape;23635;p40"/>
          <p:cNvSpPr/>
          <p:nvPr/>
        </p:nvSpPr>
        <p:spPr>
          <a:xfrm flipH="1">
            <a:off x="6546155" y="593739"/>
            <a:ext cx="763175" cy="4126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6" name="Google Shape;23636;p40"/>
          <p:cNvSpPr/>
          <p:nvPr/>
        </p:nvSpPr>
        <p:spPr>
          <a:xfrm>
            <a:off x="7309330" y="891243"/>
            <a:ext cx="1119580" cy="5945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37" name="Google Shape;23637;p40"/>
          <p:cNvGrpSpPr/>
          <p:nvPr/>
        </p:nvGrpSpPr>
        <p:grpSpPr>
          <a:xfrm flipH="1">
            <a:off x="507731" y="3484673"/>
            <a:ext cx="1671632" cy="1177399"/>
            <a:chOff x="2804375" y="3957375"/>
            <a:chExt cx="1831925" cy="1290300"/>
          </a:xfrm>
        </p:grpSpPr>
        <p:sp>
          <p:nvSpPr>
            <p:cNvPr id="23638" name="Google Shape;23638;p40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40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40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40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40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40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40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40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40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40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40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40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40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40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40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40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40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40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40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40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40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40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40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40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40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40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40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40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40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40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40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40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40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40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40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40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40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40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40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40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40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40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40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40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40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40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40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40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40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40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40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40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40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40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40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40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40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40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40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40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40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40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00" name="Google Shape;23700;p40"/>
          <p:cNvGrpSpPr/>
          <p:nvPr/>
        </p:nvGrpSpPr>
        <p:grpSpPr>
          <a:xfrm rot="474600">
            <a:off x="1971305" y="3928259"/>
            <a:ext cx="1119516" cy="788777"/>
            <a:chOff x="2804375" y="3957375"/>
            <a:chExt cx="1831925" cy="1290300"/>
          </a:xfrm>
        </p:grpSpPr>
        <p:sp>
          <p:nvSpPr>
            <p:cNvPr id="23701" name="Google Shape;23701;p40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40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40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40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40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40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40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40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40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40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40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40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40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40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40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40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40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40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40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40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40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40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40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40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40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40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40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40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40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40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40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40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40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40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40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40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40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40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40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40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40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40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40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40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40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40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40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40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40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40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40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40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40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40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40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40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40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40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40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40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40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40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73640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8" name="Google Shape;24478;p54"/>
          <p:cNvSpPr/>
          <p:nvPr/>
        </p:nvSpPr>
        <p:spPr>
          <a:xfrm rot="652375">
            <a:off x="1432001" y="1955744"/>
            <a:ext cx="1561974" cy="2281040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9" name="Google Shape;24479;p54"/>
          <p:cNvSpPr txBox="1">
            <a:spLocks noGrp="1"/>
          </p:cNvSpPr>
          <p:nvPr>
            <p:ph type="subTitle" idx="1"/>
          </p:nvPr>
        </p:nvSpPr>
        <p:spPr>
          <a:xfrm>
            <a:off x="3289000" y="1433500"/>
            <a:ext cx="5139900" cy="17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rPr>
              <a:t>Ficou alguma dúvida</a:t>
            </a:r>
            <a:r>
              <a:rPr lang="en" sz="1800" b="1" dirty="0" smtClean="0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rPr>
              <a:t>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rPr>
              <a:t>Precisa de mais informações?</a:t>
            </a:r>
            <a:endParaRPr sz="1800" b="1" dirty="0">
              <a:solidFill>
                <a:schemeClr val="dk2"/>
              </a:solidFill>
              <a:latin typeface="Adamina"/>
              <a:ea typeface="Adamina"/>
              <a:cs typeface="Adamina"/>
              <a:sym typeface="Adamina"/>
            </a:endParaRPr>
          </a:p>
          <a:p>
            <a:pPr marL="0" lvl="0" indent="0" algn="ctr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pt-BR" dirty="0"/>
              <a:t>s</a:t>
            </a:r>
            <a:r>
              <a:rPr lang="en" dirty="0" smtClean="0"/>
              <a:t>ecom.windhoek@itamaraty.gov.br </a:t>
            </a:r>
            <a:endParaRPr dirty="0"/>
          </a:p>
        </p:txBody>
      </p:sp>
      <p:sp>
        <p:nvSpPr>
          <p:cNvPr id="24480" name="Google Shape;24480;p54"/>
          <p:cNvSpPr txBox="1">
            <a:spLocks noGrp="1"/>
          </p:cNvSpPr>
          <p:nvPr>
            <p:ph type="ctrTitle"/>
          </p:nvPr>
        </p:nvSpPr>
        <p:spPr>
          <a:xfrm>
            <a:off x="3669238" y="593625"/>
            <a:ext cx="43794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Agradecemos</a:t>
            </a:r>
            <a:endParaRPr dirty="0"/>
          </a:p>
        </p:txBody>
      </p:sp>
      <p:sp>
        <p:nvSpPr>
          <p:cNvPr id="24481" name="Google Shape;24481;p54"/>
          <p:cNvSpPr txBox="1"/>
          <p:nvPr/>
        </p:nvSpPr>
        <p:spPr>
          <a:xfrm>
            <a:off x="3669238" y="3955175"/>
            <a:ext cx="4379400" cy="4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501" name="Google Shape;24501;p54"/>
          <p:cNvSpPr/>
          <p:nvPr/>
        </p:nvSpPr>
        <p:spPr>
          <a:xfrm>
            <a:off x="435201" y="999927"/>
            <a:ext cx="1147833" cy="620643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02" name="Google Shape;24502;p54"/>
          <p:cNvSpPr/>
          <p:nvPr/>
        </p:nvSpPr>
        <p:spPr>
          <a:xfrm flipH="1">
            <a:off x="1285361" y="1375724"/>
            <a:ext cx="812172" cy="439155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03" name="Google Shape;24503;p54"/>
          <p:cNvGrpSpPr/>
          <p:nvPr/>
        </p:nvGrpSpPr>
        <p:grpSpPr>
          <a:xfrm>
            <a:off x="304388" y="2762023"/>
            <a:ext cx="2367197" cy="1990087"/>
            <a:chOff x="304388" y="2762023"/>
            <a:chExt cx="2367197" cy="1990087"/>
          </a:xfrm>
        </p:grpSpPr>
        <p:sp>
          <p:nvSpPr>
            <p:cNvPr id="24504" name="Google Shape;24504;p54"/>
            <p:cNvSpPr/>
            <p:nvPr/>
          </p:nvSpPr>
          <p:spPr>
            <a:xfrm>
              <a:off x="304388" y="4389875"/>
              <a:ext cx="2367197" cy="362235"/>
            </a:xfrm>
            <a:custGeom>
              <a:avLst/>
              <a:gdLst/>
              <a:ahLst/>
              <a:cxnLst/>
              <a:rect l="l" t="t" r="r" b="b"/>
              <a:pathLst>
                <a:path w="46214" h="17192" extrusionOk="0">
                  <a:moveTo>
                    <a:pt x="23107" y="0"/>
                  </a:moveTo>
                  <a:cubicBezTo>
                    <a:pt x="10352" y="0"/>
                    <a:pt x="1" y="3845"/>
                    <a:pt x="1" y="8614"/>
                  </a:cubicBezTo>
                  <a:cubicBezTo>
                    <a:pt x="1" y="13347"/>
                    <a:pt x="10352" y="17192"/>
                    <a:pt x="23107" y="17192"/>
                  </a:cubicBezTo>
                  <a:cubicBezTo>
                    <a:pt x="35862" y="17192"/>
                    <a:pt x="46214" y="13347"/>
                    <a:pt x="46214" y="8614"/>
                  </a:cubicBezTo>
                  <a:cubicBezTo>
                    <a:pt x="46214" y="3845"/>
                    <a:pt x="35862" y="0"/>
                    <a:pt x="23107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5" name="Google Shape;24505;p54"/>
            <p:cNvGrpSpPr/>
            <p:nvPr/>
          </p:nvGrpSpPr>
          <p:grpSpPr>
            <a:xfrm>
              <a:off x="435201" y="2762023"/>
              <a:ext cx="2105571" cy="1913904"/>
              <a:chOff x="1825575" y="1536700"/>
              <a:chExt cx="1370725" cy="1245950"/>
            </a:xfrm>
          </p:grpSpPr>
          <p:sp>
            <p:nvSpPr>
              <p:cNvPr id="24506" name="Google Shape;24506;p54"/>
              <p:cNvSpPr/>
              <p:nvPr/>
            </p:nvSpPr>
            <p:spPr>
              <a:xfrm>
                <a:off x="2106550" y="1537625"/>
                <a:ext cx="726500" cy="300425"/>
              </a:xfrm>
              <a:custGeom>
                <a:avLst/>
                <a:gdLst/>
                <a:ahLst/>
                <a:cxnLst/>
                <a:rect l="l" t="t" r="r" b="b"/>
                <a:pathLst>
                  <a:path w="29060" h="12017" extrusionOk="0">
                    <a:moveTo>
                      <a:pt x="15751" y="1"/>
                    </a:moveTo>
                    <a:cubicBezTo>
                      <a:pt x="15751" y="1"/>
                      <a:pt x="15344" y="1775"/>
                      <a:pt x="13902" y="2737"/>
                    </a:cubicBezTo>
                    <a:cubicBezTo>
                      <a:pt x="12719" y="3587"/>
                      <a:pt x="5953" y="7136"/>
                      <a:pt x="1" y="12016"/>
                    </a:cubicBezTo>
                    <a:cubicBezTo>
                      <a:pt x="2721" y="11236"/>
                      <a:pt x="6403" y="10901"/>
                      <a:pt x="9826" y="10901"/>
                    </a:cubicBezTo>
                    <a:cubicBezTo>
                      <a:pt x="12405" y="10901"/>
                      <a:pt x="14838" y="11091"/>
                      <a:pt x="16601" y="11425"/>
                    </a:cubicBezTo>
                    <a:cubicBezTo>
                      <a:pt x="17892" y="11669"/>
                      <a:pt x="19329" y="11778"/>
                      <a:pt x="20779" y="11778"/>
                    </a:cubicBezTo>
                    <a:cubicBezTo>
                      <a:pt x="23938" y="11778"/>
                      <a:pt x="27159" y="11261"/>
                      <a:pt x="29060" y="10501"/>
                    </a:cubicBezTo>
                    <a:cubicBezTo>
                      <a:pt x="27322" y="9022"/>
                      <a:pt x="25511" y="7728"/>
                      <a:pt x="23958" y="6766"/>
                    </a:cubicBezTo>
                    <a:cubicBezTo>
                      <a:pt x="17673" y="2958"/>
                      <a:pt x="16601" y="2589"/>
                      <a:pt x="16194" y="1295"/>
                    </a:cubicBezTo>
                    <a:lnTo>
                      <a:pt x="15751" y="1"/>
                    </a:lnTo>
                    <a:close/>
                  </a:path>
                </a:pathLst>
              </a:custGeom>
              <a:solidFill>
                <a:srgbClr val="A5AD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7" name="Google Shape;24507;p54"/>
              <p:cNvSpPr/>
              <p:nvPr/>
            </p:nvSpPr>
            <p:spPr>
              <a:xfrm>
                <a:off x="2245200" y="1605100"/>
                <a:ext cx="223700" cy="208925"/>
              </a:xfrm>
              <a:custGeom>
                <a:avLst/>
                <a:gdLst/>
                <a:ahLst/>
                <a:cxnLst/>
                <a:rect l="l" t="t" r="r" b="b"/>
                <a:pathLst>
                  <a:path w="8948" h="8357" extrusionOk="0">
                    <a:moveTo>
                      <a:pt x="8615" y="1"/>
                    </a:moveTo>
                    <a:cubicBezTo>
                      <a:pt x="5140" y="2182"/>
                      <a:pt x="2515" y="5214"/>
                      <a:pt x="1" y="8356"/>
                    </a:cubicBezTo>
                    <a:cubicBezTo>
                      <a:pt x="1775" y="8208"/>
                      <a:pt x="3587" y="8171"/>
                      <a:pt x="5324" y="8171"/>
                    </a:cubicBezTo>
                    <a:cubicBezTo>
                      <a:pt x="6286" y="5398"/>
                      <a:pt x="7321" y="2663"/>
                      <a:pt x="8947" y="186"/>
                    </a:cubicBezTo>
                    <a:cubicBezTo>
                      <a:pt x="8800" y="149"/>
                      <a:pt x="8689" y="75"/>
                      <a:pt x="8615" y="1"/>
                    </a:cubicBezTo>
                    <a:close/>
                  </a:path>
                </a:pathLst>
              </a:custGeom>
              <a:solidFill>
                <a:srgbClr val="B8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8" name="Google Shape;24508;p54"/>
              <p:cNvSpPr/>
              <p:nvPr/>
            </p:nvSpPr>
            <p:spPr>
              <a:xfrm>
                <a:off x="2377375" y="1610650"/>
                <a:ext cx="11462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4585" h="8172" extrusionOk="0">
                    <a:moveTo>
                      <a:pt x="3587" y="1"/>
                    </a:moveTo>
                    <a:cubicBezTo>
                      <a:pt x="2034" y="2515"/>
                      <a:pt x="962" y="5213"/>
                      <a:pt x="0" y="7986"/>
                    </a:cubicBezTo>
                    <a:cubicBezTo>
                      <a:pt x="1146" y="8023"/>
                      <a:pt x="2256" y="8097"/>
                      <a:pt x="3291" y="8171"/>
                    </a:cubicBezTo>
                    <a:cubicBezTo>
                      <a:pt x="3550" y="5694"/>
                      <a:pt x="3845" y="3143"/>
                      <a:pt x="4585" y="666"/>
                    </a:cubicBezTo>
                    <a:cubicBezTo>
                      <a:pt x="4215" y="407"/>
                      <a:pt x="3882" y="222"/>
                      <a:pt x="3587" y="1"/>
                    </a:cubicBezTo>
                    <a:close/>
                  </a:path>
                </a:pathLst>
              </a:custGeom>
              <a:solidFill>
                <a:srgbClr val="A5AD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9" name="Google Shape;24509;p54"/>
              <p:cNvSpPr/>
              <p:nvPr/>
            </p:nvSpPr>
            <p:spPr>
              <a:xfrm>
                <a:off x="2459625" y="1625450"/>
                <a:ext cx="61950" cy="1941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7764" extrusionOk="0">
                    <a:moveTo>
                      <a:pt x="1295" y="0"/>
                    </a:moveTo>
                    <a:cubicBezTo>
                      <a:pt x="592" y="2514"/>
                      <a:pt x="260" y="5065"/>
                      <a:pt x="1" y="7542"/>
                    </a:cubicBezTo>
                    <a:cubicBezTo>
                      <a:pt x="666" y="7579"/>
                      <a:pt x="1369" y="7690"/>
                      <a:pt x="1960" y="7764"/>
                    </a:cubicBezTo>
                    <a:cubicBezTo>
                      <a:pt x="2108" y="5361"/>
                      <a:pt x="2219" y="2958"/>
                      <a:pt x="2478" y="555"/>
                    </a:cubicBezTo>
                    <a:cubicBezTo>
                      <a:pt x="2071" y="444"/>
                      <a:pt x="1664" y="259"/>
                      <a:pt x="1295" y="0"/>
                    </a:cubicBezTo>
                    <a:close/>
                  </a:path>
                </a:pathLst>
              </a:custGeom>
              <a:solidFill>
                <a:srgbClr val="B8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0" name="Google Shape;24510;p54"/>
              <p:cNvSpPr/>
              <p:nvPr/>
            </p:nvSpPr>
            <p:spPr>
              <a:xfrm>
                <a:off x="2571475" y="1655025"/>
                <a:ext cx="261575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10463" h="6951" extrusionOk="0">
                    <a:moveTo>
                      <a:pt x="0" y="0"/>
                    </a:moveTo>
                    <a:cubicBezTo>
                      <a:pt x="1553" y="2329"/>
                      <a:pt x="3328" y="4658"/>
                      <a:pt x="5065" y="6951"/>
                    </a:cubicBezTo>
                    <a:cubicBezTo>
                      <a:pt x="7247" y="6729"/>
                      <a:pt x="9206" y="6322"/>
                      <a:pt x="10463" y="5805"/>
                    </a:cubicBezTo>
                    <a:cubicBezTo>
                      <a:pt x="8725" y="4326"/>
                      <a:pt x="6914" y="3032"/>
                      <a:pt x="5361" y="2070"/>
                    </a:cubicBezTo>
                    <a:cubicBezTo>
                      <a:pt x="4252" y="1368"/>
                      <a:pt x="3291" y="813"/>
                      <a:pt x="2440" y="370"/>
                    </a:cubicBezTo>
                    <a:cubicBezTo>
                      <a:pt x="1627" y="259"/>
                      <a:pt x="777" y="148"/>
                      <a:pt x="0" y="0"/>
                    </a:cubicBezTo>
                    <a:close/>
                  </a:path>
                </a:pathLst>
              </a:custGeom>
              <a:solidFill>
                <a:srgbClr val="B8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1" name="Google Shape;24511;p54"/>
              <p:cNvSpPr/>
              <p:nvPr/>
            </p:nvSpPr>
            <p:spPr>
              <a:xfrm>
                <a:off x="2508625" y="1639300"/>
                <a:ext cx="191350" cy="191950"/>
              </a:xfrm>
              <a:custGeom>
                <a:avLst/>
                <a:gdLst/>
                <a:ahLst/>
                <a:cxnLst/>
                <a:rect l="l" t="t" r="r" b="b"/>
                <a:pathLst>
                  <a:path w="7654" h="7678" extrusionOk="0">
                    <a:moveTo>
                      <a:pt x="518" y="1"/>
                    </a:moveTo>
                    <a:cubicBezTo>
                      <a:pt x="259" y="2404"/>
                      <a:pt x="148" y="4807"/>
                      <a:pt x="0" y="7210"/>
                    </a:cubicBezTo>
                    <a:cubicBezTo>
                      <a:pt x="185" y="7284"/>
                      <a:pt x="370" y="7284"/>
                      <a:pt x="555" y="7321"/>
                    </a:cubicBezTo>
                    <a:cubicBezTo>
                      <a:pt x="1874" y="7567"/>
                      <a:pt x="3329" y="7678"/>
                      <a:pt x="4796" y="7678"/>
                    </a:cubicBezTo>
                    <a:cubicBezTo>
                      <a:pt x="5755" y="7678"/>
                      <a:pt x="6718" y="7630"/>
                      <a:pt x="7653" y="7543"/>
                    </a:cubicBezTo>
                    <a:cubicBezTo>
                      <a:pt x="5842" y="5287"/>
                      <a:pt x="4141" y="3032"/>
                      <a:pt x="2551" y="629"/>
                    </a:cubicBezTo>
                    <a:cubicBezTo>
                      <a:pt x="1849" y="481"/>
                      <a:pt x="1183" y="296"/>
                      <a:pt x="518" y="1"/>
                    </a:cubicBezTo>
                    <a:close/>
                  </a:path>
                </a:pathLst>
              </a:custGeom>
              <a:solidFill>
                <a:srgbClr val="A5AD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2" name="Google Shape;24512;p54"/>
              <p:cNvSpPr/>
              <p:nvPr/>
            </p:nvSpPr>
            <p:spPr>
              <a:xfrm>
                <a:off x="2108400" y="1604175"/>
                <a:ext cx="352175" cy="233875"/>
              </a:xfrm>
              <a:custGeom>
                <a:avLst/>
                <a:gdLst/>
                <a:ahLst/>
                <a:cxnLst/>
                <a:rect l="l" t="t" r="r" b="b"/>
                <a:pathLst>
                  <a:path w="14087" h="9355" extrusionOk="0">
                    <a:moveTo>
                      <a:pt x="14050" y="1"/>
                    </a:moveTo>
                    <a:cubicBezTo>
                      <a:pt x="13976" y="38"/>
                      <a:pt x="13939" y="75"/>
                      <a:pt x="13902" y="75"/>
                    </a:cubicBezTo>
                    <a:cubicBezTo>
                      <a:pt x="12682" y="925"/>
                      <a:pt x="5916" y="4474"/>
                      <a:pt x="1" y="9354"/>
                    </a:cubicBezTo>
                    <a:cubicBezTo>
                      <a:pt x="1554" y="8911"/>
                      <a:pt x="3513" y="8578"/>
                      <a:pt x="5473" y="8430"/>
                    </a:cubicBezTo>
                    <a:cubicBezTo>
                      <a:pt x="7987" y="5251"/>
                      <a:pt x="10612" y="2256"/>
                      <a:pt x="14087" y="75"/>
                    </a:cubicBezTo>
                    <a:cubicBezTo>
                      <a:pt x="14050" y="38"/>
                      <a:pt x="14050" y="1"/>
                      <a:pt x="14050" y="1"/>
                    </a:cubicBezTo>
                    <a:close/>
                  </a:path>
                </a:pathLst>
              </a:custGeom>
              <a:solidFill>
                <a:srgbClr val="A5AD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3" name="Google Shape;24513;p54"/>
              <p:cNvSpPr/>
              <p:nvPr/>
            </p:nvSpPr>
            <p:spPr>
              <a:xfrm>
                <a:off x="2459625" y="1587550"/>
                <a:ext cx="173800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069" extrusionOk="0">
                    <a:moveTo>
                      <a:pt x="666" y="0"/>
                    </a:moveTo>
                    <a:cubicBezTo>
                      <a:pt x="481" y="222"/>
                      <a:pt x="260" y="407"/>
                      <a:pt x="1" y="592"/>
                    </a:cubicBezTo>
                    <a:cubicBezTo>
                      <a:pt x="1701" y="2218"/>
                      <a:pt x="4326" y="2810"/>
                      <a:pt x="6951" y="3069"/>
                    </a:cubicBezTo>
                    <a:cubicBezTo>
                      <a:pt x="5066" y="1960"/>
                      <a:pt x="3920" y="1257"/>
                      <a:pt x="3217" y="703"/>
                    </a:cubicBezTo>
                    <a:cubicBezTo>
                      <a:pt x="3151" y="706"/>
                      <a:pt x="3085" y="707"/>
                      <a:pt x="3018" y="707"/>
                    </a:cubicBezTo>
                    <a:cubicBezTo>
                      <a:pt x="2260" y="707"/>
                      <a:pt x="1448" y="510"/>
                      <a:pt x="666" y="0"/>
                    </a:cubicBezTo>
                    <a:close/>
                  </a:path>
                </a:pathLst>
              </a:custGeom>
              <a:solidFill>
                <a:srgbClr val="7A8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4" name="Google Shape;24514;p54"/>
              <p:cNvSpPr/>
              <p:nvPr/>
            </p:nvSpPr>
            <p:spPr>
              <a:xfrm>
                <a:off x="1916175" y="1800125"/>
                <a:ext cx="1183075" cy="263575"/>
              </a:xfrm>
              <a:custGeom>
                <a:avLst/>
                <a:gdLst/>
                <a:ahLst/>
                <a:cxnLst/>
                <a:rect l="l" t="t" r="r" b="b"/>
                <a:pathLst>
                  <a:path w="47323" h="10543" extrusionOk="0">
                    <a:moveTo>
                      <a:pt x="36749" y="1"/>
                    </a:moveTo>
                    <a:cubicBezTo>
                      <a:pt x="34848" y="761"/>
                      <a:pt x="31610" y="1278"/>
                      <a:pt x="28439" y="1278"/>
                    </a:cubicBezTo>
                    <a:cubicBezTo>
                      <a:pt x="26984" y="1278"/>
                      <a:pt x="25544" y="1169"/>
                      <a:pt x="24253" y="925"/>
                    </a:cubicBezTo>
                    <a:cubicBezTo>
                      <a:pt x="22490" y="591"/>
                      <a:pt x="20057" y="401"/>
                      <a:pt x="17478" y="401"/>
                    </a:cubicBezTo>
                    <a:cubicBezTo>
                      <a:pt x="14055" y="401"/>
                      <a:pt x="10373" y="736"/>
                      <a:pt x="7653" y="1516"/>
                    </a:cubicBezTo>
                    <a:cubicBezTo>
                      <a:pt x="6507" y="2404"/>
                      <a:pt x="5435" y="3365"/>
                      <a:pt x="4436" y="4400"/>
                    </a:cubicBezTo>
                    <a:cubicBezTo>
                      <a:pt x="2588" y="6249"/>
                      <a:pt x="1109" y="7764"/>
                      <a:pt x="0" y="9058"/>
                    </a:cubicBezTo>
                    <a:cubicBezTo>
                      <a:pt x="116" y="9058"/>
                      <a:pt x="2606" y="9560"/>
                      <a:pt x="5407" y="9560"/>
                    </a:cubicBezTo>
                    <a:cubicBezTo>
                      <a:pt x="6171" y="9560"/>
                      <a:pt x="6958" y="9523"/>
                      <a:pt x="7727" y="9428"/>
                    </a:cubicBezTo>
                    <a:cubicBezTo>
                      <a:pt x="10551" y="9020"/>
                      <a:pt x="14498" y="8086"/>
                      <a:pt x="19712" y="8086"/>
                    </a:cubicBezTo>
                    <a:cubicBezTo>
                      <a:pt x="21120" y="8086"/>
                      <a:pt x="22620" y="8154"/>
                      <a:pt x="24216" y="8319"/>
                    </a:cubicBezTo>
                    <a:cubicBezTo>
                      <a:pt x="25695" y="8467"/>
                      <a:pt x="26915" y="8578"/>
                      <a:pt x="27876" y="8726"/>
                    </a:cubicBezTo>
                    <a:cubicBezTo>
                      <a:pt x="31869" y="9206"/>
                      <a:pt x="32571" y="9428"/>
                      <a:pt x="35973" y="9428"/>
                    </a:cubicBezTo>
                    <a:cubicBezTo>
                      <a:pt x="39743" y="9428"/>
                      <a:pt x="42609" y="10542"/>
                      <a:pt x="45660" y="10542"/>
                    </a:cubicBezTo>
                    <a:cubicBezTo>
                      <a:pt x="45990" y="10542"/>
                      <a:pt x="46322" y="10529"/>
                      <a:pt x="46657" y="10500"/>
                    </a:cubicBezTo>
                    <a:lnTo>
                      <a:pt x="47323" y="9946"/>
                    </a:lnTo>
                    <a:cubicBezTo>
                      <a:pt x="47323" y="9946"/>
                      <a:pt x="41999" y="4400"/>
                      <a:pt x="36749" y="1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5" name="Google Shape;24515;p54"/>
              <p:cNvSpPr/>
              <p:nvPr/>
            </p:nvSpPr>
            <p:spPr>
              <a:xfrm>
                <a:off x="1915250" y="1814000"/>
                <a:ext cx="329975" cy="226350"/>
              </a:xfrm>
              <a:custGeom>
                <a:avLst/>
                <a:gdLst/>
                <a:ahLst/>
                <a:cxnLst/>
                <a:rect l="l" t="t" r="r" b="b"/>
                <a:pathLst>
                  <a:path w="13199" h="9054" extrusionOk="0">
                    <a:moveTo>
                      <a:pt x="13199" y="0"/>
                    </a:moveTo>
                    <a:lnTo>
                      <a:pt x="13199" y="0"/>
                    </a:lnTo>
                    <a:cubicBezTo>
                      <a:pt x="11239" y="185"/>
                      <a:pt x="9280" y="518"/>
                      <a:pt x="7653" y="961"/>
                    </a:cubicBezTo>
                    <a:cubicBezTo>
                      <a:pt x="6544" y="1886"/>
                      <a:pt x="5435" y="2884"/>
                      <a:pt x="4437" y="3845"/>
                    </a:cubicBezTo>
                    <a:cubicBezTo>
                      <a:pt x="2588" y="5694"/>
                      <a:pt x="1109" y="7246"/>
                      <a:pt x="0" y="8503"/>
                    </a:cubicBezTo>
                    <a:cubicBezTo>
                      <a:pt x="97" y="8536"/>
                      <a:pt x="2563" y="9053"/>
                      <a:pt x="5266" y="9053"/>
                    </a:cubicBezTo>
                    <a:cubicBezTo>
                      <a:pt x="5640" y="9053"/>
                      <a:pt x="6019" y="9043"/>
                      <a:pt x="6396" y="9021"/>
                    </a:cubicBezTo>
                    <a:cubicBezTo>
                      <a:pt x="8614" y="5915"/>
                      <a:pt x="10759" y="2847"/>
                      <a:pt x="13199" y="0"/>
                    </a:cubicBezTo>
                    <a:close/>
                  </a:path>
                </a:pathLst>
              </a:custGeom>
              <a:solidFill>
                <a:srgbClr val="9BA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6" name="Google Shape;24516;p54"/>
              <p:cNvSpPr/>
              <p:nvPr/>
            </p:nvSpPr>
            <p:spPr>
              <a:xfrm>
                <a:off x="2445775" y="1814000"/>
                <a:ext cx="61950" cy="1922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7690" extrusionOk="0">
                    <a:moveTo>
                      <a:pt x="370" y="0"/>
                    </a:moveTo>
                    <a:cubicBezTo>
                      <a:pt x="0" y="2551"/>
                      <a:pt x="0" y="5028"/>
                      <a:pt x="0" y="7579"/>
                    </a:cubicBezTo>
                    <a:cubicBezTo>
                      <a:pt x="592" y="7579"/>
                      <a:pt x="1183" y="7616"/>
                      <a:pt x="1849" y="7690"/>
                    </a:cubicBezTo>
                    <a:cubicBezTo>
                      <a:pt x="2108" y="5176"/>
                      <a:pt x="2440" y="2736"/>
                      <a:pt x="2477" y="296"/>
                    </a:cubicBezTo>
                    <a:cubicBezTo>
                      <a:pt x="1886" y="185"/>
                      <a:pt x="1146" y="111"/>
                      <a:pt x="370" y="0"/>
                    </a:cubicBezTo>
                    <a:close/>
                  </a:path>
                </a:pathLst>
              </a:custGeom>
              <a:solidFill>
                <a:srgbClr val="9BA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7" name="Google Shape;24517;p54"/>
              <p:cNvSpPr/>
              <p:nvPr/>
            </p:nvSpPr>
            <p:spPr>
              <a:xfrm>
                <a:off x="2543750" y="1826925"/>
                <a:ext cx="161750" cy="203375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81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5" y="2478"/>
                      <a:pt x="407" y="4918"/>
                      <a:pt x="740" y="7432"/>
                    </a:cubicBezTo>
                    <a:cubicBezTo>
                      <a:pt x="1516" y="7506"/>
                      <a:pt x="2144" y="7617"/>
                      <a:pt x="2773" y="7654"/>
                    </a:cubicBezTo>
                    <a:cubicBezTo>
                      <a:pt x="4437" y="7838"/>
                      <a:pt x="5509" y="8023"/>
                      <a:pt x="6470" y="8134"/>
                    </a:cubicBezTo>
                    <a:cubicBezTo>
                      <a:pt x="5546" y="5435"/>
                      <a:pt x="4511" y="2847"/>
                      <a:pt x="3549" y="186"/>
                    </a:cubicBezTo>
                    <a:cubicBezTo>
                      <a:pt x="3283" y="194"/>
                      <a:pt x="3016" y="198"/>
                      <a:pt x="2747" y="198"/>
                    </a:cubicBezTo>
                    <a:cubicBezTo>
                      <a:pt x="1822" y="198"/>
                      <a:pt x="889" y="144"/>
                      <a:pt x="0" y="1"/>
                    </a:cubicBezTo>
                    <a:close/>
                  </a:path>
                </a:pathLst>
              </a:custGeom>
              <a:solidFill>
                <a:srgbClr val="9BA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8" name="Google Shape;24518;p54"/>
              <p:cNvSpPr/>
              <p:nvPr/>
            </p:nvSpPr>
            <p:spPr>
              <a:xfrm>
                <a:off x="2686075" y="1823225"/>
                <a:ext cx="218150" cy="220925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8837" extrusionOk="0">
                    <a:moveTo>
                      <a:pt x="2330" y="1"/>
                    </a:moveTo>
                    <a:cubicBezTo>
                      <a:pt x="1590" y="112"/>
                      <a:pt x="814" y="186"/>
                      <a:pt x="1" y="297"/>
                    </a:cubicBezTo>
                    <a:cubicBezTo>
                      <a:pt x="1147" y="3106"/>
                      <a:pt x="2404" y="5879"/>
                      <a:pt x="3809" y="8541"/>
                    </a:cubicBezTo>
                    <a:lnTo>
                      <a:pt x="5213" y="8541"/>
                    </a:lnTo>
                    <a:cubicBezTo>
                      <a:pt x="6470" y="8541"/>
                      <a:pt x="7617" y="8689"/>
                      <a:pt x="8726" y="8837"/>
                    </a:cubicBezTo>
                    <a:cubicBezTo>
                      <a:pt x="6507" y="5916"/>
                      <a:pt x="4437" y="2958"/>
                      <a:pt x="2330" y="1"/>
                    </a:cubicBezTo>
                    <a:close/>
                  </a:path>
                </a:pathLst>
              </a:custGeom>
              <a:solidFill>
                <a:srgbClr val="9BA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9" name="Google Shape;24519;p54"/>
              <p:cNvSpPr/>
              <p:nvPr/>
            </p:nvSpPr>
            <p:spPr>
              <a:xfrm>
                <a:off x="2159250" y="1809900"/>
                <a:ext cx="214450" cy="2194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8779" extrusionOk="0">
                    <a:moveTo>
                      <a:pt x="7676" y="1"/>
                    </a:moveTo>
                    <a:cubicBezTo>
                      <a:pt x="6933" y="1"/>
                      <a:pt x="6156" y="27"/>
                      <a:pt x="5398" y="53"/>
                    </a:cubicBezTo>
                    <a:cubicBezTo>
                      <a:pt x="3217" y="2715"/>
                      <a:pt x="1405" y="5673"/>
                      <a:pt x="0" y="8778"/>
                    </a:cubicBezTo>
                    <a:cubicBezTo>
                      <a:pt x="1590" y="8482"/>
                      <a:pt x="3439" y="8150"/>
                      <a:pt x="5620" y="7928"/>
                    </a:cubicBezTo>
                    <a:cubicBezTo>
                      <a:pt x="6507" y="5303"/>
                      <a:pt x="7579" y="2715"/>
                      <a:pt x="8578" y="16"/>
                    </a:cubicBezTo>
                    <a:cubicBezTo>
                      <a:pt x="8285" y="5"/>
                      <a:pt x="7983" y="1"/>
                      <a:pt x="7676" y="1"/>
                    </a:cubicBezTo>
                    <a:close/>
                  </a:path>
                </a:pathLst>
              </a:custGeom>
              <a:solidFill>
                <a:srgbClr val="9BA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0" name="Google Shape;24520;p54"/>
              <p:cNvSpPr/>
              <p:nvPr/>
            </p:nvSpPr>
            <p:spPr>
              <a:xfrm>
                <a:off x="1825575" y="2004300"/>
                <a:ext cx="787500" cy="138750"/>
              </a:xfrm>
              <a:custGeom>
                <a:avLst/>
                <a:gdLst/>
                <a:ahLst/>
                <a:cxnLst/>
                <a:rect l="l" t="t" r="r" b="b"/>
                <a:pathLst>
                  <a:path w="31500" h="5550" extrusionOk="0">
                    <a:moveTo>
                      <a:pt x="23131" y="0"/>
                    </a:moveTo>
                    <a:cubicBezTo>
                      <a:pt x="17980" y="0"/>
                      <a:pt x="14069" y="968"/>
                      <a:pt x="11240" y="1372"/>
                    </a:cubicBezTo>
                    <a:cubicBezTo>
                      <a:pt x="10443" y="1481"/>
                      <a:pt x="9619" y="1523"/>
                      <a:pt x="8820" y="1523"/>
                    </a:cubicBezTo>
                    <a:cubicBezTo>
                      <a:pt x="6097" y="1523"/>
                      <a:pt x="3656" y="1031"/>
                      <a:pt x="3513" y="1002"/>
                    </a:cubicBezTo>
                    <a:cubicBezTo>
                      <a:pt x="814" y="4071"/>
                      <a:pt x="1" y="5550"/>
                      <a:pt x="1" y="5550"/>
                    </a:cubicBezTo>
                    <a:cubicBezTo>
                      <a:pt x="1" y="5550"/>
                      <a:pt x="1110" y="5550"/>
                      <a:pt x="2515" y="5069"/>
                    </a:cubicBezTo>
                    <a:cubicBezTo>
                      <a:pt x="5436" y="4071"/>
                      <a:pt x="7506" y="4810"/>
                      <a:pt x="11055" y="3775"/>
                    </a:cubicBezTo>
                    <a:cubicBezTo>
                      <a:pt x="14641" y="2703"/>
                      <a:pt x="20409" y="1409"/>
                      <a:pt x="23625" y="1261"/>
                    </a:cubicBezTo>
                    <a:cubicBezTo>
                      <a:pt x="26879" y="1076"/>
                      <a:pt x="31500" y="596"/>
                      <a:pt x="31500" y="596"/>
                    </a:cubicBezTo>
                    <a:cubicBezTo>
                      <a:pt x="30539" y="485"/>
                      <a:pt x="29319" y="337"/>
                      <a:pt x="27766" y="263"/>
                    </a:cubicBezTo>
                    <a:cubicBezTo>
                      <a:pt x="26121" y="76"/>
                      <a:pt x="24577" y="0"/>
                      <a:pt x="23131" y="0"/>
                    </a:cubicBezTo>
                    <a:close/>
                  </a:path>
                </a:pathLst>
              </a:custGeom>
              <a:solidFill>
                <a:srgbClr val="5668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1" name="Google Shape;24521;p54"/>
              <p:cNvSpPr/>
              <p:nvPr/>
            </p:nvSpPr>
            <p:spPr>
              <a:xfrm>
                <a:off x="1828350" y="2026575"/>
                <a:ext cx="147000" cy="114625"/>
              </a:xfrm>
              <a:custGeom>
                <a:avLst/>
                <a:gdLst/>
                <a:ahLst/>
                <a:cxnLst/>
                <a:rect l="l" t="t" r="r" b="b"/>
                <a:pathLst>
                  <a:path w="5880" h="4585" extrusionOk="0">
                    <a:moveTo>
                      <a:pt x="3513" y="0"/>
                    </a:moveTo>
                    <a:cubicBezTo>
                      <a:pt x="740" y="3143"/>
                      <a:pt x="1" y="4585"/>
                      <a:pt x="1" y="4585"/>
                    </a:cubicBezTo>
                    <a:cubicBezTo>
                      <a:pt x="1" y="4585"/>
                      <a:pt x="1110" y="4585"/>
                      <a:pt x="2478" y="4067"/>
                    </a:cubicBezTo>
                    <a:cubicBezTo>
                      <a:pt x="2774" y="3993"/>
                      <a:pt x="3069" y="3882"/>
                      <a:pt x="3328" y="3845"/>
                    </a:cubicBezTo>
                    <a:cubicBezTo>
                      <a:pt x="4215" y="2699"/>
                      <a:pt x="5029" y="1516"/>
                      <a:pt x="5879" y="333"/>
                    </a:cubicBezTo>
                    <a:cubicBezTo>
                      <a:pt x="4474" y="222"/>
                      <a:pt x="3550" y="37"/>
                      <a:pt x="3513" y="0"/>
                    </a:cubicBezTo>
                    <a:close/>
                  </a:path>
                </a:pathLst>
              </a:custGeom>
              <a:solidFill>
                <a:srgbClr val="6F7E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2" name="Google Shape;24522;p54"/>
              <p:cNvSpPr/>
              <p:nvPr/>
            </p:nvSpPr>
            <p:spPr>
              <a:xfrm>
                <a:off x="2004900" y="2039500"/>
                <a:ext cx="61950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959" extrusionOk="0">
                    <a:moveTo>
                      <a:pt x="2477" y="1"/>
                    </a:moveTo>
                    <a:lnTo>
                      <a:pt x="2477" y="1"/>
                    </a:lnTo>
                    <a:cubicBezTo>
                      <a:pt x="2108" y="38"/>
                      <a:pt x="1775" y="38"/>
                      <a:pt x="1442" y="38"/>
                    </a:cubicBezTo>
                    <a:cubicBezTo>
                      <a:pt x="961" y="999"/>
                      <a:pt x="518" y="2034"/>
                      <a:pt x="0" y="2959"/>
                    </a:cubicBezTo>
                    <a:cubicBezTo>
                      <a:pt x="481" y="2922"/>
                      <a:pt x="961" y="2922"/>
                      <a:pt x="1479" y="2811"/>
                    </a:cubicBezTo>
                    <a:cubicBezTo>
                      <a:pt x="1812" y="1886"/>
                      <a:pt x="2108" y="925"/>
                      <a:pt x="2477" y="1"/>
                    </a:cubicBezTo>
                    <a:close/>
                  </a:path>
                </a:pathLst>
              </a:custGeom>
              <a:solidFill>
                <a:srgbClr val="6F7E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3" name="Google Shape;24523;p54"/>
              <p:cNvSpPr/>
              <p:nvPr/>
            </p:nvSpPr>
            <p:spPr>
              <a:xfrm>
                <a:off x="2125050" y="2001925"/>
                <a:ext cx="4889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19558" h="3538" extrusionOk="0">
                    <a:moveTo>
                      <a:pt x="11336" y="1"/>
                    </a:moveTo>
                    <a:cubicBezTo>
                      <a:pt x="7050" y="1"/>
                      <a:pt x="3621" y="662"/>
                      <a:pt x="925" y="1134"/>
                    </a:cubicBezTo>
                    <a:cubicBezTo>
                      <a:pt x="555" y="1911"/>
                      <a:pt x="259" y="2761"/>
                      <a:pt x="0" y="3537"/>
                    </a:cubicBezTo>
                    <a:cubicBezTo>
                      <a:pt x="3587" y="2539"/>
                      <a:pt x="8762" y="1430"/>
                      <a:pt x="11720" y="1245"/>
                    </a:cubicBezTo>
                    <a:cubicBezTo>
                      <a:pt x="14937" y="1060"/>
                      <a:pt x="19558" y="617"/>
                      <a:pt x="19558" y="617"/>
                    </a:cubicBezTo>
                    <a:cubicBezTo>
                      <a:pt x="18560" y="580"/>
                      <a:pt x="17340" y="432"/>
                      <a:pt x="15861" y="247"/>
                    </a:cubicBezTo>
                    <a:cubicBezTo>
                      <a:pt x="14256" y="73"/>
                      <a:pt x="12749" y="1"/>
                      <a:pt x="11336" y="1"/>
                    </a:cubicBezTo>
                    <a:close/>
                  </a:path>
                </a:pathLst>
              </a:custGeom>
              <a:solidFill>
                <a:srgbClr val="6F7E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4" name="Google Shape;24524;p54"/>
              <p:cNvSpPr/>
              <p:nvPr/>
            </p:nvSpPr>
            <p:spPr>
              <a:xfrm>
                <a:off x="1837600" y="2018250"/>
                <a:ext cx="1358700" cy="209975"/>
              </a:xfrm>
              <a:custGeom>
                <a:avLst/>
                <a:gdLst/>
                <a:ahLst/>
                <a:cxnLst/>
                <a:rect l="l" t="t" r="r" b="b"/>
                <a:pathLst>
                  <a:path w="54348" h="8399" extrusionOk="0">
                    <a:moveTo>
                      <a:pt x="31056" y="1"/>
                    </a:moveTo>
                    <a:cubicBezTo>
                      <a:pt x="31056" y="1"/>
                      <a:pt x="26435" y="481"/>
                      <a:pt x="23181" y="666"/>
                    </a:cubicBezTo>
                    <a:cubicBezTo>
                      <a:pt x="19965" y="777"/>
                      <a:pt x="14197" y="2071"/>
                      <a:pt x="10611" y="3143"/>
                    </a:cubicBezTo>
                    <a:cubicBezTo>
                      <a:pt x="7062" y="4215"/>
                      <a:pt x="4992" y="3476"/>
                      <a:pt x="2071" y="4437"/>
                    </a:cubicBezTo>
                    <a:lnTo>
                      <a:pt x="1" y="7912"/>
                    </a:lnTo>
                    <a:cubicBezTo>
                      <a:pt x="1" y="7912"/>
                      <a:pt x="1923" y="8134"/>
                      <a:pt x="4400" y="8282"/>
                    </a:cubicBezTo>
                    <a:cubicBezTo>
                      <a:pt x="5620" y="8319"/>
                      <a:pt x="6988" y="8356"/>
                      <a:pt x="8282" y="8356"/>
                    </a:cubicBezTo>
                    <a:cubicBezTo>
                      <a:pt x="8910" y="8356"/>
                      <a:pt x="9502" y="8356"/>
                      <a:pt x="10130" y="8319"/>
                    </a:cubicBezTo>
                    <a:cubicBezTo>
                      <a:pt x="12053" y="8245"/>
                      <a:pt x="14123" y="7727"/>
                      <a:pt x="16083" y="7210"/>
                    </a:cubicBezTo>
                    <a:cubicBezTo>
                      <a:pt x="16379" y="7173"/>
                      <a:pt x="16600" y="7062"/>
                      <a:pt x="16859" y="7025"/>
                    </a:cubicBezTo>
                    <a:cubicBezTo>
                      <a:pt x="18542" y="6581"/>
                      <a:pt x="20088" y="6218"/>
                      <a:pt x="21357" y="6218"/>
                    </a:cubicBezTo>
                    <a:cubicBezTo>
                      <a:pt x="21566" y="6218"/>
                      <a:pt x="21768" y="6228"/>
                      <a:pt x="21961" y="6249"/>
                    </a:cubicBezTo>
                    <a:cubicBezTo>
                      <a:pt x="24586" y="6544"/>
                      <a:pt x="25399" y="7764"/>
                      <a:pt x="29910" y="8245"/>
                    </a:cubicBezTo>
                    <a:cubicBezTo>
                      <a:pt x="30538" y="8282"/>
                      <a:pt x="31352" y="8319"/>
                      <a:pt x="32165" y="8393"/>
                    </a:cubicBezTo>
                    <a:lnTo>
                      <a:pt x="32904" y="8393"/>
                    </a:lnTo>
                    <a:cubicBezTo>
                      <a:pt x="33144" y="8397"/>
                      <a:pt x="33381" y="8399"/>
                      <a:pt x="33616" y="8399"/>
                    </a:cubicBezTo>
                    <a:cubicBezTo>
                      <a:pt x="35632" y="8399"/>
                      <a:pt x="37478" y="8263"/>
                      <a:pt x="38968" y="8097"/>
                    </a:cubicBezTo>
                    <a:cubicBezTo>
                      <a:pt x="39189" y="8060"/>
                      <a:pt x="39374" y="8023"/>
                      <a:pt x="39596" y="8023"/>
                    </a:cubicBezTo>
                    <a:cubicBezTo>
                      <a:pt x="40299" y="7912"/>
                      <a:pt x="40964" y="7838"/>
                      <a:pt x="41445" y="7727"/>
                    </a:cubicBezTo>
                    <a:cubicBezTo>
                      <a:pt x="42813" y="7506"/>
                      <a:pt x="43515" y="7321"/>
                      <a:pt x="43515" y="7321"/>
                    </a:cubicBezTo>
                    <a:lnTo>
                      <a:pt x="42887" y="5250"/>
                    </a:lnTo>
                    <a:lnTo>
                      <a:pt x="44217" y="7173"/>
                    </a:lnTo>
                    <a:lnTo>
                      <a:pt x="44846" y="7173"/>
                    </a:lnTo>
                    <a:cubicBezTo>
                      <a:pt x="45659" y="7173"/>
                      <a:pt x="47286" y="7173"/>
                      <a:pt x="49135" y="7321"/>
                    </a:cubicBezTo>
                    <a:cubicBezTo>
                      <a:pt x="50798" y="7395"/>
                      <a:pt x="52684" y="7654"/>
                      <a:pt x="54347" y="7949"/>
                    </a:cubicBezTo>
                    <a:cubicBezTo>
                      <a:pt x="54347" y="7949"/>
                      <a:pt x="51205" y="3402"/>
                      <a:pt x="49837" y="1775"/>
                    </a:cubicBezTo>
                    <a:cubicBezTo>
                      <a:pt x="49461" y="1811"/>
                      <a:pt x="49089" y="1827"/>
                      <a:pt x="48721" y="1827"/>
                    </a:cubicBezTo>
                    <a:cubicBezTo>
                      <a:pt x="45685" y="1827"/>
                      <a:pt x="42845" y="736"/>
                      <a:pt x="39152" y="703"/>
                    </a:cubicBezTo>
                    <a:cubicBezTo>
                      <a:pt x="35751" y="703"/>
                      <a:pt x="35086" y="518"/>
                      <a:pt x="31056" y="1"/>
                    </a:cubicBezTo>
                    <a:close/>
                  </a:path>
                </a:pathLst>
              </a:custGeom>
              <a:solidFill>
                <a:srgbClr val="7A8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5" name="Google Shape;24525;p54"/>
              <p:cNvSpPr/>
              <p:nvPr/>
            </p:nvSpPr>
            <p:spPr>
              <a:xfrm>
                <a:off x="1837600" y="2117150"/>
                <a:ext cx="1155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4622" h="4179" extrusionOk="0">
                    <a:moveTo>
                      <a:pt x="4622" y="0"/>
                    </a:moveTo>
                    <a:lnTo>
                      <a:pt x="4622" y="0"/>
                    </a:lnTo>
                    <a:cubicBezTo>
                      <a:pt x="3808" y="74"/>
                      <a:pt x="2995" y="222"/>
                      <a:pt x="2071" y="481"/>
                    </a:cubicBezTo>
                    <a:lnTo>
                      <a:pt x="1" y="3956"/>
                    </a:lnTo>
                    <a:cubicBezTo>
                      <a:pt x="1" y="3956"/>
                      <a:pt x="1147" y="4104"/>
                      <a:pt x="2810" y="4178"/>
                    </a:cubicBezTo>
                    <a:cubicBezTo>
                      <a:pt x="3476" y="2773"/>
                      <a:pt x="4030" y="1368"/>
                      <a:pt x="4622" y="0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6" name="Google Shape;24526;p54"/>
              <p:cNvSpPr/>
              <p:nvPr/>
            </p:nvSpPr>
            <p:spPr>
              <a:xfrm>
                <a:off x="1947600" y="2106050"/>
                <a:ext cx="120175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4807" h="4881" extrusionOk="0">
                    <a:moveTo>
                      <a:pt x="4806" y="1"/>
                    </a:moveTo>
                    <a:lnTo>
                      <a:pt x="4806" y="1"/>
                    </a:lnTo>
                    <a:cubicBezTo>
                      <a:pt x="3512" y="223"/>
                      <a:pt x="2403" y="297"/>
                      <a:pt x="1294" y="371"/>
                    </a:cubicBezTo>
                    <a:cubicBezTo>
                      <a:pt x="924" y="1849"/>
                      <a:pt x="518" y="3328"/>
                      <a:pt x="0" y="4770"/>
                    </a:cubicBezTo>
                    <a:cubicBezTo>
                      <a:pt x="1109" y="4807"/>
                      <a:pt x="2255" y="4881"/>
                      <a:pt x="3475" y="4881"/>
                    </a:cubicBezTo>
                    <a:cubicBezTo>
                      <a:pt x="3771" y="3809"/>
                      <a:pt x="4030" y="2626"/>
                      <a:pt x="4215" y="1406"/>
                    </a:cubicBezTo>
                    <a:cubicBezTo>
                      <a:pt x="4400" y="888"/>
                      <a:pt x="4621" y="444"/>
                      <a:pt x="4806" y="1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7" name="Google Shape;24527;p54"/>
              <p:cNvSpPr/>
              <p:nvPr/>
            </p:nvSpPr>
            <p:spPr>
              <a:xfrm>
                <a:off x="2249825" y="2036750"/>
                <a:ext cx="134050" cy="157150"/>
              </a:xfrm>
              <a:custGeom>
                <a:avLst/>
                <a:gdLst/>
                <a:ahLst/>
                <a:cxnLst/>
                <a:rect l="l" t="t" r="r" b="b"/>
                <a:pathLst>
                  <a:path w="5362" h="6286" extrusionOk="0">
                    <a:moveTo>
                      <a:pt x="5361" y="0"/>
                    </a:moveTo>
                    <a:lnTo>
                      <a:pt x="5361" y="0"/>
                    </a:lnTo>
                    <a:cubicBezTo>
                      <a:pt x="4400" y="148"/>
                      <a:pt x="3254" y="333"/>
                      <a:pt x="2034" y="518"/>
                    </a:cubicBezTo>
                    <a:cubicBezTo>
                      <a:pt x="1405" y="2477"/>
                      <a:pt x="703" y="4400"/>
                      <a:pt x="0" y="6285"/>
                    </a:cubicBezTo>
                    <a:cubicBezTo>
                      <a:pt x="148" y="6248"/>
                      <a:pt x="296" y="6248"/>
                      <a:pt x="370" y="6211"/>
                    </a:cubicBezTo>
                    <a:cubicBezTo>
                      <a:pt x="1997" y="5804"/>
                      <a:pt x="3476" y="5472"/>
                      <a:pt x="4659" y="5435"/>
                    </a:cubicBezTo>
                    <a:cubicBezTo>
                      <a:pt x="4918" y="3623"/>
                      <a:pt x="5028" y="1812"/>
                      <a:pt x="5361" y="0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8" name="Google Shape;24528;p54"/>
              <p:cNvSpPr/>
              <p:nvPr/>
            </p:nvSpPr>
            <p:spPr>
              <a:xfrm>
                <a:off x="2507700" y="2025650"/>
                <a:ext cx="42525" cy="194125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7765" extrusionOk="0">
                    <a:moveTo>
                      <a:pt x="1701" y="0"/>
                    </a:moveTo>
                    <a:cubicBezTo>
                      <a:pt x="1220" y="37"/>
                      <a:pt x="703" y="74"/>
                      <a:pt x="148" y="148"/>
                    </a:cubicBezTo>
                    <a:cubicBezTo>
                      <a:pt x="0" y="2514"/>
                      <a:pt x="37" y="4991"/>
                      <a:pt x="111" y="7395"/>
                    </a:cubicBezTo>
                    <a:cubicBezTo>
                      <a:pt x="555" y="7542"/>
                      <a:pt x="1109" y="7616"/>
                      <a:pt x="1701" y="7764"/>
                    </a:cubicBezTo>
                    <a:lnTo>
                      <a:pt x="1701" y="0"/>
                    </a:ln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9" name="Google Shape;24529;p54"/>
              <p:cNvSpPr/>
              <p:nvPr/>
            </p:nvSpPr>
            <p:spPr>
              <a:xfrm>
                <a:off x="2632475" y="2021950"/>
                <a:ext cx="171000" cy="206275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8251" extrusionOk="0">
                    <a:moveTo>
                      <a:pt x="0" y="0"/>
                    </a:moveTo>
                    <a:cubicBezTo>
                      <a:pt x="185" y="2773"/>
                      <a:pt x="703" y="5509"/>
                      <a:pt x="1220" y="8245"/>
                    </a:cubicBezTo>
                    <a:cubicBezTo>
                      <a:pt x="1440" y="8249"/>
                      <a:pt x="1658" y="8251"/>
                      <a:pt x="1873" y="8251"/>
                    </a:cubicBezTo>
                    <a:cubicBezTo>
                      <a:pt x="3718" y="8251"/>
                      <a:pt x="5383" y="8115"/>
                      <a:pt x="6840" y="7949"/>
                    </a:cubicBezTo>
                    <a:cubicBezTo>
                      <a:pt x="6064" y="5472"/>
                      <a:pt x="5176" y="2958"/>
                      <a:pt x="4326" y="481"/>
                    </a:cubicBezTo>
                    <a:cubicBezTo>
                      <a:pt x="3106" y="407"/>
                      <a:pt x="2034" y="222"/>
                      <a:pt x="0" y="0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0" name="Google Shape;24530;p54"/>
              <p:cNvSpPr/>
              <p:nvPr/>
            </p:nvSpPr>
            <p:spPr>
              <a:xfrm>
                <a:off x="2797925" y="2036750"/>
                <a:ext cx="272675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7210" extrusionOk="0">
                    <a:moveTo>
                      <a:pt x="0" y="0"/>
                    </a:moveTo>
                    <a:cubicBezTo>
                      <a:pt x="370" y="2477"/>
                      <a:pt x="998" y="4806"/>
                      <a:pt x="1627" y="7209"/>
                    </a:cubicBezTo>
                    <a:cubicBezTo>
                      <a:pt x="2144" y="7135"/>
                      <a:pt x="2625" y="7061"/>
                      <a:pt x="3032" y="6987"/>
                    </a:cubicBezTo>
                    <a:cubicBezTo>
                      <a:pt x="4326" y="6766"/>
                      <a:pt x="5102" y="6581"/>
                      <a:pt x="5102" y="6581"/>
                    </a:cubicBezTo>
                    <a:lnTo>
                      <a:pt x="4474" y="4473"/>
                    </a:lnTo>
                    <a:lnTo>
                      <a:pt x="4474" y="4473"/>
                    </a:lnTo>
                    <a:lnTo>
                      <a:pt x="5804" y="6433"/>
                    </a:lnTo>
                    <a:lnTo>
                      <a:pt x="6433" y="6433"/>
                    </a:lnTo>
                    <a:cubicBezTo>
                      <a:pt x="7246" y="6433"/>
                      <a:pt x="8873" y="6470"/>
                      <a:pt x="10722" y="6581"/>
                    </a:cubicBezTo>
                    <a:lnTo>
                      <a:pt x="10906" y="6581"/>
                    </a:lnTo>
                    <a:cubicBezTo>
                      <a:pt x="9834" y="4621"/>
                      <a:pt x="8651" y="2699"/>
                      <a:pt x="7357" y="850"/>
                    </a:cubicBezTo>
                    <a:cubicBezTo>
                      <a:pt x="5324" y="518"/>
                      <a:pt x="3180" y="0"/>
                      <a:pt x="703" y="0"/>
                    </a:cubicBezTo>
                    <a:close/>
                  </a:path>
                </a:pathLst>
              </a:custGeom>
              <a:solidFill>
                <a:srgbClr val="8E9B0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1" name="Google Shape;24531;p54"/>
              <p:cNvSpPr/>
              <p:nvPr/>
            </p:nvSpPr>
            <p:spPr>
              <a:xfrm>
                <a:off x="2369050" y="2175375"/>
                <a:ext cx="244950" cy="564750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22590" extrusionOk="0">
                    <a:moveTo>
                      <a:pt x="740" y="1"/>
                    </a:moveTo>
                    <a:cubicBezTo>
                      <a:pt x="740" y="1"/>
                      <a:pt x="1073" y="10168"/>
                      <a:pt x="740" y="10648"/>
                    </a:cubicBezTo>
                    <a:cubicBezTo>
                      <a:pt x="592" y="10870"/>
                      <a:pt x="481" y="11055"/>
                      <a:pt x="407" y="11203"/>
                    </a:cubicBezTo>
                    <a:cubicBezTo>
                      <a:pt x="333" y="11388"/>
                      <a:pt x="222" y="11499"/>
                      <a:pt x="222" y="11499"/>
                    </a:cubicBezTo>
                    <a:lnTo>
                      <a:pt x="75" y="17044"/>
                    </a:lnTo>
                    <a:lnTo>
                      <a:pt x="1" y="21185"/>
                    </a:lnTo>
                    <a:cubicBezTo>
                      <a:pt x="3217" y="21813"/>
                      <a:pt x="6471" y="22257"/>
                      <a:pt x="9798" y="22590"/>
                    </a:cubicBezTo>
                    <a:cubicBezTo>
                      <a:pt x="9724" y="19706"/>
                      <a:pt x="9022" y="17562"/>
                      <a:pt x="9022" y="17562"/>
                    </a:cubicBezTo>
                    <a:cubicBezTo>
                      <a:pt x="9022" y="17562"/>
                      <a:pt x="9058" y="14937"/>
                      <a:pt x="8911" y="13088"/>
                    </a:cubicBezTo>
                    <a:cubicBezTo>
                      <a:pt x="8726" y="11240"/>
                      <a:pt x="9022" y="10611"/>
                      <a:pt x="9022" y="10611"/>
                    </a:cubicBezTo>
                    <a:lnTo>
                      <a:pt x="8689" y="1997"/>
                    </a:lnTo>
                    <a:cubicBezTo>
                      <a:pt x="4215" y="1553"/>
                      <a:pt x="3365" y="296"/>
                      <a:pt x="740" y="1"/>
                    </a:cubicBezTo>
                    <a:close/>
                  </a:path>
                </a:pathLst>
              </a:custGeom>
              <a:solidFill>
                <a:srgbClr val="2312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2" name="Google Shape;24532;p54"/>
              <p:cNvSpPr/>
              <p:nvPr/>
            </p:nvSpPr>
            <p:spPr>
              <a:xfrm>
                <a:off x="2369975" y="2609775"/>
                <a:ext cx="243100" cy="1146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586" extrusionOk="0">
                    <a:moveTo>
                      <a:pt x="38" y="1"/>
                    </a:moveTo>
                    <a:lnTo>
                      <a:pt x="1" y="1221"/>
                    </a:lnTo>
                    <a:cubicBezTo>
                      <a:pt x="3217" y="2478"/>
                      <a:pt x="6434" y="3624"/>
                      <a:pt x="9724" y="4585"/>
                    </a:cubicBezTo>
                    <a:cubicBezTo>
                      <a:pt x="9613" y="3254"/>
                      <a:pt x="9428" y="2108"/>
                      <a:pt x="9243" y="1295"/>
                    </a:cubicBezTo>
                    <a:cubicBezTo>
                      <a:pt x="6175" y="1073"/>
                      <a:pt x="3106" y="703"/>
                      <a:pt x="38" y="1"/>
                    </a:cubicBezTo>
                    <a:close/>
                  </a:path>
                </a:pathLst>
              </a:custGeom>
              <a:solidFill>
                <a:srgbClr val="4F2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3" name="Google Shape;24533;p54"/>
              <p:cNvSpPr/>
              <p:nvPr/>
            </p:nvSpPr>
            <p:spPr>
              <a:xfrm>
                <a:off x="2370900" y="2306625"/>
                <a:ext cx="230175" cy="335525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13421" extrusionOk="0">
                    <a:moveTo>
                      <a:pt x="777" y="0"/>
                    </a:moveTo>
                    <a:cubicBezTo>
                      <a:pt x="814" y="2514"/>
                      <a:pt x="814" y="5065"/>
                      <a:pt x="666" y="5287"/>
                    </a:cubicBezTo>
                    <a:cubicBezTo>
                      <a:pt x="518" y="5546"/>
                      <a:pt x="407" y="5731"/>
                      <a:pt x="333" y="5842"/>
                    </a:cubicBezTo>
                    <a:cubicBezTo>
                      <a:pt x="259" y="6027"/>
                      <a:pt x="148" y="6175"/>
                      <a:pt x="148" y="6175"/>
                    </a:cubicBezTo>
                    <a:lnTo>
                      <a:pt x="1" y="11720"/>
                    </a:lnTo>
                    <a:lnTo>
                      <a:pt x="1" y="12127"/>
                    </a:lnTo>
                    <a:cubicBezTo>
                      <a:pt x="3069" y="12792"/>
                      <a:pt x="6138" y="13199"/>
                      <a:pt x="9206" y="13421"/>
                    </a:cubicBezTo>
                    <a:cubicBezTo>
                      <a:pt x="9095" y="12755"/>
                      <a:pt x="8948" y="12312"/>
                      <a:pt x="8948" y="12312"/>
                    </a:cubicBezTo>
                    <a:lnTo>
                      <a:pt x="8948" y="10833"/>
                    </a:lnTo>
                    <a:cubicBezTo>
                      <a:pt x="6212" y="7247"/>
                      <a:pt x="3476" y="3624"/>
                      <a:pt x="777" y="0"/>
                    </a:cubicBezTo>
                    <a:close/>
                  </a:path>
                </a:pathLst>
              </a:custGeom>
              <a:solidFill>
                <a:srgbClr val="2312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4" name="Google Shape;24534;p54"/>
              <p:cNvSpPr/>
              <p:nvPr/>
            </p:nvSpPr>
            <p:spPr>
              <a:xfrm>
                <a:off x="2387550" y="2174450"/>
                <a:ext cx="2079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8319" h="16194" extrusionOk="0">
                    <a:moveTo>
                      <a:pt x="0" y="1"/>
                    </a:moveTo>
                    <a:cubicBezTo>
                      <a:pt x="0" y="1"/>
                      <a:pt x="111" y="2700"/>
                      <a:pt x="148" y="5324"/>
                    </a:cubicBezTo>
                    <a:cubicBezTo>
                      <a:pt x="2884" y="8985"/>
                      <a:pt x="5546" y="12571"/>
                      <a:pt x="8318" y="16194"/>
                    </a:cubicBezTo>
                    <a:cubicBezTo>
                      <a:pt x="8318" y="15270"/>
                      <a:pt x="8282" y="14086"/>
                      <a:pt x="8245" y="13125"/>
                    </a:cubicBezTo>
                    <a:cubicBezTo>
                      <a:pt x="7986" y="11240"/>
                      <a:pt x="8282" y="10574"/>
                      <a:pt x="8282" y="10574"/>
                    </a:cubicBezTo>
                    <a:lnTo>
                      <a:pt x="7949" y="1997"/>
                    </a:lnTo>
                    <a:cubicBezTo>
                      <a:pt x="3475" y="1516"/>
                      <a:pt x="2625" y="296"/>
                      <a:pt x="0" y="1"/>
                    </a:cubicBezTo>
                    <a:close/>
                  </a:path>
                </a:pathLst>
              </a:custGeom>
              <a:solidFill>
                <a:srgbClr val="1A0E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5" name="Google Shape;24535;p54"/>
              <p:cNvSpPr/>
              <p:nvPr/>
            </p:nvSpPr>
            <p:spPr>
              <a:xfrm>
                <a:off x="2369050" y="2640275"/>
                <a:ext cx="244950" cy="98925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3957" extrusionOk="0">
                    <a:moveTo>
                      <a:pt x="38" y="1"/>
                    </a:moveTo>
                    <a:lnTo>
                      <a:pt x="1" y="2552"/>
                    </a:lnTo>
                    <a:cubicBezTo>
                      <a:pt x="3254" y="3180"/>
                      <a:pt x="6471" y="3587"/>
                      <a:pt x="9798" y="3957"/>
                    </a:cubicBezTo>
                    <a:cubicBezTo>
                      <a:pt x="9798" y="3772"/>
                      <a:pt x="9798" y="3550"/>
                      <a:pt x="9761" y="3365"/>
                    </a:cubicBezTo>
                    <a:cubicBezTo>
                      <a:pt x="6471" y="2367"/>
                      <a:pt x="3254" y="1258"/>
                      <a:pt x="38" y="1"/>
                    </a:cubicBezTo>
                    <a:close/>
                  </a:path>
                </a:pathLst>
              </a:custGeom>
              <a:solidFill>
                <a:srgbClr val="2312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6" name="Google Shape;24536;p54"/>
              <p:cNvSpPr/>
              <p:nvPr/>
            </p:nvSpPr>
            <p:spPr>
              <a:xfrm>
                <a:off x="2811775" y="2218825"/>
                <a:ext cx="37925" cy="21815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8726" extrusionOk="0">
                    <a:moveTo>
                      <a:pt x="629" y="0"/>
                    </a:moveTo>
                    <a:cubicBezTo>
                      <a:pt x="444" y="37"/>
                      <a:pt x="222" y="37"/>
                      <a:pt x="1" y="37"/>
                    </a:cubicBezTo>
                    <a:lnTo>
                      <a:pt x="925" y="8725"/>
                    </a:lnTo>
                    <a:cubicBezTo>
                      <a:pt x="1110" y="8725"/>
                      <a:pt x="1332" y="8688"/>
                      <a:pt x="1516" y="8688"/>
                    </a:cubicBezTo>
                    <a:lnTo>
                      <a:pt x="629" y="0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7" name="Google Shape;24537;p54"/>
              <p:cNvSpPr/>
              <p:nvPr/>
            </p:nvSpPr>
            <p:spPr>
              <a:xfrm>
                <a:off x="2641725" y="2228050"/>
                <a:ext cx="32350" cy="21355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8542" extrusionOk="0">
                    <a:moveTo>
                      <a:pt x="0" y="1"/>
                    </a:moveTo>
                    <a:lnTo>
                      <a:pt x="370" y="8541"/>
                    </a:lnTo>
                    <a:lnTo>
                      <a:pt x="1294" y="8541"/>
                    </a:lnTo>
                    <a:lnTo>
                      <a:pt x="739" y="1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8" name="Google Shape;24538;p54"/>
              <p:cNvSpPr/>
              <p:nvPr/>
            </p:nvSpPr>
            <p:spPr>
              <a:xfrm>
                <a:off x="2809925" y="2437875"/>
                <a:ext cx="30525" cy="167300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6692" extrusionOk="0">
                    <a:moveTo>
                      <a:pt x="703" y="0"/>
                    </a:moveTo>
                    <a:cubicBezTo>
                      <a:pt x="518" y="0"/>
                      <a:pt x="296" y="37"/>
                      <a:pt x="1" y="37"/>
                    </a:cubicBezTo>
                    <a:lnTo>
                      <a:pt x="370" y="6692"/>
                    </a:lnTo>
                    <a:cubicBezTo>
                      <a:pt x="666" y="6655"/>
                      <a:pt x="925" y="6655"/>
                      <a:pt x="1221" y="6618"/>
                    </a:cubicBez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9" name="Google Shape;24539;p54"/>
              <p:cNvSpPr/>
              <p:nvPr/>
            </p:nvSpPr>
            <p:spPr>
              <a:xfrm>
                <a:off x="2698100" y="2613475"/>
                <a:ext cx="30525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6582" extrusionOk="0">
                    <a:moveTo>
                      <a:pt x="777" y="1"/>
                    </a:moveTo>
                    <a:cubicBezTo>
                      <a:pt x="518" y="1"/>
                      <a:pt x="259" y="1"/>
                      <a:pt x="0" y="38"/>
                    </a:cubicBezTo>
                    <a:lnTo>
                      <a:pt x="0" y="112"/>
                    </a:lnTo>
                    <a:lnTo>
                      <a:pt x="0" y="6582"/>
                    </a:lnTo>
                    <a:cubicBezTo>
                      <a:pt x="444" y="6508"/>
                      <a:pt x="777" y="6508"/>
                      <a:pt x="1220" y="6471"/>
                    </a:cubicBez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0" name="Google Shape;24540;p54"/>
              <p:cNvSpPr/>
              <p:nvPr/>
            </p:nvSpPr>
            <p:spPr>
              <a:xfrm>
                <a:off x="2103800" y="2424925"/>
                <a:ext cx="342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249" extrusionOk="0">
                    <a:moveTo>
                      <a:pt x="407" y="1"/>
                    </a:moveTo>
                    <a:lnTo>
                      <a:pt x="0" y="6027"/>
                    </a:lnTo>
                    <a:cubicBezTo>
                      <a:pt x="444" y="6064"/>
                      <a:pt x="924" y="6175"/>
                      <a:pt x="1368" y="6249"/>
                    </a:cubicBezTo>
                    <a:lnTo>
                      <a:pt x="1368" y="149"/>
                    </a:ln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1" name="Google Shape;24541;p54"/>
              <p:cNvSpPr/>
              <p:nvPr/>
            </p:nvSpPr>
            <p:spPr>
              <a:xfrm>
                <a:off x="2225800" y="2192950"/>
                <a:ext cx="33300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0020" extrusionOk="0">
                    <a:moveTo>
                      <a:pt x="1331" y="0"/>
                    </a:moveTo>
                    <a:cubicBezTo>
                      <a:pt x="1109" y="37"/>
                      <a:pt x="851" y="148"/>
                      <a:pt x="518" y="185"/>
                    </a:cubicBezTo>
                    <a:lnTo>
                      <a:pt x="0" y="9945"/>
                    </a:lnTo>
                    <a:cubicBezTo>
                      <a:pt x="296" y="9982"/>
                      <a:pt x="518" y="9982"/>
                      <a:pt x="777" y="10019"/>
                    </a:cubicBezTo>
                    <a:lnTo>
                      <a:pt x="1331" y="0"/>
                    </a:lnTo>
                    <a:close/>
                  </a:path>
                </a:pathLst>
              </a:custGeom>
              <a:solidFill>
                <a:srgbClr val="3F27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2" name="Google Shape;24542;p54"/>
              <p:cNvSpPr/>
              <p:nvPr/>
            </p:nvSpPr>
            <p:spPr>
              <a:xfrm>
                <a:off x="2717500" y="2508125"/>
                <a:ext cx="407625" cy="266200"/>
              </a:xfrm>
              <a:custGeom>
                <a:avLst/>
                <a:gdLst/>
                <a:ahLst/>
                <a:cxnLst/>
                <a:rect l="l" t="t" r="r" b="b"/>
                <a:pathLst>
                  <a:path w="16305" h="10648" extrusionOk="0">
                    <a:moveTo>
                      <a:pt x="15565" y="0"/>
                    </a:moveTo>
                    <a:cubicBezTo>
                      <a:pt x="14826" y="1072"/>
                      <a:pt x="13384" y="1849"/>
                      <a:pt x="11572" y="2477"/>
                    </a:cubicBezTo>
                    <a:cubicBezTo>
                      <a:pt x="9650" y="3106"/>
                      <a:pt x="7284" y="3512"/>
                      <a:pt x="4955" y="3808"/>
                    </a:cubicBezTo>
                    <a:cubicBezTo>
                      <a:pt x="4696" y="3845"/>
                      <a:pt x="4400" y="3845"/>
                      <a:pt x="4141" y="3882"/>
                    </a:cubicBezTo>
                    <a:cubicBezTo>
                      <a:pt x="2663" y="4030"/>
                      <a:pt x="1258" y="4141"/>
                      <a:pt x="1" y="4178"/>
                    </a:cubicBezTo>
                    <a:lnTo>
                      <a:pt x="444" y="10648"/>
                    </a:lnTo>
                    <a:cubicBezTo>
                      <a:pt x="13236" y="9723"/>
                      <a:pt x="16305" y="6544"/>
                      <a:pt x="16157" y="5065"/>
                    </a:cubicBezTo>
                    <a:cubicBezTo>
                      <a:pt x="16120" y="4511"/>
                      <a:pt x="15861" y="2514"/>
                      <a:pt x="15565" y="0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3" name="Google Shape;24543;p54"/>
              <p:cNvSpPr/>
              <p:nvPr/>
            </p:nvSpPr>
            <p:spPr>
              <a:xfrm>
                <a:off x="2717500" y="2609775"/>
                <a:ext cx="107250" cy="165475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6619" extrusionOk="0">
                    <a:moveTo>
                      <a:pt x="3032" y="1"/>
                    </a:moveTo>
                    <a:cubicBezTo>
                      <a:pt x="1997" y="1"/>
                      <a:pt x="999" y="112"/>
                      <a:pt x="1" y="149"/>
                    </a:cubicBezTo>
                    <a:lnTo>
                      <a:pt x="444" y="6619"/>
                    </a:lnTo>
                    <a:cubicBezTo>
                      <a:pt x="1812" y="6545"/>
                      <a:pt x="3106" y="6397"/>
                      <a:pt x="4289" y="6249"/>
                    </a:cubicBezTo>
                    <a:cubicBezTo>
                      <a:pt x="3846" y="4179"/>
                      <a:pt x="3402" y="2108"/>
                      <a:pt x="3032" y="1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4" name="Google Shape;24544;p54"/>
              <p:cNvSpPr/>
              <p:nvPr/>
            </p:nvSpPr>
            <p:spPr>
              <a:xfrm>
                <a:off x="2825650" y="2602400"/>
                <a:ext cx="52700" cy="1599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6397" extrusionOk="0">
                    <a:moveTo>
                      <a:pt x="1109" y="0"/>
                    </a:moveTo>
                    <a:cubicBezTo>
                      <a:pt x="961" y="37"/>
                      <a:pt x="777" y="37"/>
                      <a:pt x="629" y="74"/>
                    </a:cubicBezTo>
                    <a:cubicBezTo>
                      <a:pt x="407" y="111"/>
                      <a:pt x="222" y="111"/>
                      <a:pt x="0" y="111"/>
                    </a:cubicBezTo>
                    <a:cubicBezTo>
                      <a:pt x="37" y="2255"/>
                      <a:pt x="370" y="4326"/>
                      <a:pt x="703" y="6396"/>
                    </a:cubicBezTo>
                    <a:cubicBezTo>
                      <a:pt x="1183" y="6322"/>
                      <a:pt x="1664" y="6285"/>
                      <a:pt x="2108" y="6174"/>
                    </a:cubicBezTo>
                    <a:cubicBezTo>
                      <a:pt x="1812" y="4104"/>
                      <a:pt x="1553" y="2033"/>
                      <a:pt x="1109" y="0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5" name="Google Shape;24545;p54"/>
              <p:cNvSpPr/>
              <p:nvPr/>
            </p:nvSpPr>
            <p:spPr>
              <a:xfrm>
                <a:off x="3017900" y="2546925"/>
                <a:ext cx="71175" cy="163625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6545" extrusionOk="0">
                    <a:moveTo>
                      <a:pt x="1738" y="1"/>
                    </a:moveTo>
                    <a:cubicBezTo>
                      <a:pt x="1220" y="297"/>
                      <a:pt x="629" y="555"/>
                      <a:pt x="0" y="777"/>
                    </a:cubicBezTo>
                    <a:cubicBezTo>
                      <a:pt x="333" y="2663"/>
                      <a:pt x="666" y="4622"/>
                      <a:pt x="998" y="6545"/>
                    </a:cubicBezTo>
                    <a:cubicBezTo>
                      <a:pt x="1775" y="6175"/>
                      <a:pt x="2366" y="5842"/>
                      <a:pt x="2847" y="5473"/>
                    </a:cubicBezTo>
                    <a:cubicBezTo>
                      <a:pt x="2477" y="3624"/>
                      <a:pt x="2107" y="1849"/>
                      <a:pt x="1738" y="1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6" name="Google Shape;24546;p54"/>
              <p:cNvSpPr/>
              <p:nvPr/>
            </p:nvSpPr>
            <p:spPr>
              <a:xfrm>
                <a:off x="2912525" y="2574650"/>
                <a:ext cx="94300" cy="17102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6841" extrusionOk="0">
                    <a:moveTo>
                      <a:pt x="3180" y="1"/>
                    </a:moveTo>
                    <a:cubicBezTo>
                      <a:pt x="2219" y="297"/>
                      <a:pt x="1184" y="556"/>
                      <a:pt x="74" y="740"/>
                    </a:cubicBezTo>
                    <a:cubicBezTo>
                      <a:pt x="0" y="2811"/>
                      <a:pt x="333" y="4807"/>
                      <a:pt x="814" y="6841"/>
                    </a:cubicBezTo>
                    <a:cubicBezTo>
                      <a:pt x="1960" y="6545"/>
                      <a:pt x="2921" y="6286"/>
                      <a:pt x="3771" y="5990"/>
                    </a:cubicBezTo>
                    <a:cubicBezTo>
                      <a:pt x="3550" y="3994"/>
                      <a:pt x="3365" y="2034"/>
                      <a:pt x="3180" y="1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7" name="Google Shape;24547;p54"/>
              <p:cNvSpPr/>
              <p:nvPr/>
            </p:nvSpPr>
            <p:spPr>
              <a:xfrm>
                <a:off x="2594575" y="2613475"/>
                <a:ext cx="103550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6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962" y="2995"/>
                      <a:pt x="740" y="6655"/>
                    </a:cubicBezTo>
                    <a:cubicBezTo>
                      <a:pt x="1923" y="6655"/>
                      <a:pt x="3069" y="6582"/>
                      <a:pt x="4141" y="6508"/>
                    </a:cubicBezTo>
                    <a:lnTo>
                      <a:pt x="4141" y="38"/>
                    </a:lnTo>
                    <a:cubicBezTo>
                      <a:pt x="3531" y="56"/>
                      <a:pt x="2967" y="63"/>
                      <a:pt x="2465" y="63"/>
                    </a:cubicBezTo>
                    <a:cubicBezTo>
                      <a:pt x="957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8" name="Google Shape;24548;p54"/>
              <p:cNvSpPr/>
              <p:nvPr/>
            </p:nvSpPr>
            <p:spPr>
              <a:xfrm>
                <a:off x="2587175" y="2438800"/>
                <a:ext cx="233875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9355" h="7038" extrusionOk="0">
                    <a:moveTo>
                      <a:pt x="297" y="0"/>
                    </a:moveTo>
                    <a:cubicBezTo>
                      <a:pt x="297" y="0"/>
                      <a:pt x="1" y="666"/>
                      <a:pt x="186" y="2514"/>
                    </a:cubicBezTo>
                    <a:cubicBezTo>
                      <a:pt x="333" y="4363"/>
                      <a:pt x="297" y="6988"/>
                      <a:pt x="297" y="6988"/>
                    </a:cubicBezTo>
                    <a:cubicBezTo>
                      <a:pt x="297" y="6988"/>
                      <a:pt x="1052" y="7037"/>
                      <a:pt x="2279" y="7037"/>
                    </a:cubicBezTo>
                    <a:cubicBezTo>
                      <a:pt x="2893" y="7037"/>
                      <a:pt x="3624" y="7025"/>
                      <a:pt x="4437" y="6988"/>
                    </a:cubicBezTo>
                    <a:cubicBezTo>
                      <a:pt x="4733" y="6951"/>
                      <a:pt x="4955" y="6951"/>
                      <a:pt x="5251" y="6951"/>
                    </a:cubicBezTo>
                    <a:cubicBezTo>
                      <a:pt x="6545" y="6914"/>
                      <a:pt x="7912" y="6803"/>
                      <a:pt x="9354" y="6655"/>
                    </a:cubicBezTo>
                    <a:lnTo>
                      <a:pt x="8985" y="0"/>
                    </a:lnTo>
                    <a:cubicBezTo>
                      <a:pt x="7752" y="99"/>
                      <a:pt x="6438" y="132"/>
                      <a:pt x="5227" y="132"/>
                    </a:cubicBezTo>
                    <a:cubicBezTo>
                      <a:pt x="4622" y="132"/>
                      <a:pt x="4043" y="124"/>
                      <a:pt x="3513" y="111"/>
                    </a:cubicBezTo>
                    <a:lnTo>
                      <a:pt x="2589" y="111"/>
                    </a:lnTo>
                    <a:cubicBezTo>
                      <a:pt x="1221" y="74"/>
                      <a:pt x="297" y="0"/>
                      <a:pt x="297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9" name="Google Shape;24549;p54"/>
              <p:cNvSpPr/>
              <p:nvPr/>
            </p:nvSpPr>
            <p:spPr>
              <a:xfrm>
                <a:off x="2587175" y="2438800"/>
                <a:ext cx="69350" cy="17512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7005" extrusionOk="0">
                    <a:moveTo>
                      <a:pt x="297" y="0"/>
                    </a:moveTo>
                    <a:cubicBezTo>
                      <a:pt x="297" y="0"/>
                      <a:pt x="1" y="666"/>
                      <a:pt x="186" y="2514"/>
                    </a:cubicBezTo>
                    <a:cubicBezTo>
                      <a:pt x="370" y="4363"/>
                      <a:pt x="297" y="6988"/>
                      <a:pt x="297" y="6988"/>
                    </a:cubicBezTo>
                    <a:cubicBezTo>
                      <a:pt x="297" y="6988"/>
                      <a:pt x="707" y="7004"/>
                      <a:pt x="1419" y="7004"/>
                    </a:cubicBezTo>
                    <a:cubicBezTo>
                      <a:pt x="1775" y="7004"/>
                      <a:pt x="2207" y="7000"/>
                      <a:pt x="2700" y="6988"/>
                    </a:cubicBezTo>
                    <a:cubicBezTo>
                      <a:pt x="2737" y="4733"/>
                      <a:pt x="2774" y="2403"/>
                      <a:pt x="2589" y="111"/>
                    </a:cubicBezTo>
                    <a:cubicBezTo>
                      <a:pt x="1221" y="74"/>
                      <a:pt x="297" y="0"/>
                      <a:pt x="297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0" name="Google Shape;24550;p54"/>
              <p:cNvSpPr/>
              <p:nvPr/>
            </p:nvSpPr>
            <p:spPr>
              <a:xfrm>
                <a:off x="2651875" y="2442500"/>
                <a:ext cx="601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6951" extrusionOk="0">
                    <a:moveTo>
                      <a:pt x="1" y="0"/>
                    </a:moveTo>
                    <a:cubicBezTo>
                      <a:pt x="186" y="2329"/>
                      <a:pt x="186" y="4621"/>
                      <a:pt x="112" y="6951"/>
                    </a:cubicBezTo>
                    <a:cubicBezTo>
                      <a:pt x="629" y="6951"/>
                      <a:pt x="1221" y="6951"/>
                      <a:pt x="1812" y="6877"/>
                    </a:cubicBezTo>
                    <a:cubicBezTo>
                      <a:pt x="2404" y="4769"/>
                      <a:pt x="1849" y="2366"/>
                      <a:pt x="1590" y="0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1" name="Google Shape;24551;p54"/>
              <p:cNvSpPr/>
              <p:nvPr/>
            </p:nvSpPr>
            <p:spPr>
              <a:xfrm>
                <a:off x="2692550" y="2442500"/>
                <a:ext cx="22200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6840" extrusionOk="0">
                    <a:moveTo>
                      <a:pt x="0" y="0"/>
                    </a:moveTo>
                    <a:cubicBezTo>
                      <a:pt x="296" y="2366"/>
                      <a:pt x="851" y="4806"/>
                      <a:pt x="222" y="6840"/>
                    </a:cubicBezTo>
                    <a:lnTo>
                      <a:pt x="777" y="6840"/>
                    </a:lnTo>
                    <a:cubicBezTo>
                      <a:pt x="777" y="4548"/>
                      <a:pt x="888" y="2255"/>
                      <a:pt x="888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2" name="Google Shape;24552;p54"/>
              <p:cNvSpPr/>
              <p:nvPr/>
            </p:nvSpPr>
            <p:spPr>
              <a:xfrm>
                <a:off x="2710100" y="2438800"/>
                <a:ext cx="110025" cy="174700"/>
              </a:xfrm>
              <a:custGeom>
                <a:avLst/>
                <a:gdLst/>
                <a:ahLst/>
                <a:cxnLst/>
                <a:rect l="l" t="t" r="r" b="b"/>
                <a:pathLst>
                  <a:path w="4401" h="6988" extrusionOk="0">
                    <a:moveTo>
                      <a:pt x="3994" y="0"/>
                    </a:moveTo>
                    <a:cubicBezTo>
                      <a:pt x="2700" y="111"/>
                      <a:pt x="1369" y="148"/>
                      <a:pt x="112" y="148"/>
                    </a:cubicBezTo>
                    <a:cubicBezTo>
                      <a:pt x="186" y="2403"/>
                      <a:pt x="75" y="4696"/>
                      <a:pt x="1" y="6988"/>
                    </a:cubicBezTo>
                    <a:lnTo>
                      <a:pt x="260" y="6988"/>
                    </a:lnTo>
                    <a:cubicBezTo>
                      <a:pt x="1554" y="6914"/>
                      <a:pt x="2959" y="6840"/>
                      <a:pt x="4400" y="6655"/>
                    </a:cubicBezTo>
                    <a:lnTo>
                      <a:pt x="3994" y="0"/>
                    </a:ln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3" name="Google Shape;24553;p54"/>
              <p:cNvSpPr/>
              <p:nvPr/>
            </p:nvSpPr>
            <p:spPr>
              <a:xfrm>
                <a:off x="2828425" y="2410150"/>
                <a:ext cx="178400" cy="194125"/>
              </a:xfrm>
              <a:custGeom>
                <a:avLst/>
                <a:gdLst/>
                <a:ahLst/>
                <a:cxnLst/>
                <a:rect l="l" t="t" r="r" b="b"/>
                <a:pathLst>
                  <a:path w="7136" h="7765" extrusionOk="0">
                    <a:moveTo>
                      <a:pt x="6877" y="0"/>
                    </a:moveTo>
                    <a:cubicBezTo>
                      <a:pt x="6544" y="111"/>
                      <a:pt x="6211" y="148"/>
                      <a:pt x="5841" y="222"/>
                    </a:cubicBezTo>
                    <a:cubicBezTo>
                      <a:pt x="4880" y="481"/>
                      <a:pt x="3771" y="666"/>
                      <a:pt x="2440" y="851"/>
                    </a:cubicBezTo>
                    <a:cubicBezTo>
                      <a:pt x="1923" y="924"/>
                      <a:pt x="1405" y="961"/>
                      <a:pt x="887" y="1072"/>
                    </a:cubicBezTo>
                    <a:cubicBezTo>
                      <a:pt x="703" y="1072"/>
                      <a:pt x="518" y="1109"/>
                      <a:pt x="296" y="1109"/>
                    </a:cubicBezTo>
                    <a:cubicBezTo>
                      <a:pt x="185" y="1146"/>
                      <a:pt x="111" y="1146"/>
                      <a:pt x="0" y="1146"/>
                    </a:cubicBezTo>
                    <a:lnTo>
                      <a:pt x="518" y="7764"/>
                    </a:lnTo>
                    <a:cubicBezTo>
                      <a:pt x="2847" y="7505"/>
                      <a:pt x="5213" y="7062"/>
                      <a:pt x="7135" y="6433"/>
                    </a:cubicBezTo>
                    <a:lnTo>
                      <a:pt x="6877" y="0"/>
                    </a:ln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4" name="Google Shape;24554;p54"/>
              <p:cNvSpPr/>
              <p:nvPr/>
            </p:nvSpPr>
            <p:spPr>
              <a:xfrm>
                <a:off x="3000325" y="2377800"/>
                <a:ext cx="106325" cy="194125"/>
              </a:xfrm>
              <a:custGeom>
                <a:avLst/>
                <a:gdLst/>
                <a:ahLst/>
                <a:cxnLst/>
                <a:rect l="l" t="t" r="r" b="b"/>
                <a:pathLst>
                  <a:path w="4253" h="7765" extrusionOk="0">
                    <a:moveTo>
                      <a:pt x="3550" y="0"/>
                    </a:moveTo>
                    <a:cubicBezTo>
                      <a:pt x="3550" y="0"/>
                      <a:pt x="2441" y="666"/>
                      <a:pt x="1" y="1331"/>
                    </a:cubicBezTo>
                    <a:lnTo>
                      <a:pt x="259" y="7764"/>
                    </a:lnTo>
                    <a:cubicBezTo>
                      <a:pt x="2071" y="7173"/>
                      <a:pt x="3513" y="6396"/>
                      <a:pt x="4252" y="5324"/>
                    </a:cubicBezTo>
                    <a:cubicBezTo>
                      <a:pt x="3993" y="3660"/>
                      <a:pt x="3772" y="1775"/>
                      <a:pt x="3550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5" name="Google Shape;24555;p54"/>
              <p:cNvSpPr/>
              <p:nvPr/>
            </p:nvSpPr>
            <p:spPr>
              <a:xfrm>
                <a:off x="2872775" y="2149500"/>
                <a:ext cx="213525" cy="281925"/>
              </a:xfrm>
              <a:custGeom>
                <a:avLst/>
                <a:gdLst/>
                <a:ahLst/>
                <a:cxnLst/>
                <a:rect l="l" t="t" r="r" b="b"/>
                <a:pathLst>
                  <a:path w="8541" h="11277" extrusionOk="0">
                    <a:moveTo>
                      <a:pt x="1443" y="0"/>
                    </a:moveTo>
                    <a:lnTo>
                      <a:pt x="2071" y="2071"/>
                    </a:lnTo>
                    <a:cubicBezTo>
                      <a:pt x="2071" y="2071"/>
                      <a:pt x="1332" y="2256"/>
                      <a:pt x="1" y="2477"/>
                    </a:cubicBezTo>
                    <a:lnTo>
                      <a:pt x="555" y="11277"/>
                    </a:lnTo>
                    <a:cubicBezTo>
                      <a:pt x="1886" y="11092"/>
                      <a:pt x="2995" y="10907"/>
                      <a:pt x="3957" y="10648"/>
                    </a:cubicBezTo>
                    <a:cubicBezTo>
                      <a:pt x="4326" y="10574"/>
                      <a:pt x="4659" y="10537"/>
                      <a:pt x="4992" y="10426"/>
                    </a:cubicBezTo>
                    <a:cubicBezTo>
                      <a:pt x="7432" y="9798"/>
                      <a:pt x="8541" y="9132"/>
                      <a:pt x="8541" y="9132"/>
                    </a:cubicBezTo>
                    <a:cubicBezTo>
                      <a:pt x="8134" y="5398"/>
                      <a:pt x="7654" y="2071"/>
                      <a:pt x="7654" y="2071"/>
                    </a:cubicBezTo>
                    <a:cubicBezTo>
                      <a:pt x="5805" y="1923"/>
                      <a:pt x="4215" y="1923"/>
                      <a:pt x="3365" y="1923"/>
                    </a:cubicBezTo>
                    <a:lnTo>
                      <a:pt x="2774" y="1923"/>
                    </a:lnTo>
                    <a:lnTo>
                      <a:pt x="1443" y="0"/>
                    </a:ln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6" name="Google Shape;24556;p54"/>
              <p:cNvSpPr/>
              <p:nvPr/>
            </p:nvSpPr>
            <p:spPr>
              <a:xfrm>
                <a:off x="2873700" y="2149500"/>
                <a:ext cx="68425" cy="281925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77" extrusionOk="0">
                    <a:moveTo>
                      <a:pt x="1443" y="0"/>
                    </a:moveTo>
                    <a:lnTo>
                      <a:pt x="2108" y="2071"/>
                    </a:lnTo>
                    <a:cubicBezTo>
                      <a:pt x="2108" y="2071"/>
                      <a:pt x="1369" y="2256"/>
                      <a:pt x="1" y="2477"/>
                    </a:cubicBezTo>
                    <a:lnTo>
                      <a:pt x="555" y="11277"/>
                    </a:lnTo>
                    <a:cubicBezTo>
                      <a:pt x="1369" y="11166"/>
                      <a:pt x="2034" y="11018"/>
                      <a:pt x="2737" y="10944"/>
                    </a:cubicBezTo>
                    <a:cubicBezTo>
                      <a:pt x="2663" y="7653"/>
                      <a:pt x="2700" y="4363"/>
                      <a:pt x="2182" y="1110"/>
                    </a:cubicBezTo>
                    <a:lnTo>
                      <a:pt x="1443" y="0"/>
                    </a:ln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7" name="Google Shape;24557;p54"/>
              <p:cNvSpPr/>
              <p:nvPr/>
            </p:nvSpPr>
            <p:spPr>
              <a:xfrm>
                <a:off x="2928225" y="2178150"/>
                <a:ext cx="92475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9835" extrusionOk="0">
                    <a:moveTo>
                      <a:pt x="1" y="1"/>
                    </a:moveTo>
                    <a:cubicBezTo>
                      <a:pt x="519" y="3254"/>
                      <a:pt x="445" y="6544"/>
                      <a:pt x="556" y="9835"/>
                    </a:cubicBezTo>
                    <a:cubicBezTo>
                      <a:pt x="999" y="9761"/>
                      <a:pt x="1443" y="9650"/>
                      <a:pt x="1813" y="9576"/>
                    </a:cubicBezTo>
                    <a:cubicBezTo>
                      <a:pt x="2182" y="9465"/>
                      <a:pt x="2478" y="9428"/>
                      <a:pt x="2811" y="9317"/>
                    </a:cubicBezTo>
                    <a:cubicBezTo>
                      <a:pt x="3143" y="9243"/>
                      <a:pt x="3402" y="9132"/>
                      <a:pt x="3698" y="9095"/>
                    </a:cubicBezTo>
                    <a:cubicBezTo>
                      <a:pt x="3328" y="6286"/>
                      <a:pt x="2922" y="3550"/>
                      <a:pt x="2367" y="814"/>
                    </a:cubicBezTo>
                    <a:lnTo>
                      <a:pt x="592" y="81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8" name="Google Shape;24558;p54"/>
              <p:cNvSpPr/>
              <p:nvPr/>
            </p:nvSpPr>
            <p:spPr>
              <a:xfrm>
                <a:off x="2986475" y="2197550"/>
                <a:ext cx="61950" cy="2061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8246" extrusionOk="0">
                    <a:moveTo>
                      <a:pt x="0" y="1"/>
                    </a:moveTo>
                    <a:cubicBezTo>
                      <a:pt x="555" y="2737"/>
                      <a:pt x="961" y="5510"/>
                      <a:pt x="1368" y="8245"/>
                    </a:cubicBezTo>
                    <a:cubicBezTo>
                      <a:pt x="1849" y="8134"/>
                      <a:pt x="2181" y="7987"/>
                      <a:pt x="2477" y="7913"/>
                    </a:cubicBezTo>
                    <a:cubicBezTo>
                      <a:pt x="2329" y="5214"/>
                      <a:pt x="2107" y="2552"/>
                      <a:pt x="1146" y="38"/>
                    </a:cubicBezTo>
                    <a:cubicBezTo>
                      <a:pt x="740" y="38"/>
                      <a:pt x="370" y="1"/>
                      <a:pt x="0" y="1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9" name="Google Shape;24559;p54"/>
              <p:cNvSpPr/>
              <p:nvPr/>
            </p:nvSpPr>
            <p:spPr>
              <a:xfrm>
                <a:off x="3016050" y="2198475"/>
                <a:ext cx="73025" cy="196900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7876" extrusionOk="0">
                    <a:moveTo>
                      <a:pt x="0" y="1"/>
                    </a:moveTo>
                    <a:cubicBezTo>
                      <a:pt x="924" y="2515"/>
                      <a:pt x="1220" y="5140"/>
                      <a:pt x="1331" y="7876"/>
                    </a:cubicBezTo>
                    <a:cubicBezTo>
                      <a:pt x="2403" y="7469"/>
                      <a:pt x="2921" y="7173"/>
                      <a:pt x="2921" y="7173"/>
                    </a:cubicBezTo>
                    <a:cubicBezTo>
                      <a:pt x="2403" y="3439"/>
                      <a:pt x="1997" y="112"/>
                      <a:pt x="1997" y="112"/>
                    </a:cubicBezTo>
                    <a:cubicBezTo>
                      <a:pt x="1294" y="75"/>
                      <a:pt x="592" y="1"/>
                      <a:pt x="0" y="1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0" name="Google Shape;24560;p54"/>
              <p:cNvSpPr/>
              <p:nvPr/>
            </p:nvSpPr>
            <p:spPr>
              <a:xfrm>
                <a:off x="2828425" y="2211425"/>
                <a:ext cx="61025" cy="22462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8985" extrusionOk="0">
                    <a:moveTo>
                      <a:pt x="1886" y="0"/>
                    </a:moveTo>
                    <a:cubicBezTo>
                      <a:pt x="1331" y="111"/>
                      <a:pt x="703" y="185"/>
                      <a:pt x="0" y="296"/>
                    </a:cubicBezTo>
                    <a:lnTo>
                      <a:pt x="887" y="8984"/>
                    </a:lnTo>
                    <a:cubicBezTo>
                      <a:pt x="1405" y="8910"/>
                      <a:pt x="1923" y="8836"/>
                      <a:pt x="2440" y="8800"/>
                    </a:cubicBezTo>
                    <a:lnTo>
                      <a:pt x="1886" y="0"/>
                    </a:ln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1" name="Google Shape;24561;p54"/>
              <p:cNvSpPr/>
              <p:nvPr/>
            </p:nvSpPr>
            <p:spPr>
              <a:xfrm>
                <a:off x="2660200" y="2220675"/>
                <a:ext cx="174700" cy="222400"/>
              </a:xfrm>
              <a:custGeom>
                <a:avLst/>
                <a:gdLst/>
                <a:ahLst/>
                <a:cxnLst/>
                <a:rect l="l" t="t" r="r" b="b"/>
                <a:pathLst>
                  <a:path w="6988" h="8896" extrusionOk="0">
                    <a:moveTo>
                      <a:pt x="6064" y="0"/>
                    </a:moveTo>
                    <a:cubicBezTo>
                      <a:pt x="4400" y="185"/>
                      <a:pt x="2293" y="333"/>
                      <a:pt x="0" y="333"/>
                    </a:cubicBezTo>
                    <a:lnTo>
                      <a:pt x="555" y="8873"/>
                    </a:lnTo>
                    <a:cubicBezTo>
                      <a:pt x="1150" y="8887"/>
                      <a:pt x="1800" y="8895"/>
                      <a:pt x="2476" y="8895"/>
                    </a:cubicBezTo>
                    <a:cubicBezTo>
                      <a:pt x="3645" y="8895"/>
                      <a:pt x="4892" y="8870"/>
                      <a:pt x="6064" y="8799"/>
                    </a:cubicBezTo>
                    <a:cubicBezTo>
                      <a:pt x="6248" y="8799"/>
                      <a:pt x="6470" y="8725"/>
                      <a:pt x="6692" y="8725"/>
                    </a:cubicBezTo>
                    <a:cubicBezTo>
                      <a:pt x="6803" y="8688"/>
                      <a:pt x="6877" y="8688"/>
                      <a:pt x="6988" y="8688"/>
                    </a:cubicBezTo>
                    <a:lnTo>
                      <a:pt x="6064" y="0"/>
                    </a:ln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2" name="Google Shape;24562;p54"/>
              <p:cNvSpPr/>
              <p:nvPr/>
            </p:nvSpPr>
            <p:spPr>
              <a:xfrm>
                <a:off x="2586250" y="2224375"/>
                <a:ext cx="65650" cy="21722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8689" extrusionOk="0">
                    <a:moveTo>
                      <a:pt x="1" y="0"/>
                    </a:moveTo>
                    <a:lnTo>
                      <a:pt x="334" y="8577"/>
                    </a:lnTo>
                    <a:cubicBezTo>
                      <a:pt x="334" y="8577"/>
                      <a:pt x="1258" y="8651"/>
                      <a:pt x="2626" y="8688"/>
                    </a:cubicBezTo>
                    <a:lnTo>
                      <a:pt x="2256" y="148"/>
                    </a:lnTo>
                    <a:cubicBezTo>
                      <a:pt x="1406" y="74"/>
                      <a:pt x="666" y="37"/>
                      <a:pt x="1" y="0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3" name="Google Shape;24563;p54"/>
              <p:cNvSpPr/>
              <p:nvPr/>
            </p:nvSpPr>
            <p:spPr>
              <a:xfrm>
                <a:off x="2247050" y="2172750"/>
                <a:ext cx="148825" cy="27992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1197" extrusionOk="0">
                    <a:moveTo>
                      <a:pt x="5016" y="1"/>
                    </a:moveTo>
                    <a:cubicBezTo>
                      <a:pt x="3748" y="1"/>
                      <a:pt x="2206" y="364"/>
                      <a:pt x="555" y="808"/>
                    </a:cubicBezTo>
                    <a:lnTo>
                      <a:pt x="1" y="10827"/>
                    </a:lnTo>
                    <a:cubicBezTo>
                      <a:pt x="2145" y="11049"/>
                      <a:pt x="4104" y="11197"/>
                      <a:pt x="5287" y="11197"/>
                    </a:cubicBezTo>
                    <a:cubicBezTo>
                      <a:pt x="5361" y="11086"/>
                      <a:pt x="5472" y="10901"/>
                      <a:pt x="5620" y="10642"/>
                    </a:cubicBezTo>
                    <a:cubicBezTo>
                      <a:pt x="5953" y="10199"/>
                      <a:pt x="5620" y="32"/>
                      <a:pt x="5620" y="32"/>
                    </a:cubicBezTo>
                    <a:cubicBezTo>
                      <a:pt x="5427" y="11"/>
                      <a:pt x="5225" y="1"/>
                      <a:pt x="5016" y="1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4" name="Google Shape;24564;p54"/>
              <p:cNvSpPr/>
              <p:nvPr/>
            </p:nvSpPr>
            <p:spPr>
              <a:xfrm>
                <a:off x="2137075" y="2427700"/>
                <a:ext cx="241250" cy="171950"/>
              </a:xfrm>
              <a:custGeom>
                <a:avLst/>
                <a:gdLst/>
                <a:ahLst/>
                <a:cxnLst/>
                <a:rect l="l" t="t" r="r" b="b"/>
                <a:pathLst>
                  <a:path w="9650" h="6878" extrusionOk="0">
                    <a:moveTo>
                      <a:pt x="0" y="1"/>
                    </a:moveTo>
                    <a:lnTo>
                      <a:pt x="0" y="6101"/>
                    </a:lnTo>
                    <a:cubicBezTo>
                      <a:pt x="2366" y="6507"/>
                      <a:pt x="4658" y="6692"/>
                      <a:pt x="6433" y="6803"/>
                    </a:cubicBezTo>
                    <a:cubicBezTo>
                      <a:pt x="8171" y="6877"/>
                      <a:pt x="9317" y="6877"/>
                      <a:pt x="9317" y="6877"/>
                    </a:cubicBezTo>
                    <a:lnTo>
                      <a:pt x="9465" y="1332"/>
                    </a:lnTo>
                    <a:cubicBezTo>
                      <a:pt x="9465" y="1332"/>
                      <a:pt x="9575" y="1184"/>
                      <a:pt x="9649" y="999"/>
                    </a:cubicBezTo>
                    <a:cubicBezTo>
                      <a:pt x="8466" y="999"/>
                      <a:pt x="6507" y="888"/>
                      <a:pt x="4289" y="592"/>
                    </a:cubicBezTo>
                    <a:cubicBezTo>
                      <a:pt x="3993" y="555"/>
                      <a:pt x="3771" y="555"/>
                      <a:pt x="3512" y="518"/>
                    </a:cubicBezTo>
                    <a:cubicBezTo>
                      <a:pt x="2329" y="370"/>
                      <a:pt x="1146" y="185"/>
                      <a:pt x="0" y="1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5" name="Google Shape;24565;p54"/>
              <p:cNvSpPr/>
              <p:nvPr/>
            </p:nvSpPr>
            <p:spPr>
              <a:xfrm>
                <a:off x="2327450" y="2451725"/>
                <a:ext cx="50875" cy="1488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5954" extrusionOk="0">
                    <a:moveTo>
                      <a:pt x="223" y="1"/>
                    </a:moveTo>
                    <a:cubicBezTo>
                      <a:pt x="1" y="1886"/>
                      <a:pt x="112" y="3920"/>
                      <a:pt x="112" y="5916"/>
                    </a:cubicBezTo>
                    <a:cubicBezTo>
                      <a:pt x="1110" y="5953"/>
                      <a:pt x="1702" y="5953"/>
                      <a:pt x="1702" y="5953"/>
                    </a:cubicBezTo>
                    <a:lnTo>
                      <a:pt x="1850" y="408"/>
                    </a:lnTo>
                    <a:cubicBezTo>
                      <a:pt x="1850" y="408"/>
                      <a:pt x="1886" y="297"/>
                      <a:pt x="2034" y="112"/>
                    </a:cubicBezTo>
                    <a:cubicBezTo>
                      <a:pt x="1591" y="38"/>
                      <a:pt x="925" y="38"/>
                      <a:pt x="223" y="1"/>
                    </a:cubicBezTo>
                    <a:close/>
                  </a:path>
                </a:pathLst>
              </a:custGeom>
              <a:solidFill>
                <a:srgbClr val="734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6" name="Google Shape;24566;p54"/>
              <p:cNvSpPr/>
              <p:nvPr/>
            </p:nvSpPr>
            <p:spPr>
              <a:xfrm>
                <a:off x="2211000" y="2438800"/>
                <a:ext cx="45325" cy="15437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6175" extrusionOk="0">
                    <a:moveTo>
                      <a:pt x="38" y="0"/>
                    </a:moveTo>
                    <a:lnTo>
                      <a:pt x="38" y="0"/>
                    </a:lnTo>
                    <a:cubicBezTo>
                      <a:pt x="1" y="2034"/>
                      <a:pt x="149" y="4067"/>
                      <a:pt x="259" y="6063"/>
                    </a:cubicBezTo>
                    <a:cubicBezTo>
                      <a:pt x="629" y="6100"/>
                      <a:pt x="962" y="6174"/>
                      <a:pt x="1332" y="6174"/>
                    </a:cubicBezTo>
                    <a:cubicBezTo>
                      <a:pt x="1627" y="4215"/>
                      <a:pt x="1812" y="2292"/>
                      <a:pt x="1701" y="259"/>
                    </a:cubicBezTo>
                    <a:cubicBezTo>
                      <a:pt x="1627" y="259"/>
                      <a:pt x="1516" y="259"/>
                      <a:pt x="1443" y="185"/>
                    </a:cubicBezTo>
                    <a:cubicBezTo>
                      <a:pt x="1147" y="148"/>
                      <a:pt x="925" y="148"/>
                      <a:pt x="629" y="111"/>
                    </a:cubicBezTo>
                    <a:cubicBezTo>
                      <a:pt x="444" y="74"/>
                      <a:pt x="222" y="74"/>
                      <a:pt x="38" y="0"/>
                    </a:cubicBezTo>
                    <a:close/>
                  </a:path>
                </a:pathLst>
              </a:custGeom>
              <a:solidFill>
                <a:srgbClr val="734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7" name="Google Shape;24567;p54"/>
              <p:cNvSpPr/>
              <p:nvPr/>
            </p:nvSpPr>
            <p:spPr>
              <a:xfrm>
                <a:off x="2298800" y="2597775"/>
                <a:ext cx="73050" cy="1784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7136" extrusionOk="0">
                    <a:moveTo>
                      <a:pt x="1" y="0"/>
                    </a:moveTo>
                    <a:lnTo>
                      <a:pt x="1" y="6951"/>
                    </a:lnTo>
                    <a:cubicBezTo>
                      <a:pt x="814" y="7025"/>
                      <a:pt x="1739" y="7099"/>
                      <a:pt x="2737" y="7136"/>
                    </a:cubicBezTo>
                    <a:lnTo>
                      <a:pt x="2922" y="74"/>
                    </a:lnTo>
                    <a:lnTo>
                      <a:pt x="2922" y="74"/>
                    </a:lnTo>
                    <a:cubicBezTo>
                      <a:pt x="2922" y="74"/>
                      <a:pt x="2732" y="80"/>
                      <a:pt x="2394" y="80"/>
                    </a:cubicBezTo>
                    <a:cubicBezTo>
                      <a:pt x="1886" y="80"/>
                      <a:pt x="1043" y="67"/>
                      <a:pt x="1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8" name="Google Shape;24568;p54"/>
              <p:cNvSpPr/>
              <p:nvPr/>
            </p:nvSpPr>
            <p:spPr>
              <a:xfrm>
                <a:off x="1920775" y="2509975"/>
                <a:ext cx="378050" cy="261575"/>
              </a:xfrm>
              <a:custGeom>
                <a:avLst/>
                <a:gdLst/>
                <a:ahLst/>
                <a:cxnLst/>
                <a:rect l="l" t="t" r="r" b="b"/>
                <a:pathLst>
                  <a:path w="15122" h="10463" extrusionOk="0">
                    <a:moveTo>
                      <a:pt x="371" y="0"/>
                    </a:moveTo>
                    <a:cubicBezTo>
                      <a:pt x="186" y="2477"/>
                      <a:pt x="38" y="4510"/>
                      <a:pt x="38" y="4880"/>
                    </a:cubicBezTo>
                    <a:cubicBezTo>
                      <a:pt x="1" y="5841"/>
                      <a:pt x="2404" y="9317"/>
                      <a:pt x="15122" y="10463"/>
                    </a:cubicBezTo>
                    <a:lnTo>
                      <a:pt x="15122" y="3512"/>
                    </a:lnTo>
                    <a:cubicBezTo>
                      <a:pt x="13347" y="3401"/>
                      <a:pt x="11055" y="3179"/>
                      <a:pt x="8689" y="2810"/>
                    </a:cubicBezTo>
                    <a:cubicBezTo>
                      <a:pt x="8245" y="2773"/>
                      <a:pt x="7765" y="2662"/>
                      <a:pt x="7321" y="2588"/>
                    </a:cubicBezTo>
                    <a:cubicBezTo>
                      <a:pt x="4622" y="2070"/>
                      <a:pt x="2034" y="1220"/>
                      <a:pt x="371" y="0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9" name="Google Shape;24569;p54"/>
              <p:cNvSpPr/>
              <p:nvPr/>
            </p:nvSpPr>
            <p:spPr>
              <a:xfrm>
                <a:off x="1953125" y="2535850"/>
                <a:ext cx="52725" cy="168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6729" extrusionOk="0">
                    <a:moveTo>
                      <a:pt x="888" y="0"/>
                    </a:moveTo>
                    <a:cubicBezTo>
                      <a:pt x="444" y="1849"/>
                      <a:pt x="149" y="3771"/>
                      <a:pt x="1" y="5657"/>
                    </a:cubicBezTo>
                    <a:cubicBezTo>
                      <a:pt x="408" y="5989"/>
                      <a:pt x="962" y="6359"/>
                      <a:pt x="1701" y="6729"/>
                    </a:cubicBezTo>
                    <a:cubicBezTo>
                      <a:pt x="1775" y="4622"/>
                      <a:pt x="1517" y="2662"/>
                      <a:pt x="2108" y="518"/>
                    </a:cubicBezTo>
                    <a:cubicBezTo>
                      <a:pt x="1665" y="370"/>
                      <a:pt x="1258" y="185"/>
                      <a:pt x="888" y="0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0" name="Google Shape;24570;p54"/>
              <p:cNvSpPr/>
              <p:nvPr/>
            </p:nvSpPr>
            <p:spPr>
              <a:xfrm>
                <a:off x="2040950" y="2558950"/>
                <a:ext cx="80425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3217" h="7210" extrusionOk="0">
                    <a:moveTo>
                      <a:pt x="0" y="0"/>
                    </a:moveTo>
                    <a:lnTo>
                      <a:pt x="0" y="6470"/>
                    </a:lnTo>
                    <a:cubicBezTo>
                      <a:pt x="703" y="6766"/>
                      <a:pt x="1516" y="6988"/>
                      <a:pt x="2440" y="7210"/>
                    </a:cubicBezTo>
                    <a:cubicBezTo>
                      <a:pt x="2736" y="5139"/>
                      <a:pt x="2958" y="3032"/>
                      <a:pt x="3217" y="740"/>
                    </a:cubicBezTo>
                    <a:cubicBezTo>
                      <a:pt x="2995" y="703"/>
                      <a:pt x="2773" y="666"/>
                      <a:pt x="2514" y="629"/>
                    </a:cubicBezTo>
                    <a:cubicBezTo>
                      <a:pt x="1664" y="444"/>
                      <a:pt x="850" y="222"/>
                      <a:pt x="0" y="0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1" name="Google Shape;24571;p54"/>
              <p:cNvSpPr/>
              <p:nvPr/>
            </p:nvSpPr>
            <p:spPr>
              <a:xfrm>
                <a:off x="2151850" y="2584825"/>
                <a:ext cx="42550" cy="17287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6915" extrusionOk="0">
                    <a:moveTo>
                      <a:pt x="222" y="1"/>
                    </a:moveTo>
                    <a:cubicBezTo>
                      <a:pt x="222" y="2219"/>
                      <a:pt x="185" y="4474"/>
                      <a:pt x="1" y="6692"/>
                    </a:cubicBezTo>
                    <a:cubicBezTo>
                      <a:pt x="407" y="6803"/>
                      <a:pt x="851" y="6840"/>
                      <a:pt x="1258" y="6914"/>
                    </a:cubicBezTo>
                    <a:cubicBezTo>
                      <a:pt x="1405" y="4659"/>
                      <a:pt x="1442" y="2367"/>
                      <a:pt x="1701" y="185"/>
                    </a:cubicBezTo>
                    <a:cubicBezTo>
                      <a:pt x="1221" y="149"/>
                      <a:pt x="740" y="38"/>
                      <a:pt x="222" y="1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2" name="Google Shape;24572;p54"/>
              <p:cNvSpPr/>
              <p:nvPr/>
            </p:nvSpPr>
            <p:spPr>
              <a:xfrm>
                <a:off x="2235950" y="2594075"/>
                <a:ext cx="62875" cy="1774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7099" extrusionOk="0">
                    <a:moveTo>
                      <a:pt x="297" y="0"/>
                    </a:moveTo>
                    <a:cubicBezTo>
                      <a:pt x="1" y="2256"/>
                      <a:pt x="1" y="4585"/>
                      <a:pt x="1" y="6840"/>
                    </a:cubicBezTo>
                    <a:cubicBezTo>
                      <a:pt x="814" y="6914"/>
                      <a:pt x="1628" y="7025"/>
                      <a:pt x="2515" y="7099"/>
                    </a:cubicBezTo>
                    <a:lnTo>
                      <a:pt x="2515" y="148"/>
                    </a:lnTo>
                    <a:cubicBezTo>
                      <a:pt x="1849" y="74"/>
                      <a:pt x="1073" y="37"/>
                      <a:pt x="297" y="0"/>
                    </a:cubicBezTo>
                    <a:close/>
                  </a:path>
                </a:pathLst>
              </a:custGeom>
              <a:solidFill>
                <a:srgbClr val="8C5F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3" name="Google Shape;24573;p54"/>
              <p:cNvSpPr/>
              <p:nvPr/>
            </p:nvSpPr>
            <p:spPr>
              <a:xfrm>
                <a:off x="2035400" y="2197550"/>
                <a:ext cx="204275" cy="244050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9762" extrusionOk="0">
                    <a:moveTo>
                      <a:pt x="8171" y="1"/>
                    </a:moveTo>
                    <a:lnTo>
                      <a:pt x="8171" y="1"/>
                    </a:lnTo>
                    <a:cubicBezTo>
                      <a:pt x="6174" y="482"/>
                      <a:pt x="4141" y="1036"/>
                      <a:pt x="2218" y="1110"/>
                    </a:cubicBezTo>
                    <a:cubicBezTo>
                      <a:pt x="1627" y="1110"/>
                      <a:pt x="998" y="1147"/>
                      <a:pt x="370" y="1147"/>
                    </a:cubicBezTo>
                    <a:lnTo>
                      <a:pt x="0" y="8430"/>
                    </a:lnTo>
                    <a:cubicBezTo>
                      <a:pt x="961" y="8689"/>
                      <a:pt x="2034" y="8911"/>
                      <a:pt x="3143" y="9096"/>
                    </a:cubicBezTo>
                    <a:cubicBezTo>
                      <a:pt x="3439" y="9170"/>
                      <a:pt x="3771" y="9207"/>
                      <a:pt x="4141" y="9244"/>
                    </a:cubicBezTo>
                    <a:cubicBezTo>
                      <a:pt x="5324" y="9428"/>
                      <a:pt x="6507" y="9613"/>
                      <a:pt x="7653" y="9761"/>
                    </a:cubicBezTo>
                    <a:lnTo>
                      <a:pt x="8171" y="1"/>
                    </a:ln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4" name="Google Shape;24574;p54"/>
              <p:cNvSpPr/>
              <p:nvPr/>
            </p:nvSpPr>
            <p:spPr>
              <a:xfrm>
                <a:off x="2035400" y="2226225"/>
                <a:ext cx="50850" cy="194100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7764" extrusionOk="0">
                    <a:moveTo>
                      <a:pt x="1701" y="0"/>
                    </a:moveTo>
                    <a:cubicBezTo>
                      <a:pt x="1294" y="0"/>
                      <a:pt x="814" y="74"/>
                      <a:pt x="370" y="74"/>
                    </a:cubicBezTo>
                    <a:lnTo>
                      <a:pt x="0" y="7320"/>
                    </a:lnTo>
                    <a:cubicBezTo>
                      <a:pt x="629" y="7505"/>
                      <a:pt x="1294" y="7616"/>
                      <a:pt x="2034" y="7764"/>
                    </a:cubicBezTo>
                    <a:cubicBezTo>
                      <a:pt x="1849" y="5139"/>
                      <a:pt x="1590" y="2551"/>
                      <a:pt x="1701" y="0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5" name="Google Shape;24575;p54"/>
              <p:cNvSpPr/>
              <p:nvPr/>
            </p:nvSpPr>
            <p:spPr>
              <a:xfrm>
                <a:off x="2076050" y="2221600"/>
                <a:ext cx="55500" cy="203350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8134" extrusionOk="0">
                    <a:moveTo>
                      <a:pt x="2219" y="0"/>
                    </a:moveTo>
                    <a:lnTo>
                      <a:pt x="2219" y="0"/>
                    </a:lnTo>
                    <a:cubicBezTo>
                      <a:pt x="1702" y="111"/>
                      <a:pt x="1147" y="148"/>
                      <a:pt x="592" y="185"/>
                    </a:cubicBezTo>
                    <a:lnTo>
                      <a:pt x="75" y="185"/>
                    </a:lnTo>
                    <a:cubicBezTo>
                      <a:pt x="1" y="2736"/>
                      <a:pt x="223" y="5324"/>
                      <a:pt x="408" y="7912"/>
                    </a:cubicBezTo>
                    <a:cubicBezTo>
                      <a:pt x="777" y="7986"/>
                      <a:pt x="1147" y="8060"/>
                      <a:pt x="1517" y="8134"/>
                    </a:cubicBezTo>
                    <a:cubicBezTo>
                      <a:pt x="1665" y="5398"/>
                      <a:pt x="1886" y="2736"/>
                      <a:pt x="2219" y="0"/>
                    </a:cubicBezTo>
                    <a:close/>
                  </a:path>
                </a:pathLst>
              </a:custGeom>
              <a:solidFill>
                <a:srgbClr val="5D3A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6" name="Google Shape;24576;p54"/>
              <p:cNvSpPr/>
              <p:nvPr/>
            </p:nvSpPr>
            <p:spPr>
              <a:xfrm>
                <a:off x="2113950" y="2206800"/>
                <a:ext cx="85075" cy="22740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9096" extrusionOk="0">
                    <a:moveTo>
                      <a:pt x="3402" y="1"/>
                    </a:moveTo>
                    <a:cubicBezTo>
                      <a:pt x="2552" y="222"/>
                      <a:pt x="1627" y="481"/>
                      <a:pt x="703" y="592"/>
                    </a:cubicBezTo>
                    <a:cubicBezTo>
                      <a:pt x="370" y="3328"/>
                      <a:pt x="149" y="5990"/>
                      <a:pt x="1" y="8726"/>
                    </a:cubicBezTo>
                    <a:lnTo>
                      <a:pt x="962" y="8874"/>
                    </a:lnTo>
                    <a:cubicBezTo>
                      <a:pt x="1480" y="8985"/>
                      <a:pt x="2034" y="9058"/>
                      <a:pt x="2589" y="9095"/>
                    </a:cubicBezTo>
                    <a:cubicBezTo>
                      <a:pt x="2921" y="6064"/>
                      <a:pt x="3217" y="2995"/>
                      <a:pt x="3402" y="1"/>
                    </a:cubicBezTo>
                    <a:close/>
                  </a:path>
                </a:pathLst>
              </a:custGeom>
              <a:solidFill>
                <a:srgbClr val="7C5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7" name="Google Shape;24577;p54"/>
              <p:cNvSpPr/>
              <p:nvPr/>
            </p:nvSpPr>
            <p:spPr>
              <a:xfrm>
                <a:off x="2178650" y="2198475"/>
                <a:ext cx="61025" cy="2440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9762" extrusionOk="0">
                    <a:moveTo>
                      <a:pt x="2441" y="1"/>
                    </a:moveTo>
                    <a:lnTo>
                      <a:pt x="2441" y="1"/>
                    </a:lnTo>
                    <a:cubicBezTo>
                      <a:pt x="1923" y="112"/>
                      <a:pt x="1369" y="260"/>
                      <a:pt x="814" y="371"/>
                    </a:cubicBezTo>
                    <a:cubicBezTo>
                      <a:pt x="629" y="3402"/>
                      <a:pt x="333" y="6434"/>
                      <a:pt x="1" y="9502"/>
                    </a:cubicBezTo>
                    <a:lnTo>
                      <a:pt x="1923" y="9761"/>
                    </a:lnTo>
                    <a:lnTo>
                      <a:pt x="2441" y="1"/>
                    </a:lnTo>
                    <a:close/>
                  </a:path>
                </a:pathLst>
              </a:custGeom>
              <a:solidFill>
                <a:srgbClr val="5D3A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8" name="Google Shape;24578;p54"/>
              <p:cNvSpPr/>
              <p:nvPr/>
            </p:nvSpPr>
            <p:spPr>
              <a:xfrm>
                <a:off x="1930025" y="2359300"/>
                <a:ext cx="183950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7358" h="8652" extrusionOk="0">
                    <a:moveTo>
                      <a:pt x="370" y="1"/>
                    </a:moveTo>
                    <a:cubicBezTo>
                      <a:pt x="259" y="1960"/>
                      <a:pt x="148" y="4178"/>
                      <a:pt x="1" y="6064"/>
                    </a:cubicBezTo>
                    <a:cubicBezTo>
                      <a:pt x="1664" y="7321"/>
                      <a:pt x="4252" y="8134"/>
                      <a:pt x="6951" y="8652"/>
                    </a:cubicBezTo>
                    <a:lnTo>
                      <a:pt x="7358" y="2626"/>
                    </a:lnTo>
                    <a:cubicBezTo>
                      <a:pt x="6249" y="2404"/>
                      <a:pt x="5176" y="2219"/>
                      <a:pt x="4252" y="1997"/>
                    </a:cubicBezTo>
                    <a:cubicBezTo>
                      <a:pt x="2034" y="1406"/>
                      <a:pt x="481" y="740"/>
                      <a:pt x="370" y="1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9" name="Google Shape;24579;p54"/>
              <p:cNvSpPr/>
              <p:nvPr/>
            </p:nvSpPr>
            <p:spPr>
              <a:xfrm>
                <a:off x="1962375" y="2391650"/>
                <a:ext cx="49000" cy="15530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6212" extrusionOk="0">
                    <a:moveTo>
                      <a:pt x="814" y="1"/>
                    </a:moveTo>
                    <a:cubicBezTo>
                      <a:pt x="740" y="1849"/>
                      <a:pt x="407" y="3698"/>
                      <a:pt x="1" y="5546"/>
                    </a:cubicBezTo>
                    <a:cubicBezTo>
                      <a:pt x="481" y="5768"/>
                      <a:pt x="925" y="5953"/>
                      <a:pt x="1442" y="6212"/>
                    </a:cubicBezTo>
                    <a:cubicBezTo>
                      <a:pt x="1701" y="4215"/>
                      <a:pt x="1960" y="2256"/>
                      <a:pt x="1849" y="370"/>
                    </a:cubicBezTo>
                    <a:cubicBezTo>
                      <a:pt x="1479" y="297"/>
                      <a:pt x="1147" y="149"/>
                      <a:pt x="814" y="1"/>
                    </a:cubicBezTo>
                    <a:close/>
                  </a:path>
                </a:pathLst>
              </a:custGeom>
              <a:solidFill>
                <a:srgbClr val="5D3A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0" name="Google Shape;24580;p54"/>
              <p:cNvSpPr/>
              <p:nvPr/>
            </p:nvSpPr>
            <p:spPr>
              <a:xfrm>
                <a:off x="2043700" y="2413850"/>
                <a:ext cx="31450" cy="14975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5990" extrusionOk="0">
                    <a:moveTo>
                      <a:pt x="703" y="0"/>
                    </a:moveTo>
                    <a:cubicBezTo>
                      <a:pt x="519" y="1996"/>
                      <a:pt x="260" y="3919"/>
                      <a:pt x="1" y="5804"/>
                    </a:cubicBezTo>
                    <a:cubicBezTo>
                      <a:pt x="223" y="5841"/>
                      <a:pt x="445" y="5952"/>
                      <a:pt x="629" y="5989"/>
                    </a:cubicBezTo>
                    <a:cubicBezTo>
                      <a:pt x="777" y="4067"/>
                      <a:pt x="851" y="2070"/>
                      <a:pt x="1258" y="148"/>
                    </a:cubicBez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5D3A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1" name="Google Shape;24581;p54"/>
              <p:cNvSpPr/>
              <p:nvPr/>
            </p:nvSpPr>
            <p:spPr>
              <a:xfrm>
                <a:off x="1938350" y="2225300"/>
                <a:ext cx="106300" cy="18395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7358" extrusionOk="0">
                    <a:moveTo>
                      <a:pt x="333" y="0"/>
                    </a:moveTo>
                    <a:cubicBezTo>
                      <a:pt x="333" y="0"/>
                      <a:pt x="185" y="2403"/>
                      <a:pt x="0" y="5361"/>
                    </a:cubicBezTo>
                    <a:cubicBezTo>
                      <a:pt x="148" y="6100"/>
                      <a:pt x="1664" y="6803"/>
                      <a:pt x="3882" y="7357"/>
                    </a:cubicBezTo>
                    <a:lnTo>
                      <a:pt x="4252" y="111"/>
                    </a:lnTo>
                    <a:cubicBezTo>
                      <a:pt x="2958" y="111"/>
                      <a:pt x="1627" y="37"/>
                      <a:pt x="333" y="0"/>
                    </a:cubicBezTo>
                    <a:close/>
                  </a:path>
                </a:pathLst>
              </a:custGeom>
              <a:solidFill>
                <a:srgbClr val="684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2" name="Google Shape;24582;p54"/>
              <p:cNvSpPr/>
              <p:nvPr/>
            </p:nvSpPr>
            <p:spPr>
              <a:xfrm>
                <a:off x="3080750" y="2061700"/>
                <a:ext cx="114625" cy="155300"/>
              </a:xfrm>
              <a:custGeom>
                <a:avLst/>
                <a:gdLst/>
                <a:ahLst/>
                <a:cxnLst/>
                <a:rect l="l" t="t" r="r" b="b"/>
                <a:pathLst>
                  <a:path w="4585" h="6212" extrusionOk="0">
                    <a:moveTo>
                      <a:pt x="37" y="0"/>
                    </a:moveTo>
                    <a:lnTo>
                      <a:pt x="0" y="37"/>
                    </a:lnTo>
                    <a:cubicBezTo>
                      <a:pt x="222" y="666"/>
                      <a:pt x="518" y="1294"/>
                      <a:pt x="850" y="1849"/>
                    </a:cubicBezTo>
                    <a:cubicBezTo>
                      <a:pt x="1146" y="2403"/>
                      <a:pt x="1479" y="2958"/>
                      <a:pt x="1849" y="3438"/>
                    </a:cubicBezTo>
                    <a:lnTo>
                      <a:pt x="2440" y="4178"/>
                    </a:lnTo>
                    <a:cubicBezTo>
                      <a:pt x="2699" y="4474"/>
                      <a:pt x="2884" y="4696"/>
                      <a:pt x="3106" y="4917"/>
                    </a:cubicBezTo>
                    <a:cubicBezTo>
                      <a:pt x="3549" y="5398"/>
                      <a:pt x="4030" y="5842"/>
                      <a:pt x="4584" y="6211"/>
                    </a:cubicBezTo>
                    <a:lnTo>
                      <a:pt x="4584" y="6174"/>
                    </a:lnTo>
                    <a:cubicBezTo>
                      <a:pt x="3882" y="5102"/>
                      <a:pt x="3143" y="4104"/>
                      <a:pt x="2403" y="3032"/>
                    </a:cubicBezTo>
                    <a:cubicBezTo>
                      <a:pt x="1627" y="2034"/>
                      <a:pt x="887" y="961"/>
                      <a:pt x="37" y="0"/>
                    </a:cubicBezTo>
                    <a:close/>
                  </a:path>
                </a:pathLst>
              </a:custGeom>
              <a:solidFill>
                <a:srgbClr val="BCC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3" name="Google Shape;24583;p54"/>
              <p:cNvSpPr/>
              <p:nvPr/>
            </p:nvSpPr>
            <p:spPr>
              <a:xfrm>
                <a:off x="1837600" y="2129175"/>
                <a:ext cx="53625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3476" extrusionOk="0">
                    <a:moveTo>
                      <a:pt x="2145" y="0"/>
                    </a:moveTo>
                    <a:lnTo>
                      <a:pt x="1036" y="1664"/>
                    </a:lnTo>
                    <a:lnTo>
                      <a:pt x="1" y="3438"/>
                    </a:lnTo>
                    <a:lnTo>
                      <a:pt x="37" y="3475"/>
                    </a:lnTo>
                    <a:cubicBezTo>
                      <a:pt x="370" y="3290"/>
                      <a:pt x="592" y="3069"/>
                      <a:pt x="851" y="2773"/>
                    </a:cubicBezTo>
                    <a:cubicBezTo>
                      <a:pt x="1073" y="2514"/>
                      <a:pt x="1258" y="2218"/>
                      <a:pt x="1442" y="1960"/>
                    </a:cubicBezTo>
                    <a:cubicBezTo>
                      <a:pt x="1627" y="1627"/>
                      <a:pt x="1775" y="1331"/>
                      <a:pt x="1886" y="1035"/>
                    </a:cubicBezTo>
                    <a:cubicBezTo>
                      <a:pt x="1997" y="703"/>
                      <a:pt x="2071" y="370"/>
                      <a:pt x="2145" y="0"/>
                    </a:cubicBezTo>
                    <a:close/>
                  </a:path>
                </a:pathLst>
              </a:custGeom>
              <a:solidFill>
                <a:srgbClr val="BCC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4" name="Google Shape;24584;p54"/>
              <p:cNvSpPr/>
              <p:nvPr/>
            </p:nvSpPr>
            <p:spPr>
              <a:xfrm>
                <a:off x="2498450" y="1536700"/>
                <a:ext cx="600800" cy="513000"/>
              </a:xfrm>
              <a:custGeom>
                <a:avLst/>
                <a:gdLst/>
                <a:ahLst/>
                <a:cxnLst/>
                <a:rect l="l" t="t" r="r" b="b"/>
                <a:pathLst>
                  <a:path w="24032" h="20520" extrusionOk="0">
                    <a:moveTo>
                      <a:pt x="148" y="1"/>
                    </a:moveTo>
                    <a:lnTo>
                      <a:pt x="1" y="38"/>
                    </a:lnTo>
                    <a:lnTo>
                      <a:pt x="148" y="1073"/>
                    </a:lnTo>
                    <a:cubicBezTo>
                      <a:pt x="185" y="1406"/>
                      <a:pt x="222" y="1775"/>
                      <a:pt x="407" y="2145"/>
                    </a:cubicBezTo>
                    <a:cubicBezTo>
                      <a:pt x="592" y="2515"/>
                      <a:pt x="888" y="2774"/>
                      <a:pt x="1110" y="3069"/>
                    </a:cubicBezTo>
                    <a:cubicBezTo>
                      <a:pt x="1405" y="3291"/>
                      <a:pt x="1627" y="3513"/>
                      <a:pt x="1886" y="3735"/>
                    </a:cubicBezTo>
                    <a:cubicBezTo>
                      <a:pt x="2995" y="4585"/>
                      <a:pt x="4067" y="5362"/>
                      <a:pt x="5176" y="6101"/>
                    </a:cubicBezTo>
                    <a:lnTo>
                      <a:pt x="6840" y="7210"/>
                    </a:lnTo>
                    <a:lnTo>
                      <a:pt x="7727" y="7802"/>
                    </a:lnTo>
                    <a:cubicBezTo>
                      <a:pt x="7986" y="7987"/>
                      <a:pt x="8245" y="8171"/>
                      <a:pt x="8504" y="8356"/>
                    </a:cubicBezTo>
                    <a:cubicBezTo>
                      <a:pt x="9576" y="9059"/>
                      <a:pt x="10574" y="9835"/>
                      <a:pt x="11609" y="10685"/>
                    </a:cubicBezTo>
                    <a:cubicBezTo>
                      <a:pt x="12608" y="11462"/>
                      <a:pt x="13643" y="12312"/>
                      <a:pt x="14641" y="13125"/>
                    </a:cubicBezTo>
                    <a:cubicBezTo>
                      <a:pt x="15676" y="13902"/>
                      <a:pt x="16674" y="14789"/>
                      <a:pt x="17710" y="15639"/>
                    </a:cubicBezTo>
                    <a:cubicBezTo>
                      <a:pt x="19743" y="17303"/>
                      <a:pt x="21813" y="18967"/>
                      <a:pt x="23995" y="20520"/>
                    </a:cubicBezTo>
                    <a:lnTo>
                      <a:pt x="24032" y="20372"/>
                    </a:lnTo>
                    <a:cubicBezTo>
                      <a:pt x="22220" y="18449"/>
                      <a:pt x="20334" y="16564"/>
                      <a:pt x="18412" y="14752"/>
                    </a:cubicBezTo>
                    <a:cubicBezTo>
                      <a:pt x="16453" y="12904"/>
                      <a:pt x="14456" y="11129"/>
                      <a:pt x="12386" y="9465"/>
                    </a:cubicBezTo>
                    <a:cubicBezTo>
                      <a:pt x="11314" y="8652"/>
                      <a:pt x="10278" y="7876"/>
                      <a:pt x="9169" y="7136"/>
                    </a:cubicBezTo>
                    <a:cubicBezTo>
                      <a:pt x="8060" y="6434"/>
                      <a:pt x="6877" y="5768"/>
                      <a:pt x="5731" y="5103"/>
                    </a:cubicBezTo>
                    <a:cubicBezTo>
                      <a:pt x="4585" y="4437"/>
                      <a:pt x="3439" y="3735"/>
                      <a:pt x="2330" y="3069"/>
                    </a:cubicBezTo>
                    <a:cubicBezTo>
                      <a:pt x="1775" y="2700"/>
                      <a:pt x="1221" y="2330"/>
                      <a:pt x="851" y="1812"/>
                    </a:cubicBezTo>
                    <a:cubicBezTo>
                      <a:pt x="666" y="1591"/>
                      <a:pt x="555" y="1258"/>
                      <a:pt x="481" y="925"/>
                    </a:cubicBez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BCC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5" name="Google Shape;24585;p54"/>
              <p:cNvSpPr/>
              <p:nvPr/>
            </p:nvSpPr>
            <p:spPr>
              <a:xfrm>
                <a:off x="1825575" y="1536700"/>
                <a:ext cx="676600" cy="605425"/>
              </a:xfrm>
              <a:custGeom>
                <a:avLst/>
                <a:gdLst/>
                <a:ahLst/>
                <a:cxnLst/>
                <a:rect l="l" t="t" r="r" b="b"/>
                <a:pathLst>
                  <a:path w="27064" h="24217" extrusionOk="0">
                    <a:moveTo>
                      <a:pt x="26916" y="1"/>
                    </a:moveTo>
                    <a:cubicBezTo>
                      <a:pt x="26731" y="740"/>
                      <a:pt x="26398" y="1443"/>
                      <a:pt x="25880" y="1997"/>
                    </a:cubicBezTo>
                    <a:cubicBezTo>
                      <a:pt x="25400" y="2589"/>
                      <a:pt x="24697" y="2959"/>
                      <a:pt x="24032" y="3328"/>
                    </a:cubicBezTo>
                    <a:cubicBezTo>
                      <a:pt x="22738" y="4105"/>
                      <a:pt x="21407" y="4918"/>
                      <a:pt x="20113" y="5694"/>
                    </a:cubicBezTo>
                    <a:cubicBezTo>
                      <a:pt x="17525" y="7321"/>
                      <a:pt x="14937" y="9022"/>
                      <a:pt x="12534" y="10870"/>
                    </a:cubicBezTo>
                    <a:cubicBezTo>
                      <a:pt x="11351" y="11795"/>
                      <a:pt x="10131" y="12793"/>
                      <a:pt x="9022" y="13828"/>
                    </a:cubicBezTo>
                    <a:cubicBezTo>
                      <a:pt x="7913" y="14826"/>
                      <a:pt x="6840" y="15935"/>
                      <a:pt x="5805" y="17044"/>
                    </a:cubicBezTo>
                    <a:cubicBezTo>
                      <a:pt x="4770" y="18153"/>
                      <a:pt x="3698" y="19337"/>
                      <a:pt x="2737" y="20483"/>
                    </a:cubicBezTo>
                    <a:cubicBezTo>
                      <a:pt x="1775" y="21666"/>
                      <a:pt x="814" y="22849"/>
                      <a:pt x="1" y="24180"/>
                    </a:cubicBezTo>
                    <a:lnTo>
                      <a:pt x="112" y="24217"/>
                    </a:lnTo>
                    <a:cubicBezTo>
                      <a:pt x="1036" y="23034"/>
                      <a:pt x="2034" y="21851"/>
                      <a:pt x="3106" y="20815"/>
                    </a:cubicBezTo>
                    <a:cubicBezTo>
                      <a:pt x="4179" y="19706"/>
                      <a:pt x="5251" y="18634"/>
                      <a:pt x="6360" y="17562"/>
                    </a:cubicBezTo>
                    <a:cubicBezTo>
                      <a:pt x="8504" y="15455"/>
                      <a:pt x="10722" y="13421"/>
                      <a:pt x="13162" y="11610"/>
                    </a:cubicBezTo>
                    <a:cubicBezTo>
                      <a:pt x="14346" y="10685"/>
                      <a:pt x="15566" y="9798"/>
                      <a:pt x="16786" y="8911"/>
                    </a:cubicBezTo>
                    <a:cubicBezTo>
                      <a:pt x="18006" y="8060"/>
                      <a:pt x="19300" y="7210"/>
                      <a:pt x="20557" y="6323"/>
                    </a:cubicBezTo>
                    <a:lnTo>
                      <a:pt x="24328" y="3809"/>
                    </a:lnTo>
                    <a:lnTo>
                      <a:pt x="25289" y="3106"/>
                    </a:lnTo>
                    <a:cubicBezTo>
                      <a:pt x="25622" y="2885"/>
                      <a:pt x="25954" y="2552"/>
                      <a:pt x="26176" y="2219"/>
                    </a:cubicBezTo>
                    <a:cubicBezTo>
                      <a:pt x="26657" y="1591"/>
                      <a:pt x="26916" y="851"/>
                      <a:pt x="27063" y="38"/>
                    </a:cubicBezTo>
                    <a:lnTo>
                      <a:pt x="26916" y="1"/>
                    </a:lnTo>
                    <a:close/>
                  </a:path>
                </a:pathLst>
              </a:custGeom>
              <a:solidFill>
                <a:srgbClr val="BCC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6" name="Google Shape;24586;p54"/>
              <p:cNvSpPr/>
              <p:nvPr/>
            </p:nvSpPr>
            <p:spPr>
              <a:xfrm>
                <a:off x="3061325" y="2202175"/>
                <a:ext cx="61950" cy="43352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7341" extrusionOk="0">
                    <a:moveTo>
                      <a:pt x="112" y="1"/>
                    </a:moveTo>
                    <a:cubicBezTo>
                      <a:pt x="1" y="1480"/>
                      <a:pt x="1" y="2921"/>
                      <a:pt x="75" y="4400"/>
                    </a:cubicBezTo>
                    <a:cubicBezTo>
                      <a:pt x="75" y="5140"/>
                      <a:pt x="186" y="5842"/>
                      <a:pt x="223" y="6582"/>
                    </a:cubicBezTo>
                    <a:cubicBezTo>
                      <a:pt x="260" y="7321"/>
                      <a:pt x="370" y="7986"/>
                      <a:pt x="444" y="8726"/>
                    </a:cubicBezTo>
                    <a:lnTo>
                      <a:pt x="777" y="10907"/>
                    </a:lnTo>
                    <a:cubicBezTo>
                      <a:pt x="925" y="11610"/>
                      <a:pt x="999" y="12349"/>
                      <a:pt x="1184" y="13051"/>
                    </a:cubicBezTo>
                    <a:cubicBezTo>
                      <a:pt x="1517" y="14456"/>
                      <a:pt x="1886" y="15898"/>
                      <a:pt x="2367" y="17303"/>
                    </a:cubicBezTo>
                    <a:lnTo>
                      <a:pt x="2478" y="17340"/>
                    </a:lnTo>
                    <a:cubicBezTo>
                      <a:pt x="2330" y="15861"/>
                      <a:pt x="2145" y="14419"/>
                      <a:pt x="1960" y="12977"/>
                    </a:cubicBezTo>
                    <a:lnTo>
                      <a:pt x="1406" y="8652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9576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7" name="Google Shape;24587;p54"/>
              <p:cNvSpPr/>
              <p:nvPr/>
            </p:nvSpPr>
            <p:spPr>
              <a:xfrm>
                <a:off x="2613050" y="2632900"/>
                <a:ext cx="511150" cy="149750"/>
              </a:xfrm>
              <a:custGeom>
                <a:avLst/>
                <a:gdLst/>
                <a:ahLst/>
                <a:cxnLst/>
                <a:rect l="l" t="t" r="r" b="b"/>
                <a:pathLst>
                  <a:path w="20446" h="5990" extrusionOk="0">
                    <a:moveTo>
                      <a:pt x="20335" y="0"/>
                    </a:moveTo>
                    <a:cubicBezTo>
                      <a:pt x="20335" y="481"/>
                      <a:pt x="20113" y="887"/>
                      <a:pt x="19817" y="1257"/>
                    </a:cubicBezTo>
                    <a:cubicBezTo>
                      <a:pt x="19558" y="1627"/>
                      <a:pt x="19189" y="1923"/>
                      <a:pt x="18819" y="2181"/>
                    </a:cubicBezTo>
                    <a:cubicBezTo>
                      <a:pt x="18043" y="2699"/>
                      <a:pt x="17229" y="3106"/>
                      <a:pt x="16342" y="3438"/>
                    </a:cubicBezTo>
                    <a:cubicBezTo>
                      <a:pt x="14604" y="4067"/>
                      <a:pt x="12793" y="4511"/>
                      <a:pt x="10981" y="4806"/>
                    </a:cubicBezTo>
                    <a:cubicBezTo>
                      <a:pt x="7395" y="5472"/>
                      <a:pt x="3698" y="5731"/>
                      <a:pt x="1" y="5841"/>
                    </a:cubicBezTo>
                    <a:cubicBezTo>
                      <a:pt x="925" y="5989"/>
                      <a:pt x="1849" y="5989"/>
                      <a:pt x="2774" y="5989"/>
                    </a:cubicBezTo>
                    <a:cubicBezTo>
                      <a:pt x="3698" y="5989"/>
                      <a:pt x="4622" y="5915"/>
                      <a:pt x="5547" y="5878"/>
                    </a:cubicBezTo>
                    <a:cubicBezTo>
                      <a:pt x="7395" y="5805"/>
                      <a:pt x="9244" y="5546"/>
                      <a:pt x="11092" y="5287"/>
                    </a:cubicBezTo>
                    <a:cubicBezTo>
                      <a:pt x="12941" y="4917"/>
                      <a:pt x="14715" y="4511"/>
                      <a:pt x="16490" y="3771"/>
                    </a:cubicBezTo>
                    <a:cubicBezTo>
                      <a:pt x="17340" y="3401"/>
                      <a:pt x="18191" y="2921"/>
                      <a:pt x="18930" y="2366"/>
                    </a:cubicBezTo>
                    <a:cubicBezTo>
                      <a:pt x="19300" y="2107"/>
                      <a:pt x="19669" y="1738"/>
                      <a:pt x="19965" y="1368"/>
                    </a:cubicBezTo>
                    <a:cubicBezTo>
                      <a:pt x="20224" y="998"/>
                      <a:pt x="20446" y="481"/>
                      <a:pt x="20372" y="0"/>
                    </a:cubicBez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8" name="Google Shape;24588;p54"/>
              <p:cNvSpPr/>
              <p:nvPr/>
            </p:nvSpPr>
            <p:spPr>
              <a:xfrm>
                <a:off x="1920775" y="2631975"/>
                <a:ext cx="446450" cy="146450"/>
              </a:xfrm>
              <a:custGeom>
                <a:avLst/>
                <a:gdLst/>
                <a:ahLst/>
                <a:cxnLst/>
                <a:rect l="l" t="t" r="r" b="b"/>
                <a:pathLst>
                  <a:path w="17858" h="5858" extrusionOk="0">
                    <a:moveTo>
                      <a:pt x="112" y="0"/>
                    </a:moveTo>
                    <a:lnTo>
                      <a:pt x="112" y="0"/>
                    </a:lnTo>
                    <a:cubicBezTo>
                      <a:pt x="1" y="407"/>
                      <a:pt x="223" y="850"/>
                      <a:pt x="408" y="1109"/>
                    </a:cubicBezTo>
                    <a:cubicBezTo>
                      <a:pt x="703" y="1479"/>
                      <a:pt x="962" y="1738"/>
                      <a:pt x="1295" y="2034"/>
                    </a:cubicBezTo>
                    <a:cubicBezTo>
                      <a:pt x="1960" y="2588"/>
                      <a:pt x="2700" y="2995"/>
                      <a:pt x="3439" y="3364"/>
                    </a:cubicBezTo>
                    <a:cubicBezTo>
                      <a:pt x="4918" y="4104"/>
                      <a:pt x="6508" y="4585"/>
                      <a:pt x="8097" y="4954"/>
                    </a:cubicBezTo>
                    <a:cubicBezTo>
                      <a:pt x="9724" y="5250"/>
                      <a:pt x="11314" y="5546"/>
                      <a:pt x="12941" y="5694"/>
                    </a:cubicBezTo>
                    <a:cubicBezTo>
                      <a:pt x="13791" y="5731"/>
                      <a:pt x="14567" y="5768"/>
                      <a:pt x="15381" y="5842"/>
                    </a:cubicBezTo>
                    <a:cubicBezTo>
                      <a:pt x="15948" y="5842"/>
                      <a:pt x="16482" y="5858"/>
                      <a:pt x="17027" y="5858"/>
                    </a:cubicBezTo>
                    <a:cubicBezTo>
                      <a:pt x="17299" y="5858"/>
                      <a:pt x="17574" y="5854"/>
                      <a:pt x="17858" y="5842"/>
                    </a:cubicBezTo>
                    <a:lnTo>
                      <a:pt x="17858" y="5768"/>
                    </a:lnTo>
                    <a:cubicBezTo>
                      <a:pt x="14604" y="5583"/>
                      <a:pt x="11388" y="5213"/>
                      <a:pt x="8245" y="4548"/>
                    </a:cubicBezTo>
                    <a:cubicBezTo>
                      <a:pt x="6656" y="4215"/>
                      <a:pt x="5103" y="3734"/>
                      <a:pt x="3624" y="3106"/>
                    </a:cubicBezTo>
                    <a:cubicBezTo>
                      <a:pt x="2885" y="2773"/>
                      <a:pt x="2145" y="2366"/>
                      <a:pt x="1480" y="1886"/>
                    </a:cubicBezTo>
                    <a:cubicBezTo>
                      <a:pt x="1147" y="1627"/>
                      <a:pt x="888" y="1405"/>
                      <a:pt x="592" y="1072"/>
                    </a:cubicBezTo>
                    <a:cubicBezTo>
                      <a:pt x="371" y="740"/>
                      <a:pt x="112" y="407"/>
                      <a:pt x="112" y="0"/>
                    </a:cubicBez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9" name="Google Shape;24589;p54"/>
              <p:cNvSpPr/>
              <p:nvPr/>
            </p:nvSpPr>
            <p:spPr>
              <a:xfrm>
                <a:off x="1920775" y="2223450"/>
                <a:ext cx="38850" cy="407625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6305" extrusionOk="0">
                    <a:moveTo>
                      <a:pt x="999" y="0"/>
                    </a:moveTo>
                    <a:lnTo>
                      <a:pt x="445" y="8134"/>
                    </a:lnTo>
                    <a:lnTo>
                      <a:pt x="1" y="16304"/>
                    </a:lnTo>
                    <a:lnTo>
                      <a:pt x="112" y="16304"/>
                    </a:lnTo>
                    <a:cubicBezTo>
                      <a:pt x="518" y="14973"/>
                      <a:pt x="777" y="13605"/>
                      <a:pt x="962" y="12274"/>
                    </a:cubicBezTo>
                    <a:cubicBezTo>
                      <a:pt x="1110" y="11572"/>
                      <a:pt x="1147" y="10943"/>
                      <a:pt x="1258" y="10241"/>
                    </a:cubicBezTo>
                    <a:cubicBezTo>
                      <a:pt x="1332" y="9539"/>
                      <a:pt x="1406" y="8910"/>
                      <a:pt x="1443" y="8208"/>
                    </a:cubicBezTo>
                    <a:cubicBezTo>
                      <a:pt x="1480" y="7505"/>
                      <a:pt x="1517" y="6877"/>
                      <a:pt x="1517" y="6174"/>
                    </a:cubicBezTo>
                    <a:cubicBezTo>
                      <a:pt x="1517" y="5546"/>
                      <a:pt x="1554" y="4843"/>
                      <a:pt x="1517" y="4141"/>
                    </a:cubicBezTo>
                    <a:cubicBezTo>
                      <a:pt x="1480" y="2810"/>
                      <a:pt x="1406" y="1405"/>
                      <a:pt x="1147" y="37"/>
                    </a:cubicBez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9576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0" name="Google Shape;24590;p54"/>
              <p:cNvSpPr/>
              <p:nvPr/>
            </p:nvSpPr>
            <p:spPr>
              <a:xfrm>
                <a:off x="2585325" y="2223450"/>
                <a:ext cx="37000" cy="5573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22294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259" y="8693"/>
                    </a:lnTo>
                    <a:lnTo>
                      <a:pt x="259" y="8693"/>
                    </a:lnTo>
                    <a:cubicBezTo>
                      <a:pt x="149" y="9283"/>
                      <a:pt x="149" y="9836"/>
                      <a:pt x="149" y="10426"/>
                    </a:cubicBezTo>
                    <a:cubicBezTo>
                      <a:pt x="149" y="11017"/>
                      <a:pt x="223" y="11572"/>
                      <a:pt x="223" y="12200"/>
                    </a:cubicBezTo>
                    <a:cubicBezTo>
                      <a:pt x="260" y="13347"/>
                      <a:pt x="260" y="14530"/>
                      <a:pt x="260" y="15713"/>
                    </a:cubicBezTo>
                    <a:cubicBezTo>
                      <a:pt x="592" y="16748"/>
                      <a:pt x="777" y="17857"/>
                      <a:pt x="925" y="18966"/>
                    </a:cubicBezTo>
                    <a:cubicBezTo>
                      <a:pt x="1073" y="20075"/>
                      <a:pt x="1073" y="21184"/>
                      <a:pt x="999" y="22293"/>
                    </a:cubicBezTo>
                    <a:lnTo>
                      <a:pt x="1110" y="22293"/>
                    </a:lnTo>
                    <a:cubicBezTo>
                      <a:pt x="1258" y="21813"/>
                      <a:pt x="1332" y="21184"/>
                      <a:pt x="1369" y="20630"/>
                    </a:cubicBezTo>
                    <a:cubicBezTo>
                      <a:pt x="1443" y="20075"/>
                      <a:pt x="1480" y="19484"/>
                      <a:pt x="1480" y="18929"/>
                    </a:cubicBezTo>
                    <a:cubicBezTo>
                      <a:pt x="1443" y="18375"/>
                      <a:pt x="1443" y="17783"/>
                      <a:pt x="1332" y="17228"/>
                    </a:cubicBezTo>
                    <a:cubicBezTo>
                      <a:pt x="1262" y="16672"/>
                      <a:pt x="1193" y="16149"/>
                      <a:pt x="1031" y="15566"/>
                    </a:cubicBezTo>
                    <a:lnTo>
                      <a:pt x="1031" y="15566"/>
                    </a:lnTo>
                    <a:lnTo>
                      <a:pt x="1073" y="15713"/>
                    </a:lnTo>
                    <a:cubicBezTo>
                      <a:pt x="1110" y="15084"/>
                      <a:pt x="1147" y="14493"/>
                      <a:pt x="1147" y="13901"/>
                    </a:cubicBezTo>
                    <a:cubicBezTo>
                      <a:pt x="1184" y="13310"/>
                      <a:pt x="1147" y="12681"/>
                      <a:pt x="1147" y="12090"/>
                    </a:cubicBezTo>
                    <a:cubicBezTo>
                      <a:pt x="1147" y="11757"/>
                      <a:pt x="1110" y="11498"/>
                      <a:pt x="1110" y="11165"/>
                    </a:cubicBezTo>
                    <a:cubicBezTo>
                      <a:pt x="1110" y="10869"/>
                      <a:pt x="1073" y="10611"/>
                      <a:pt x="1073" y="10352"/>
                    </a:cubicBezTo>
                    <a:lnTo>
                      <a:pt x="1073" y="9539"/>
                    </a:lnTo>
                    <a:cubicBezTo>
                      <a:pt x="1073" y="9428"/>
                      <a:pt x="1110" y="9317"/>
                      <a:pt x="1110" y="9169"/>
                    </a:cubicBezTo>
                    <a:lnTo>
                      <a:pt x="1147" y="8984"/>
                    </a:lnTo>
                    <a:lnTo>
                      <a:pt x="1147" y="8910"/>
                    </a:lnTo>
                    <a:lnTo>
                      <a:pt x="1184" y="8725"/>
                    </a:lnTo>
                    <a:lnTo>
                      <a:pt x="1184" y="8577"/>
                    </a:lnTo>
                    <a:lnTo>
                      <a:pt x="999" y="6396"/>
                    </a:lnTo>
                    <a:lnTo>
                      <a:pt x="777" y="4252"/>
                    </a:lnTo>
                    <a:cubicBezTo>
                      <a:pt x="629" y="3549"/>
                      <a:pt x="592" y="2810"/>
                      <a:pt x="444" y="2107"/>
                    </a:cubicBezTo>
                    <a:cubicBezTo>
                      <a:pt x="371" y="1405"/>
                      <a:pt x="260" y="666"/>
                      <a:pt x="75" y="0"/>
                    </a:cubicBez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1" name="Google Shape;24591;p54"/>
              <p:cNvSpPr/>
              <p:nvPr/>
            </p:nvSpPr>
            <p:spPr>
              <a:xfrm>
                <a:off x="2594575" y="2376875"/>
                <a:ext cx="495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19817" h="2972" extrusionOk="0">
                    <a:moveTo>
                      <a:pt x="19780" y="0"/>
                    </a:moveTo>
                    <a:cubicBezTo>
                      <a:pt x="18301" y="777"/>
                      <a:pt x="16637" y="1183"/>
                      <a:pt x="15011" y="1553"/>
                    </a:cubicBezTo>
                    <a:cubicBezTo>
                      <a:pt x="13384" y="1886"/>
                      <a:pt x="11720" y="2182"/>
                      <a:pt x="10057" y="2292"/>
                    </a:cubicBezTo>
                    <a:cubicBezTo>
                      <a:pt x="8393" y="2440"/>
                      <a:pt x="6692" y="2551"/>
                      <a:pt x="5029" y="2551"/>
                    </a:cubicBezTo>
                    <a:cubicBezTo>
                      <a:pt x="4603" y="2560"/>
                      <a:pt x="4181" y="2565"/>
                      <a:pt x="3759" y="2565"/>
                    </a:cubicBezTo>
                    <a:cubicBezTo>
                      <a:pt x="2496" y="2565"/>
                      <a:pt x="1248" y="2523"/>
                      <a:pt x="1" y="2440"/>
                    </a:cubicBezTo>
                    <a:lnTo>
                      <a:pt x="1" y="2440"/>
                    </a:lnTo>
                    <a:cubicBezTo>
                      <a:pt x="814" y="2625"/>
                      <a:pt x="1664" y="2662"/>
                      <a:pt x="2478" y="2810"/>
                    </a:cubicBezTo>
                    <a:cubicBezTo>
                      <a:pt x="3365" y="2847"/>
                      <a:pt x="4215" y="2921"/>
                      <a:pt x="5029" y="2958"/>
                    </a:cubicBezTo>
                    <a:cubicBezTo>
                      <a:pt x="5430" y="2967"/>
                      <a:pt x="5834" y="2971"/>
                      <a:pt x="6238" y="2971"/>
                    </a:cubicBezTo>
                    <a:cubicBezTo>
                      <a:pt x="7545" y="2971"/>
                      <a:pt x="8860" y="2923"/>
                      <a:pt x="10130" y="2810"/>
                    </a:cubicBezTo>
                    <a:cubicBezTo>
                      <a:pt x="11794" y="2588"/>
                      <a:pt x="13458" y="2366"/>
                      <a:pt x="15122" y="1923"/>
                    </a:cubicBezTo>
                    <a:cubicBezTo>
                      <a:pt x="16785" y="1479"/>
                      <a:pt x="18375" y="961"/>
                      <a:pt x="19817" y="37"/>
                    </a:cubicBezTo>
                    <a:lnTo>
                      <a:pt x="19780" y="0"/>
                    </a:ln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2" name="Google Shape;24592;p54"/>
              <p:cNvSpPr/>
              <p:nvPr/>
            </p:nvSpPr>
            <p:spPr>
              <a:xfrm>
                <a:off x="1938350" y="2358375"/>
                <a:ext cx="439975" cy="97075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3883" extrusionOk="0">
                    <a:moveTo>
                      <a:pt x="0" y="1"/>
                    </a:moveTo>
                    <a:cubicBezTo>
                      <a:pt x="37" y="407"/>
                      <a:pt x="370" y="703"/>
                      <a:pt x="666" y="925"/>
                    </a:cubicBezTo>
                    <a:cubicBezTo>
                      <a:pt x="999" y="1147"/>
                      <a:pt x="1331" y="1332"/>
                      <a:pt x="1701" y="1517"/>
                    </a:cubicBezTo>
                    <a:cubicBezTo>
                      <a:pt x="2403" y="1849"/>
                      <a:pt x="3143" y="2071"/>
                      <a:pt x="3882" y="2293"/>
                    </a:cubicBezTo>
                    <a:cubicBezTo>
                      <a:pt x="5361" y="2737"/>
                      <a:pt x="6877" y="2995"/>
                      <a:pt x="8393" y="3291"/>
                    </a:cubicBezTo>
                    <a:cubicBezTo>
                      <a:pt x="9945" y="3513"/>
                      <a:pt x="11461" y="3698"/>
                      <a:pt x="12977" y="3772"/>
                    </a:cubicBezTo>
                    <a:cubicBezTo>
                      <a:pt x="13753" y="3846"/>
                      <a:pt x="14493" y="3883"/>
                      <a:pt x="15306" y="3883"/>
                    </a:cubicBezTo>
                    <a:cubicBezTo>
                      <a:pt x="16083" y="3883"/>
                      <a:pt x="16822" y="3883"/>
                      <a:pt x="17598" y="3772"/>
                    </a:cubicBezTo>
                    <a:cubicBezTo>
                      <a:pt x="16083" y="3735"/>
                      <a:pt x="14567" y="3587"/>
                      <a:pt x="12977" y="3476"/>
                    </a:cubicBezTo>
                    <a:cubicBezTo>
                      <a:pt x="11461" y="3291"/>
                      <a:pt x="9982" y="3106"/>
                      <a:pt x="8430" y="2848"/>
                    </a:cubicBezTo>
                    <a:cubicBezTo>
                      <a:pt x="6951" y="2626"/>
                      <a:pt x="5435" y="2367"/>
                      <a:pt x="3956" y="1997"/>
                    </a:cubicBezTo>
                    <a:cubicBezTo>
                      <a:pt x="3217" y="1812"/>
                      <a:pt x="2477" y="1628"/>
                      <a:pt x="1775" y="1332"/>
                    </a:cubicBezTo>
                    <a:cubicBezTo>
                      <a:pt x="1479" y="1184"/>
                      <a:pt x="1109" y="999"/>
                      <a:pt x="777" y="814"/>
                    </a:cubicBezTo>
                    <a:cubicBezTo>
                      <a:pt x="444" y="592"/>
                      <a:pt x="74" y="371"/>
                      <a:pt x="37" y="1"/>
                    </a:cubicBez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3" name="Google Shape;24593;p54"/>
              <p:cNvSpPr/>
              <p:nvPr/>
            </p:nvSpPr>
            <p:spPr>
              <a:xfrm>
                <a:off x="2594575" y="2509975"/>
                <a:ext cx="5130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20520" h="4437" extrusionOk="0">
                    <a:moveTo>
                      <a:pt x="20482" y="0"/>
                    </a:moveTo>
                    <a:cubicBezTo>
                      <a:pt x="19928" y="665"/>
                      <a:pt x="19188" y="1183"/>
                      <a:pt x="18375" y="1590"/>
                    </a:cubicBezTo>
                    <a:cubicBezTo>
                      <a:pt x="17599" y="2033"/>
                      <a:pt x="16711" y="2329"/>
                      <a:pt x="15898" y="2588"/>
                    </a:cubicBezTo>
                    <a:cubicBezTo>
                      <a:pt x="14160" y="3069"/>
                      <a:pt x="12423" y="3364"/>
                      <a:pt x="10685" y="3586"/>
                    </a:cubicBezTo>
                    <a:cubicBezTo>
                      <a:pt x="8910" y="3808"/>
                      <a:pt x="7099" y="3956"/>
                      <a:pt x="5361" y="4067"/>
                    </a:cubicBezTo>
                    <a:cubicBezTo>
                      <a:pt x="4035" y="4121"/>
                      <a:pt x="2749" y="4155"/>
                      <a:pt x="1444" y="4155"/>
                    </a:cubicBezTo>
                    <a:cubicBezTo>
                      <a:pt x="966" y="4155"/>
                      <a:pt x="486" y="4151"/>
                      <a:pt x="1" y="4141"/>
                    </a:cubicBezTo>
                    <a:lnTo>
                      <a:pt x="1" y="4141"/>
                    </a:lnTo>
                    <a:cubicBezTo>
                      <a:pt x="888" y="4289"/>
                      <a:pt x="1738" y="4326"/>
                      <a:pt x="2736" y="4363"/>
                    </a:cubicBezTo>
                    <a:cubicBezTo>
                      <a:pt x="3587" y="4437"/>
                      <a:pt x="4511" y="4437"/>
                      <a:pt x="5398" y="4437"/>
                    </a:cubicBezTo>
                    <a:cubicBezTo>
                      <a:pt x="7210" y="4363"/>
                      <a:pt x="8947" y="4252"/>
                      <a:pt x="10759" y="4067"/>
                    </a:cubicBezTo>
                    <a:cubicBezTo>
                      <a:pt x="12534" y="3771"/>
                      <a:pt x="14308" y="3438"/>
                      <a:pt x="16009" y="2884"/>
                    </a:cubicBezTo>
                    <a:cubicBezTo>
                      <a:pt x="16896" y="2625"/>
                      <a:pt x="17746" y="2292"/>
                      <a:pt x="18523" y="1849"/>
                    </a:cubicBezTo>
                    <a:cubicBezTo>
                      <a:pt x="19299" y="1368"/>
                      <a:pt x="20039" y="813"/>
                      <a:pt x="20519" y="37"/>
                    </a:cubicBezTo>
                    <a:lnTo>
                      <a:pt x="20482" y="0"/>
                    </a:ln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4" name="Google Shape;24594;p54"/>
              <p:cNvSpPr/>
              <p:nvPr/>
            </p:nvSpPr>
            <p:spPr>
              <a:xfrm>
                <a:off x="2594575" y="2376875"/>
                <a:ext cx="496350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19854" h="2663" extrusionOk="0">
                    <a:moveTo>
                      <a:pt x="19817" y="0"/>
                    </a:moveTo>
                    <a:cubicBezTo>
                      <a:pt x="19040" y="333"/>
                      <a:pt x="18264" y="555"/>
                      <a:pt x="17414" y="740"/>
                    </a:cubicBezTo>
                    <a:cubicBezTo>
                      <a:pt x="16600" y="961"/>
                      <a:pt x="15787" y="1146"/>
                      <a:pt x="14974" y="1294"/>
                    </a:cubicBezTo>
                    <a:cubicBezTo>
                      <a:pt x="13310" y="1553"/>
                      <a:pt x="11683" y="1812"/>
                      <a:pt x="10020" y="1923"/>
                    </a:cubicBezTo>
                    <a:cubicBezTo>
                      <a:pt x="8356" y="2108"/>
                      <a:pt x="6692" y="2218"/>
                      <a:pt x="5029" y="2255"/>
                    </a:cubicBezTo>
                    <a:lnTo>
                      <a:pt x="1" y="2440"/>
                    </a:lnTo>
                    <a:cubicBezTo>
                      <a:pt x="1664" y="2588"/>
                      <a:pt x="3328" y="2625"/>
                      <a:pt x="5066" y="2662"/>
                    </a:cubicBezTo>
                    <a:cubicBezTo>
                      <a:pt x="6766" y="2662"/>
                      <a:pt x="8430" y="2625"/>
                      <a:pt x="10094" y="2440"/>
                    </a:cubicBezTo>
                    <a:cubicBezTo>
                      <a:pt x="11831" y="2255"/>
                      <a:pt x="13495" y="2034"/>
                      <a:pt x="15085" y="1664"/>
                    </a:cubicBezTo>
                    <a:cubicBezTo>
                      <a:pt x="16711" y="1257"/>
                      <a:pt x="18375" y="814"/>
                      <a:pt x="19854" y="37"/>
                    </a:cubicBezTo>
                    <a:lnTo>
                      <a:pt x="19817" y="0"/>
                    </a:ln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5" name="Google Shape;24595;p54"/>
              <p:cNvSpPr/>
              <p:nvPr/>
            </p:nvSpPr>
            <p:spPr>
              <a:xfrm>
                <a:off x="2594575" y="2509975"/>
                <a:ext cx="513000" cy="105000"/>
              </a:xfrm>
              <a:custGeom>
                <a:avLst/>
                <a:gdLst/>
                <a:ahLst/>
                <a:cxnLst/>
                <a:rect l="l" t="t" r="r" b="b"/>
                <a:pathLst>
                  <a:path w="20520" h="4200" extrusionOk="0">
                    <a:moveTo>
                      <a:pt x="20482" y="0"/>
                    </a:moveTo>
                    <a:cubicBezTo>
                      <a:pt x="19854" y="665"/>
                      <a:pt x="19077" y="1146"/>
                      <a:pt x="18301" y="1479"/>
                    </a:cubicBezTo>
                    <a:cubicBezTo>
                      <a:pt x="17488" y="1849"/>
                      <a:pt x="16637" y="2070"/>
                      <a:pt x="15787" y="2292"/>
                    </a:cubicBezTo>
                    <a:cubicBezTo>
                      <a:pt x="14123" y="2699"/>
                      <a:pt x="12386" y="3032"/>
                      <a:pt x="10611" y="3216"/>
                    </a:cubicBezTo>
                    <a:cubicBezTo>
                      <a:pt x="8910" y="3512"/>
                      <a:pt x="7099" y="3623"/>
                      <a:pt x="5361" y="3771"/>
                    </a:cubicBezTo>
                    <a:cubicBezTo>
                      <a:pt x="4437" y="3882"/>
                      <a:pt x="3550" y="3919"/>
                      <a:pt x="2662" y="3956"/>
                    </a:cubicBezTo>
                    <a:cubicBezTo>
                      <a:pt x="1812" y="4067"/>
                      <a:pt x="888" y="4104"/>
                      <a:pt x="1" y="4141"/>
                    </a:cubicBezTo>
                    <a:cubicBezTo>
                      <a:pt x="682" y="4184"/>
                      <a:pt x="1375" y="4199"/>
                      <a:pt x="2078" y="4199"/>
                    </a:cubicBezTo>
                    <a:cubicBezTo>
                      <a:pt x="3165" y="4199"/>
                      <a:pt x="4275" y="4163"/>
                      <a:pt x="5398" y="4141"/>
                    </a:cubicBezTo>
                    <a:cubicBezTo>
                      <a:pt x="7136" y="4104"/>
                      <a:pt x="8947" y="3956"/>
                      <a:pt x="10722" y="3734"/>
                    </a:cubicBezTo>
                    <a:cubicBezTo>
                      <a:pt x="12460" y="3512"/>
                      <a:pt x="14234" y="3179"/>
                      <a:pt x="15935" y="2662"/>
                    </a:cubicBezTo>
                    <a:cubicBezTo>
                      <a:pt x="16822" y="2440"/>
                      <a:pt x="17636" y="2107"/>
                      <a:pt x="18412" y="1701"/>
                    </a:cubicBezTo>
                    <a:cubicBezTo>
                      <a:pt x="19225" y="1257"/>
                      <a:pt x="20002" y="776"/>
                      <a:pt x="20519" y="37"/>
                    </a:cubicBezTo>
                    <a:lnTo>
                      <a:pt x="20482" y="0"/>
                    </a:ln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6" name="Google Shape;24596;p54"/>
              <p:cNvSpPr/>
              <p:nvPr/>
            </p:nvSpPr>
            <p:spPr>
              <a:xfrm>
                <a:off x="1929100" y="2509975"/>
                <a:ext cx="442750" cy="93375"/>
              </a:xfrm>
              <a:custGeom>
                <a:avLst/>
                <a:gdLst/>
                <a:ahLst/>
                <a:cxnLst/>
                <a:rect l="l" t="t" r="r" b="b"/>
                <a:pathLst>
                  <a:path w="17710" h="3735" extrusionOk="0">
                    <a:moveTo>
                      <a:pt x="38" y="0"/>
                    </a:moveTo>
                    <a:lnTo>
                      <a:pt x="1" y="37"/>
                    </a:lnTo>
                    <a:cubicBezTo>
                      <a:pt x="555" y="555"/>
                      <a:pt x="1184" y="961"/>
                      <a:pt x="1886" y="1331"/>
                    </a:cubicBezTo>
                    <a:cubicBezTo>
                      <a:pt x="2589" y="1664"/>
                      <a:pt x="3291" y="1922"/>
                      <a:pt x="3993" y="2218"/>
                    </a:cubicBezTo>
                    <a:cubicBezTo>
                      <a:pt x="5509" y="2699"/>
                      <a:pt x="6988" y="2995"/>
                      <a:pt x="8504" y="3253"/>
                    </a:cubicBezTo>
                    <a:cubicBezTo>
                      <a:pt x="10020" y="3438"/>
                      <a:pt x="11535" y="3623"/>
                      <a:pt x="13088" y="3697"/>
                    </a:cubicBezTo>
                    <a:cubicBezTo>
                      <a:pt x="13865" y="3734"/>
                      <a:pt x="14604" y="3734"/>
                      <a:pt x="15380" y="3734"/>
                    </a:cubicBezTo>
                    <a:cubicBezTo>
                      <a:pt x="16157" y="3697"/>
                      <a:pt x="16970" y="3697"/>
                      <a:pt x="17710" y="3586"/>
                    </a:cubicBezTo>
                    <a:cubicBezTo>
                      <a:pt x="16157" y="3549"/>
                      <a:pt x="14641" y="3438"/>
                      <a:pt x="13125" y="3401"/>
                    </a:cubicBezTo>
                    <a:cubicBezTo>
                      <a:pt x="11609" y="3253"/>
                      <a:pt x="10057" y="3069"/>
                      <a:pt x="8578" y="2847"/>
                    </a:cubicBezTo>
                    <a:cubicBezTo>
                      <a:pt x="7099" y="2625"/>
                      <a:pt x="5583" y="2292"/>
                      <a:pt x="4141" y="1886"/>
                    </a:cubicBezTo>
                    <a:cubicBezTo>
                      <a:pt x="2736" y="1405"/>
                      <a:pt x="1295" y="850"/>
                      <a:pt x="38" y="0"/>
                    </a:cubicBezTo>
                    <a:close/>
                  </a:path>
                </a:pathLst>
              </a:custGeom>
              <a:solidFill>
                <a:srgbClr val="5130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7" name="Google Shape;24597;p54"/>
              <p:cNvSpPr/>
              <p:nvPr/>
            </p:nvSpPr>
            <p:spPr>
              <a:xfrm>
                <a:off x="1888425" y="2018250"/>
                <a:ext cx="723725" cy="113700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4548" extrusionOk="0">
                    <a:moveTo>
                      <a:pt x="28949" y="1"/>
                    </a:moveTo>
                    <a:cubicBezTo>
                      <a:pt x="26546" y="259"/>
                      <a:pt x="24069" y="407"/>
                      <a:pt x="21629" y="555"/>
                    </a:cubicBezTo>
                    <a:cubicBezTo>
                      <a:pt x="19189" y="666"/>
                      <a:pt x="16786" y="1110"/>
                      <a:pt x="14382" y="1627"/>
                    </a:cubicBezTo>
                    <a:cubicBezTo>
                      <a:pt x="13162" y="1849"/>
                      <a:pt x="12016" y="2145"/>
                      <a:pt x="10833" y="2478"/>
                    </a:cubicBezTo>
                    <a:cubicBezTo>
                      <a:pt x="10279" y="2589"/>
                      <a:pt x="9650" y="2736"/>
                      <a:pt x="9059" y="2921"/>
                    </a:cubicBezTo>
                    <a:cubicBezTo>
                      <a:pt x="8504" y="3106"/>
                      <a:pt x="7913" y="3254"/>
                      <a:pt x="7321" y="3402"/>
                    </a:cubicBezTo>
                    <a:cubicBezTo>
                      <a:pt x="4955" y="3883"/>
                      <a:pt x="2404" y="3513"/>
                      <a:pt x="38" y="4363"/>
                    </a:cubicBezTo>
                    <a:lnTo>
                      <a:pt x="1" y="4548"/>
                    </a:lnTo>
                    <a:cubicBezTo>
                      <a:pt x="592" y="4400"/>
                      <a:pt x="1221" y="4363"/>
                      <a:pt x="1812" y="4289"/>
                    </a:cubicBezTo>
                    <a:cubicBezTo>
                      <a:pt x="2108" y="4271"/>
                      <a:pt x="2404" y="4261"/>
                      <a:pt x="2704" y="4261"/>
                    </a:cubicBezTo>
                    <a:cubicBezTo>
                      <a:pt x="3005" y="4261"/>
                      <a:pt x="3310" y="4271"/>
                      <a:pt x="3624" y="4289"/>
                    </a:cubicBezTo>
                    <a:cubicBezTo>
                      <a:pt x="4054" y="4289"/>
                      <a:pt x="4499" y="4299"/>
                      <a:pt x="4952" y="4299"/>
                    </a:cubicBezTo>
                    <a:cubicBezTo>
                      <a:pt x="5743" y="4299"/>
                      <a:pt x="6558" y="4269"/>
                      <a:pt x="7358" y="4104"/>
                    </a:cubicBezTo>
                    <a:cubicBezTo>
                      <a:pt x="7987" y="4030"/>
                      <a:pt x="8652" y="3846"/>
                      <a:pt x="9207" y="3698"/>
                    </a:cubicBezTo>
                    <a:cubicBezTo>
                      <a:pt x="9761" y="3550"/>
                      <a:pt x="10353" y="3439"/>
                      <a:pt x="10944" y="3291"/>
                    </a:cubicBezTo>
                    <a:cubicBezTo>
                      <a:pt x="12164" y="2995"/>
                      <a:pt x="13310" y="2736"/>
                      <a:pt x="14530" y="2515"/>
                    </a:cubicBezTo>
                    <a:cubicBezTo>
                      <a:pt x="15713" y="2256"/>
                      <a:pt x="16860" y="2034"/>
                      <a:pt x="18080" y="1812"/>
                    </a:cubicBezTo>
                    <a:cubicBezTo>
                      <a:pt x="18634" y="1701"/>
                      <a:pt x="19226" y="1627"/>
                      <a:pt x="19817" y="1516"/>
                    </a:cubicBezTo>
                    <a:cubicBezTo>
                      <a:pt x="20446" y="1442"/>
                      <a:pt x="21000" y="1332"/>
                      <a:pt x="21629" y="1295"/>
                    </a:cubicBezTo>
                    <a:cubicBezTo>
                      <a:pt x="24143" y="1073"/>
                      <a:pt x="26546" y="666"/>
                      <a:pt x="28949" y="112"/>
                    </a:cubicBezTo>
                    <a:lnTo>
                      <a:pt x="28949" y="1"/>
                    </a:lnTo>
                    <a:close/>
                  </a:path>
                </a:pathLst>
              </a:custGeom>
              <a:solidFill>
                <a:srgbClr val="435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8" name="Google Shape;24598;p54"/>
              <p:cNvSpPr/>
              <p:nvPr/>
            </p:nvSpPr>
            <p:spPr>
              <a:xfrm>
                <a:off x="1889350" y="2018250"/>
                <a:ext cx="724650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28986" h="4401" extrusionOk="0">
                    <a:moveTo>
                      <a:pt x="28986" y="1"/>
                    </a:moveTo>
                    <a:lnTo>
                      <a:pt x="21629" y="296"/>
                    </a:lnTo>
                    <a:cubicBezTo>
                      <a:pt x="20409" y="296"/>
                      <a:pt x="19152" y="444"/>
                      <a:pt x="17932" y="629"/>
                    </a:cubicBezTo>
                    <a:cubicBezTo>
                      <a:pt x="16712" y="814"/>
                      <a:pt x="15492" y="1036"/>
                      <a:pt x="14309" y="1258"/>
                    </a:cubicBezTo>
                    <a:cubicBezTo>
                      <a:pt x="13088" y="1553"/>
                      <a:pt x="11942" y="1812"/>
                      <a:pt x="10722" y="2145"/>
                    </a:cubicBezTo>
                    <a:cubicBezTo>
                      <a:pt x="10168" y="2330"/>
                      <a:pt x="9576" y="2478"/>
                      <a:pt x="8985" y="2662"/>
                    </a:cubicBezTo>
                    <a:cubicBezTo>
                      <a:pt x="8356" y="2847"/>
                      <a:pt x="7802" y="3032"/>
                      <a:pt x="7210" y="3143"/>
                    </a:cubicBezTo>
                    <a:cubicBezTo>
                      <a:pt x="6064" y="3439"/>
                      <a:pt x="4807" y="3513"/>
                      <a:pt x="3624" y="3624"/>
                    </a:cubicBezTo>
                    <a:cubicBezTo>
                      <a:pt x="2404" y="3735"/>
                      <a:pt x="1184" y="3956"/>
                      <a:pt x="1" y="4400"/>
                    </a:cubicBezTo>
                    <a:cubicBezTo>
                      <a:pt x="2367" y="3624"/>
                      <a:pt x="4881" y="4030"/>
                      <a:pt x="7358" y="3476"/>
                    </a:cubicBezTo>
                    <a:cubicBezTo>
                      <a:pt x="7950" y="3328"/>
                      <a:pt x="8504" y="3217"/>
                      <a:pt x="9133" y="3032"/>
                    </a:cubicBezTo>
                    <a:cubicBezTo>
                      <a:pt x="9687" y="2884"/>
                      <a:pt x="10279" y="2699"/>
                      <a:pt x="10870" y="2552"/>
                    </a:cubicBezTo>
                    <a:cubicBezTo>
                      <a:pt x="12016" y="2219"/>
                      <a:pt x="13236" y="1960"/>
                      <a:pt x="14419" y="1738"/>
                    </a:cubicBezTo>
                    <a:cubicBezTo>
                      <a:pt x="16823" y="1221"/>
                      <a:pt x="19226" y="740"/>
                      <a:pt x="21703" y="666"/>
                    </a:cubicBezTo>
                    <a:cubicBezTo>
                      <a:pt x="24143" y="518"/>
                      <a:pt x="26546" y="296"/>
                      <a:pt x="28986" y="75"/>
                    </a:cubicBezTo>
                    <a:lnTo>
                      <a:pt x="28986" y="1"/>
                    </a:lnTo>
                    <a:close/>
                  </a:path>
                </a:pathLst>
              </a:custGeom>
              <a:solidFill>
                <a:srgbClr val="677A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9" name="Google Shape;24599;p54"/>
              <p:cNvSpPr/>
              <p:nvPr/>
            </p:nvSpPr>
            <p:spPr>
              <a:xfrm>
                <a:off x="1913400" y="1998000"/>
                <a:ext cx="1170150" cy="69750"/>
              </a:xfrm>
              <a:custGeom>
                <a:avLst/>
                <a:gdLst/>
                <a:ahLst/>
                <a:cxnLst/>
                <a:rect l="l" t="t" r="r" b="b"/>
                <a:pathLst>
                  <a:path w="46806" h="2790" extrusionOk="0">
                    <a:moveTo>
                      <a:pt x="19930" y="0"/>
                    </a:moveTo>
                    <a:cubicBezTo>
                      <a:pt x="17157" y="0"/>
                      <a:pt x="14383" y="267"/>
                      <a:pt x="11646" y="737"/>
                    </a:cubicBezTo>
                    <a:lnTo>
                      <a:pt x="8762" y="1254"/>
                    </a:lnTo>
                    <a:cubicBezTo>
                      <a:pt x="7764" y="1439"/>
                      <a:pt x="6803" y="1550"/>
                      <a:pt x="5841" y="1550"/>
                    </a:cubicBezTo>
                    <a:cubicBezTo>
                      <a:pt x="5561" y="1561"/>
                      <a:pt x="5279" y="1566"/>
                      <a:pt x="4996" y="1566"/>
                    </a:cubicBezTo>
                    <a:cubicBezTo>
                      <a:pt x="3338" y="1566"/>
                      <a:pt x="1642" y="1385"/>
                      <a:pt x="0" y="1069"/>
                    </a:cubicBezTo>
                    <a:lnTo>
                      <a:pt x="0" y="1143"/>
                    </a:lnTo>
                    <a:cubicBezTo>
                      <a:pt x="998" y="1439"/>
                      <a:pt x="1960" y="1661"/>
                      <a:pt x="2921" y="1809"/>
                    </a:cubicBezTo>
                    <a:cubicBezTo>
                      <a:pt x="3919" y="1920"/>
                      <a:pt x="4880" y="2031"/>
                      <a:pt x="5878" y="2068"/>
                    </a:cubicBezTo>
                    <a:cubicBezTo>
                      <a:pt x="6056" y="2074"/>
                      <a:pt x="6233" y="2077"/>
                      <a:pt x="6408" y="2077"/>
                    </a:cubicBezTo>
                    <a:cubicBezTo>
                      <a:pt x="7256" y="2077"/>
                      <a:pt x="8083" y="2005"/>
                      <a:pt x="8910" y="1883"/>
                    </a:cubicBezTo>
                    <a:lnTo>
                      <a:pt x="11794" y="1513"/>
                    </a:lnTo>
                    <a:cubicBezTo>
                      <a:pt x="14325" y="1172"/>
                      <a:pt x="16856" y="960"/>
                      <a:pt x="19387" y="960"/>
                    </a:cubicBezTo>
                    <a:cubicBezTo>
                      <a:pt x="20701" y="960"/>
                      <a:pt x="22015" y="1017"/>
                      <a:pt x="23329" y="1143"/>
                    </a:cubicBezTo>
                    <a:cubicBezTo>
                      <a:pt x="25251" y="1328"/>
                      <a:pt x="27211" y="1550"/>
                      <a:pt x="29133" y="1809"/>
                    </a:cubicBezTo>
                    <a:cubicBezTo>
                      <a:pt x="30094" y="1920"/>
                      <a:pt x="31092" y="2031"/>
                      <a:pt x="32091" y="2105"/>
                    </a:cubicBezTo>
                    <a:cubicBezTo>
                      <a:pt x="32839" y="2188"/>
                      <a:pt x="33609" y="2229"/>
                      <a:pt x="34352" y="2229"/>
                    </a:cubicBezTo>
                    <a:cubicBezTo>
                      <a:pt x="34600" y="2229"/>
                      <a:pt x="34845" y="2225"/>
                      <a:pt x="35085" y="2215"/>
                    </a:cubicBezTo>
                    <a:cubicBezTo>
                      <a:pt x="35775" y="2215"/>
                      <a:pt x="36416" y="2199"/>
                      <a:pt x="37052" y="2199"/>
                    </a:cubicBezTo>
                    <a:cubicBezTo>
                      <a:pt x="37369" y="2199"/>
                      <a:pt x="37686" y="2203"/>
                      <a:pt x="38006" y="2215"/>
                    </a:cubicBezTo>
                    <a:cubicBezTo>
                      <a:pt x="38930" y="2252"/>
                      <a:pt x="39892" y="2326"/>
                      <a:pt x="40890" y="2474"/>
                    </a:cubicBezTo>
                    <a:cubicBezTo>
                      <a:pt x="42181" y="2598"/>
                      <a:pt x="43522" y="2789"/>
                      <a:pt x="44857" y="2789"/>
                    </a:cubicBezTo>
                    <a:cubicBezTo>
                      <a:pt x="45510" y="2789"/>
                      <a:pt x="46161" y="2744"/>
                      <a:pt x="46805" y="2622"/>
                    </a:cubicBezTo>
                    <a:lnTo>
                      <a:pt x="46731" y="2437"/>
                    </a:lnTo>
                    <a:cubicBezTo>
                      <a:pt x="46398" y="2469"/>
                      <a:pt x="46064" y="2484"/>
                      <a:pt x="45730" y="2484"/>
                    </a:cubicBezTo>
                    <a:cubicBezTo>
                      <a:pt x="44131" y="2484"/>
                      <a:pt x="42516" y="2158"/>
                      <a:pt x="40927" y="1883"/>
                    </a:cubicBezTo>
                    <a:cubicBezTo>
                      <a:pt x="39928" y="1698"/>
                      <a:pt x="38967" y="1550"/>
                      <a:pt x="38006" y="1476"/>
                    </a:cubicBezTo>
                    <a:cubicBezTo>
                      <a:pt x="36971" y="1365"/>
                      <a:pt x="36010" y="1365"/>
                      <a:pt x="35048" y="1365"/>
                    </a:cubicBezTo>
                    <a:cubicBezTo>
                      <a:pt x="33089" y="1365"/>
                      <a:pt x="31166" y="1106"/>
                      <a:pt x="29207" y="811"/>
                    </a:cubicBezTo>
                    <a:cubicBezTo>
                      <a:pt x="27284" y="552"/>
                      <a:pt x="25362" y="330"/>
                      <a:pt x="23403" y="145"/>
                    </a:cubicBezTo>
                    <a:cubicBezTo>
                      <a:pt x="22247" y="47"/>
                      <a:pt x="21089" y="0"/>
                      <a:pt x="19930" y="0"/>
                    </a:cubicBezTo>
                    <a:close/>
                  </a:path>
                </a:pathLst>
              </a:custGeom>
              <a:solidFill>
                <a:srgbClr val="3F5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0" name="Google Shape;24600;p54"/>
              <p:cNvSpPr/>
              <p:nvPr/>
            </p:nvSpPr>
            <p:spPr>
              <a:xfrm>
                <a:off x="1917075" y="1989700"/>
                <a:ext cx="1166475" cy="74175"/>
              </a:xfrm>
              <a:custGeom>
                <a:avLst/>
                <a:gdLst/>
                <a:ahLst/>
                <a:cxnLst/>
                <a:rect l="l" t="t" r="r" b="b"/>
                <a:pathLst>
                  <a:path w="46659" h="2967" extrusionOk="0">
                    <a:moveTo>
                      <a:pt x="19904" y="1"/>
                    </a:moveTo>
                    <a:cubicBezTo>
                      <a:pt x="17107" y="1"/>
                      <a:pt x="14322" y="275"/>
                      <a:pt x="11573" y="773"/>
                    </a:cubicBezTo>
                    <a:lnTo>
                      <a:pt x="8689" y="1327"/>
                    </a:lnTo>
                    <a:cubicBezTo>
                      <a:pt x="7765" y="1512"/>
                      <a:pt x="6804" y="1660"/>
                      <a:pt x="5842" y="1697"/>
                    </a:cubicBezTo>
                    <a:cubicBezTo>
                      <a:pt x="5317" y="1737"/>
                      <a:pt x="4795" y="1755"/>
                      <a:pt x="4274" y="1755"/>
                    </a:cubicBezTo>
                    <a:cubicBezTo>
                      <a:pt x="2850" y="1755"/>
                      <a:pt x="1435" y="1618"/>
                      <a:pt x="1" y="1401"/>
                    </a:cubicBezTo>
                    <a:lnTo>
                      <a:pt x="1" y="1438"/>
                    </a:lnTo>
                    <a:cubicBezTo>
                      <a:pt x="1784" y="1781"/>
                      <a:pt x="3599" y="1997"/>
                      <a:pt x="5416" y="1997"/>
                    </a:cubicBezTo>
                    <a:cubicBezTo>
                      <a:pt x="5558" y="1997"/>
                      <a:pt x="5700" y="1996"/>
                      <a:pt x="5842" y="1993"/>
                    </a:cubicBezTo>
                    <a:cubicBezTo>
                      <a:pt x="6804" y="1993"/>
                      <a:pt x="7765" y="1882"/>
                      <a:pt x="8763" y="1697"/>
                    </a:cubicBezTo>
                    <a:lnTo>
                      <a:pt x="11647" y="1254"/>
                    </a:lnTo>
                    <a:cubicBezTo>
                      <a:pt x="14321" y="795"/>
                      <a:pt x="17012" y="530"/>
                      <a:pt x="19709" y="530"/>
                    </a:cubicBezTo>
                    <a:cubicBezTo>
                      <a:pt x="20927" y="530"/>
                      <a:pt x="22147" y="584"/>
                      <a:pt x="23366" y="699"/>
                    </a:cubicBezTo>
                    <a:cubicBezTo>
                      <a:pt x="25289" y="884"/>
                      <a:pt x="27211" y="1106"/>
                      <a:pt x="29171" y="1327"/>
                    </a:cubicBezTo>
                    <a:cubicBezTo>
                      <a:pt x="30132" y="1475"/>
                      <a:pt x="31093" y="1623"/>
                      <a:pt x="32092" y="1697"/>
                    </a:cubicBezTo>
                    <a:cubicBezTo>
                      <a:pt x="33053" y="1845"/>
                      <a:pt x="34014" y="1882"/>
                      <a:pt x="35012" y="1882"/>
                    </a:cubicBezTo>
                    <a:cubicBezTo>
                      <a:pt x="35973" y="1882"/>
                      <a:pt x="36935" y="1882"/>
                      <a:pt x="37896" y="1993"/>
                    </a:cubicBezTo>
                    <a:cubicBezTo>
                      <a:pt x="38894" y="2067"/>
                      <a:pt x="39855" y="2215"/>
                      <a:pt x="40817" y="2400"/>
                    </a:cubicBezTo>
                    <a:cubicBezTo>
                      <a:pt x="42354" y="2671"/>
                      <a:pt x="43964" y="2967"/>
                      <a:pt x="45568" y="2967"/>
                    </a:cubicBezTo>
                    <a:cubicBezTo>
                      <a:pt x="45932" y="2967"/>
                      <a:pt x="46296" y="2951"/>
                      <a:pt x="46658" y="2917"/>
                    </a:cubicBezTo>
                    <a:lnTo>
                      <a:pt x="46658" y="2917"/>
                    </a:lnTo>
                    <a:cubicBezTo>
                      <a:pt x="46514" y="2923"/>
                      <a:pt x="46370" y="2925"/>
                      <a:pt x="46226" y="2925"/>
                    </a:cubicBezTo>
                    <a:cubicBezTo>
                      <a:pt x="44416" y="2925"/>
                      <a:pt x="42635" y="2507"/>
                      <a:pt x="40854" y="1993"/>
                    </a:cubicBezTo>
                    <a:cubicBezTo>
                      <a:pt x="39892" y="1808"/>
                      <a:pt x="38931" y="1623"/>
                      <a:pt x="37970" y="1512"/>
                    </a:cubicBezTo>
                    <a:cubicBezTo>
                      <a:pt x="36972" y="1438"/>
                      <a:pt x="35973" y="1438"/>
                      <a:pt x="35012" y="1401"/>
                    </a:cubicBezTo>
                    <a:cubicBezTo>
                      <a:pt x="34014" y="1401"/>
                      <a:pt x="33053" y="1290"/>
                      <a:pt x="32092" y="1180"/>
                    </a:cubicBezTo>
                    <a:cubicBezTo>
                      <a:pt x="31093" y="1106"/>
                      <a:pt x="30132" y="958"/>
                      <a:pt x="29171" y="810"/>
                    </a:cubicBezTo>
                    <a:cubicBezTo>
                      <a:pt x="27248" y="588"/>
                      <a:pt x="25289" y="329"/>
                      <a:pt x="23366" y="144"/>
                    </a:cubicBezTo>
                    <a:cubicBezTo>
                      <a:pt x="22212" y="47"/>
                      <a:pt x="21057" y="1"/>
                      <a:pt x="19904" y="1"/>
                    </a:cubicBezTo>
                    <a:close/>
                  </a:path>
                </a:pathLst>
              </a:custGeom>
              <a:solidFill>
                <a:srgbClr val="9BA7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1" name="Google Shape;24601;p54"/>
              <p:cNvSpPr/>
              <p:nvPr/>
            </p:nvSpPr>
            <p:spPr>
              <a:xfrm>
                <a:off x="2105650" y="1799200"/>
                <a:ext cx="72925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29170" h="2067" extrusionOk="0">
                    <a:moveTo>
                      <a:pt x="29133" y="1"/>
                    </a:moveTo>
                    <a:cubicBezTo>
                      <a:pt x="27950" y="407"/>
                      <a:pt x="26767" y="666"/>
                      <a:pt x="25547" y="851"/>
                    </a:cubicBezTo>
                    <a:cubicBezTo>
                      <a:pt x="24364" y="1110"/>
                      <a:pt x="23107" y="1184"/>
                      <a:pt x="21924" y="1221"/>
                    </a:cubicBezTo>
                    <a:cubicBezTo>
                      <a:pt x="21418" y="1251"/>
                      <a:pt x="20907" y="1269"/>
                      <a:pt x="20396" y="1269"/>
                    </a:cubicBezTo>
                    <a:cubicBezTo>
                      <a:pt x="19675" y="1269"/>
                      <a:pt x="18957" y="1233"/>
                      <a:pt x="18264" y="1147"/>
                    </a:cubicBezTo>
                    <a:cubicBezTo>
                      <a:pt x="17672" y="1110"/>
                      <a:pt x="17044" y="999"/>
                      <a:pt x="16452" y="888"/>
                    </a:cubicBezTo>
                    <a:cubicBezTo>
                      <a:pt x="15860" y="740"/>
                      <a:pt x="15269" y="703"/>
                      <a:pt x="14640" y="592"/>
                    </a:cubicBezTo>
                    <a:cubicBezTo>
                      <a:pt x="13038" y="422"/>
                      <a:pt x="11435" y="332"/>
                      <a:pt x="9832" y="332"/>
                    </a:cubicBezTo>
                    <a:cubicBezTo>
                      <a:pt x="8995" y="332"/>
                      <a:pt x="8158" y="356"/>
                      <a:pt x="7320" y="407"/>
                    </a:cubicBezTo>
                    <a:cubicBezTo>
                      <a:pt x="4843" y="518"/>
                      <a:pt x="2403" y="777"/>
                      <a:pt x="37" y="1479"/>
                    </a:cubicBezTo>
                    <a:lnTo>
                      <a:pt x="0" y="1590"/>
                    </a:lnTo>
                    <a:cubicBezTo>
                      <a:pt x="1257" y="1405"/>
                      <a:pt x="2440" y="1295"/>
                      <a:pt x="3660" y="1221"/>
                    </a:cubicBezTo>
                    <a:cubicBezTo>
                      <a:pt x="4917" y="1184"/>
                      <a:pt x="6100" y="1147"/>
                      <a:pt x="7320" y="1147"/>
                    </a:cubicBezTo>
                    <a:cubicBezTo>
                      <a:pt x="8503" y="1147"/>
                      <a:pt x="9723" y="1147"/>
                      <a:pt x="10906" y="1221"/>
                    </a:cubicBezTo>
                    <a:cubicBezTo>
                      <a:pt x="12126" y="1295"/>
                      <a:pt x="13309" y="1368"/>
                      <a:pt x="14529" y="1516"/>
                    </a:cubicBezTo>
                    <a:cubicBezTo>
                      <a:pt x="15121" y="1553"/>
                      <a:pt x="15713" y="1664"/>
                      <a:pt x="16267" y="1738"/>
                    </a:cubicBezTo>
                    <a:cubicBezTo>
                      <a:pt x="16859" y="1886"/>
                      <a:pt x="17561" y="1960"/>
                      <a:pt x="18153" y="2034"/>
                    </a:cubicBezTo>
                    <a:cubicBezTo>
                      <a:pt x="18731" y="2050"/>
                      <a:pt x="19303" y="2067"/>
                      <a:pt x="19870" y="2067"/>
                    </a:cubicBezTo>
                    <a:cubicBezTo>
                      <a:pt x="20571" y="2067"/>
                      <a:pt x="21266" y="2042"/>
                      <a:pt x="21961" y="1960"/>
                    </a:cubicBezTo>
                    <a:cubicBezTo>
                      <a:pt x="24438" y="1738"/>
                      <a:pt x="26952" y="1184"/>
                      <a:pt x="29170" y="74"/>
                    </a:cubicBezTo>
                    <a:lnTo>
                      <a:pt x="29133" y="1"/>
                    </a:lnTo>
                    <a:close/>
                  </a:path>
                </a:pathLst>
              </a:custGeom>
              <a:solidFill>
                <a:srgbClr val="5C7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2" name="Google Shape;24602;p54"/>
              <p:cNvSpPr/>
              <p:nvPr/>
            </p:nvSpPr>
            <p:spPr>
              <a:xfrm>
                <a:off x="2123200" y="1799200"/>
                <a:ext cx="7265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29060" h="1517" extrusionOk="0">
                    <a:moveTo>
                      <a:pt x="29059" y="1"/>
                    </a:moveTo>
                    <a:cubicBezTo>
                      <a:pt x="27913" y="333"/>
                      <a:pt x="26693" y="555"/>
                      <a:pt x="25510" y="703"/>
                    </a:cubicBezTo>
                    <a:cubicBezTo>
                      <a:pt x="24253" y="814"/>
                      <a:pt x="23070" y="925"/>
                      <a:pt x="21850" y="925"/>
                    </a:cubicBezTo>
                    <a:cubicBezTo>
                      <a:pt x="20667" y="925"/>
                      <a:pt x="19447" y="925"/>
                      <a:pt x="18264" y="777"/>
                    </a:cubicBezTo>
                    <a:cubicBezTo>
                      <a:pt x="17599" y="740"/>
                      <a:pt x="17044" y="629"/>
                      <a:pt x="16452" y="518"/>
                    </a:cubicBezTo>
                    <a:cubicBezTo>
                      <a:pt x="15861" y="407"/>
                      <a:pt x="15195" y="333"/>
                      <a:pt x="14604" y="222"/>
                    </a:cubicBezTo>
                    <a:cubicBezTo>
                      <a:pt x="13347" y="148"/>
                      <a:pt x="12164" y="38"/>
                      <a:pt x="10907" y="38"/>
                    </a:cubicBezTo>
                    <a:cubicBezTo>
                      <a:pt x="9650" y="38"/>
                      <a:pt x="8467" y="38"/>
                      <a:pt x="7210" y="148"/>
                    </a:cubicBezTo>
                    <a:cubicBezTo>
                      <a:pt x="5990" y="259"/>
                      <a:pt x="4770" y="407"/>
                      <a:pt x="3550" y="592"/>
                    </a:cubicBezTo>
                    <a:cubicBezTo>
                      <a:pt x="2367" y="814"/>
                      <a:pt x="1147" y="1110"/>
                      <a:pt x="0" y="1516"/>
                    </a:cubicBezTo>
                    <a:cubicBezTo>
                      <a:pt x="2367" y="888"/>
                      <a:pt x="4807" y="629"/>
                      <a:pt x="7284" y="518"/>
                    </a:cubicBezTo>
                    <a:cubicBezTo>
                      <a:pt x="8178" y="463"/>
                      <a:pt x="9083" y="434"/>
                      <a:pt x="9993" y="434"/>
                    </a:cubicBezTo>
                    <a:cubicBezTo>
                      <a:pt x="11526" y="434"/>
                      <a:pt x="13072" y="517"/>
                      <a:pt x="14604" y="703"/>
                    </a:cubicBezTo>
                    <a:lnTo>
                      <a:pt x="16415" y="962"/>
                    </a:lnTo>
                    <a:cubicBezTo>
                      <a:pt x="17007" y="1110"/>
                      <a:pt x="17599" y="1184"/>
                      <a:pt x="18190" y="1258"/>
                    </a:cubicBezTo>
                    <a:cubicBezTo>
                      <a:pt x="18964" y="1328"/>
                      <a:pt x="19752" y="1354"/>
                      <a:pt x="20527" y="1354"/>
                    </a:cubicBezTo>
                    <a:cubicBezTo>
                      <a:pt x="20974" y="1354"/>
                      <a:pt x="21417" y="1345"/>
                      <a:pt x="21850" y="1331"/>
                    </a:cubicBezTo>
                    <a:cubicBezTo>
                      <a:pt x="23070" y="1295"/>
                      <a:pt x="24290" y="1147"/>
                      <a:pt x="25510" y="962"/>
                    </a:cubicBezTo>
                    <a:cubicBezTo>
                      <a:pt x="26693" y="740"/>
                      <a:pt x="27913" y="518"/>
                      <a:pt x="29059" y="38"/>
                    </a:cubicBezTo>
                    <a:lnTo>
                      <a:pt x="29059" y="1"/>
                    </a:lnTo>
                    <a:close/>
                  </a:path>
                </a:pathLst>
              </a:custGeom>
              <a:solidFill>
                <a:srgbClr val="BCC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3" name="Google Shape;24603;p54"/>
              <p:cNvSpPr/>
              <p:nvPr/>
            </p:nvSpPr>
            <p:spPr>
              <a:xfrm>
                <a:off x="1940200" y="2358375"/>
                <a:ext cx="438125" cy="94300"/>
              </a:xfrm>
              <a:custGeom>
                <a:avLst/>
                <a:gdLst/>
                <a:ahLst/>
                <a:cxnLst/>
                <a:rect l="l" t="t" r="r" b="b"/>
                <a:pathLst>
                  <a:path w="17525" h="3772" extrusionOk="0">
                    <a:moveTo>
                      <a:pt x="0" y="1"/>
                    </a:moveTo>
                    <a:cubicBezTo>
                      <a:pt x="37" y="407"/>
                      <a:pt x="407" y="703"/>
                      <a:pt x="740" y="888"/>
                    </a:cubicBezTo>
                    <a:cubicBezTo>
                      <a:pt x="1072" y="1110"/>
                      <a:pt x="1405" y="1258"/>
                      <a:pt x="1775" y="1369"/>
                    </a:cubicBezTo>
                    <a:cubicBezTo>
                      <a:pt x="2440" y="1665"/>
                      <a:pt x="3217" y="1886"/>
                      <a:pt x="3919" y="2071"/>
                    </a:cubicBezTo>
                    <a:cubicBezTo>
                      <a:pt x="5398" y="2441"/>
                      <a:pt x="6914" y="2737"/>
                      <a:pt x="8430" y="2958"/>
                    </a:cubicBezTo>
                    <a:cubicBezTo>
                      <a:pt x="9908" y="3180"/>
                      <a:pt x="11424" y="3365"/>
                      <a:pt x="12940" y="3513"/>
                    </a:cubicBezTo>
                    <a:cubicBezTo>
                      <a:pt x="14493" y="3624"/>
                      <a:pt x="16009" y="3772"/>
                      <a:pt x="17524" y="3772"/>
                    </a:cubicBezTo>
                    <a:cubicBezTo>
                      <a:pt x="16785" y="3661"/>
                      <a:pt x="16046" y="3550"/>
                      <a:pt x="15343" y="3439"/>
                    </a:cubicBezTo>
                    <a:cubicBezTo>
                      <a:pt x="14604" y="3365"/>
                      <a:pt x="13827" y="3217"/>
                      <a:pt x="13088" y="3143"/>
                    </a:cubicBezTo>
                    <a:cubicBezTo>
                      <a:pt x="11572" y="2922"/>
                      <a:pt x="10056" y="2700"/>
                      <a:pt x="8577" y="2441"/>
                    </a:cubicBezTo>
                    <a:cubicBezTo>
                      <a:pt x="7025" y="2256"/>
                      <a:pt x="5546" y="1997"/>
                      <a:pt x="4067" y="1665"/>
                    </a:cubicBezTo>
                    <a:cubicBezTo>
                      <a:pt x="3328" y="1517"/>
                      <a:pt x="2588" y="1332"/>
                      <a:pt x="1886" y="1110"/>
                    </a:cubicBezTo>
                    <a:cubicBezTo>
                      <a:pt x="1516" y="962"/>
                      <a:pt x="1146" y="888"/>
                      <a:pt x="851" y="703"/>
                    </a:cubicBezTo>
                    <a:cubicBezTo>
                      <a:pt x="666" y="629"/>
                      <a:pt x="518" y="555"/>
                      <a:pt x="370" y="407"/>
                    </a:cubicBezTo>
                    <a:cubicBezTo>
                      <a:pt x="222" y="334"/>
                      <a:pt x="111" y="186"/>
                      <a:pt x="37" y="1"/>
                    </a:cubicBez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4" name="Google Shape;24604;p54"/>
              <p:cNvSpPr/>
              <p:nvPr/>
            </p:nvSpPr>
            <p:spPr>
              <a:xfrm>
                <a:off x="1930025" y="2508125"/>
                <a:ext cx="441825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17673" h="3661" extrusionOk="0">
                    <a:moveTo>
                      <a:pt x="38" y="0"/>
                    </a:moveTo>
                    <a:lnTo>
                      <a:pt x="1" y="74"/>
                    </a:lnTo>
                    <a:cubicBezTo>
                      <a:pt x="1221" y="924"/>
                      <a:pt x="2699" y="1479"/>
                      <a:pt x="4104" y="1960"/>
                    </a:cubicBezTo>
                    <a:cubicBezTo>
                      <a:pt x="5546" y="2403"/>
                      <a:pt x="7062" y="2736"/>
                      <a:pt x="8541" y="2958"/>
                    </a:cubicBezTo>
                    <a:cubicBezTo>
                      <a:pt x="10020" y="3217"/>
                      <a:pt x="11572" y="3401"/>
                      <a:pt x="13088" y="3475"/>
                    </a:cubicBezTo>
                    <a:cubicBezTo>
                      <a:pt x="14604" y="3586"/>
                      <a:pt x="16120" y="3660"/>
                      <a:pt x="17673" y="3660"/>
                    </a:cubicBezTo>
                    <a:lnTo>
                      <a:pt x="15380" y="3290"/>
                    </a:lnTo>
                    <a:cubicBezTo>
                      <a:pt x="14641" y="3253"/>
                      <a:pt x="13865" y="3143"/>
                      <a:pt x="13125" y="3069"/>
                    </a:cubicBezTo>
                    <a:cubicBezTo>
                      <a:pt x="11646" y="2884"/>
                      <a:pt x="10131" y="2736"/>
                      <a:pt x="8652" y="2477"/>
                    </a:cubicBezTo>
                    <a:cubicBezTo>
                      <a:pt x="7099" y="2292"/>
                      <a:pt x="5620" y="1960"/>
                      <a:pt x="4215" y="1590"/>
                    </a:cubicBezTo>
                    <a:cubicBezTo>
                      <a:pt x="3513" y="1405"/>
                      <a:pt x="2773" y="1220"/>
                      <a:pt x="2071" y="924"/>
                    </a:cubicBezTo>
                    <a:cubicBezTo>
                      <a:pt x="1405" y="703"/>
                      <a:pt x="703" y="370"/>
                      <a:pt x="38" y="0"/>
                    </a:cubicBez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5" name="Google Shape;24605;p54"/>
              <p:cNvSpPr/>
              <p:nvPr/>
            </p:nvSpPr>
            <p:spPr>
              <a:xfrm>
                <a:off x="1946675" y="2117150"/>
                <a:ext cx="1123000" cy="171950"/>
              </a:xfrm>
              <a:custGeom>
                <a:avLst/>
                <a:gdLst/>
                <a:ahLst/>
                <a:cxnLst/>
                <a:rect l="l" t="t" r="r" b="b"/>
                <a:pathLst>
                  <a:path w="44920" h="6878" extrusionOk="0">
                    <a:moveTo>
                      <a:pt x="37932" y="0"/>
                    </a:moveTo>
                    <a:lnTo>
                      <a:pt x="38339" y="1368"/>
                    </a:lnTo>
                    <a:lnTo>
                      <a:pt x="38893" y="3217"/>
                    </a:lnTo>
                    <a:cubicBezTo>
                      <a:pt x="35889" y="3856"/>
                      <a:pt x="32802" y="4164"/>
                      <a:pt x="29680" y="4164"/>
                    </a:cubicBezTo>
                    <a:cubicBezTo>
                      <a:pt x="29190" y="4164"/>
                      <a:pt x="28700" y="4156"/>
                      <a:pt x="28209" y="4141"/>
                    </a:cubicBezTo>
                    <a:cubicBezTo>
                      <a:pt x="26360" y="4104"/>
                      <a:pt x="24549" y="3956"/>
                      <a:pt x="22811" y="3513"/>
                    </a:cubicBezTo>
                    <a:cubicBezTo>
                      <a:pt x="21924" y="3254"/>
                      <a:pt x="21110" y="2958"/>
                      <a:pt x="20223" y="2625"/>
                    </a:cubicBezTo>
                    <a:cubicBezTo>
                      <a:pt x="19336" y="2293"/>
                      <a:pt x="18411" y="2034"/>
                      <a:pt x="17487" y="1960"/>
                    </a:cubicBezTo>
                    <a:cubicBezTo>
                      <a:pt x="17387" y="1956"/>
                      <a:pt x="17287" y="1954"/>
                      <a:pt x="17187" y="1954"/>
                    </a:cubicBezTo>
                    <a:cubicBezTo>
                      <a:pt x="16333" y="1954"/>
                      <a:pt x="15505" y="2090"/>
                      <a:pt x="14677" y="2256"/>
                    </a:cubicBezTo>
                    <a:cubicBezTo>
                      <a:pt x="13753" y="2441"/>
                      <a:pt x="12866" y="2662"/>
                      <a:pt x="11979" y="2884"/>
                    </a:cubicBezTo>
                    <a:cubicBezTo>
                      <a:pt x="10241" y="3365"/>
                      <a:pt x="8429" y="3808"/>
                      <a:pt x="6618" y="4067"/>
                    </a:cubicBezTo>
                    <a:cubicBezTo>
                      <a:pt x="5139" y="4221"/>
                      <a:pt x="3686" y="4298"/>
                      <a:pt x="2173" y="4298"/>
                    </a:cubicBezTo>
                    <a:cubicBezTo>
                      <a:pt x="1870" y="4298"/>
                      <a:pt x="1565" y="4295"/>
                      <a:pt x="1257" y="4289"/>
                    </a:cubicBezTo>
                    <a:cubicBezTo>
                      <a:pt x="887" y="4289"/>
                      <a:pt x="407" y="4326"/>
                      <a:pt x="37" y="4326"/>
                    </a:cubicBezTo>
                    <a:lnTo>
                      <a:pt x="0" y="5176"/>
                    </a:lnTo>
                    <a:cubicBezTo>
                      <a:pt x="370" y="5250"/>
                      <a:pt x="739" y="5287"/>
                      <a:pt x="1109" y="5361"/>
                    </a:cubicBezTo>
                    <a:cubicBezTo>
                      <a:pt x="2033" y="5472"/>
                      <a:pt x="2958" y="5657"/>
                      <a:pt x="3919" y="5768"/>
                    </a:cubicBezTo>
                    <a:cubicBezTo>
                      <a:pt x="4749" y="5832"/>
                      <a:pt x="5551" y="5923"/>
                      <a:pt x="6445" y="5923"/>
                    </a:cubicBezTo>
                    <a:cubicBezTo>
                      <a:pt x="6586" y="5923"/>
                      <a:pt x="6730" y="5921"/>
                      <a:pt x="6877" y="5916"/>
                    </a:cubicBezTo>
                    <a:cubicBezTo>
                      <a:pt x="8910" y="5842"/>
                      <a:pt x="10795" y="5435"/>
                      <a:pt x="12607" y="5176"/>
                    </a:cubicBezTo>
                    <a:cubicBezTo>
                      <a:pt x="13494" y="4992"/>
                      <a:pt x="14345" y="4807"/>
                      <a:pt x="15195" y="4696"/>
                    </a:cubicBezTo>
                    <a:cubicBezTo>
                      <a:pt x="15688" y="4606"/>
                      <a:pt x="16180" y="4557"/>
                      <a:pt x="16599" y="4557"/>
                    </a:cubicBezTo>
                    <a:cubicBezTo>
                      <a:pt x="16871" y="4557"/>
                      <a:pt x="17113" y="4578"/>
                      <a:pt x="17302" y="4622"/>
                    </a:cubicBezTo>
                    <a:cubicBezTo>
                      <a:pt x="17635" y="4659"/>
                      <a:pt x="17931" y="4696"/>
                      <a:pt x="18227" y="4807"/>
                    </a:cubicBezTo>
                    <a:cubicBezTo>
                      <a:pt x="18559" y="4881"/>
                      <a:pt x="18892" y="5028"/>
                      <a:pt x="19299" y="5176"/>
                    </a:cubicBezTo>
                    <a:cubicBezTo>
                      <a:pt x="20075" y="5472"/>
                      <a:pt x="21147" y="5916"/>
                      <a:pt x="22182" y="6175"/>
                    </a:cubicBezTo>
                    <a:cubicBezTo>
                      <a:pt x="24253" y="6729"/>
                      <a:pt x="26286" y="6840"/>
                      <a:pt x="28172" y="6877"/>
                    </a:cubicBezTo>
                    <a:cubicBezTo>
                      <a:pt x="29133" y="6877"/>
                      <a:pt x="30131" y="6840"/>
                      <a:pt x="31092" y="6766"/>
                    </a:cubicBezTo>
                    <a:cubicBezTo>
                      <a:pt x="32054" y="6729"/>
                      <a:pt x="33015" y="6581"/>
                      <a:pt x="33939" y="6507"/>
                    </a:cubicBezTo>
                    <a:cubicBezTo>
                      <a:pt x="34937" y="6359"/>
                      <a:pt x="35862" y="6212"/>
                      <a:pt x="36823" y="6027"/>
                    </a:cubicBezTo>
                    <a:cubicBezTo>
                      <a:pt x="37267" y="5953"/>
                      <a:pt x="37747" y="5842"/>
                      <a:pt x="38228" y="5731"/>
                    </a:cubicBezTo>
                    <a:cubicBezTo>
                      <a:pt x="38708" y="5583"/>
                      <a:pt x="39152" y="5472"/>
                      <a:pt x="39670" y="5287"/>
                    </a:cubicBezTo>
                    <a:lnTo>
                      <a:pt x="41814" y="4659"/>
                    </a:lnTo>
                    <a:cubicBezTo>
                      <a:pt x="41999" y="4659"/>
                      <a:pt x="42184" y="4622"/>
                      <a:pt x="42405" y="4622"/>
                    </a:cubicBezTo>
                    <a:cubicBezTo>
                      <a:pt x="43256" y="4511"/>
                      <a:pt x="44069" y="4474"/>
                      <a:pt x="44919" y="4437"/>
                    </a:cubicBezTo>
                    <a:lnTo>
                      <a:pt x="44772" y="3402"/>
                    </a:lnTo>
                    <a:cubicBezTo>
                      <a:pt x="43182" y="3254"/>
                      <a:pt x="41555" y="3032"/>
                      <a:pt x="40002" y="3032"/>
                    </a:cubicBezTo>
                    <a:lnTo>
                      <a:pt x="38745" y="1184"/>
                    </a:lnTo>
                    <a:lnTo>
                      <a:pt x="37932" y="0"/>
                    </a:lnTo>
                    <a:close/>
                  </a:path>
                </a:pathLst>
              </a:custGeom>
              <a:solidFill>
                <a:srgbClr val="906F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6" name="Google Shape;24606;p54"/>
              <p:cNvSpPr/>
              <p:nvPr/>
            </p:nvSpPr>
            <p:spPr>
              <a:xfrm>
                <a:off x="2353350" y="2171675"/>
                <a:ext cx="39750" cy="604500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24180" extrusionOk="0">
                    <a:moveTo>
                      <a:pt x="1368" y="1"/>
                    </a:moveTo>
                    <a:cubicBezTo>
                      <a:pt x="1220" y="999"/>
                      <a:pt x="1183" y="1960"/>
                      <a:pt x="1109" y="2921"/>
                    </a:cubicBezTo>
                    <a:cubicBezTo>
                      <a:pt x="998" y="3920"/>
                      <a:pt x="961" y="4881"/>
                      <a:pt x="924" y="5842"/>
                    </a:cubicBezTo>
                    <a:lnTo>
                      <a:pt x="777" y="8763"/>
                    </a:lnTo>
                    <a:cubicBezTo>
                      <a:pt x="740" y="9206"/>
                      <a:pt x="740" y="9724"/>
                      <a:pt x="666" y="10131"/>
                    </a:cubicBezTo>
                    <a:cubicBezTo>
                      <a:pt x="648" y="10184"/>
                      <a:pt x="639" y="10245"/>
                      <a:pt x="634" y="10294"/>
                    </a:cubicBezTo>
                    <a:lnTo>
                      <a:pt x="634" y="10294"/>
                    </a:lnTo>
                    <a:cubicBezTo>
                      <a:pt x="637" y="10288"/>
                      <a:pt x="642" y="10283"/>
                      <a:pt x="647" y="10279"/>
                    </a:cubicBezTo>
                    <a:lnTo>
                      <a:pt x="647" y="10279"/>
                    </a:lnTo>
                    <a:lnTo>
                      <a:pt x="633" y="10307"/>
                    </a:lnTo>
                    <a:lnTo>
                      <a:pt x="633" y="10307"/>
                    </a:lnTo>
                    <a:cubicBezTo>
                      <a:pt x="633" y="10303"/>
                      <a:pt x="634" y="10299"/>
                      <a:pt x="634" y="10294"/>
                    </a:cubicBezTo>
                    <a:lnTo>
                      <a:pt x="634" y="10294"/>
                    </a:lnTo>
                    <a:cubicBezTo>
                      <a:pt x="631" y="10300"/>
                      <a:pt x="629" y="10307"/>
                      <a:pt x="629" y="10316"/>
                    </a:cubicBezTo>
                    <a:lnTo>
                      <a:pt x="633" y="10307"/>
                    </a:lnTo>
                    <a:lnTo>
                      <a:pt x="633" y="10307"/>
                    </a:lnTo>
                    <a:cubicBezTo>
                      <a:pt x="629" y="10355"/>
                      <a:pt x="629" y="10390"/>
                      <a:pt x="629" y="10390"/>
                    </a:cubicBezTo>
                    <a:lnTo>
                      <a:pt x="629" y="10316"/>
                    </a:lnTo>
                    <a:lnTo>
                      <a:pt x="481" y="10500"/>
                    </a:lnTo>
                    <a:cubicBezTo>
                      <a:pt x="370" y="10796"/>
                      <a:pt x="222" y="10981"/>
                      <a:pt x="74" y="11314"/>
                    </a:cubicBezTo>
                    <a:lnTo>
                      <a:pt x="37" y="11425"/>
                    </a:lnTo>
                    <a:lnTo>
                      <a:pt x="37" y="11610"/>
                    </a:lnTo>
                    <a:cubicBezTo>
                      <a:pt x="0" y="12645"/>
                      <a:pt x="0" y="13717"/>
                      <a:pt x="0" y="14752"/>
                    </a:cubicBezTo>
                    <a:cubicBezTo>
                      <a:pt x="0" y="15787"/>
                      <a:pt x="0" y="16859"/>
                      <a:pt x="37" y="17895"/>
                    </a:cubicBezTo>
                    <a:lnTo>
                      <a:pt x="74" y="19484"/>
                    </a:lnTo>
                    <a:lnTo>
                      <a:pt x="185" y="21037"/>
                    </a:lnTo>
                    <a:lnTo>
                      <a:pt x="296" y="22627"/>
                    </a:lnTo>
                    <a:lnTo>
                      <a:pt x="407" y="23403"/>
                    </a:lnTo>
                    <a:lnTo>
                      <a:pt x="481" y="24180"/>
                    </a:lnTo>
                    <a:lnTo>
                      <a:pt x="592" y="24180"/>
                    </a:lnTo>
                    <a:lnTo>
                      <a:pt x="961" y="11573"/>
                    </a:lnTo>
                    <a:lnTo>
                      <a:pt x="961" y="11610"/>
                    </a:lnTo>
                    <a:cubicBezTo>
                      <a:pt x="1035" y="11388"/>
                      <a:pt x="1146" y="11166"/>
                      <a:pt x="1294" y="10981"/>
                    </a:cubicBezTo>
                    <a:lnTo>
                      <a:pt x="1368" y="10833"/>
                    </a:lnTo>
                    <a:lnTo>
                      <a:pt x="1405" y="10759"/>
                    </a:lnTo>
                    <a:cubicBezTo>
                      <a:pt x="1405" y="10759"/>
                      <a:pt x="1479" y="10685"/>
                      <a:pt x="1479" y="10648"/>
                    </a:cubicBezTo>
                    <a:cubicBezTo>
                      <a:pt x="1516" y="10500"/>
                      <a:pt x="1516" y="10426"/>
                      <a:pt x="1516" y="10279"/>
                    </a:cubicBezTo>
                    <a:cubicBezTo>
                      <a:pt x="1553" y="9761"/>
                      <a:pt x="1553" y="9317"/>
                      <a:pt x="1553" y="8800"/>
                    </a:cubicBezTo>
                    <a:cubicBezTo>
                      <a:pt x="1590" y="7839"/>
                      <a:pt x="1553" y="6877"/>
                      <a:pt x="1553" y="5879"/>
                    </a:cubicBezTo>
                    <a:cubicBezTo>
                      <a:pt x="1553" y="3957"/>
                      <a:pt x="1479" y="1997"/>
                      <a:pt x="1405" y="75"/>
                    </a:cubicBezTo>
                    <a:lnTo>
                      <a:pt x="1368" y="1"/>
                    </a:lnTo>
                    <a:close/>
                  </a:path>
                </a:pathLst>
              </a:custGeom>
              <a:solidFill>
                <a:srgbClr val="846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7" name="Google Shape;24607;p54"/>
              <p:cNvSpPr/>
              <p:nvPr/>
            </p:nvSpPr>
            <p:spPr>
              <a:xfrm>
                <a:off x="1838525" y="2106050"/>
                <a:ext cx="1355925" cy="123225"/>
              </a:xfrm>
              <a:custGeom>
                <a:avLst/>
                <a:gdLst/>
                <a:ahLst/>
                <a:cxnLst/>
                <a:rect l="l" t="t" r="r" b="b"/>
                <a:pathLst>
                  <a:path w="54237" h="4929" extrusionOk="0">
                    <a:moveTo>
                      <a:pt x="41962" y="1"/>
                    </a:moveTo>
                    <a:lnTo>
                      <a:pt x="42517" y="1849"/>
                    </a:lnTo>
                    <a:lnTo>
                      <a:pt x="43003" y="3583"/>
                    </a:lnTo>
                    <a:lnTo>
                      <a:pt x="43003" y="3583"/>
                    </a:lnTo>
                    <a:cubicBezTo>
                      <a:pt x="39989" y="4152"/>
                      <a:pt x="36949" y="4458"/>
                      <a:pt x="33883" y="4458"/>
                    </a:cubicBezTo>
                    <a:cubicBezTo>
                      <a:pt x="33422" y="4458"/>
                      <a:pt x="32960" y="4451"/>
                      <a:pt x="32498" y="4437"/>
                    </a:cubicBezTo>
                    <a:cubicBezTo>
                      <a:pt x="30686" y="4400"/>
                      <a:pt x="28875" y="4215"/>
                      <a:pt x="27137" y="3809"/>
                    </a:cubicBezTo>
                    <a:cubicBezTo>
                      <a:pt x="26250" y="3624"/>
                      <a:pt x="25436" y="3291"/>
                      <a:pt x="24549" y="2958"/>
                    </a:cubicBezTo>
                    <a:cubicBezTo>
                      <a:pt x="23662" y="2626"/>
                      <a:pt x="22737" y="2367"/>
                      <a:pt x="21776" y="2330"/>
                    </a:cubicBezTo>
                    <a:cubicBezTo>
                      <a:pt x="21652" y="2325"/>
                      <a:pt x="21529" y="2323"/>
                      <a:pt x="21406" y="2323"/>
                    </a:cubicBezTo>
                    <a:cubicBezTo>
                      <a:pt x="20576" y="2323"/>
                      <a:pt x="19771" y="2428"/>
                      <a:pt x="18966" y="2589"/>
                    </a:cubicBezTo>
                    <a:cubicBezTo>
                      <a:pt x="18079" y="2774"/>
                      <a:pt x="17155" y="3032"/>
                      <a:pt x="16268" y="3254"/>
                    </a:cubicBezTo>
                    <a:cubicBezTo>
                      <a:pt x="14530" y="3698"/>
                      <a:pt x="12755" y="4215"/>
                      <a:pt x="10981" y="4437"/>
                    </a:cubicBezTo>
                    <a:cubicBezTo>
                      <a:pt x="9851" y="4602"/>
                      <a:pt x="8692" y="4632"/>
                      <a:pt x="7522" y="4632"/>
                    </a:cubicBezTo>
                    <a:cubicBezTo>
                      <a:pt x="6853" y="4632"/>
                      <a:pt x="6181" y="4622"/>
                      <a:pt x="5509" y="4622"/>
                    </a:cubicBezTo>
                    <a:cubicBezTo>
                      <a:pt x="3661" y="4585"/>
                      <a:pt x="1849" y="4511"/>
                      <a:pt x="0" y="4363"/>
                    </a:cubicBezTo>
                    <a:lnTo>
                      <a:pt x="0" y="4363"/>
                    </a:lnTo>
                    <a:cubicBezTo>
                      <a:pt x="1812" y="4585"/>
                      <a:pt x="3661" y="4733"/>
                      <a:pt x="5361" y="4844"/>
                    </a:cubicBezTo>
                    <a:cubicBezTo>
                      <a:pt x="6201" y="4878"/>
                      <a:pt x="7048" y="4905"/>
                      <a:pt x="7899" y="4905"/>
                    </a:cubicBezTo>
                    <a:cubicBezTo>
                      <a:pt x="8886" y="4905"/>
                      <a:pt x="9878" y="4869"/>
                      <a:pt x="10870" y="4770"/>
                    </a:cubicBezTo>
                    <a:cubicBezTo>
                      <a:pt x="12718" y="4548"/>
                      <a:pt x="14456" y="4068"/>
                      <a:pt x="16268" y="3624"/>
                    </a:cubicBezTo>
                    <a:cubicBezTo>
                      <a:pt x="17155" y="3365"/>
                      <a:pt x="18079" y="3143"/>
                      <a:pt x="18966" y="2958"/>
                    </a:cubicBezTo>
                    <a:cubicBezTo>
                      <a:pt x="19705" y="2830"/>
                      <a:pt x="20499" y="2729"/>
                      <a:pt x="21301" y="2729"/>
                    </a:cubicBezTo>
                    <a:cubicBezTo>
                      <a:pt x="21422" y="2729"/>
                      <a:pt x="21544" y="2732"/>
                      <a:pt x="21665" y="2737"/>
                    </a:cubicBezTo>
                    <a:cubicBezTo>
                      <a:pt x="23514" y="2848"/>
                      <a:pt x="25141" y="3846"/>
                      <a:pt x="26952" y="4252"/>
                    </a:cubicBezTo>
                    <a:cubicBezTo>
                      <a:pt x="28764" y="4733"/>
                      <a:pt x="30612" y="4881"/>
                      <a:pt x="32461" y="4918"/>
                    </a:cubicBezTo>
                    <a:cubicBezTo>
                      <a:pt x="32816" y="4925"/>
                      <a:pt x="33172" y="4929"/>
                      <a:pt x="33529" y="4929"/>
                    </a:cubicBezTo>
                    <a:cubicBezTo>
                      <a:pt x="36709" y="4929"/>
                      <a:pt x="39934" y="4635"/>
                      <a:pt x="43106" y="3948"/>
                    </a:cubicBezTo>
                    <a:lnTo>
                      <a:pt x="43106" y="3948"/>
                    </a:lnTo>
                    <a:lnTo>
                      <a:pt x="43108" y="3957"/>
                    </a:lnTo>
                    <a:lnTo>
                      <a:pt x="43114" y="3947"/>
                    </a:lnTo>
                    <a:lnTo>
                      <a:pt x="43114" y="3947"/>
                    </a:lnTo>
                    <a:cubicBezTo>
                      <a:pt x="43211" y="3926"/>
                      <a:pt x="43307" y="3904"/>
                      <a:pt x="43404" y="3883"/>
                    </a:cubicBezTo>
                    <a:lnTo>
                      <a:pt x="43441" y="3883"/>
                    </a:lnTo>
                    <a:lnTo>
                      <a:pt x="43441" y="3846"/>
                    </a:lnTo>
                    <a:lnTo>
                      <a:pt x="43349" y="3544"/>
                    </a:lnTo>
                    <a:lnTo>
                      <a:pt x="43349" y="3544"/>
                    </a:lnTo>
                    <a:lnTo>
                      <a:pt x="43367" y="3513"/>
                    </a:lnTo>
                    <a:lnTo>
                      <a:pt x="43367" y="3513"/>
                    </a:lnTo>
                    <a:cubicBezTo>
                      <a:pt x="43359" y="3515"/>
                      <a:pt x="43350" y="3516"/>
                      <a:pt x="43342" y="3518"/>
                    </a:cubicBezTo>
                    <a:lnTo>
                      <a:pt x="43342" y="3518"/>
                    </a:lnTo>
                    <a:lnTo>
                      <a:pt x="42863" y="1941"/>
                    </a:lnTo>
                    <a:lnTo>
                      <a:pt x="42863" y="1941"/>
                    </a:lnTo>
                    <a:lnTo>
                      <a:pt x="44107" y="3772"/>
                    </a:lnTo>
                    <a:cubicBezTo>
                      <a:pt x="44581" y="3751"/>
                      <a:pt x="45053" y="3742"/>
                      <a:pt x="45524" y="3742"/>
                    </a:cubicBezTo>
                    <a:cubicBezTo>
                      <a:pt x="46739" y="3742"/>
                      <a:pt x="47946" y="3803"/>
                      <a:pt x="49172" y="3883"/>
                    </a:cubicBezTo>
                    <a:cubicBezTo>
                      <a:pt x="50909" y="4031"/>
                      <a:pt x="52573" y="4215"/>
                      <a:pt x="54237" y="4548"/>
                    </a:cubicBezTo>
                    <a:lnTo>
                      <a:pt x="54237" y="4511"/>
                    </a:lnTo>
                    <a:cubicBezTo>
                      <a:pt x="52573" y="4068"/>
                      <a:pt x="50909" y="3883"/>
                      <a:pt x="49172" y="3698"/>
                    </a:cubicBezTo>
                    <a:cubicBezTo>
                      <a:pt x="47528" y="3519"/>
                      <a:pt x="45920" y="3444"/>
                      <a:pt x="44279" y="3439"/>
                    </a:cubicBezTo>
                    <a:lnTo>
                      <a:pt x="44279" y="3439"/>
                    </a:lnTo>
                    <a:lnTo>
                      <a:pt x="43034" y="1591"/>
                    </a:lnTo>
                    <a:lnTo>
                      <a:pt x="41962" y="1"/>
                    </a:lnTo>
                    <a:close/>
                  </a:path>
                </a:pathLst>
              </a:custGeom>
              <a:solidFill>
                <a:srgbClr val="909E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08" name="Google Shape;24608;p54"/>
          <p:cNvGrpSpPr/>
          <p:nvPr/>
        </p:nvGrpSpPr>
        <p:grpSpPr>
          <a:xfrm>
            <a:off x="1285350" y="3907025"/>
            <a:ext cx="2138500" cy="1043857"/>
            <a:chOff x="1285350" y="3907025"/>
            <a:chExt cx="2138500" cy="1043857"/>
          </a:xfrm>
        </p:grpSpPr>
        <p:sp>
          <p:nvSpPr>
            <p:cNvPr id="24609" name="Google Shape;24609;p54"/>
            <p:cNvSpPr/>
            <p:nvPr/>
          </p:nvSpPr>
          <p:spPr>
            <a:xfrm>
              <a:off x="1285350" y="4752100"/>
              <a:ext cx="1756825" cy="198782"/>
            </a:xfrm>
            <a:custGeom>
              <a:avLst/>
              <a:gdLst/>
              <a:ahLst/>
              <a:cxnLst/>
              <a:rect l="l" t="t" r="r" b="b"/>
              <a:pathLst>
                <a:path w="46214" h="17192" extrusionOk="0">
                  <a:moveTo>
                    <a:pt x="23107" y="0"/>
                  </a:moveTo>
                  <a:cubicBezTo>
                    <a:pt x="10352" y="0"/>
                    <a:pt x="1" y="3845"/>
                    <a:pt x="1" y="8614"/>
                  </a:cubicBezTo>
                  <a:cubicBezTo>
                    <a:pt x="1" y="13347"/>
                    <a:pt x="10352" y="17192"/>
                    <a:pt x="23107" y="17192"/>
                  </a:cubicBezTo>
                  <a:cubicBezTo>
                    <a:pt x="35862" y="17192"/>
                    <a:pt x="46214" y="13347"/>
                    <a:pt x="46214" y="8614"/>
                  </a:cubicBezTo>
                  <a:cubicBezTo>
                    <a:pt x="46214" y="3845"/>
                    <a:pt x="35862" y="0"/>
                    <a:pt x="23107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10" name="Google Shape;24610;p54"/>
            <p:cNvGrpSpPr/>
            <p:nvPr/>
          </p:nvGrpSpPr>
          <p:grpSpPr>
            <a:xfrm>
              <a:off x="1571575" y="3907025"/>
              <a:ext cx="1852275" cy="967700"/>
              <a:chOff x="1436725" y="3797900"/>
              <a:chExt cx="1852275" cy="967700"/>
            </a:xfrm>
          </p:grpSpPr>
          <p:sp>
            <p:nvSpPr>
              <p:cNvPr id="24611" name="Google Shape;24611;p54"/>
              <p:cNvSpPr/>
              <p:nvPr/>
            </p:nvSpPr>
            <p:spPr>
              <a:xfrm>
                <a:off x="2965475" y="4376150"/>
                <a:ext cx="654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815" extrusionOk="0">
                    <a:moveTo>
                      <a:pt x="1249" y="0"/>
                    </a:moveTo>
                    <a:cubicBezTo>
                      <a:pt x="592" y="0"/>
                      <a:pt x="0" y="230"/>
                      <a:pt x="0" y="230"/>
                    </a:cubicBezTo>
                    <a:cubicBezTo>
                      <a:pt x="0" y="230"/>
                      <a:pt x="45" y="219"/>
                      <a:pt x="126" y="219"/>
                    </a:cubicBezTo>
                    <a:cubicBezTo>
                      <a:pt x="303" y="219"/>
                      <a:pt x="654" y="271"/>
                      <a:pt x="1110" y="600"/>
                    </a:cubicBezTo>
                    <a:cubicBezTo>
                      <a:pt x="1357" y="755"/>
                      <a:pt x="1597" y="814"/>
                      <a:pt x="1800" y="814"/>
                    </a:cubicBezTo>
                    <a:cubicBezTo>
                      <a:pt x="2327" y="814"/>
                      <a:pt x="2618" y="417"/>
                      <a:pt x="2219" y="230"/>
                    </a:cubicBezTo>
                    <a:cubicBezTo>
                      <a:pt x="1923" y="58"/>
                      <a:pt x="1578" y="0"/>
                      <a:pt x="1249" y="0"/>
                    </a:cubicBezTo>
                    <a:close/>
                  </a:path>
                </a:pathLst>
              </a:custGeom>
              <a:solidFill>
                <a:srgbClr val="0B0B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2" name="Google Shape;24612;p54"/>
              <p:cNvSpPr/>
              <p:nvPr/>
            </p:nvSpPr>
            <p:spPr>
              <a:xfrm>
                <a:off x="2838850" y="4212875"/>
                <a:ext cx="67500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1179" extrusionOk="0">
                    <a:moveTo>
                      <a:pt x="1616" y="0"/>
                    </a:moveTo>
                    <a:cubicBezTo>
                      <a:pt x="1239" y="0"/>
                      <a:pt x="770" y="240"/>
                      <a:pt x="0" y="735"/>
                    </a:cubicBezTo>
                    <a:cubicBezTo>
                      <a:pt x="0" y="735"/>
                      <a:pt x="608" y="1179"/>
                      <a:pt x="1408" y="1179"/>
                    </a:cubicBezTo>
                    <a:cubicBezTo>
                      <a:pt x="1808" y="1179"/>
                      <a:pt x="2256" y="1068"/>
                      <a:pt x="2699" y="735"/>
                    </a:cubicBezTo>
                    <a:cubicBezTo>
                      <a:pt x="2289" y="250"/>
                      <a:pt x="2001" y="0"/>
                      <a:pt x="1616" y="0"/>
                    </a:cubicBezTo>
                    <a:close/>
                  </a:path>
                </a:pathLst>
              </a:custGeom>
              <a:solidFill>
                <a:srgbClr val="0B0B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3" name="Google Shape;24613;p54"/>
              <p:cNvSpPr/>
              <p:nvPr/>
            </p:nvSpPr>
            <p:spPr>
              <a:xfrm>
                <a:off x="2261175" y="4676725"/>
                <a:ext cx="73975" cy="52275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091" extrusionOk="0">
                    <a:moveTo>
                      <a:pt x="1369" y="1"/>
                    </a:moveTo>
                    <a:cubicBezTo>
                      <a:pt x="629" y="75"/>
                      <a:pt x="75" y="592"/>
                      <a:pt x="1" y="1147"/>
                    </a:cubicBezTo>
                    <a:cubicBezTo>
                      <a:pt x="1" y="1406"/>
                      <a:pt x="75" y="1738"/>
                      <a:pt x="334" y="2034"/>
                    </a:cubicBezTo>
                    <a:cubicBezTo>
                      <a:pt x="334" y="2034"/>
                      <a:pt x="688" y="2090"/>
                      <a:pt x="1122" y="2090"/>
                    </a:cubicBezTo>
                    <a:cubicBezTo>
                      <a:pt x="1618" y="2090"/>
                      <a:pt x="2219" y="2017"/>
                      <a:pt x="2515" y="1701"/>
                    </a:cubicBezTo>
                    <a:cubicBezTo>
                      <a:pt x="2958" y="1184"/>
                      <a:pt x="1775" y="260"/>
                      <a:pt x="1369" y="1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4" name="Google Shape;24614;p54"/>
              <p:cNvSpPr/>
              <p:nvPr/>
            </p:nvSpPr>
            <p:spPr>
              <a:xfrm>
                <a:off x="2217750" y="4699275"/>
                <a:ext cx="51775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325" extrusionOk="0">
                    <a:moveTo>
                      <a:pt x="1168" y="0"/>
                    </a:moveTo>
                    <a:cubicBezTo>
                      <a:pt x="453" y="0"/>
                      <a:pt x="0" y="1169"/>
                      <a:pt x="0" y="1169"/>
                    </a:cubicBezTo>
                    <a:cubicBezTo>
                      <a:pt x="261" y="1284"/>
                      <a:pt x="539" y="1325"/>
                      <a:pt x="804" y="1325"/>
                    </a:cubicBezTo>
                    <a:cubicBezTo>
                      <a:pt x="1480" y="1325"/>
                      <a:pt x="2071" y="1058"/>
                      <a:pt x="2071" y="1058"/>
                    </a:cubicBezTo>
                    <a:cubicBezTo>
                      <a:pt x="1775" y="836"/>
                      <a:pt x="1664" y="504"/>
                      <a:pt x="1738" y="245"/>
                    </a:cubicBezTo>
                    <a:cubicBezTo>
                      <a:pt x="1534" y="70"/>
                      <a:pt x="1343" y="0"/>
                      <a:pt x="1168" y="0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5" name="Google Shape;24615;p54"/>
              <p:cNvSpPr/>
              <p:nvPr/>
            </p:nvSpPr>
            <p:spPr>
              <a:xfrm>
                <a:off x="1814750" y="4664000"/>
                <a:ext cx="84150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1916" extrusionOk="0">
                    <a:moveTo>
                      <a:pt x="1246" y="1"/>
                    </a:moveTo>
                    <a:cubicBezTo>
                      <a:pt x="323" y="1"/>
                      <a:pt x="101" y="631"/>
                      <a:pt x="38" y="1101"/>
                    </a:cubicBezTo>
                    <a:cubicBezTo>
                      <a:pt x="1" y="1471"/>
                      <a:pt x="112" y="1804"/>
                      <a:pt x="112" y="1804"/>
                    </a:cubicBezTo>
                    <a:cubicBezTo>
                      <a:pt x="498" y="1884"/>
                      <a:pt x="829" y="1916"/>
                      <a:pt x="1112" y="1916"/>
                    </a:cubicBezTo>
                    <a:cubicBezTo>
                      <a:pt x="2130" y="1916"/>
                      <a:pt x="2515" y="1508"/>
                      <a:pt x="2515" y="1508"/>
                    </a:cubicBezTo>
                    <a:cubicBezTo>
                      <a:pt x="3365" y="510"/>
                      <a:pt x="1812" y="66"/>
                      <a:pt x="1812" y="66"/>
                    </a:cubicBezTo>
                    <a:cubicBezTo>
                      <a:pt x="1599" y="21"/>
                      <a:pt x="1411" y="1"/>
                      <a:pt x="1246" y="1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6" name="Google Shape;24616;p54"/>
              <p:cNvSpPr/>
              <p:nvPr/>
            </p:nvSpPr>
            <p:spPr>
              <a:xfrm>
                <a:off x="1753750" y="4683325"/>
                <a:ext cx="63800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403" extrusionOk="0">
                    <a:moveTo>
                      <a:pt x="1365" y="1"/>
                    </a:moveTo>
                    <a:cubicBezTo>
                      <a:pt x="343" y="1"/>
                      <a:pt x="29" y="1142"/>
                      <a:pt x="1" y="1142"/>
                    </a:cubicBezTo>
                    <a:cubicBezTo>
                      <a:pt x="218" y="1336"/>
                      <a:pt x="545" y="1403"/>
                      <a:pt x="892" y="1403"/>
                    </a:cubicBezTo>
                    <a:cubicBezTo>
                      <a:pt x="1669" y="1403"/>
                      <a:pt x="2552" y="1068"/>
                      <a:pt x="2552" y="1068"/>
                    </a:cubicBezTo>
                    <a:cubicBezTo>
                      <a:pt x="2552" y="1068"/>
                      <a:pt x="2478" y="735"/>
                      <a:pt x="2478" y="365"/>
                    </a:cubicBezTo>
                    <a:cubicBezTo>
                      <a:pt x="2036" y="102"/>
                      <a:pt x="1669" y="1"/>
                      <a:pt x="1365" y="1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7" name="Google Shape;24617;p54"/>
              <p:cNvSpPr/>
              <p:nvPr/>
            </p:nvSpPr>
            <p:spPr>
              <a:xfrm>
                <a:off x="1628050" y="4717725"/>
                <a:ext cx="87850" cy="46450"/>
              </a:xfrm>
              <a:custGeom>
                <a:avLst/>
                <a:gdLst/>
                <a:ahLst/>
                <a:cxnLst/>
                <a:rect l="l" t="t" r="r" b="b"/>
                <a:pathLst>
                  <a:path w="3514" h="1858" extrusionOk="0">
                    <a:moveTo>
                      <a:pt x="2004" y="0"/>
                    </a:moveTo>
                    <a:cubicBezTo>
                      <a:pt x="1109" y="0"/>
                      <a:pt x="588" y="564"/>
                      <a:pt x="297" y="1060"/>
                    </a:cubicBezTo>
                    <a:cubicBezTo>
                      <a:pt x="75" y="1392"/>
                      <a:pt x="1" y="1725"/>
                      <a:pt x="1" y="1725"/>
                    </a:cubicBezTo>
                    <a:cubicBezTo>
                      <a:pt x="1" y="1725"/>
                      <a:pt x="742" y="1858"/>
                      <a:pt x="1544" y="1858"/>
                    </a:cubicBezTo>
                    <a:cubicBezTo>
                      <a:pt x="2487" y="1858"/>
                      <a:pt x="3513" y="1674"/>
                      <a:pt x="3513" y="875"/>
                    </a:cubicBezTo>
                    <a:cubicBezTo>
                      <a:pt x="3513" y="468"/>
                      <a:pt x="2811" y="135"/>
                      <a:pt x="2811" y="135"/>
                    </a:cubicBezTo>
                    <a:cubicBezTo>
                      <a:pt x="2513" y="41"/>
                      <a:pt x="2245" y="0"/>
                      <a:pt x="2004" y="0"/>
                    </a:cubicBezTo>
                    <a:close/>
                  </a:path>
                </a:pathLst>
              </a:custGeom>
              <a:solidFill>
                <a:srgbClr val="807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8" name="Google Shape;24618;p54"/>
              <p:cNvSpPr/>
              <p:nvPr/>
            </p:nvSpPr>
            <p:spPr>
              <a:xfrm>
                <a:off x="1575375" y="4729600"/>
                <a:ext cx="60100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0" extrusionOk="0">
                    <a:moveTo>
                      <a:pt x="1377" y="1"/>
                    </a:moveTo>
                    <a:cubicBezTo>
                      <a:pt x="692" y="1"/>
                      <a:pt x="205" y="813"/>
                      <a:pt x="1" y="1324"/>
                    </a:cubicBezTo>
                    <a:cubicBezTo>
                      <a:pt x="290" y="1382"/>
                      <a:pt x="721" y="1440"/>
                      <a:pt x="1135" y="1440"/>
                    </a:cubicBezTo>
                    <a:cubicBezTo>
                      <a:pt x="1514" y="1440"/>
                      <a:pt x="1878" y="1391"/>
                      <a:pt x="2108" y="1250"/>
                    </a:cubicBezTo>
                    <a:cubicBezTo>
                      <a:pt x="2108" y="1250"/>
                      <a:pt x="2182" y="954"/>
                      <a:pt x="2404" y="585"/>
                    </a:cubicBezTo>
                    <a:cubicBezTo>
                      <a:pt x="2027" y="163"/>
                      <a:pt x="1682" y="1"/>
                      <a:pt x="1377" y="1"/>
                    </a:cubicBezTo>
                    <a:close/>
                  </a:path>
                </a:pathLst>
              </a:custGeom>
              <a:solidFill>
                <a:srgbClr val="807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9" name="Google Shape;24619;p54"/>
              <p:cNvSpPr/>
              <p:nvPr/>
            </p:nvSpPr>
            <p:spPr>
              <a:xfrm>
                <a:off x="2487625" y="4705950"/>
                <a:ext cx="62875" cy="431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727" extrusionOk="0">
                    <a:moveTo>
                      <a:pt x="1457" y="1"/>
                    </a:moveTo>
                    <a:cubicBezTo>
                      <a:pt x="978" y="1"/>
                      <a:pt x="394" y="172"/>
                      <a:pt x="1" y="865"/>
                    </a:cubicBezTo>
                    <a:cubicBezTo>
                      <a:pt x="75" y="1050"/>
                      <a:pt x="75" y="1346"/>
                      <a:pt x="75" y="1715"/>
                    </a:cubicBezTo>
                    <a:cubicBezTo>
                      <a:pt x="75" y="1715"/>
                      <a:pt x="220" y="1726"/>
                      <a:pt x="439" y="1726"/>
                    </a:cubicBezTo>
                    <a:cubicBezTo>
                      <a:pt x="1120" y="1726"/>
                      <a:pt x="2515" y="1621"/>
                      <a:pt x="2515" y="754"/>
                    </a:cubicBezTo>
                    <a:cubicBezTo>
                      <a:pt x="2515" y="532"/>
                      <a:pt x="2478" y="348"/>
                      <a:pt x="2293" y="163"/>
                    </a:cubicBezTo>
                    <a:cubicBezTo>
                      <a:pt x="2293" y="163"/>
                      <a:pt x="1924" y="1"/>
                      <a:pt x="1457" y="1"/>
                    </a:cubicBezTo>
                    <a:close/>
                  </a:path>
                </a:pathLst>
              </a:custGeom>
              <a:solidFill>
                <a:srgbClr val="807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0" name="Google Shape;24620;p54"/>
              <p:cNvSpPr/>
              <p:nvPr/>
            </p:nvSpPr>
            <p:spPr>
              <a:xfrm>
                <a:off x="2408400" y="4714025"/>
                <a:ext cx="8202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3281" h="1689" extrusionOk="0">
                    <a:moveTo>
                      <a:pt x="2461" y="1"/>
                    </a:moveTo>
                    <a:cubicBezTo>
                      <a:pt x="2064" y="1"/>
                      <a:pt x="1605" y="178"/>
                      <a:pt x="1269" y="178"/>
                    </a:cubicBezTo>
                    <a:cubicBezTo>
                      <a:pt x="1236" y="178"/>
                      <a:pt x="1204" y="176"/>
                      <a:pt x="1173" y="172"/>
                    </a:cubicBezTo>
                    <a:cubicBezTo>
                      <a:pt x="1031" y="152"/>
                      <a:pt x="900" y="139"/>
                      <a:pt x="783" y="139"/>
                    </a:cubicBezTo>
                    <a:cubicBezTo>
                      <a:pt x="258" y="139"/>
                      <a:pt x="1" y="396"/>
                      <a:pt x="212" y="1392"/>
                    </a:cubicBezTo>
                    <a:cubicBezTo>
                      <a:pt x="212" y="1392"/>
                      <a:pt x="886" y="1688"/>
                      <a:pt x="1795" y="1688"/>
                    </a:cubicBezTo>
                    <a:cubicBezTo>
                      <a:pt x="2249" y="1688"/>
                      <a:pt x="2763" y="1614"/>
                      <a:pt x="3281" y="1392"/>
                    </a:cubicBezTo>
                    <a:cubicBezTo>
                      <a:pt x="3281" y="1023"/>
                      <a:pt x="3244" y="690"/>
                      <a:pt x="3207" y="542"/>
                    </a:cubicBezTo>
                    <a:cubicBezTo>
                      <a:pt x="3065" y="118"/>
                      <a:pt x="2783" y="1"/>
                      <a:pt x="2461" y="1"/>
                    </a:cubicBezTo>
                    <a:close/>
                  </a:path>
                </a:pathLst>
              </a:custGeom>
              <a:solidFill>
                <a:srgbClr val="807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1" name="Google Shape;24621;p54"/>
              <p:cNvSpPr/>
              <p:nvPr/>
            </p:nvSpPr>
            <p:spPr>
              <a:xfrm>
                <a:off x="2837925" y="3902200"/>
                <a:ext cx="93375" cy="119250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4770" extrusionOk="0">
                    <a:moveTo>
                      <a:pt x="3365" y="0"/>
                    </a:moveTo>
                    <a:lnTo>
                      <a:pt x="3365" y="0"/>
                    </a:lnTo>
                    <a:cubicBezTo>
                      <a:pt x="2293" y="1701"/>
                      <a:pt x="296" y="1701"/>
                      <a:pt x="1" y="3660"/>
                    </a:cubicBezTo>
                    <a:cubicBezTo>
                      <a:pt x="518" y="4178"/>
                      <a:pt x="1036" y="4437"/>
                      <a:pt x="1442" y="4770"/>
                    </a:cubicBezTo>
                    <a:cubicBezTo>
                      <a:pt x="1775" y="4622"/>
                      <a:pt x="2034" y="4437"/>
                      <a:pt x="2293" y="4215"/>
                    </a:cubicBezTo>
                    <a:cubicBezTo>
                      <a:pt x="3734" y="2810"/>
                      <a:pt x="3365" y="1"/>
                      <a:pt x="3365" y="0"/>
                    </a:cubicBezTo>
                    <a:close/>
                  </a:path>
                </a:pathLst>
              </a:custGeom>
              <a:solidFill>
                <a:srgbClr val="807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2" name="Google Shape;24622;p54"/>
              <p:cNvSpPr/>
              <p:nvPr/>
            </p:nvSpPr>
            <p:spPr>
              <a:xfrm>
                <a:off x="2895225" y="3901975"/>
                <a:ext cx="84875" cy="105600"/>
              </a:xfrm>
              <a:custGeom>
                <a:avLst/>
                <a:gdLst/>
                <a:ahLst/>
                <a:cxnLst/>
                <a:rect l="l" t="t" r="r" b="b"/>
                <a:pathLst>
                  <a:path w="3395" h="4224" extrusionOk="0">
                    <a:moveTo>
                      <a:pt x="1238" y="0"/>
                    </a:moveTo>
                    <a:cubicBezTo>
                      <a:pt x="1184" y="0"/>
                      <a:pt x="1129" y="3"/>
                      <a:pt x="1073" y="9"/>
                    </a:cubicBezTo>
                    <a:cubicBezTo>
                      <a:pt x="1073" y="9"/>
                      <a:pt x="1443" y="2819"/>
                      <a:pt x="1" y="4224"/>
                    </a:cubicBezTo>
                    <a:cubicBezTo>
                      <a:pt x="3395" y="2509"/>
                      <a:pt x="2784" y="0"/>
                      <a:pt x="1238" y="0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3" name="Google Shape;24623;p54"/>
              <p:cNvSpPr/>
              <p:nvPr/>
            </p:nvSpPr>
            <p:spPr>
              <a:xfrm>
                <a:off x="2618875" y="3961350"/>
                <a:ext cx="116475" cy="111850"/>
              </a:xfrm>
              <a:custGeom>
                <a:avLst/>
                <a:gdLst/>
                <a:ahLst/>
                <a:cxnLst/>
                <a:rect l="l" t="t" r="r" b="b"/>
                <a:pathLst>
                  <a:path w="4659" h="4474" extrusionOk="0">
                    <a:moveTo>
                      <a:pt x="0" y="0"/>
                    </a:moveTo>
                    <a:cubicBezTo>
                      <a:pt x="0" y="74"/>
                      <a:pt x="37" y="185"/>
                      <a:pt x="111" y="259"/>
                    </a:cubicBezTo>
                    <a:cubicBezTo>
                      <a:pt x="333" y="1479"/>
                      <a:pt x="962" y="3919"/>
                      <a:pt x="2810" y="4326"/>
                    </a:cubicBezTo>
                    <a:cubicBezTo>
                      <a:pt x="2995" y="4400"/>
                      <a:pt x="3180" y="4437"/>
                      <a:pt x="3328" y="4474"/>
                    </a:cubicBezTo>
                    <a:cubicBezTo>
                      <a:pt x="2145" y="2995"/>
                      <a:pt x="2921" y="2477"/>
                      <a:pt x="3808" y="2367"/>
                    </a:cubicBezTo>
                    <a:cubicBezTo>
                      <a:pt x="4659" y="2256"/>
                      <a:pt x="3808" y="148"/>
                      <a:pt x="0" y="0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4" name="Google Shape;24624;p54"/>
              <p:cNvSpPr/>
              <p:nvPr/>
            </p:nvSpPr>
            <p:spPr>
              <a:xfrm>
                <a:off x="1647475" y="4447525"/>
                <a:ext cx="212600" cy="26717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10687" extrusionOk="0">
                    <a:moveTo>
                      <a:pt x="3032" y="0"/>
                    </a:moveTo>
                    <a:cubicBezTo>
                      <a:pt x="2440" y="370"/>
                      <a:pt x="1886" y="702"/>
                      <a:pt x="1553" y="1146"/>
                    </a:cubicBezTo>
                    <a:cubicBezTo>
                      <a:pt x="1072" y="1886"/>
                      <a:pt x="592" y="2884"/>
                      <a:pt x="185" y="3919"/>
                    </a:cubicBezTo>
                    <a:cubicBezTo>
                      <a:pt x="0" y="7690"/>
                      <a:pt x="185" y="7727"/>
                      <a:pt x="1072" y="8097"/>
                    </a:cubicBezTo>
                    <a:cubicBezTo>
                      <a:pt x="1923" y="8466"/>
                      <a:pt x="2034" y="8688"/>
                      <a:pt x="2292" y="9908"/>
                    </a:cubicBezTo>
                    <a:cubicBezTo>
                      <a:pt x="2470" y="10539"/>
                      <a:pt x="3026" y="10686"/>
                      <a:pt x="3506" y="10686"/>
                    </a:cubicBezTo>
                    <a:cubicBezTo>
                      <a:pt x="3927" y="10686"/>
                      <a:pt x="4289" y="10574"/>
                      <a:pt x="4289" y="10574"/>
                    </a:cubicBezTo>
                    <a:cubicBezTo>
                      <a:pt x="4289" y="10574"/>
                      <a:pt x="4596" y="9433"/>
                      <a:pt x="5616" y="9433"/>
                    </a:cubicBezTo>
                    <a:cubicBezTo>
                      <a:pt x="5920" y="9433"/>
                      <a:pt x="6287" y="9534"/>
                      <a:pt x="6729" y="9797"/>
                    </a:cubicBezTo>
                    <a:cubicBezTo>
                      <a:pt x="6792" y="9295"/>
                      <a:pt x="7014" y="8660"/>
                      <a:pt x="7939" y="8660"/>
                    </a:cubicBezTo>
                    <a:cubicBezTo>
                      <a:pt x="8104" y="8660"/>
                      <a:pt x="8291" y="8680"/>
                      <a:pt x="8503" y="8725"/>
                    </a:cubicBezTo>
                    <a:cubicBezTo>
                      <a:pt x="8282" y="8134"/>
                      <a:pt x="6359" y="7505"/>
                      <a:pt x="5694" y="6840"/>
                    </a:cubicBezTo>
                    <a:cubicBezTo>
                      <a:pt x="4954" y="6211"/>
                      <a:pt x="5065" y="3623"/>
                      <a:pt x="6803" y="2070"/>
                    </a:cubicBezTo>
                    <a:cubicBezTo>
                      <a:pt x="5546" y="1479"/>
                      <a:pt x="4326" y="776"/>
                      <a:pt x="3032" y="0"/>
                    </a:cubicBezTo>
                    <a:close/>
                  </a:path>
                </a:pathLst>
              </a:custGeom>
              <a:solidFill>
                <a:srgbClr val="6C59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5" name="Google Shape;24625;p54"/>
              <p:cNvSpPr/>
              <p:nvPr/>
            </p:nvSpPr>
            <p:spPr>
              <a:xfrm>
                <a:off x="1672425" y="4447525"/>
                <a:ext cx="145125" cy="100750"/>
              </a:xfrm>
              <a:custGeom>
                <a:avLst/>
                <a:gdLst/>
                <a:ahLst/>
                <a:cxnLst/>
                <a:rect l="l" t="t" r="r" b="b"/>
                <a:pathLst>
                  <a:path w="5805" h="4030" extrusionOk="0">
                    <a:moveTo>
                      <a:pt x="2034" y="0"/>
                    </a:moveTo>
                    <a:cubicBezTo>
                      <a:pt x="1442" y="370"/>
                      <a:pt x="888" y="702"/>
                      <a:pt x="555" y="1146"/>
                    </a:cubicBezTo>
                    <a:cubicBezTo>
                      <a:pt x="370" y="1442"/>
                      <a:pt x="185" y="1775"/>
                      <a:pt x="0" y="2070"/>
                    </a:cubicBezTo>
                    <a:cubicBezTo>
                      <a:pt x="1627" y="2440"/>
                      <a:pt x="3106" y="3143"/>
                      <a:pt x="4474" y="4030"/>
                    </a:cubicBezTo>
                    <a:cubicBezTo>
                      <a:pt x="4770" y="3327"/>
                      <a:pt x="5176" y="2625"/>
                      <a:pt x="5805" y="2070"/>
                    </a:cubicBezTo>
                    <a:cubicBezTo>
                      <a:pt x="4585" y="1479"/>
                      <a:pt x="3328" y="776"/>
                      <a:pt x="2034" y="0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6" name="Google Shape;24626;p54"/>
              <p:cNvSpPr/>
              <p:nvPr/>
            </p:nvSpPr>
            <p:spPr>
              <a:xfrm>
                <a:off x="1648400" y="4499275"/>
                <a:ext cx="212600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8617" extrusionOk="0">
                    <a:moveTo>
                      <a:pt x="1035" y="0"/>
                    </a:moveTo>
                    <a:cubicBezTo>
                      <a:pt x="703" y="555"/>
                      <a:pt x="407" y="1220"/>
                      <a:pt x="185" y="1849"/>
                    </a:cubicBezTo>
                    <a:cubicBezTo>
                      <a:pt x="0" y="5620"/>
                      <a:pt x="148" y="5694"/>
                      <a:pt x="1072" y="6027"/>
                    </a:cubicBezTo>
                    <a:cubicBezTo>
                      <a:pt x="1997" y="6396"/>
                      <a:pt x="2034" y="6618"/>
                      <a:pt x="2329" y="7838"/>
                    </a:cubicBezTo>
                    <a:cubicBezTo>
                      <a:pt x="2467" y="8469"/>
                      <a:pt x="3016" y="8616"/>
                      <a:pt x="3497" y="8616"/>
                    </a:cubicBezTo>
                    <a:cubicBezTo>
                      <a:pt x="3918" y="8616"/>
                      <a:pt x="4289" y="8504"/>
                      <a:pt x="4289" y="8504"/>
                    </a:cubicBezTo>
                    <a:cubicBezTo>
                      <a:pt x="4289" y="8504"/>
                      <a:pt x="4596" y="7363"/>
                      <a:pt x="5633" y="7363"/>
                    </a:cubicBezTo>
                    <a:cubicBezTo>
                      <a:pt x="5942" y="7363"/>
                      <a:pt x="6316" y="7464"/>
                      <a:pt x="6766" y="7727"/>
                    </a:cubicBezTo>
                    <a:cubicBezTo>
                      <a:pt x="6797" y="7225"/>
                      <a:pt x="6988" y="6590"/>
                      <a:pt x="7927" y="6590"/>
                    </a:cubicBezTo>
                    <a:cubicBezTo>
                      <a:pt x="8094" y="6590"/>
                      <a:pt x="8285" y="6610"/>
                      <a:pt x="8503" y="6655"/>
                    </a:cubicBezTo>
                    <a:cubicBezTo>
                      <a:pt x="8245" y="6064"/>
                      <a:pt x="6322" y="5435"/>
                      <a:pt x="5657" y="4770"/>
                    </a:cubicBezTo>
                    <a:cubicBezTo>
                      <a:pt x="5176" y="4363"/>
                      <a:pt x="5065" y="3143"/>
                      <a:pt x="5509" y="1960"/>
                    </a:cubicBezTo>
                    <a:cubicBezTo>
                      <a:pt x="4104" y="1109"/>
                      <a:pt x="2625" y="444"/>
                      <a:pt x="1035" y="0"/>
                    </a:cubicBezTo>
                    <a:close/>
                  </a:path>
                </a:pathLst>
              </a:custGeom>
              <a:solidFill>
                <a:srgbClr val="6C59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7" name="Google Shape;24627;p54"/>
              <p:cNvSpPr/>
              <p:nvPr/>
            </p:nvSpPr>
            <p:spPr>
              <a:xfrm>
                <a:off x="2160200" y="4515900"/>
                <a:ext cx="17310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6924" h="8535" extrusionOk="0">
                    <a:moveTo>
                      <a:pt x="6073" y="1"/>
                    </a:moveTo>
                    <a:cubicBezTo>
                      <a:pt x="4853" y="444"/>
                      <a:pt x="3670" y="888"/>
                      <a:pt x="2487" y="1147"/>
                    </a:cubicBezTo>
                    <a:cubicBezTo>
                      <a:pt x="1711" y="1738"/>
                      <a:pt x="380" y="3513"/>
                      <a:pt x="823" y="4400"/>
                    </a:cubicBezTo>
                    <a:cubicBezTo>
                      <a:pt x="1341" y="5325"/>
                      <a:pt x="417" y="6730"/>
                      <a:pt x="195" y="7765"/>
                    </a:cubicBezTo>
                    <a:cubicBezTo>
                      <a:pt x="0" y="8422"/>
                      <a:pt x="960" y="8534"/>
                      <a:pt x="1638" y="8534"/>
                    </a:cubicBezTo>
                    <a:cubicBezTo>
                      <a:pt x="1989" y="8534"/>
                      <a:pt x="2265" y="8504"/>
                      <a:pt x="2265" y="8504"/>
                    </a:cubicBezTo>
                    <a:cubicBezTo>
                      <a:pt x="2265" y="8504"/>
                      <a:pt x="2718" y="7335"/>
                      <a:pt x="3452" y="7335"/>
                    </a:cubicBezTo>
                    <a:cubicBezTo>
                      <a:pt x="3632" y="7335"/>
                      <a:pt x="3829" y="7405"/>
                      <a:pt x="4040" y="7580"/>
                    </a:cubicBezTo>
                    <a:cubicBezTo>
                      <a:pt x="4114" y="7062"/>
                      <a:pt x="4705" y="6545"/>
                      <a:pt x="5408" y="6434"/>
                    </a:cubicBezTo>
                    <a:cubicBezTo>
                      <a:pt x="5334" y="6360"/>
                      <a:pt x="5260" y="6323"/>
                      <a:pt x="5260" y="6323"/>
                    </a:cubicBezTo>
                    <a:cubicBezTo>
                      <a:pt x="4520" y="5546"/>
                      <a:pt x="4853" y="4770"/>
                      <a:pt x="6923" y="3217"/>
                    </a:cubicBezTo>
                    <a:cubicBezTo>
                      <a:pt x="6665" y="2256"/>
                      <a:pt x="6443" y="1147"/>
                      <a:pt x="6073" y="1"/>
                    </a:cubicBezTo>
                    <a:close/>
                  </a:path>
                </a:pathLst>
              </a:custGeom>
              <a:solidFill>
                <a:srgbClr val="6C59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8" name="Google Shape;24628;p54"/>
              <p:cNvSpPr/>
              <p:nvPr/>
            </p:nvSpPr>
            <p:spPr>
              <a:xfrm>
                <a:off x="2162325" y="4564650"/>
                <a:ext cx="171900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6876" h="6585" extrusionOk="0">
                    <a:moveTo>
                      <a:pt x="3186" y="1"/>
                    </a:moveTo>
                    <a:cubicBezTo>
                      <a:pt x="2644" y="1"/>
                      <a:pt x="2076" y="75"/>
                      <a:pt x="1478" y="232"/>
                    </a:cubicBezTo>
                    <a:cubicBezTo>
                      <a:pt x="923" y="972"/>
                      <a:pt x="480" y="1896"/>
                      <a:pt x="812" y="2450"/>
                    </a:cubicBezTo>
                    <a:cubicBezTo>
                      <a:pt x="1256" y="3375"/>
                      <a:pt x="369" y="4780"/>
                      <a:pt x="147" y="5815"/>
                    </a:cubicBezTo>
                    <a:cubicBezTo>
                      <a:pt x="1" y="6472"/>
                      <a:pt x="945" y="6584"/>
                      <a:pt x="1607" y="6584"/>
                    </a:cubicBezTo>
                    <a:cubicBezTo>
                      <a:pt x="1950" y="6584"/>
                      <a:pt x="2217" y="6554"/>
                      <a:pt x="2217" y="6554"/>
                    </a:cubicBezTo>
                    <a:cubicBezTo>
                      <a:pt x="2217" y="6554"/>
                      <a:pt x="2670" y="5385"/>
                      <a:pt x="3404" y="5385"/>
                    </a:cubicBezTo>
                    <a:cubicBezTo>
                      <a:pt x="3584" y="5385"/>
                      <a:pt x="3781" y="5455"/>
                      <a:pt x="3992" y="5630"/>
                    </a:cubicBezTo>
                    <a:cubicBezTo>
                      <a:pt x="4066" y="5075"/>
                      <a:pt x="4620" y="4558"/>
                      <a:pt x="5360" y="4484"/>
                    </a:cubicBezTo>
                    <a:cubicBezTo>
                      <a:pt x="5286" y="4410"/>
                      <a:pt x="5249" y="4373"/>
                      <a:pt x="5249" y="4373"/>
                    </a:cubicBezTo>
                    <a:cubicBezTo>
                      <a:pt x="4546" y="3596"/>
                      <a:pt x="4805" y="2820"/>
                      <a:pt x="6875" y="1267"/>
                    </a:cubicBezTo>
                    <a:cubicBezTo>
                      <a:pt x="5763" y="473"/>
                      <a:pt x="4556" y="1"/>
                      <a:pt x="3186" y="1"/>
                    </a:cubicBezTo>
                    <a:close/>
                  </a:path>
                </a:pathLst>
              </a:custGeom>
              <a:solidFill>
                <a:srgbClr val="6C59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9" name="Google Shape;24629;p54"/>
              <p:cNvSpPr/>
              <p:nvPr/>
            </p:nvSpPr>
            <p:spPr>
              <a:xfrm>
                <a:off x="2198325" y="4515900"/>
                <a:ext cx="13682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3218" extrusionOk="0">
                    <a:moveTo>
                      <a:pt x="4548" y="1"/>
                    </a:moveTo>
                    <a:cubicBezTo>
                      <a:pt x="3291" y="444"/>
                      <a:pt x="2145" y="888"/>
                      <a:pt x="962" y="1147"/>
                    </a:cubicBezTo>
                    <a:cubicBezTo>
                      <a:pt x="703" y="1369"/>
                      <a:pt x="334" y="1738"/>
                      <a:pt x="1" y="2182"/>
                    </a:cubicBezTo>
                    <a:cubicBezTo>
                      <a:pt x="588" y="2025"/>
                      <a:pt x="1152" y="1951"/>
                      <a:pt x="1693" y="1951"/>
                    </a:cubicBezTo>
                    <a:cubicBezTo>
                      <a:pt x="3060" y="1951"/>
                      <a:pt x="4286" y="2423"/>
                      <a:pt x="5398" y="3217"/>
                    </a:cubicBezTo>
                    <a:lnTo>
                      <a:pt x="5472" y="3217"/>
                    </a:lnTo>
                    <a:cubicBezTo>
                      <a:pt x="5140" y="2256"/>
                      <a:pt x="4918" y="1147"/>
                      <a:pt x="4548" y="1"/>
                    </a:cubicBezTo>
                    <a:close/>
                  </a:path>
                </a:pathLst>
              </a:custGeom>
              <a:solidFill>
                <a:srgbClr val="372C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0" name="Google Shape;24630;p54"/>
              <p:cNvSpPr/>
              <p:nvPr/>
            </p:nvSpPr>
            <p:spPr>
              <a:xfrm>
                <a:off x="1436725" y="3800925"/>
                <a:ext cx="1852275" cy="960875"/>
              </a:xfrm>
              <a:custGeom>
                <a:avLst/>
                <a:gdLst/>
                <a:ahLst/>
                <a:cxnLst/>
                <a:rect l="l" t="t" r="r" b="b"/>
                <a:pathLst>
                  <a:path w="74091" h="38435" extrusionOk="0">
                    <a:moveTo>
                      <a:pt x="47286" y="6417"/>
                    </a:moveTo>
                    <a:lnTo>
                      <a:pt x="47286" y="6417"/>
                    </a:lnTo>
                    <a:cubicBezTo>
                      <a:pt x="51094" y="6602"/>
                      <a:pt x="51945" y="8673"/>
                      <a:pt x="51020" y="8784"/>
                    </a:cubicBezTo>
                    <a:cubicBezTo>
                      <a:pt x="50133" y="8894"/>
                      <a:pt x="49357" y="9449"/>
                      <a:pt x="50577" y="10891"/>
                    </a:cubicBezTo>
                    <a:cubicBezTo>
                      <a:pt x="50429" y="10854"/>
                      <a:pt x="50244" y="10817"/>
                      <a:pt x="50059" y="10743"/>
                    </a:cubicBezTo>
                    <a:cubicBezTo>
                      <a:pt x="48211" y="10336"/>
                      <a:pt x="47582" y="7896"/>
                      <a:pt x="47323" y="6676"/>
                    </a:cubicBezTo>
                    <a:cubicBezTo>
                      <a:pt x="47323" y="6602"/>
                      <a:pt x="47286" y="6491"/>
                      <a:pt x="47286" y="6417"/>
                    </a:cubicBezTo>
                    <a:close/>
                    <a:moveTo>
                      <a:pt x="57704" y="16492"/>
                    </a:moveTo>
                    <a:cubicBezTo>
                      <a:pt x="58090" y="16492"/>
                      <a:pt x="58370" y="16742"/>
                      <a:pt x="58784" y="17213"/>
                    </a:cubicBezTo>
                    <a:cubicBezTo>
                      <a:pt x="58328" y="17546"/>
                      <a:pt x="57876" y="17657"/>
                      <a:pt x="57477" y="17657"/>
                    </a:cubicBezTo>
                    <a:cubicBezTo>
                      <a:pt x="56677" y="17657"/>
                      <a:pt x="56085" y="17213"/>
                      <a:pt x="56085" y="17213"/>
                    </a:cubicBezTo>
                    <a:cubicBezTo>
                      <a:pt x="56865" y="16723"/>
                      <a:pt x="57333" y="16492"/>
                      <a:pt x="57704" y="16492"/>
                    </a:cubicBezTo>
                    <a:close/>
                    <a:moveTo>
                      <a:pt x="62399" y="22989"/>
                    </a:moveTo>
                    <a:cubicBezTo>
                      <a:pt x="62728" y="22989"/>
                      <a:pt x="63073" y="23042"/>
                      <a:pt x="63369" y="23202"/>
                    </a:cubicBezTo>
                    <a:cubicBezTo>
                      <a:pt x="63767" y="23388"/>
                      <a:pt x="63479" y="23803"/>
                      <a:pt x="62956" y="23803"/>
                    </a:cubicBezTo>
                    <a:cubicBezTo>
                      <a:pt x="62751" y="23803"/>
                      <a:pt x="62510" y="23739"/>
                      <a:pt x="62260" y="23572"/>
                    </a:cubicBezTo>
                    <a:cubicBezTo>
                      <a:pt x="61788" y="23239"/>
                      <a:pt x="61400" y="23197"/>
                      <a:pt x="61235" y="23197"/>
                    </a:cubicBezTo>
                    <a:cubicBezTo>
                      <a:pt x="61180" y="23197"/>
                      <a:pt x="61150" y="23202"/>
                      <a:pt x="61150" y="23202"/>
                    </a:cubicBezTo>
                    <a:cubicBezTo>
                      <a:pt x="61150" y="23202"/>
                      <a:pt x="61742" y="22989"/>
                      <a:pt x="62399" y="22989"/>
                    </a:cubicBezTo>
                    <a:close/>
                    <a:moveTo>
                      <a:pt x="40391" y="0"/>
                    </a:moveTo>
                    <a:cubicBezTo>
                      <a:pt x="39344" y="0"/>
                      <a:pt x="38222" y="557"/>
                      <a:pt x="35826" y="1389"/>
                    </a:cubicBezTo>
                    <a:cubicBezTo>
                      <a:pt x="33082" y="2313"/>
                      <a:pt x="25828" y="2696"/>
                      <a:pt x="21832" y="2696"/>
                    </a:cubicBezTo>
                    <a:cubicBezTo>
                      <a:pt x="20712" y="2696"/>
                      <a:pt x="19848" y="2666"/>
                      <a:pt x="19411" y="2609"/>
                    </a:cubicBezTo>
                    <a:cubicBezTo>
                      <a:pt x="19312" y="2598"/>
                      <a:pt x="19205" y="2593"/>
                      <a:pt x="19091" y="2593"/>
                    </a:cubicBezTo>
                    <a:cubicBezTo>
                      <a:pt x="16964" y="2593"/>
                      <a:pt x="12155" y="4465"/>
                      <a:pt x="9244" y="5271"/>
                    </a:cubicBezTo>
                    <a:cubicBezTo>
                      <a:pt x="6212" y="6085"/>
                      <a:pt x="1960" y="8044"/>
                      <a:pt x="962" y="13035"/>
                    </a:cubicBezTo>
                    <a:cubicBezTo>
                      <a:pt x="1" y="18026"/>
                      <a:pt x="2996" y="23091"/>
                      <a:pt x="3069" y="26345"/>
                    </a:cubicBezTo>
                    <a:cubicBezTo>
                      <a:pt x="3106" y="29561"/>
                      <a:pt x="1258" y="31225"/>
                      <a:pt x="2219" y="32260"/>
                    </a:cubicBezTo>
                    <a:cubicBezTo>
                      <a:pt x="3180" y="33258"/>
                      <a:pt x="4216" y="35218"/>
                      <a:pt x="3365" y="36364"/>
                    </a:cubicBezTo>
                    <a:cubicBezTo>
                      <a:pt x="2552" y="37510"/>
                      <a:pt x="3069" y="38175"/>
                      <a:pt x="5140" y="38360"/>
                    </a:cubicBezTo>
                    <a:cubicBezTo>
                      <a:pt x="5140" y="38360"/>
                      <a:pt x="5288" y="38397"/>
                      <a:pt x="5510" y="38434"/>
                    </a:cubicBezTo>
                    <a:cubicBezTo>
                      <a:pt x="5741" y="37946"/>
                      <a:pt x="6221" y="37102"/>
                      <a:pt x="6902" y="37102"/>
                    </a:cubicBezTo>
                    <a:cubicBezTo>
                      <a:pt x="7202" y="37102"/>
                      <a:pt x="7540" y="37265"/>
                      <a:pt x="7913" y="37695"/>
                    </a:cubicBezTo>
                    <a:cubicBezTo>
                      <a:pt x="8204" y="37229"/>
                      <a:pt x="8723" y="36672"/>
                      <a:pt x="9599" y="36672"/>
                    </a:cubicBezTo>
                    <a:cubicBezTo>
                      <a:pt x="9835" y="36672"/>
                      <a:pt x="10098" y="36713"/>
                      <a:pt x="10390" y="36807"/>
                    </a:cubicBezTo>
                    <a:cubicBezTo>
                      <a:pt x="10390" y="36807"/>
                      <a:pt x="10020" y="35846"/>
                      <a:pt x="8652" y="35513"/>
                    </a:cubicBezTo>
                    <a:cubicBezTo>
                      <a:pt x="8652" y="35513"/>
                      <a:pt x="7358" y="34293"/>
                      <a:pt x="7765" y="32445"/>
                    </a:cubicBezTo>
                    <a:cubicBezTo>
                      <a:pt x="7950" y="31557"/>
                      <a:pt x="8282" y="30670"/>
                      <a:pt x="8615" y="29783"/>
                    </a:cubicBezTo>
                    <a:cubicBezTo>
                      <a:pt x="8985" y="28748"/>
                      <a:pt x="9465" y="27750"/>
                      <a:pt x="9983" y="27010"/>
                    </a:cubicBezTo>
                    <a:cubicBezTo>
                      <a:pt x="10316" y="26566"/>
                      <a:pt x="10870" y="26234"/>
                      <a:pt x="11462" y="25864"/>
                    </a:cubicBezTo>
                    <a:cubicBezTo>
                      <a:pt x="12756" y="26640"/>
                      <a:pt x="14013" y="27343"/>
                      <a:pt x="15159" y="28045"/>
                    </a:cubicBezTo>
                    <a:cubicBezTo>
                      <a:pt x="18530" y="29695"/>
                      <a:pt x="21743" y="30692"/>
                      <a:pt x="25349" y="30692"/>
                    </a:cubicBezTo>
                    <a:cubicBezTo>
                      <a:pt x="27240" y="30692"/>
                      <a:pt x="29239" y="30418"/>
                      <a:pt x="31426" y="29820"/>
                    </a:cubicBezTo>
                    <a:cubicBezTo>
                      <a:pt x="32609" y="29561"/>
                      <a:pt x="33755" y="29154"/>
                      <a:pt x="35012" y="28674"/>
                    </a:cubicBezTo>
                    <a:cubicBezTo>
                      <a:pt x="35308" y="29820"/>
                      <a:pt x="35604" y="30929"/>
                      <a:pt x="35862" y="31927"/>
                    </a:cubicBezTo>
                    <a:cubicBezTo>
                      <a:pt x="36121" y="32556"/>
                      <a:pt x="36343" y="33110"/>
                      <a:pt x="36602" y="33591"/>
                    </a:cubicBezTo>
                    <a:cubicBezTo>
                      <a:pt x="37711" y="35292"/>
                      <a:pt x="36010" y="37916"/>
                      <a:pt x="36898" y="38027"/>
                    </a:cubicBezTo>
                    <a:cubicBezTo>
                      <a:pt x="37193" y="38052"/>
                      <a:pt x="37522" y="38060"/>
                      <a:pt x="37829" y="38060"/>
                    </a:cubicBezTo>
                    <a:cubicBezTo>
                      <a:pt x="38442" y="38060"/>
                      <a:pt x="38968" y="38027"/>
                      <a:pt x="38968" y="38027"/>
                    </a:cubicBezTo>
                    <a:cubicBezTo>
                      <a:pt x="38786" y="36998"/>
                      <a:pt x="39026" y="36737"/>
                      <a:pt x="39545" y="36737"/>
                    </a:cubicBezTo>
                    <a:cubicBezTo>
                      <a:pt x="39660" y="36737"/>
                      <a:pt x="39788" y="36750"/>
                      <a:pt x="39929" y="36770"/>
                    </a:cubicBezTo>
                    <a:cubicBezTo>
                      <a:pt x="39947" y="36771"/>
                      <a:pt x="39964" y="36772"/>
                      <a:pt x="39982" y="36772"/>
                    </a:cubicBezTo>
                    <a:cubicBezTo>
                      <a:pt x="40363" y="36772"/>
                      <a:pt x="40870" y="36565"/>
                      <a:pt x="41297" y="36565"/>
                    </a:cubicBezTo>
                    <a:cubicBezTo>
                      <a:pt x="41620" y="36565"/>
                      <a:pt x="41897" y="36684"/>
                      <a:pt x="42037" y="37103"/>
                    </a:cubicBezTo>
                    <a:cubicBezTo>
                      <a:pt x="42449" y="36410"/>
                      <a:pt x="43032" y="36239"/>
                      <a:pt x="43507" y="36239"/>
                    </a:cubicBezTo>
                    <a:cubicBezTo>
                      <a:pt x="43969" y="36239"/>
                      <a:pt x="44329" y="36401"/>
                      <a:pt x="44329" y="36401"/>
                    </a:cubicBezTo>
                    <a:cubicBezTo>
                      <a:pt x="43774" y="35439"/>
                      <a:pt x="42074" y="34441"/>
                      <a:pt x="41112" y="32778"/>
                    </a:cubicBezTo>
                    <a:cubicBezTo>
                      <a:pt x="39966" y="30929"/>
                      <a:pt x="41815" y="28230"/>
                      <a:pt x="43441" y="24755"/>
                    </a:cubicBezTo>
                    <a:cubicBezTo>
                      <a:pt x="43478" y="24644"/>
                      <a:pt x="43552" y="24533"/>
                      <a:pt x="43589" y="24422"/>
                    </a:cubicBezTo>
                    <a:cubicBezTo>
                      <a:pt x="43626" y="24385"/>
                      <a:pt x="43663" y="24274"/>
                      <a:pt x="43737" y="24200"/>
                    </a:cubicBezTo>
                    <a:cubicBezTo>
                      <a:pt x="43737" y="24200"/>
                      <a:pt x="43738" y="24200"/>
                      <a:pt x="43740" y="24200"/>
                    </a:cubicBezTo>
                    <a:cubicBezTo>
                      <a:pt x="43797" y="24200"/>
                      <a:pt x="44904" y="24165"/>
                      <a:pt x="45697" y="21464"/>
                    </a:cubicBezTo>
                    <a:cubicBezTo>
                      <a:pt x="45771" y="21206"/>
                      <a:pt x="45808" y="20910"/>
                      <a:pt x="45845" y="20540"/>
                    </a:cubicBezTo>
                    <a:cubicBezTo>
                      <a:pt x="46208" y="20693"/>
                      <a:pt x="46513" y="20771"/>
                      <a:pt x="46781" y="20771"/>
                    </a:cubicBezTo>
                    <a:cubicBezTo>
                      <a:pt x="47358" y="20771"/>
                      <a:pt x="47768" y="20410"/>
                      <a:pt x="48248" y="19653"/>
                    </a:cubicBezTo>
                    <a:cubicBezTo>
                      <a:pt x="48407" y="19399"/>
                      <a:pt x="48511" y="18543"/>
                      <a:pt x="49500" y="18543"/>
                    </a:cubicBezTo>
                    <a:cubicBezTo>
                      <a:pt x="49662" y="18543"/>
                      <a:pt x="49847" y="18566"/>
                      <a:pt x="50059" y="18618"/>
                    </a:cubicBezTo>
                    <a:cubicBezTo>
                      <a:pt x="50096" y="18692"/>
                      <a:pt x="50207" y="18729"/>
                      <a:pt x="50244" y="18840"/>
                    </a:cubicBezTo>
                    <a:cubicBezTo>
                      <a:pt x="52204" y="20910"/>
                      <a:pt x="55087" y="22721"/>
                      <a:pt x="56233" y="23535"/>
                    </a:cubicBezTo>
                    <a:cubicBezTo>
                      <a:pt x="57156" y="24242"/>
                      <a:pt x="59921" y="25947"/>
                      <a:pt x="60995" y="25947"/>
                    </a:cubicBezTo>
                    <a:cubicBezTo>
                      <a:pt x="61212" y="25947"/>
                      <a:pt x="61360" y="25878"/>
                      <a:pt x="61409" y="25716"/>
                    </a:cubicBezTo>
                    <a:cubicBezTo>
                      <a:pt x="61964" y="25916"/>
                      <a:pt x="62492" y="25956"/>
                      <a:pt x="62825" y="25956"/>
                    </a:cubicBezTo>
                    <a:cubicBezTo>
                      <a:pt x="63048" y="25956"/>
                      <a:pt x="63184" y="25938"/>
                      <a:pt x="63184" y="25938"/>
                    </a:cubicBezTo>
                    <a:cubicBezTo>
                      <a:pt x="64219" y="25383"/>
                      <a:pt x="64700" y="23424"/>
                      <a:pt x="64958" y="22352"/>
                    </a:cubicBezTo>
                    <a:cubicBezTo>
                      <a:pt x="65032" y="21945"/>
                      <a:pt x="65069" y="21649"/>
                      <a:pt x="65069" y="21649"/>
                    </a:cubicBezTo>
                    <a:cubicBezTo>
                      <a:pt x="65069" y="21649"/>
                      <a:pt x="66142" y="21317"/>
                      <a:pt x="67177" y="20097"/>
                    </a:cubicBezTo>
                    <a:cubicBezTo>
                      <a:pt x="68175" y="18840"/>
                      <a:pt x="69173" y="19394"/>
                      <a:pt x="71650" y="15845"/>
                    </a:cubicBezTo>
                    <a:cubicBezTo>
                      <a:pt x="74090" y="12259"/>
                      <a:pt x="73314" y="9634"/>
                      <a:pt x="73314" y="9634"/>
                    </a:cubicBezTo>
                    <a:lnTo>
                      <a:pt x="73314" y="9634"/>
                    </a:lnTo>
                    <a:cubicBezTo>
                      <a:pt x="72537" y="11704"/>
                      <a:pt x="71280" y="14551"/>
                      <a:pt x="68692" y="15882"/>
                    </a:cubicBezTo>
                    <a:cubicBezTo>
                      <a:pt x="68131" y="16171"/>
                      <a:pt x="67547" y="16284"/>
                      <a:pt x="66977" y="16284"/>
                    </a:cubicBezTo>
                    <a:cubicBezTo>
                      <a:pt x="64918" y="16284"/>
                      <a:pt x="63036" y="14810"/>
                      <a:pt x="63036" y="14810"/>
                    </a:cubicBezTo>
                    <a:cubicBezTo>
                      <a:pt x="63036" y="14810"/>
                      <a:pt x="64700" y="13257"/>
                      <a:pt x="65143" y="12407"/>
                    </a:cubicBezTo>
                    <a:lnTo>
                      <a:pt x="65143" y="12407"/>
                    </a:lnTo>
                    <a:cubicBezTo>
                      <a:pt x="65021" y="12437"/>
                      <a:pt x="63131" y="13402"/>
                      <a:pt x="61811" y="13402"/>
                    </a:cubicBezTo>
                    <a:cubicBezTo>
                      <a:pt x="61534" y="13402"/>
                      <a:pt x="61282" y="13360"/>
                      <a:pt x="61077" y="13257"/>
                    </a:cubicBezTo>
                    <a:cubicBezTo>
                      <a:pt x="59820" y="12628"/>
                      <a:pt x="59339" y="11039"/>
                      <a:pt x="58378" y="9634"/>
                    </a:cubicBezTo>
                    <a:cubicBezTo>
                      <a:pt x="58082" y="9264"/>
                      <a:pt x="57823" y="9005"/>
                      <a:pt x="57453" y="8747"/>
                    </a:cubicBezTo>
                    <a:cubicBezTo>
                      <a:pt x="56973" y="8451"/>
                      <a:pt x="56529" y="8155"/>
                      <a:pt x="56012" y="7637"/>
                    </a:cubicBezTo>
                    <a:cubicBezTo>
                      <a:pt x="55457" y="7157"/>
                      <a:pt x="54902" y="6454"/>
                      <a:pt x="54422" y="5271"/>
                    </a:cubicBezTo>
                    <a:cubicBezTo>
                      <a:pt x="52980" y="2018"/>
                      <a:pt x="50984" y="1685"/>
                      <a:pt x="49172" y="1648"/>
                    </a:cubicBezTo>
                    <a:cubicBezTo>
                      <a:pt x="47397" y="1611"/>
                      <a:pt x="43737" y="1278"/>
                      <a:pt x="41926" y="391"/>
                    </a:cubicBezTo>
                    <a:cubicBezTo>
                      <a:pt x="41350" y="121"/>
                      <a:pt x="40879" y="0"/>
                      <a:pt x="40391" y="0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1" name="Google Shape;24631;p54"/>
              <p:cNvSpPr/>
              <p:nvPr/>
            </p:nvSpPr>
            <p:spPr>
              <a:xfrm>
                <a:off x="2294450" y="4305075"/>
                <a:ext cx="253275" cy="445000"/>
              </a:xfrm>
              <a:custGeom>
                <a:avLst/>
                <a:gdLst/>
                <a:ahLst/>
                <a:cxnLst/>
                <a:rect l="l" t="t" r="r" b="b"/>
                <a:pathLst>
                  <a:path w="10131" h="17800" extrusionOk="0">
                    <a:moveTo>
                      <a:pt x="7172" y="1"/>
                    </a:moveTo>
                    <a:cubicBezTo>
                      <a:pt x="2531" y="1"/>
                      <a:pt x="516" y="4331"/>
                      <a:pt x="1" y="8693"/>
                    </a:cubicBezTo>
                    <a:cubicBezTo>
                      <a:pt x="223" y="8619"/>
                      <a:pt x="518" y="8508"/>
                      <a:pt x="777" y="8434"/>
                    </a:cubicBezTo>
                    <a:cubicBezTo>
                      <a:pt x="1147" y="9580"/>
                      <a:pt x="1369" y="10689"/>
                      <a:pt x="1664" y="11650"/>
                    </a:cubicBezTo>
                    <a:cubicBezTo>
                      <a:pt x="1849" y="12316"/>
                      <a:pt x="2071" y="12870"/>
                      <a:pt x="2404" y="13314"/>
                    </a:cubicBezTo>
                    <a:cubicBezTo>
                      <a:pt x="3550" y="15089"/>
                      <a:pt x="1812" y="17677"/>
                      <a:pt x="2663" y="17750"/>
                    </a:cubicBezTo>
                    <a:cubicBezTo>
                      <a:pt x="2958" y="17787"/>
                      <a:pt x="3291" y="17800"/>
                      <a:pt x="3603" y="17800"/>
                    </a:cubicBezTo>
                    <a:cubicBezTo>
                      <a:pt x="4228" y="17800"/>
                      <a:pt x="4770" y="17750"/>
                      <a:pt x="4770" y="17750"/>
                    </a:cubicBezTo>
                    <a:cubicBezTo>
                      <a:pt x="4559" y="16754"/>
                      <a:pt x="4816" y="16497"/>
                      <a:pt x="5341" y="16497"/>
                    </a:cubicBezTo>
                    <a:cubicBezTo>
                      <a:pt x="5458" y="16497"/>
                      <a:pt x="5589" y="16510"/>
                      <a:pt x="5731" y="16530"/>
                    </a:cubicBezTo>
                    <a:cubicBezTo>
                      <a:pt x="5762" y="16534"/>
                      <a:pt x="5794" y="16536"/>
                      <a:pt x="5827" y="16536"/>
                    </a:cubicBezTo>
                    <a:cubicBezTo>
                      <a:pt x="6196" y="16536"/>
                      <a:pt x="6692" y="16328"/>
                      <a:pt x="7105" y="16328"/>
                    </a:cubicBezTo>
                    <a:cubicBezTo>
                      <a:pt x="7408" y="16328"/>
                      <a:pt x="7668" y="16440"/>
                      <a:pt x="7802" y="16826"/>
                    </a:cubicBezTo>
                    <a:cubicBezTo>
                      <a:pt x="8190" y="16161"/>
                      <a:pt x="8772" y="15994"/>
                      <a:pt x="9257" y="15994"/>
                    </a:cubicBezTo>
                    <a:cubicBezTo>
                      <a:pt x="9743" y="15994"/>
                      <a:pt x="10131" y="16161"/>
                      <a:pt x="10131" y="16161"/>
                    </a:cubicBezTo>
                    <a:cubicBezTo>
                      <a:pt x="10020" y="15976"/>
                      <a:pt x="9835" y="15791"/>
                      <a:pt x="9650" y="15606"/>
                    </a:cubicBezTo>
                    <a:cubicBezTo>
                      <a:pt x="8134" y="15421"/>
                      <a:pt x="6729" y="14904"/>
                      <a:pt x="5509" y="13942"/>
                    </a:cubicBezTo>
                    <a:cubicBezTo>
                      <a:pt x="2589" y="11465"/>
                      <a:pt x="4770" y="6548"/>
                      <a:pt x="8763" y="5365"/>
                    </a:cubicBezTo>
                    <a:lnTo>
                      <a:pt x="9206" y="4552"/>
                    </a:lnTo>
                    <a:cubicBezTo>
                      <a:pt x="9243" y="4441"/>
                      <a:pt x="9280" y="4330"/>
                      <a:pt x="9317" y="4219"/>
                    </a:cubicBezTo>
                    <a:cubicBezTo>
                      <a:pt x="9391" y="4145"/>
                      <a:pt x="9428" y="4034"/>
                      <a:pt x="9465" y="3997"/>
                    </a:cubicBezTo>
                    <a:cubicBezTo>
                      <a:pt x="9465" y="3997"/>
                      <a:pt x="9502" y="3997"/>
                      <a:pt x="9650" y="3960"/>
                    </a:cubicBezTo>
                    <a:cubicBezTo>
                      <a:pt x="9687" y="2186"/>
                      <a:pt x="9872" y="78"/>
                      <a:pt x="8282" y="78"/>
                    </a:cubicBezTo>
                    <a:cubicBezTo>
                      <a:pt x="7896" y="26"/>
                      <a:pt x="7526" y="1"/>
                      <a:pt x="7172" y="1"/>
                    </a:cubicBezTo>
                    <a:close/>
                  </a:path>
                </a:pathLst>
              </a:custGeom>
              <a:solidFill>
                <a:srgbClr val="908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2" name="Google Shape;24632;p54"/>
              <p:cNvSpPr/>
              <p:nvPr/>
            </p:nvSpPr>
            <p:spPr>
              <a:xfrm>
                <a:off x="2359150" y="4439200"/>
                <a:ext cx="175650" cy="256050"/>
              </a:xfrm>
              <a:custGeom>
                <a:avLst/>
                <a:gdLst/>
                <a:ahLst/>
                <a:cxnLst/>
                <a:rect l="l" t="t" r="r" b="b"/>
                <a:pathLst>
                  <a:path w="7026" h="10242" extrusionOk="0">
                    <a:moveTo>
                      <a:pt x="6175" y="0"/>
                    </a:moveTo>
                    <a:lnTo>
                      <a:pt x="6175" y="0"/>
                    </a:lnTo>
                    <a:cubicBezTo>
                      <a:pt x="2182" y="1183"/>
                      <a:pt x="1" y="6100"/>
                      <a:pt x="2847" y="8577"/>
                    </a:cubicBezTo>
                    <a:cubicBezTo>
                      <a:pt x="4104" y="9539"/>
                      <a:pt x="5509" y="10056"/>
                      <a:pt x="7025" y="10241"/>
                    </a:cubicBezTo>
                    <a:cubicBezTo>
                      <a:pt x="6249" y="9428"/>
                      <a:pt x="5029" y="8577"/>
                      <a:pt x="4252" y="7210"/>
                    </a:cubicBezTo>
                    <a:cubicBezTo>
                      <a:pt x="3291" y="5509"/>
                      <a:pt x="4696" y="3106"/>
                      <a:pt x="6175" y="0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3" name="Google Shape;24633;p54"/>
              <p:cNvSpPr/>
              <p:nvPr/>
            </p:nvSpPr>
            <p:spPr>
              <a:xfrm>
                <a:off x="1579075" y="4145275"/>
                <a:ext cx="248650" cy="444600"/>
              </a:xfrm>
              <a:custGeom>
                <a:avLst/>
                <a:gdLst/>
                <a:ahLst/>
                <a:cxnLst/>
                <a:rect l="l" t="t" r="r" b="b"/>
                <a:pathLst>
                  <a:path w="9946" h="17784" extrusionOk="0">
                    <a:moveTo>
                      <a:pt x="8652" y="1"/>
                    </a:moveTo>
                    <a:cubicBezTo>
                      <a:pt x="3550" y="3809"/>
                      <a:pt x="0" y="11535"/>
                      <a:pt x="2367" y="17783"/>
                    </a:cubicBezTo>
                    <a:cubicBezTo>
                      <a:pt x="2551" y="17192"/>
                      <a:pt x="2736" y="16563"/>
                      <a:pt x="2958" y="15972"/>
                    </a:cubicBezTo>
                    <a:cubicBezTo>
                      <a:pt x="3365" y="14900"/>
                      <a:pt x="3845" y="13939"/>
                      <a:pt x="4363" y="13199"/>
                    </a:cubicBezTo>
                    <a:cubicBezTo>
                      <a:pt x="4659" y="12755"/>
                      <a:pt x="5213" y="12423"/>
                      <a:pt x="5842" y="12053"/>
                    </a:cubicBezTo>
                    <a:cubicBezTo>
                      <a:pt x="5916" y="12090"/>
                      <a:pt x="6064" y="12201"/>
                      <a:pt x="6138" y="12238"/>
                    </a:cubicBezTo>
                    <a:cubicBezTo>
                      <a:pt x="9613" y="9095"/>
                      <a:pt x="9946" y="4733"/>
                      <a:pt x="8652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4" name="Google Shape;24634;p54"/>
              <p:cNvSpPr/>
              <p:nvPr/>
            </p:nvSpPr>
            <p:spPr>
              <a:xfrm>
                <a:off x="1732500" y="4211825"/>
                <a:ext cx="143275" cy="303175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12127" extrusionOk="0">
                    <a:moveTo>
                      <a:pt x="3069" y="0"/>
                    </a:moveTo>
                    <a:lnTo>
                      <a:pt x="3069" y="0"/>
                    </a:lnTo>
                    <a:cubicBezTo>
                      <a:pt x="3587" y="3698"/>
                      <a:pt x="2847" y="7025"/>
                      <a:pt x="1" y="9613"/>
                    </a:cubicBezTo>
                    <a:cubicBezTo>
                      <a:pt x="1184" y="10315"/>
                      <a:pt x="2293" y="10944"/>
                      <a:pt x="3402" y="11498"/>
                    </a:cubicBezTo>
                    <a:cubicBezTo>
                      <a:pt x="3809" y="11757"/>
                      <a:pt x="4215" y="11942"/>
                      <a:pt x="4622" y="12127"/>
                    </a:cubicBezTo>
                    <a:cubicBezTo>
                      <a:pt x="5731" y="8097"/>
                      <a:pt x="5287" y="3661"/>
                      <a:pt x="3069" y="0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5" name="Google Shape;24635;p54"/>
              <p:cNvSpPr/>
              <p:nvPr/>
            </p:nvSpPr>
            <p:spPr>
              <a:xfrm>
                <a:off x="1848025" y="4316275"/>
                <a:ext cx="350325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14013" h="10027" extrusionOk="0">
                    <a:moveTo>
                      <a:pt x="112" y="0"/>
                    </a:moveTo>
                    <a:lnTo>
                      <a:pt x="112" y="0"/>
                    </a:lnTo>
                    <a:cubicBezTo>
                      <a:pt x="814" y="2625"/>
                      <a:pt x="703" y="5361"/>
                      <a:pt x="1" y="7949"/>
                    </a:cubicBezTo>
                    <a:cubicBezTo>
                      <a:pt x="2928" y="9256"/>
                      <a:pt x="5763" y="10027"/>
                      <a:pt x="8911" y="10027"/>
                    </a:cubicBezTo>
                    <a:cubicBezTo>
                      <a:pt x="10215" y="10027"/>
                      <a:pt x="11574" y="9894"/>
                      <a:pt x="13015" y="9613"/>
                    </a:cubicBezTo>
                    <a:cubicBezTo>
                      <a:pt x="12682" y="7468"/>
                      <a:pt x="12941" y="5361"/>
                      <a:pt x="14013" y="3586"/>
                    </a:cubicBezTo>
                    <a:cubicBezTo>
                      <a:pt x="9059" y="3032"/>
                      <a:pt x="4400" y="1849"/>
                      <a:pt x="112" y="0"/>
                    </a:cubicBezTo>
                    <a:close/>
                  </a:path>
                </a:pathLst>
              </a:custGeom>
              <a:solidFill>
                <a:srgbClr val="9487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6" name="Google Shape;24636;p54"/>
              <p:cNvSpPr/>
              <p:nvPr/>
            </p:nvSpPr>
            <p:spPr>
              <a:xfrm>
                <a:off x="1459850" y="3802125"/>
                <a:ext cx="1097125" cy="354275"/>
              </a:xfrm>
              <a:custGeom>
                <a:avLst/>
                <a:gdLst/>
                <a:ahLst/>
                <a:cxnLst/>
                <a:rect l="l" t="t" r="r" b="b"/>
                <a:pathLst>
                  <a:path w="43885" h="14171" extrusionOk="0">
                    <a:moveTo>
                      <a:pt x="39545" y="1"/>
                    </a:moveTo>
                    <a:cubicBezTo>
                      <a:pt x="38507" y="1"/>
                      <a:pt x="37383" y="555"/>
                      <a:pt x="35011" y="1378"/>
                    </a:cubicBezTo>
                    <a:cubicBezTo>
                      <a:pt x="32202" y="2325"/>
                      <a:pt x="24660" y="2703"/>
                      <a:pt x="20733" y="2703"/>
                    </a:cubicBezTo>
                    <a:cubicBezTo>
                      <a:pt x="19751" y="2703"/>
                      <a:pt x="18996" y="2680"/>
                      <a:pt x="18596" y="2635"/>
                    </a:cubicBezTo>
                    <a:cubicBezTo>
                      <a:pt x="18478" y="2620"/>
                      <a:pt x="18349" y="2613"/>
                      <a:pt x="18211" y="2613"/>
                    </a:cubicBezTo>
                    <a:cubicBezTo>
                      <a:pt x="16000" y="2613"/>
                      <a:pt x="11282" y="4460"/>
                      <a:pt x="8429" y="5260"/>
                    </a:cubicBezTo>
                    <a:cubicBezTo>
                      <a:pt x="5361" y="6074"/>
                      <a:pt x="1109" y="8070"/>
                      <a:pt x="148" y="13024"/>
                    </a:cubicBezTo>
                    <a:cubicBezTo>
                      <a:pt x="74" y="13394"/>
                      <a:pt x="0" y="13801"/>
                      <a:pt x="0" y="14170"/>
                    </a:cubicBezTo>
                    <a:cubicBezTo>
                      <a:pt x="2773" y="10473"/>
                      <a:pt x="7727" y="9179"/>
                      <a:pt x="12016" y="7257"/>
                    </a:cubicBezTo>
                    <a:cubicBezTo>
                      <a:pt x="13093" y="6898"/>
                      <a:pt x="14309" y="6678"/>
                      <a:pt x="15502" y="6678"/>
                    </a:cubicBezTo>
                    <a:cubicBezTo>
                      <a:pt x="17381" y="6678"/>
                      <a:pt x="19203" y="7223"/>
                      <a:pt x="20334" y="8625"/>
                    </a:cubicBezTo>
                    <a:cubicBezTo>
                      <a:pt x="23347" y="5292"/>
                      <a:pt x="28264" y="3882"/>
                      <a:pt x="33032" y="3882"/>
                    </a:cubicBezTo>
                    <a:cubicBezTo>
                      <a:pt x="34875" y="3882"/>
                      <a:pt x="36696" y="4092"/>
                      <a:pt x="38376" y="4484"/>
                    </a:cubicBezTo>
                    <a:cubicBezTo>
                      <a:pt x="38819" y="3079"/>
                      <a:pt x="40668" y="2635"/>
                      <a:pt x="41149" y="2155"/>
                    </a:cubicBezTo>
                    <a:cubicBezTo>
                      <a:pt x="42036" y="1711"/>
                      <a:pt x="42960" y="1378"/>
                      <a:pt x="43884" y="1194"/>
                    </a:cubicBezTo>
                    <a:cubicBezTo>
                      <a:pt x="42812" y="1009"/>
                      <a:pt x="41777" y="713"/>
                      <a:pt x="41112" y="417"/>
                    </a:cubicBezTo>
                    <a:cubicBezTo>
                      <a:pt x="40523" y="129"/>
                      <a:pt x="40044" y="1"/>
                      <a:pt x="39545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7" name="Google Shape;24637;p54"/>
              <p:cNvSpPr/>
              <p:nvPr/>
            </p:nvSpPr>
            <p:spPr>
              <a:xfrm>
                <a:off x="1824925" y="4075950"/>
                <a:ext cx="85975" cy="24312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725" extrusionOk="0">
                    <a:moveTo>
                      <a:pt x="3439" y="1"/>
                    </a:moveTo>
                    <a:cubicBezTo>
                      <a:pt x="2182" y="2034"/>
                      <a:pt x="888" y="4289"/>
                      <a:pt x="1" y="6692"/>
                    </a:cubicBezTo>
                    <a:cubicBezTo>
                      <a:pt x="481" y="7617"/>
                      <a:pt x="814" y="8578"/>
                      <a:pt x="1073" y="9613"/>
                    </a:cubicBezTo>
                    <a:cubicBezTo>
                      <a:pt x="1221" y="9650"/>
                      <a:pt x="1295" y="9687"/>
                      <a:pt x="1442" y="9724"/>
                    </a:cubicBezTo>
                    <a:cubicBezTo>
                      <a:pt x="1442" y="6397"/>
                      <a:pt x="2145" y="3032"/>
                      <a:pt x="3439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8" name="Google Shape;24638;p54"/>
              <p:cNvSpPr/>
              <p:nvPr/>
            </p:nvSpPr>
            <p:spPr>
              <a:xfrm>
                <a:off x="2895225" y="4155450"/>
                <a:ext cx="191350" cy="228325"/>
              </a:xfrm>
              <a:custGeom>
                <a:avLst/>
                <a:gdLst/>
                <a:ahLst/>
                <a:cxnLst/>
                <a:rect l="l" t="t" r="r" b="b"/>
                <a:pathLst>
                  <a:path w="7654" h="9133" extrusionOk="0">
                    <a:moveTo>
                      <a:pt x="407" y="0"/>
                    </a:moveTo>
                    <a:lnTo>
                      <a:pt x="407" y="0"/>
                    </a:lnTo>
                    <a:cubicBezTo>
                      <a:pt x="2293" y="1886"/>
                      <a:pt x="1" y="4769"/>
                      <a:pt x="814" y="6063"/>
                    </a:cubicBezTo>
                    <a:cubicBezTo>
                      <a:pt x="1997" y="7986"/>
                      <a:pt x="4141" y="8651"/>
                      <a:pt x="6434" y="9132"/>
                    </a:cubicBezTo>
                    <a:cubicBezTo>
                      <a:pt x="6508" y="8762"/>
                      <a:pt x="6618" y="8467"/>
                      <a:pt x="6655" y="8171"/>
                    </a:cubicBezTo>
                    <a:cubicBezTo>
                      <a:pt x="6692" y="7764"/>
                      <a:pt x="6729" y="7468"/>
                      <a:pt x="6729" y="7468"/>
                    </a:cubicBezTo>
                    <a:cubicBezTo>
                      <a:pt x="6729" y="7468"/>
                      <a:pt x="7099" y="7394"/>
                      <a:pt x="7654" y="7025"/>
                    </a:cubicBezTo>
                    <a:cubicBezTo>
                      <a:pt x="5694" y="5990"/>
                      <a:pt x="4030" y="4326"/>
                      <a:pt x="3143" y="1886"/>
                    </a:cubicBezTo>
                    <a:cubicBezTo>
                      <a:pt x="2921" y="814"/>
                      <a:pt x="1812" y="370"/>
                      <a:pt x="407" y="0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9" name="Google Shape;24639;p54"/>
              <p:cNvSpPr/>
              <p:nvPr/>
            </p:nvSpPr>
            <p:spPr>
              <a:xfrm>
                <a:off x="2776000" y="4124950"/>
                <a:ext cx="165475" cy="175400"/>
              </a:xfrm>
              <a:custGeom>
                <a:avLst/>
                <a:gdLst/>
                <a:ahLst/>
                <a:cxnLst/>
                <a:rect l="l" t="t" r="r" b="b"/>
                <a:pathLst>
                  <a:path w="6619" h="7016" extrusionOk="0">
                    <a:moveTo>
                      <a:pt x="4128" y="3531"/>
                    </a:moveTo>
                    <a:cubicBezTo>
                      <a:pt x="4519" y="3531"/>
                      <a:pt x="4799" y="3781"/>
                      <a:pt x="5213" y="4252"/>
                    </a:cubicBezTo>
                    <a:cubicBezTo>
                      <a:pt x="4757" y="4585"/>
                      <a:pt x="4301" y="4696"/>
                      <a:pt x="3896" y="4696"/>
                    </a:cubicBezTo>
                    <a:cubicBezTo>
                      <a:pt x="3085" y="4696"/>
                      <a:pt x="2478" y="4252"/>
                      <a:pt x="2478" y="4252"/>
                    </a:cubicBezTo>
                    <a:cubicBezTo>
                      <a:pt x="3275" y="3762"/>
                      <a:pt x="3753" y="3531"/>
                      <a:pt x="4128" y="3531"/>
                    </a:cubicBezTo>
                    <a:close/>
                    <a:moveTo>
                      <a:pt x="1405" y="0"/>
                    </a:moveTo>
                    <a:cubicBezTo>
                      <a:pt x="259" y="2034"/>
                      <a:pt x="0" y="4141"/>
                      <a:pt x="333" y="6174"/>
                    </a:cubicBezTo>
                    <a:cubicBezTo>
                      <a:pt x="740" y="6544"/>
                      <a:pt x="1331" y="6766"/>
                      <a:pt x="1886" y="6766"/>
                    </a:cubicBezTo>
                    <a:cubicBezTo>
                      <a:pt x="2375" y="6937"/>
                      <a:pt x="2827" y="7015"/>
                      <a:pt x="3246" y="7015"/>
                    </a:cubicBezTo>
                    <a:cubicBezTo>
                      <a:pt x="4094" y="7015"/>
                      <a:pt x="4804" y="6694"/>
                      <a:pt x="5398" y="6174"/>
                    </a:cubicBezTo>
                    <a:cubicBezTo>
                      <a:pt x="5583" y="4732"/>
                      <a:pt x="6618" y="2662"/>
                      <a:pt x="5176" y="1220"/>
                    </a:cubicBezTo>
                    <a:cubicBezTo>
                      <a:pt x="3919" y="851"/>
                      <a:pt x="2441" y="555"/>
                      <a:pt x="1405" y="0"/>
                    </a:cubicBezTo>
                    <a:close/>
                  </a:path>
                </a:pathLst>
              </a:custGeom>
              <a:solidFill>
                <a:srgbClr val="7662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0" name="Google Shape;24640;p54"/>
              <p:cNvSpPr/>
              <p:nvPr/>
            </p:nvSpPr>
            <p:spPr>
              <a:xfrm>
                <a:off x="2784325" y="4279300"/>
                <a:ext cx="269900" cy="171175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6847" extrusionOk="0">
                    <a:moveTo>
                      <a:pt x="8495" y="3854"/>
                    </a:moveTo>
                    <a:cubicBezTo>
                      <a:pt x="8824" y="3854"/>
                      <a:pt x="9169" y="3907"/>
                      <a:pt x="9465" y="4067"/>
                    </a:cubicBezTo>
                    <a:cubicBezTo>
                      <a:pt x="9859" y="4277"/>
                      <a:pt x="9581" y="4674"/>
                      <a:pt x="9069" y="4674"/>
                    </a:cubicBezTo>
                    <a:cubicBezTo>
                      <a:pt x="8860" y="4674"/>
                      <a:pt x="8612" y="4608"/>
                      <a:pt x="8356" y="4437"/>
                    </a:cubicBezTo>
                    <a:cubicBezTo>
                      <a:pt x="7900" y="4108"/>
                      <a:pt x="7549" y="4056"/>
                      <a:pt x="7372" y="4056"/>
                    </a:cubicBezTo>
                    <a:cubicBezTo>
                      <a:pt x="7291" y="4056"/>
                      <a:pt x="7246" y="4067"/>
                      <a:pt x="7246" y="4067"/>
                    </a:cubicBezTo>
                    <a:cubicBezTo>
                      <a:pt x="7246" y="4067"/>
                      <a:pt x="7838" y="3854"/>
                      <a:pt x="8495" y="3854"/>
                    </a:cubicBezTo>
                    <a:close/>
                    <a:moveTo>
                      <a:pt x="5065" y="0"/>
                    </a:moveTo>
                    <a:cubicBezTo>
                      <a:pt x="4461" y="529"/>
                      <a:pt x="3736" y="852"/>
                      <a:pt x="2867" y="852"/>
                    </a:cubicBezTo>
                    <a:cubicBezTo>
                      <a:pt x="2461" y="852"/>
                      <a:pt x="2024" y="782"/>
                      <a:pt x="1553" y="629"/>
                    </a:cubicBezTo>
                    <a:cubicBezTo>
                      <a:pt x="998" y="629"/>
                      <a:pt x="444" y="407"/>
                      <a:pt x="0" y="37"/>
                    </a:cubicBezTo>
                    <a:lnTo>
                      <a:pt x="0" y="37"/>
                    </a:lnTo>
                    <a:cubicBezTo>
                      <a:pt x="185" y="1220"/>
                      <a:pt x="592" y="2440"/>
                      <a:pt x="1146" y="3586"/>
                    </a:cubicBezTo>
                    <a:cubicBezTo>
                      <a:pt x="1664" y="3919"/>
                      <a:pt x="2071" y="4178"/>
                      <a:pt x="2329" y="4437"/>
                    </a:cubicBezTo>
                    <a:cubicBezTo>
                      <a:pt x="3317" y="5116"/>
                      <a:pt x="6057" y="6800"/>
                      <a:pt x="7107" y="6800"/>
                    </a:cubicBezTo>
                    <a:cubicBezTo>
                      <a:pt x="7315" y="6800"/>
                      <a:pt x="7456" y="6734"/>
                      <a:pt x="7505" y="6581"/>
                    </a:cubicBezTo>
                    <a:cubicBezTo>
                      <a:pt x="8145" y="6811"/>
                      <a:pt x="8750" y="6847"/>
                      <a:pt x="9061" y="6847"/>
                    </a:cubicBezTo>
                    <a:cubicBezTo>
                      <a:pt x="9199" y="6847"/>
                      <a:pt x="9280" y="6840"/>
                      <a:pt x="9280" y="6840"/>
                    </a:cubicBezTo>
                    <a:cubicBezTo>
                      <a:pt x="10019" y="6470"/>
                      <a:pt x="10463" y="5250"/>
                      <a:pt x="10796" y="4215"/>
                    </a:cubicBezTo>
                    <a:cubicBezTo>
                      <a:pt x="8577" y="3697"/>
                      <a:pt x="6433" y="3032"/>
                      <a:pt x="5250" y="1109"/>
                    </a:cubicBezTo>
                    <a:cubicBezTo>
                      <a:pt x="5065" y="814"/>
                      <a:pt x="5028" y="407"/>
                      <a:pt x="5065" y="0"/>
                    </a:cubicBezTo>
                    <a:close/>
                  </a:path>
                </a:pathLst>
              </a:custGeom>
              <a:solidFill>
                <a:srgbClr val="9487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1" name="Google Shape;24641;p54"/>
              <p:cNvSpPr/>
              <p:nvPr/>
            </p:nvSpPr>
            <p:spPr>
              <a:xfrm>
                <a:off x="2443275" y="3922100"/>
                <a:ext cx="230150" cy="397450"/>
              </a:xfrm>
              <a:custGeom>
                <a:avLst/>
                <a:gdLst/>
                <a:ahLst/>
                <a:cxnLst/>
                <a:rect l="l" t="t" r="r" b="b"/>
                <a:pathLst>
                  <a:path w="9206" h="15898" extrusionOk="0">
                    <a:moveTo>
                      <a:pt x="1661" y="0"/>
                    </a:moveTo>
                    <a:cubicBezTo>
                      <a:pt x="1545" y="0"/>
                      <a:pt x="1434" y="42"/>
                      <a:pt x="1331" y="129"/>
                    </a:cubicBezTo>
                    <a:cubicBezTo>
                      <a:pt x="0" y="1275"/>
                      <a:pt x="5915" y="10259"/>
                      <a:pt x="6026" y="15804"/>
                    </a:cubicBezTo>
                    <a:cubicBezTo>
                      <a:pt x="6246" y="15866"/>
                      <a:pt x="6445" y="15898"/>
                      <a:pt x="6629" y="15898"/>
                    </a:cubicBezTo>
                    <a:cubicBezTo>
                      <a:pt x="7216" y="15898"/>
                      <a:pt x="7646" y="15567"/>
                      <a:pt x="8097" y="14806"/>
                    </a:cubicBezTo>
                    <a:cubicBezTo>
                      <a:pt x="8244" y="14584"/>
                      <a:pt x="8318" y="13771"/>
                      <a:pt x="9206" y="13734"/>
                    </a:cubicBezTo>
                    <a:cubicBezTo>
                      <a:pt x="6471" y="8991"/>
                      <a:pt x="3379" y="0"/>
                      <a:pt x="1661" y="0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2" name="Google Shape;24642;p54"/>
              <p:cNvSpPr/>
              <p:nvPr/>
            </p:nvSpPr>
            <p:spPr>
              <a:xfrm>
                <a:off x="2242700" y="4209875"/>
                <a:ext cx="310575" cy="266325"/>
              </a:xfrm>
              <a:custGeom>
                <a:avLst/>
                <a:gdLst/>
                <a:ahLst/>
                <a:cxnLst/>
                <a:rect l="l" t="t" r="r" b="b"/>
                <a:pathLst>
                  <a:path w="12423" h="10653" extrusionOk="0">
                    <a:moveTo>
                      <a:pt x="7042" y="0"/>
                    </a:moveTo>
                    <a:cubicBezTo>
                      <a:pt x="5583" y="0"/>
                      <a:pt x="4111" y="584"/>
                      <a:pt x="2884" y="1557"/>
                    </a:cubicBezTo>
                    <a:cubicBezTo>
                      <a:pt x="1036" y="2703"/>
                      <a:pt x="370" y="4552"/>
                      <a:pt x="0" y="6659"/>
                    </a:cubicBezTo>
                    <a:cubicBezTo>
                      <a:pt x="851" y="7879"/>
                      <a:pt x="1479" y="9358"/>
                      <a:pt x="2293" y="10652"/>
                    </a:cubicBezTo>
                    <a:cubicBezTo>
                      <a:pt x="3109" y="7013"/>
                      <a:pt x="5177" y="3812"/>
                      <a:pt x="9158" y="3812"/>
                    </a:cubicBezTo>
                    <a:cubicBezTo>
                      <a:pt x="9504" y="3812"/>
                      <a:pt x="9865" y="3836"/>
                      <a:pt x="10241" y="3886"/>
                    </a:cubicBezTo>
                    <a:cubicBezTo>
                      <a:pt x="11868" y="3886"/>
                      <a:pt x="11720" y="5994"/>
                      <a:pt x="11646" y="7768"/>
                    </a:cubicBezTo>
                    <a:cubicBezTo>
                      <a:pt x="11757" y="7694"/>
                      <a:pt x="11905" y="7657"/>
                      <a:pt x="12127" y="7473"/>
                    </a:cubicBezTo>
                    <a:cubicBezTo>
                      <a:pt x="12423" y="5402"/>
                      <a:pt x="12312" y="3406"/>
                      <a:pt x="10759" y="1557"/>
                    </a:cubicBezTo>
                    <a:cubicBezTo>
                      <a:pt x="9656" y="472"/>
                      <a:pt x="8355" y="0"/>
                      <a:pt x="7042" y="0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3" name="Google Shape;24643;p54"/>
              <p:cNvSpPr/>
              <p:nvPr/>
            </p:nvSpPr>
            <p:spPr>
              <a:xfrm>
                <a:off x="1449675" y="3831025"/>
                <a:ext cx="1373475" cy="782875"/>
              </a:xfrm>
              <a:custGeom>
                <a:avLst/>
                <a:gdLst/>
                <a:ahLst/>
                <a:cxnLst/>
                <a:rect l="l" t="t" r="r" b="b"/>
                <a:pathLst>
                  <a:path w="54939" h="31315" extrusionOk="0">
                    <a:moveTo>
                      <a:pt x="46805" y="5250"/>
                    </a:moveTo>
                    <a:cubicBezTo>
                      <a:pt x="50576" y="5398"/>
                      <a:pt x="51427" y="7469"/>
                      <a:pt x="50576" y="7617"/>
                    </a:cubicBezTo>
                    <a:cubicBezTo>
                      <a:pt x="49689" y="7764"/>
                      <a:pt x="48913" y="8245"/>
                      <a:pt x="50096" y="9724"/>
                    </a:cubicBezTo>
                    <a:cubicBezTo>
                      <a:pt x="49948" y="9687"/>
                      <a:pt x="49763" y="9650"/>
                      <a:pt x="49578" y="9613"/>
                    </a:cubicBezTo>
                    <a:cubicBezTo>
                      <a:pt x="47730" y="9169"/>
                      <a:pt x="47101" y="6729"/>
                      <a:pt x="46879" y="5546"/>
                    </a:cubicBezTo>
                    <a:cubicBezTo>
                      <a:pt x="46879" y="5435"/>
                      <a:pt x="46805" y="5361"/>
                      <a:pt x="46805" y="5250"/>
                    </a:cubicBezTo>
                    <a:close/>
                    <a:moveTo>
                      <a:pt x="44291" y="1"/>
                    </a:moveTo>
                    <a:cubicBezTo>
                      <a:pt x="43367" y="222"/>
                      <a:pt x="42443" y="555"/>
                      <a:pt x="41556" y="962"/>
                    </a:cubicBezTo>
                    <a:cubicBezTo>
                      <a:pt x="41075" y="1405"/>
                      <a:pt x="39226" y="1886"/>
                      <a:pt x="38783" y="3254"/>
                    </a:cubicBezTo>
                    <a:cubicBezTo>
                      <a:pt x="37124" y="2878"/>
                      <a:pt x="35329" y="2675"/>
                      <a:pt x="33510" y="2675"/>
                    </a:cubicBezTo>
                    <a:cubicBezTo>
                      <a:pt x="28720" y="2675"/>
                      <a:pt x="23769" y="4082"/>
                      <a:pt x="20741" y="7432"/>
                    </a:cubicBezTo>
                    <a:cubicBezTo>
                      <a:pt x="19607" y="6003"/>
                      <a:pt x="17777" y="5450"/>
                      <a:pt x="15892" y="5450"/>
                    </a:cubicBezTo>
                    <a:cubicBezTo>
                      <a:pt x="14704" y="5450"/>
                      <a:pt x="13494" y="5670"/>
                      <a:pt x="12423" y="6027"/>
                    </a:cubicBezTo>
                    <a:cubicBezTo>
                      <a:pt x="8134" y="7986"/>
                      <a:pt x="3254" y="9280"/>
                      <a:pt x="370" y="12977"/>
                    </a:cubicBezTo>
                    <a:cubicBezTo>
                      <a:pt x="0" y="17562"/>
                      <a:pt x="2551" y="22109"/>
                      <a:pt x="2625" y="25141"/>
                    </a:cubicBezTo>
                    <a:cubicBezTo>
                      <a:pt x="2662" y="28357"/>
                      <a:pt x="814" y="30021"/>
                      <a:pt x="1812" y="31056"/>
                    </a:cubicBezTo>
                    <a:cubicBezTo>
                      <a:pt x="1886" y="31130"/>
                      <a:pt x="1960" y="31241"/>
                      <a:pt x="2034" y="31315"/>
                    </a:cubicBezTo>
                    <a:cubicBezTo>
                      <a:pt x="4104" y="31315"/>
                      <a:pt x="6286" y="30945"/>
                      <a:pt x="7321" y="29614"/>
                    </a:cubicBezTo>
                    <a:cubicBezTo>
                      <a:pt x="5509" y="23514"/>
                      <a:pt x="8910" y="16194"/>
                      <a:pt x="13828" y="12571"/>
                    </a:cubicBezTo>
                    <a:cubicBezTo>
                      <a:pt x="14049" y="13495"/>
                      <a:pt x="14234" y="14345"/>
                      <a:pt x="14382" y="15232"/>
                    </a:cubicBezTo>
                    <a:cubicBezTo>
                      <a:pt x="14604" y="15639"/>
                      <a:pt x="14826" y="16083"/>
                      <a:pt x="15011" y="16489"/>
                    </a:cubicBezTo>
                    <a:cubicBezTo>
                      <a:pt x="15898" y="14086"/>
                      <a:pt x="17192" y="11831"/>
                      <a:pt x="18449" y="9798"/>
                    </a:cubicBezTo>
                    <a:lnTo>
                      <a:pt x="18449" y="9798"/>
                    </a:lnTo>
                    <a:cubicBezTo>
                      <a:pt x="17155" y="12866"/>
                      <a:pt x="16452" y="16194"/>
                      <a:pt x="16452" y="19521"/>
                    </a:cubicBezTo>
                    <a:cubicBezTo>
                      <a:pt x="17377" y="19965"/>
                      <a:pt x="18338" y="20260"/>
                      <a:pt x="19336" y="20593"/>
                    </a:cubicBezTo>
                    <a:cubicBezTo>
                      <a:pt x="19447" y="15824"/>
                      <a:pt x="20926" y="11129"/>
                      <a:pt x="24438" y="7875"/>
                    </a:cubicBezTo>
                    <a:lnTo>
                      <a:pt x="24438" y="7875"/>
                    </a:lnTo>
                    <a:cubicBezTo>
                      <a:pt x="21998" y="12201"/>
                      <a:pt x="21407" y="16674"/>
                      <a:pt x="21370" y="21259"/>
                    </a:cubicBezTo>
                    <a:cubicBezTo>
                      <a:pt x="22664" y="21628"/>
                      <a:pt x="23994" y="21924"/>
                      <a:pt x="25325" y="22220"/>
                    </a:cubicBezTo>
                    <a:cubicBezTo>
                      <a:pt x="24586" y="17414"/>
                      <a:pt x="24993" y="12497"/>
                      <a:pt x="27692" y="7875"/>
                    </a:cubicBezTo>
                    <a:lnTo>
                      <a:pt x="27692" y="7875"/>
                    </a:lnTo>
                    <a:cubicBezTo>
                      <a:pt x="26398" y="12755"/>
                      <a:pt x="26545" y="17746"/>
                      <a:pt x="27470" y="22627"/>
                    </a:cubicBezTo>
                    <a:cubicBezTo>
                      <a:pt x="28283" y="22775"/>
                      <a:pt x="29096" y="22848"/>
                      <a:pt x="29984" y="22996"/>
                    </a:cubicBezTo>
                    <a:lnTo>
                      <a:pt x="29984" y="22959"/>
                    </a:lnTo>
                    <a:cubicBezTo>
                      <a:pt x="29873" y="19410"/>
                      <a:pt x="30649" y="15602"/>
                      <a:pt x="30908" y="12090"/>
                    </a:cubicBezTo>
                    <a:lnTo>
                      <a:pt x="30908" y="12090"/>
                    </a:lnTo>
                    <a:cubicBezTo>
                      <a:pt x="30686" y="15380"/>
                      <a:pt x="30834" y="18412"/>
                      <a:pt x="31426" y="21370"/>
                    </a:cubicBezTo>
                    <a:cubicBezTo>
                      <a:pt x="31537" y="21517"/>
                      <a:pt x="31647" y="21665"/>
                      <a:pt x="31758" y="21813"/>
                    </a:cubicBezTo>
                    <a:cubicBezTo>
                      <a:pt x="32091" y="19706"/>
                      <a:pt x="32757" y="17857"/>
                      <a:pt x="34679" y="16711"/>
                    </a:cubicBezTo>
                    <a:cubicBezTo>
                      <a:pt x="35886" y="15738"/>
                      <a:pt x="37359" y="15154"/>
                      <a:pt x="38819" y="15154"/>
                    </a:cubicBezTo>
                    <a:cubicBezTo>
                      <a:pt x="40131" y="15154"/>
                      <a:pt x="41432" y="15626"/>
                      <a:pt x="42517" y="16711"/>
                    </a:cubicBezTo>
                    <a:cubicBezTo>
                      <a:pt x="44107" y="18560"/>
                      <a:pt x="44180" y="20556"/>
                      <a:pt x="43959" y="22627"/>
                    </a:cubicBezTo>
                    <a:cubicBezTo>
                      <a:pt x="44365" y="22294"/>
                      <a:pt x="44846" y="21628"/>
                      <a:pt x="45290" y="20224"/>
                    </a:cubicBezTo>
                    <a:cubicBezTo>
                      <a:pt x="45401" y="19965"/>
                      <a:pt x="45437" y="19632"/>
                      <a:pt x="45437" y="19299"/>
                    </a:cubicBezTo>
                    <a:cubicBezTo>
                      <a:pt x="45548" y="19336"/>
                      <a:pt x="45659" y="19410"/>
                      <a:pt x="45807" y="19447"/>
                    </a:cubicBezTo>
                    <a:cubicBezTo>
                      <a:pt x="45696" y="13902"/>
                      <a:pt x="39374" y="4141"/>
                      <a:pt x="41149" y="3772"/>
                    </a:cubicBezTo>
                    <a:cubicBezTo>
                      <a:pt x="41207" y="3761"/>
                      <a:pt x="41266" y="3756"/>
                      <a:pt x="41324" y="3756"/>
                    </a:cubicBezTo>
                    <a:cubicBezTo>
                      <a:pt x="43708" y="3756"/>
                      <a:pt x="46135" y="12431"/>
                      <a:pt x="48950" y="17303"/>
                    </a:cubicBezTo>
                    <a:cubicBezTo>
                      <a:pt x="49135" y="17303"/>
                      <a:pt x="49356" y="17303"/>
                      <a:pt x="49652" y="17414"/>
                    </a:cubicBezTo>
                    <a:cubicBezTo>
                      <a:pt x="49689" y="17488"/>
                      <a:pt x="49763" y="17562"/>
                      <a:pt x="49837" y="17636"/>
                    </a:cubicBezTo>
                    <a:cubicBezTo>
                      <a:pt x="51242" y="19225"/>
                      <a:pt x="53201" y="20556"/>
                      <a:pt x="54569" y="21517"/>
                    </a:cubicBezTo>
                    <a:cubicBezTo>
                      <a:pt x="53016" y="18338"/>
                      <a:pt x="52647" y="14974"/>
                      <a:pt x="54458" y="11757"/>
                    </a:cubicBezTo>
                    <a:cubicBezTo>
                      <a:pt x="54126" y="11572"/>
                      <a:pt x="53793" y="11388"/>
                      <a:pt x="53571" y="11166"/>
                    </a:cubicBezTo>
                    <a:cubicBezTo>
                      <a:pt x="52462" y="10057"/>
                      <a:pt x="53719" y="7801"/>
                      <a:pt x="54939" y="5768"/>
                    </a:cubicBezTo>
                    <a:cubicBezTo>
                      <a:pt x="54643" y="5361"/>
                      <a:pt x="54310" y="4807"/>
                      <a:pt x="53978" y="4067"/>
                    </a:cubicBezTo>
                    <a:cubicBezTo>
                      <a:pt x="52536" y="814"/>
                      <a:pt x="50576" y="481"/>
                      <a:pt x="48765" y="444"/>
                    </a:cubicBezTo>
                    <a:cubicBezTo>
                      <a:pt x="47656" y="407"/>
                      <a:pt x="45881" y="296"/>
                      <a:pt x="44291" y="1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4" name="Google Shape;24644;p54"/>
              <p:cNvSpPr/>
              <p:nvPr/>
            </p:nvSpPr>
            <p:spPr>
              <a:xfrm>
                <a:off x="1500500" y="4571375"/>
                <a:ext cx="151625" cy="125725"/>
              </a:xfrm>
              <a:custGeom>
                <a:avLst/>
                <a:gdLst/>
                <a:ahLst/>
                <a:cxnLst/>
                <a:rect l="l" t="t" r="r" b="b"/>
                <a:pathLst>
                  <a:path w="6065" h="5029" extrusionOk="0">
                    <a:moveTo>
                      <a:pt x="5288" y="0"/>
                    </a:moveTo>
                    <a:cubicBezTo>
                      <a:pt x="4253" y="1331"/>
                      <a:pt x="2071" y="1701"/>
                      <a:pt x="1" y="1701"/>
                    </a:cubicBezTo>
                    <a:cubicBezTo>
                      <a:pt x="740" y="2625"/>
                      <a:pt x="1443" y="4030"/>
                      <a:pt x="1147" y="5028"/>
                    </a:cubicBezTo>
                    <a:cubicBezTo>
                      <a:pt x="2436" y="4698"/>
                      <a:pt x="3822" y="4563"/>
                      <a:pt x="5148" y="4563"/>
                    </a:cubicBezTo>
                    <a:cubicBezTo>
                      <a:pt x="5457" y="4563"/>
                      <a:pt x="5763" y="4570"/>
                      <a:pt x="6064" y="4584"/>
                    </a:cubicBezTo>
                    <a:cubicBezTo>
                      <a:pt x="5731" y="4215"/>
                      <a:pt x="4955" y="3106"/>
                      <a:pt x="5288" y="1553"/>
                    </a:cubicBezTo>
                    <a:cubicBezTo>
                      <a:pt x="5325" y="1294"/>
                      <a:pt x="5399" y="998"/>
                      <a:pt x="5510" y="739"/>
                    </a:cubicBezTo>
                    <a:cubicBezTo>
                      <a:pt x="5399" y="518"/>
                      <a:pt x="5325" y="259"/>
                      <a:pt x="5288" y="0"/>
                    </a:cubicBezTo>
                    <a:close/>
                  </a:path>
                </a:pathLst>
              </a:custGeom>
              <a:solidFill>
                <a:srgbClr val="9487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5" name="Google Shape;24645;p54"/>
              <p:cNvSpPr/>
              <p:nvPr/>
            </p:nvSpPr>
            <p:spPr>
              <a:xfrm>
                <a:off x="1503275" y="4685100"/>
                <a:ext cx="195975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3105" extrusionOk="0">
                    <a:moveTo>
                      <a:pt x="4929" y="0"/>
                    </a:moveTo>
                    <a:cubicBezTo>
                      <a:pt x="3636" y="0"/>
                      <a:pt x="2290" y="166"/>
                      <a:pt x="1036" y="516"/>
                    </a:cubicBezTo>
                    <a:cubicBezTo>
                      <a:pt x="999" y="701"/>
                      <a:pt x="925" y="886"/>
                      <a:pt x="814" y="1034"/>
                    </a:cubicBezTo>
                    <a:cubicBezTo>
                      <a:pt x="1" y="2180"/>
                      <a:pt x="444" y="2845"/>
                      <a:pt x="2589" y="3030"/>
                    </a:cubicBezTo>
                    <a:cubicBezTo>
                      <a:pt x="2589" y="3030"/>
                      <a:pt x="2700" y="3067"/>
                      <a:pt x="2958" y="3104"/>
                    </a:cubicBezTo>
                    <a:cubicBezTo>
                      <a:pt x="3139" y="2639"/>
                      <a:pt x="3627" y="1795"/>
                      <a:pt x="4333" y="1795"/>
                    </a:cubicBezTo>
                    <a:cubicBezTo>
                      <a:pt x="4637" y="1795"/>
                      <a:pt x="4983" y="1952"/>
                      <a:pt x="5362" y="2365"/>
                    </a:cubicBezTo>
                    <a:cubicBezTo>
                      <a:pt x="5648" y="1906"/>
                      <a:pt x="6178" y="1360"/>
                      <a:pt x="7021" y="1360"/>
                    </a:cubicBezTo>
                    <a:cubicBezTo>
                      <a:pt x="7267" y="1360"/>
                      <a:pt x="7538" y="1406"/>
                      <a:pt x="7839" y="1514"/>
                    </a:cubicBezTo>
                    <a:cubicBezTo>
                      <a:pt x="7802" y="1440"/>
                      <a:pt x="7432" y="442"/>
                      <a:pt x="6027" y="146"/>
                    </a:cubicBezTo>
                    <a:cubicBezTo>
                      <a:pt x="6027" y="146"/>
                      <a:pt x="5990" y="109"/>
                      <a:pt x="5953" y="35"/>
                    </a:cubicBezTo>
                    <a:cubicBezTo>
                      <a:pt x="5617" y="12"/>
                      <a:pt x="5275" y="0"/>
                      <a:pt x="4929" y="0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6" name="Google Shape;24646;p54"/>
              <p:cNvSpPr/>
              <p:nvPr/>
            </p:nvSpPr>
            <p:spPr>
              <a:xfrm>
                <a:off x="2758450" y="3975200"/>
                <a:ext cx="530550" cy="355875"/>
              </a:xfrm>
              <a:custGeom>
                <a:avLst/>
                <a:gdLst/>
                <a:ahLst/>
                <a:cxnLst/>
                <a:rect l="l" t="t" r="r" b="b"/>
                <a:pathLst>
                  <a:path w="21222" h="14235" extrusionOk="0">
                    <a:moveTo>
                      <a:pt x="2514" y="1"/>
                    </a:moveTo>
                    <a:cubicBezTo>
                      <a:pt x="1257" y="2034"/>
                      <a:pt x="0" y="4290"/>
                      <a:pt x="1109" y="5399"/>
                    </a:cubicBezTo>
                    <a:cubicBezTo>
                      <a:pt x="2958" y="7247"/>
                      <a:pt x="8060" y="6804"/>
                      <a:pt x="8503" y="9096"/>
                    </a:cubicBezTo>
                    <a:cubicBezTo>
                      <a:pt x="9391" y="11536"/>
                      <a:pt x="11054" y="13273"/>
                      <a:pt x="13051" y="14235"/>
                    </a:cubicBezTo>
                    <a:cubicBezTo>
                      <a:pt x="13457" y="14013"/>
                      <a:pt x="13938" y="13680"/>
                      <a:pt x="14308" y="13163"/>
                    </a:cubicBezTo>
                    <a:cubicBezTo>
                      <a:pt x="15306" y="11906"/>
                      <a:pt x="16341" y="12460"/>
                      <a:pt x="18781" y="8911"/>
                    </a:cubicBezTo>
                    <a:cubicBezTo>
                      <a:pt x="21221" y="5399"/>
                      <a:pt x="20445" y="2737"/>
                      <a:pt x="20445" y="2737"/>
                    </a:cubicBezTo>
                    <a:lnTo>
                      <a:pt x="20445" y="2737"/>
                    </a:lnTo>
                    <a:cubicBezTo>
                      <a:pt x="19668" y="4807"/>
                      <a:pt x="18411" y="7617"/>
                      <a:pt x="15823" y="8948"/>
                    </a:cubicBezTo>
                    <a:cubicBezTo>
                      <a:pt x="15261" y="9229"/>
                      <a:pt x="14676" y="9339"/>
                      <a:pt x="14104" y="9339"/>
                    </a:cubicBezTo>
                    <a:cubicBezTo>
                      <a:pt x="12046" y="9339"/>
                      <a:pt x="10167" y="7913"/>
                      <a:pt x="10167" y="7913"/>
                    </a:cubicBezTo>
                    <a:cubicBezTo>
                      <a:pt x="10167" y="7913"/>
                      <a:pt x="11831" y="6323"/>
                      <a:pt x="12274" y="5510"/>
                    </a:cubicBezTo>
                    <a:lnTo>
                      <a:pt x="12274" y="5510"/>
                    </a:lnTo>
                    <a:cubicBezTo>
                      <a:pt x="12153" y="5570"/>
                      <a:pt x="10296" y="6474"/>
                      <a:pt x="8978" y="6474"/>
                    </a:cubicBezTo>
                    <a:cubicBezTo>
                      <a:pt x="8686" y="6474"/>
                      <a:pt x="8422" y="6430"/>
                      <a:pt x="8208" y="6323"/>
                    </a:cubicBezTo>
                    <a:cubicBezTo>
                      <a:pt x="6951" y="5731"/>
                      <a:pt x="6433" y="4105"/>
                      <a:pt x="5509" y="2737"/>
                    </a:cubicBezTo>
                    <a:cubicBezTo>
                      <a:pt x="5213" y="2367"/>
                      <a:pt x="4917" y="2071"/>
                      <a:pt x="4584" y="1850"/>
                    </a:cubicBezTo>
                    <a:cubicBezTo>
                      <a:pt x="4178" y="1517"/>
                      <a:pt x="3660" y="1258"/>
                      <a:pt x="3143" y="740"/>
                    </a:cubicBezTo>
                    <a:cubicBezTo>
                      <a:pt x="2958" y="556"/>
                      <a:pt x="2736" y="260"/>
                      <a:pt x="2514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7" name="Google Shape;24647;p54"/>
              <p:cNvSpPr/>
              <p:nvPr/>
            </p:nvSpPr>
            <p:spPr>
              <a:xfrm>
                <a:off x="2196625" y="4133250"/>
                <a:ext cx="38700" cy="271775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0871" extrusionOk="0">
                    <a:moveTo>
                      <a:pt x="1030" y="1"/>
                    </a:moveTo>
                    <a:lnTo>
                      <a:pt x="1030" y="1"/>
                    </a:lnTo>
                    <a:cubicBezTo>
                      <a:pt x="1015" y="188"/>
                      <a:pt x="1002" y="375"/>
                      <a:pt x="990" y="560"/>
                    </a:cubicBezTo>
                    <a:lnTo>
                      <a:pt x="990" y="560"/>
                    </a:lnTo>
                    <a:cubicBezTo>
                      <a:pt x="1005" y="373"/>
                      <a:pt x="1018" y="186"/>
                      <a:pt x="1030" y="1"/>
                    </a:cubicBezTo>
                    <a:close/>
                    <a:moveTo>
                      <a:pt x="990" y="560"/>
                    </a:moveTo>
                    <a:lnTo>
                      <a:pt x="990" y="560"/>
                    </a:lnTo>
                    <a:cubicBezTo>
                      <a:pt x="725" y="3918"/>
                      <a:pt x="1" y="7544"/>
                      <a:pt x="106" y="10870"/>
                    </a:cubicBezTo>
                    <a:cubicBezTo>
                      <a:pt x="475" y="10279"/>
                      <a:pt x="956" y="9724"/>
                      <a:pt x="1511" y="9244"/>
                    </a:cubicBezTo>
                    <a:cubicBezTo>
                      <a:pt x="1511" y="9244"/>
                      <a:pt x="1511" y="9281"/>
                      <a:pt x="1548" y="9281"/>
                    </a:cubicBezTo>
                    <a:cubicBezTo>
                      <a:pt x="990" y="6491"/>
                      <a:pt x="794" y="3636"/>
                      <a:pt x="990" y="560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8" name="Google Shape;24648;p54"/>
              <p:cNvSpPr/>
              <p:nvPr/>
            </p:nvSpPr>
            <p:spPr>
              <a:xfrm>
                <a:off x="2064325" y="4029750"/>
                <a:ext cx="77650" cy="366950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14678" extrusionOk="0">
                    <a:moveTo>
                      <a:pt x="3106" y="0"/>
                    </a:moveTo>
                    <a:lnTo>
                      <a:pt x="3106" y="0"/>
                    </a:lnTo>
                    <a:cubicBezTo>
                      <a:pt x="481" y="4659"/>
                      <a:pt x="0" y="9502"/>
                      <a:pt x="739" y="14308"/>
                    </a:cubicBezTo>
                    <a:cubicBezTo>
                      <a:pt x="1442" y="14456"/>
                      <a:pt x="2181" y="14604"/>
                      <a:pt x="2884" y="14678"/>
                    </a:cubicBezTo>
                    <a:cubicBezTo>
                      <a:pt x="1959" y="9834"/>
                      <a:pt x="1812" y="4843"/>
                      <a:pt x="3106" y="0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9" name="Google Shape;24649;p54"/>
              <p:cNvSpPr/>
              <p:nvPr/>
            </p:nvSpPr>
            <p:spPr>
              <a:xfrm>
                <a:off x="1933075" y="4029750"/>
                <a:ext cx="127575" cy="333675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13347" extrusionOk="0">
                    <a:moveTo>
                      <a:pt x="5102" y="0"/>
                    </a:moveTo>
                    <a:cubicBezTo>
                      <a:pt x="1590" y="3217"/>
                      <a:pt x="111" y="7949"/>
                      <a:pt x="0" y="12681"/>
                    </a:cubicBezTo>
                    <a:cubicBezTo>
                      <a:pt x="666" y="12940"/>
                      <a:pt x="1331" y="13162"/>
                      <a:pt x="2034" y="13347"/>
                    </a:cubicBezTo>
                    <a:cubicBezTo>
                      <a:pt x="2034" y="8762"/>
                      <a:pt x="2662" y="4289"/>
                      <a:pt x="5102" y="0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0" name="Google Shape;24650;p54"/>
              <p:cNvSpPr/>
              <p:nvPr/>
            </p:nvSpPr>
            <p:spPr>
              <a:xfrm>
                <a:off x="2162275" y="4364325"/>
                <a:ext cx="13867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7691" extrusionOk="0">
                    <a:moveTo>
                      <a:pt x="2885" y="1"/>
                    </a:moveTo>
                    <a:cubicBezTo>
                      <a:pt x="666" y="1997"/>
                      <a:pt x="1" y="4844"/>
                      <a:pt x="445" y="7691"/>
                    </a:cubicBezTo>
                    <a:cubicBezTo>
                      <a:pt x="1073" y="7543"/>
                      <a:pt x="1776" y="7395"/>
                      <a:pt x="2478" y="7210"/>
                    </a:cubicBezTo>
                    <a:cubicBezTo>
                      <a:pt x="3328" y="6988"/>
                      <a:pt x="4253" y="6655"/>
                      <a:pt x="5251" y="6323"/>
                    </a:cubicBezTo>
                    <a:cubicBezTo>
                      <a:pt x="5325" y="5694"/>
                      <a:pt x="5436" y="5103"/>
                      <a:pt x="5547" y="4474"/>
                    </a:cubicBezTo>
                    <a:cubicBezTo>
                      <a:pt x="4585" y="3069"/>
                      <a:pt x="3994" y="1406"/>
                      <a:pt x="2885" y="1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1" name="Google Shape;24651;p54"/>
              <p:cNvSpPr/>
              <p:nvPr/>
            </p:nvSpPr>
            <p:spPr>
              <a:xfrm>
                <a:off x="2882300" y="4220150"/>
                <a:ext cx="12025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59" extrusionOk="0">
                    <a:moveTo>
                      <a:pt x="407" y="222"/>
                    </a:moveTo>
                    <a:cubicBezTo>
                      <a:pt x="407" y="259"/>
                      <a:pt x="259" y="259"/>
                      <a:pt x="185" y="222"/>
                    </a:cubicBezTo>
                    <a:cubicBezTo>
                      <a:pt x="37" y="185"/>
                      <a:pt x="0" y="74"/>
                      <a:pt x="0" y="37"/>
                    </a:cubicBezTo>
                    <a:cubicBezTo>
                      <a:pt x="0" y="0"/>
                      <a:pt x="148" y="0"/>
                      <a:pt x="222" y="37"/>
                    </a:cubicBezTo>
                    <a:cubicBezTo>
                      <a:pt x="370" y="148"/>
                      <a:pt x="481" y="185"/>
                      <a:pt x="407" y="2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2" name="Google Shape;24652;p54"/>
              <p:cNvSpPr/>
              <p:nvPr/>
            </p:nvSpPr>
            <p:spPr>
              <a:xfrm>
                <a:off x="1648400" y="4541800"/>
                <a:ext cx="66575" cy="165450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6618" extrusionOk="0">
                    <a:moveTo>
                      <a:pt x="74" y="0"/>
                    </a:moveTo>
                    <a:cubicBezTo>
                      <a:pt x="37" y="665"/>
                      <a:pt x="0" y="1257"/>
                      <a:pt x="0" y="1922"/>
                    </a:cubicBezTo>
                    <a:lnTo>
                      <a:pt x="0" y="2884"/>
                    </a:lnTo>
                    <a:cubicBezTo>
                      <a:pt x="37" y="3216"/>
                      <a:pt x="37" y="3549"/>
                      <a:pt x="222" y="3845"/>
                    </a:cubicBezTo>
                    <a:cubicBezTo>
                      <a:pt x="407" y="4178"/>
                      <a:pt x="777" y="4215"/>
                      <a:pt x="1072" y="4363"/>
                    </a:cubicBezTo>
                    <a:cubicBezTo>
                      <a:pt x="1331" y="4510"/>
                      <a:pt x="1664" y="4658"/>
                      <a:pt x="1812" y="4880"/>
                    </a:cubicBezTo>
                    <a:cubicBezTo>
                      <a:pt x="1923" y="5139"/>
                      <a:pt x="2034" y="5435"/>
                      <a:pt x="2108" y="5767"/>
                    </a:cubicBezTo>
                    <a:cubicBezTo>
                      <a:pt x="2181" y="5878"/>
                      <a:pt x="2218" y="6063"/>
                      <a:pt x="2255" y="6211"/>
                    </a:cubicBezTo>
                    <a:cubicBezTo>
                      <a:pt x="2292" y="6396"/>
                      <a:pt x="2403" y="6544"/>
                      <a:pt x="2551" y="6618"/>
                    </a:cubicBezTo>
                    <a:lnTo>
                      <a:pt x="2625" y="6544"/>
                    </a:lnTo>
                    <a:cubicBezTo>
                      <a:pt x="2477" y="6174"/>
                      <a:pt x="2625" y="5989"/>
                      <a:pt x="2625" y="5620"/>
                    </a:cubicBezTo>
                    <a:cubicBezTo>
                      <a:pt x="2625" y="5250"/>
                      <a:pt x="2662" y="4917"/>
                      <a:pt x="2440" y="4437"/>
                    </a:cubicBezTo>
                    <a:cubicBezTo>
                      <a:pt x="2292" y="4215"/>
                      <a:pt x="2108" y="3993"/>
                      <a:pt x="1923" y="3845"/>
                    </a:cubicBezTo>
                    <a:cubicBezTo>
                      <a:pt x="1738" y="3697"/>
                      <a:pt x="1553" y="3623"/>
                      <a:pt x="1442" y="3512"/>
                    </a:cubicBezTo>
                    <a:cubicBezTo>
                      <a:pt x="1294" y="3438"/>
                      <a:pt x="1146" y="3401"/>
                      <a:pt x="1072" y="3364"/>
                    </a:cubicBezTo>
                    <a:cubicBezTo>
                      <a:pt x="961" y="3290"/>
                      <a:pt x="998" y="3290"/>
                      <a:pt x="998" y="3290"/>
                    </a:cubicBezTo>
                    <a:cubicBezTo>
                      <a:pt x="961" y="3290"/>
                      <a:pt x="924" y="3069"/>
                      <a:pt x="887" y="2773"/>
                    </a:cubicBezTo>
                    <a:cubicBezTo>
                      <a:pt x="814" y="2514"/>
                      <a:pt x="777" y="2218"/>
                      <a:pt x="740" y="1922"/>
                    </a:cubicBezTo>
                    <a:cubicBezTo>
                      <a:pt x="592" y="1294"/>
                      <a:pt x="444" y="665"/>
                      <a:pt x="185" y="0"/>
                    </a:cubicBezTo>
                    <a:close/>
                  </a:path>
                </a:pathLst>
              </a:custGeom>
              <a:solidFill>
                <a:srgbClr val="5E4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3" name="Google Shape;24653;p54"/>
              <p:cNvSpPr/>
              <p:nvPr/>
            </p:nvSpPr>
            <p:spPr>
              <a:xfrm>
                <a:off x="1713100" y="4697075"/>
                <a:ext cx="165450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6618" h="879" extrusionOk="0">
                    <a:moveTo>
                      <a:pt x="4215" y="0"/>
                    </a:moveTo>
                    <a:lnTo>
                      <a:pt x="4067" y="37"/>
                    </a:lnTo>
                    <a:cubicBezTo>
                      <a:pt x="3882" y="74"/>
                      <a:pt x="3660" y="148"/>
                      <a:pt x="3475" y="185"/>
                    </a:cubicBezTo>
                    <a:cubicBezTo>
                      <a:pt x="3254" y="222"/>
                      <a:pt x="3069" y="259"/>
                      <a:pt x="2884" y="333"/>
                    </a:cubicBezTo>
                    <a:cubicBezTo>
                      <a:pt x="2699" y="370"/>
                      <a:pt x="2514" y="370"/>
                      <a:pt x="2329" y="370"/>
                    </a:cubicBezTo>
                    <a:cubicBezTo>
                      <a:pt x="2144" y="370"/>
                      <a:pt x="1997" y="333"/>
                      <a:pt x="1886" y="259"/>
                    </a:cubicBezTo>
                    <a:lnTo>
                      <a:pt x="1664" y="185"/>
                    </a:lnTo>
                    <a:lnTo>
                      <a:pt x="1590" y="222"/>
                    </a:lnTo>
                    <a:cubicBezTo>
                      <a:pt x="1479" y="259"/>
                      <a:pt x="1331" y="333"/>
                      <a:pt x="1220" y="370"/>
                    </a:cubicBezTo>
                    <a:cubicBezTo>
                      <a:pt x="1109" y="407"/>
                      <a:pt x="961" y="444"/>
                      <a:pt x="850" y="444"/>
                    </a:cubicBezTo>
                    <a:cubicBezTo>
                      <a:pt x="743" y="474"/>
                      <a:pt x="636" y="492"/>
                      <a:pt x="526" y="492"/>
                    </a:cubicBezTo>
                    <a:cubicBezTo>
                      <a:pt x="371" y="492"/>
                      <a:pt x="210" y="456"/>
                      <a:pt x="37" y="370"/>
                    </a:cubicBezTo>
                    <a:lnTo>
                      <a:pt x="0" y="407"/>
                    </a:lnTo>
                    <a:cubicBezTo>
                      <a:pt x="222" y="592"/>
                      <a:pt x="555" y="703"/>
                      <a:pt x="850" y="703"/>
                    </a:cubicBezTo>
                    <a:cubicBezTo>
                      <a:pt x="1101" y="703"/>
                      <a:pt x="1420" y="703"/>
                      <a:pt x="1675" y="602"/>
                    </a:cubicBezTo>
                    <a:lnTo>
                      <a:pt x="1675" y="602"/>
                    </a:lnTo>
                    <a:cubicBezTo>
                      <a:pt x="1823" y="741"/>
                      <a:pt x="2039" y="778"/>
                      <a:pt x="2255" y="850"/>
                    </a:cubicBezTo>
                    <a:cubicBezTo>
                      <a:pt x="2348" y="869"/>
                      <a:pt x="2459" y="878"/>
                      <a:pt x="2574" y="878"/>
                    </a:cubicBezTo>
                    <a:cubicBezTo>
                      <a:pt x="2690" y="878"/>
                      <a:pt x="2810" y="869"/>
                      <a:pt x="2921" y="850"/>
                    </a:cubicBezTo>
                    <a:cubicBezTo>
                      <a:pt x="3364" y="776"/>
                      <a:pt x="3808" y="666"/>
                      <a:pt x="4215" y="518"/>
                    </a:cubicBezTo>
                    <a:cubicBezTo>
                      <a:pt x="4502" y="570"/>
                      <a:pt x="4790" y="622"/>
                      <a:pt x="5091" y="622"/>
                    </a:cubicBezTo>
                    <a:cubicBezTo>
                      <a:pt x="5215" y="622"/>
                      <a:pt x="5342" y="613"/>
                      <a:pt x="5472" y="592"/>
                    </a:cubicBezTo>
                    <a:cubicBezTo>
                      <a:pt x="5657" y="592"/>
                      <a:pt x="5878" y="555"/>
                      <a:pt x="6063" y="518"/>
                    </a:cubicBezTo>
                    <a:cubicBezTo>
                      <a:pt x="6248" y="407"/>
                      <a:pt x="6470" y="333"/>
                      <a:pt x="6618" y="185"/>
                    </a:cubicBezTo>
                    <a:lnTo>
                      <a:pt x="6618" y="185"/>
                    </a:lnTo>
                    <a:cubicBezTo>
                      <a:pt x="6483" y="207"/>
                      <a:pt x="6362" y="244"/>
                      <a:pt x="6254" y="244"/>
                    </a:cubicBezTo>
                    <a:cubicBezTo>
                      <a:pt x="6185" y="244"/>
                      <a:pt x="6121" y="228"/>
                      <a:pt x="6063" y="185"/>
                    </a:cubicBezTo>
                    <a:lnTo>
                      <a:pt x="5472" y="185"/>
                    </a:lnTo>
                    <a:cubicBezTo>
                      <a:pt x="5028" y="185"/>
                      <a:pt x="4658" y="74"/>
                      <a:pt x="4289" y="0"/>
                    </a:cubicBezTo>
                    <a:close/>
                  </a:path>
                </a:pathLst>
              </a:custGeom>
              <a:solidFill>
                <a:srgbClr val="4B34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4" name="Google Shape;24654;p54"/>
              <p:cNvSpPr/>
              <p:nvPr/>
            </p:nvSpPr>
            <p:spPr>
              <a:xfrm>
                <a:off x="1860050" y="4664725"/>
                <a:ext cx="249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47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4" y="296"/>
                      <a:pt x="185" y="407"/>
                      <a:pt x="222" y="481"/>
                    </a:cubicBezTo>
                    <a:cubicBezTo>
                      <a:pt x="333" y="592"/>
                      <a:pt x="407" y="703"/>
                      <a:pt x="444" y="740"/>
                    </a:cubicBezTo>
                    <a:cubicBezTo>
                      <a:pt x="518" y="850"/>
                      <a:pt x="555" y="850"/>
                      <a:pt x="592" y="924"/>
                    </a:cubicBezTo>
                    <a:cubicBezTo>
                      <a:pt x="629" y="1035"/>
                      <a:pt x="703" y="1220"/>
                      <a:pt x="703" y="1442"/>
                    </a:cubicBezTo>
                    <a:lnTo>
                      <a:pt x="740" y="1479"/>
                    </a:lnTo>
                    <a:cubicBezTo>
                      <a:pt x="814" y="1331"/>
                      <a:pt x="925" y="1220"/>
                      <a:pt x="962" y="1035"/>
                    </a:cubicBezTo>
                    <a:cubicBezTo>
                      <a:pt x="999" y="850"/>
                      <a:pt x="962" y="666"/>
                      <a:pt x="888" y="518"/>
                    </a:cubicBezTo>
                    <a:cubicBezTo>
                      <a:pt x="629" y="222"/>
                      <a:pt x="333" y="111"/>
                      <a:pt x="0" y="0"/>
                    </a:cubicBezTo>
                    <a:close/>
                  </a:path>
                </a:pathLst>
              </a:custGeom>
              <a:solidFill>
                <a:srgbClr val="5E49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5" name="Google Shape;24655;p54"/>
              <p:cNvSpPr/>
              <p:nvPr/>
            </p:nvSpPr>
            <p:spPr>
              <a:xfrm>
                <a:off x="1762075" y="4499275"/>
                <a:ext cx="99850" cy="168250"/>
              </a:xfrm>
              <a:custGeom>
                <a:avLst/>
                <a:gdLst/>
                <a:ahLst/>
                <a:cxnLst/>
                <a:rect l="l" t="t" r="r" b="b"/>
                <a:pathLst>
                  <a:path w="3994" h="6730" extrusionOk="0">
                    <a:moveTo>
                      <a:pt x="2219" y="0"/>
                    </a:moveTo>
                    <a:cubicBezTo>
                      <a:pt x="1442" y="296"/>
                      <a:pt x="888" y="925"/>
                      <a:pt x="518" y="1627"/>
                    </a:cubicBezTo>
                    <a:cubicBezTo>
                      <a:pt x="185" y="2330"/>
                      <a:pt x="1" y="3143"/>
                      <a:pt x="112" y="4030"/>
                    </a:cubicBezTo>
                    <a:cubicBezTo>
                      <a:pt x="185" y="4252"/>
                      <a:pt x="222" y="4511"/>
                      <a:pt x="370" y="4733"/>
                    </a:cubicBezTo>
                    <a:cubicBezTo>
                      <a:pt x="407" y="4881"/>
                      <a:pt x="481" y="4954"/>
                      <a:pt x="592" y="5102"/>
                    </a:cubicBezTo>
                    <a:cubicBezTo>
                      <a:pt x="629" y="5176"/>
                      <a:pt x="703" y="5250"/>
                      <a:pt x="777" y="5287"/>
                    </a:cubicBezTo>
                    <a:cubicBezTo>
                      <a:pt x="814" y="5287"/>
                      <a:pt x="851" y="5324"/>
                      <a:pt x="888" y="5361"/>
                    </a:cubicBezTo>
                    <a:cubicBezTo>
                      <a:pt x="1258" y="5620"/>
                      <a:pt x="1590" y="5805"/>
                      <a:pt x="1960" y="5916"/>
                    </a:cubicBezTo>
                    <a:cubicBezTo>
                      <a:pt x="2293" y="6064"/>
                      <a:pt x="2662" y="6174"/>
                      <a:pt x="2995" y="6285"/>
                    </a:cubicBezTo>
                    <a:cubicBezTo>
                      <a:pt x="3365" y="6396"/>
                      <a:pt x="3661" y="6470"/>
                      <a:pt x="3956" y="6729"/>
                    </a:cubicBezTo>
                    <a:lnTo>
                      <a:pt x="3993" y="6655"/>
                    </a:lnTo>
                    <a:cubicBezTo>
                      <a:pt x="3809" y="6285"/>
                      <a:pt x="3513" y="6101"/>
                      <a:pt x="3180" y="5916"/>
                    </a:cubicBezTo>
                    <a:lnTo>
                      <a:pt x="2219" y="5361"/>
                    </a:lnTo>
                    <a:cubicBezTo>
                      <a:pt x="1886" y="5176"/>
                      <a:pt x="1553" y="4991"/>
                      <a:pt x="1295" y="4770"/>
                    </a:cubicBezTo>
                    <a:cubicBezTo>
                      <a:pt x="999" y="4585"/>
                      <a:pt x="851" y="4252"/>
                      <a:pt x="814" y="3882"/>
                    </a:cubicBezTo>
                    <a:cubicBezTo>
                      <a:pt x="666" y="3143"/>
                      <a:pt x="814" y="2477"/>
                      <a:pt x="1036" y="1775"/>
                    </a:cubicBezTo>
                    <a:cubicBezTo>
                      <a:pt x="1332" y="1109"/>
                      <a:pt x="1701" y="481"/>
                      <a:pt x="2256" y="0"/>
                    </a:cubicBezTo>
                    <a:close/>
                  </a:path>
                </a:pathLst>
              </a:custGeom>
              <a:solidFill>
                <a:srgbClr val="7B6B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6" name="Google Shape;24656;p54"/>
              <p:cNvSpPr/>
              <p:nvPr/>
            </p:nvSpPr>
            <p:spPr>
              <a:xfrm>
                <a:off x="1814750" y="4662875"/>
                <a:ext cx="4532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49" extrusionOk="0">
                    <a:moveTo>
                      <a:pt x="1036" y="0"/>
                    </a:moveTo>
                    <a:cubicBezTo>
                      <a:pt x="777" y="0"/>
                      <a:pt x="519" y="111"/>
                      <a:pt x="334" y="296"/>
                    </a:cubicBezTo>
                    <a:cubicBezTo>
                      <a:pt x="149" y="555"/>
                      <a:pt x="38" y="777"/>
                      <a:pt x="38" y="1035"/>
                    </a:cubicBezTo>
                    <a:cubicBezTo>
                      <a:pt x="1" y="1331"/>
                      <a:pt x="38" y="1553"/>
                      <a:pt x="112" y="1849"/>
                    </a:cubicBezTo>
                    <a:cubicBezTo>
                      <a:pt x="223" y="1553"/>
                      <a:pt x="334" y="1331"/>
                      <a:pt x="371" y="1109"/>
                    </a:cubicBezTo>
                    <a:cubicBezTo>
                      <a:pt x="482" y="924"/>
                      <a:pt x="555" y="740"/>
                      <a:pt x="666" y="629"/>
                    </a:cubicBezTo>
                    <a:cubicBezTo>
                      <a:pt x="740" y="481"/>
                      <a:pt x="888" y="444"/>
                      <a:pt x="1073" y="370"/>
                    </a:cubicBezTo>
                    <a:cubicBezTo>
                      <a:pt x="1258" y="259"/>
                      <a:pt x="1517" y="222"/>
                      <a:pt x="1812" y="111"/>
                    </a:cubicBezTo>
                    <a:lnTo>
                      <a:pt x="1812" y="74"/>
                    </a:lnTo>
                    <a:cubicBezTo>
                      <a:pt x="1517" y="0"/>
                      <a:pt x="1295" y="0"/>
                      <a:pt x="1036" y="0"/>
                    </a:cubicBezTo>
                    <a:close/>
                  </a:path>
                </a:pathLst>
              </a:custGeom>
              <a:solidFill>
                <a:srgbClr val="553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7" name="Google Shape;24657;p54"/>
              <p:cNvSpPr/>
              <p:nvPr/>
            </p:nvSpPr>
            <p:spPr>
              <a:xfrm>
                <a:off x="1754675" y="4681100"/>
                <a:ext cx="62875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194" extrusionOk="0">
                    <a:moveTo>
                      <a:pt x="1378" y="0"/>
                    </a:moveTo>
                    <a:cubicBezTo>
                      <a:pt x="1256" y="0"/>
                      <a:pt x="1130" y="15"/>
                      <a:pt x="999" y="48"/>
                    </a:cubicBezTo>
                    <a:cubicBezTo>
                      <a:pt x="740" y="122"/>
                      <a:pt x="555" y="306"/>
                      <a:pt x="371" y="491"/>
                    </a:cubicBezTo>
                    <a:cubicBezTo>
                      <a:pt x="186" y="676"/>
                      <a:pt x="112" y="972"/>
                      <a:pt x="1" y="1194"/>
                    </a:cubicBezTo>
                    <a:cubicBezTo>
                      <a:pt x="481" y="824"/>
                      <a:pt x="777" y="602"/>
                      <a:pt x="1110" y="491"/>
                    </a:cubicBezTo>
                    <a:cubicBezTo>
                      <a:pt x="1258" y="417"/>
                      <a:pt x="1443" y="417"/>
                      <a:pt x="1665" y="417"/>
                    </a:cubicBezTo>
                    <a:lnTo>
                      <a:pt x="2441" y="417"/>
                    </a:lnTo>
                    <a:lnTo>
                      <a:pt x="2515" y="380"/>
                    </a:lnTo>
                    <a:cubicBezTo>
                      <a:pt x="2170" y="179"/>
                      <a:pt x="1802" y="0"/>
                      <a:pt x="1378" y="0"/>
                    </a:cubicBezTo>
                    <a:close/>
                  </a:path>
                </a:pathLst>
              </a:custGeom>
              <a:solidFill>
                <a:srgbClr val="553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8" name="Google Shape;24658;p54"/>
              <p:cNvSpPr/>
              <p:nvPr/>
            </p:nvSpPr>
            <p:spPr>
              <a:xfrm>
                <a:off x="2165050" y="4542700"/>
                <a:ext cx="60100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6656" extrusionOk="0">
                    <a:moveTo>
                      <a:pt x="2367" y="1"/>
                    </a:moveTo>
                    <a:cubicBezTo>
                      <a:pt x="1849" y="408"/>
                      <a:pt x="1443" y="851"/>
                      <a:pt x="1110" y="1369"/>
                    </a:cubicBezTo>
                    <a:cubicBezTo>
                      <a:pt x="962" y="1665"/>
                      <a:pt x="777" y="1923"/>
                      <a:pt x="703" y="2219"/>
                    </a:cubicBezTo>
                    <a:cubicBezTo>
                      <a:pt x="592" y="2478"/>
                      <a:pt x="481" y="2811"/>
                      <a:pt x="592" y="3144"/>
                    </a:cubicBezTo>
                    <a:cubicBezTo>
                      <a:pt x="925" y="3698"/>
                      <a:pt x="777" y="4327"/>
                      <a:pt x="592" y="4881"/>
                    </a:cubicBezTo>
                    <a:cubicBezTo>
                      <a:pt x="407" y="5473"/>
                      <a:pt x="149" y="6027"/>
                      <a:pt x="1" y="6656"/>
                    </a:cubicBezTo>
                    <a:cubicBezTo>
                      <a:pt x="334" y="6138"/>
                      <a:pt x="703" y="5621"/>
                      <a:pt x="962" y="4918"/>
                    </a:cubicBezTo>
                    <a:cubicBezTo>
                      <a:pt x="1110" y="4659"/>
                      <a:pt x="1184" y="4327"/>
                      <a:pt x="1258" y="3957"/>
                    </a:cubicBezTo>
                    <a:cubicBezTo>
                      <a:pt x="1258" y="3772"/>
                      <a:pt x="1258" y="3587"/>
                      <a:pt x="1184" y="3402"/>
                    </a:cubicBezTo>
                    <a:cubicBezTo>
                      <a:pt x="1184" y="3328"/>
                      <a:pt x="1147" y="3217"/>
                      <a:pt x="1110" y="3144"/>
                    </a:cubicBezTo>
                    <a:cubicBezTo>
                      <a:pt x="1110" y="3070"/>
                      <a:pt x="1073" y="2996"/>
                      <a:pt x="1073" y="2996"/>
                    </a:cubicBezTo>
                    <a:cubicBezTo>
                      <a:pt x="962" y="2848"/>
                      <a:pt x="999" y="2589"/>
                      <a:pt x="1110" y="2330"/>
                    </a:cubicBezTo>
                    <a:cubicBezTo>
                      <a:pt x="1147" y="2071"/>
                      <a:pt x="1295" y="1850"/>
                      <a:pt x="1443" y="1554"/>
                    </a:cubicBezTo>
                    <a:cubicBezTo>
                      <a:pt x="1554" y="1295"/>
                      <a:pt x="1701" y="999"/>
                      <a:pt x="1886" y="777"/>
                    </a:cubicBezTo>
                    <a:cubicBezTo>
                      <a:pt x="2034" y="556"/>
                      <a:pt x="2219" y="297"/>
                      <a:pt x="2404" y="38"/>
                    </a:cubicBezTo>
                    <a:lnTo>
                      <a:pt x="2367" y="1"/>
                    </a:lnTo>
                    <a:close/>
                  </a:path>
                </a:pathLst>
              </a:custGeom>
              <a:solidFill>
                <a:srgbClr val="5E4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9" name="Google Shape;24659;p54"/>
              <p:cNvSpPr/>
              <p:nvPr/>
            </p:nvSpPr>
            <p:spPr>
              <a:xfrm>
                <a:off x="2162275" y="4709075"/>
                <a:ext cx="1617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933" extrusionOk="0">
                    <a:moveTo>
                      <a:pt x="75" y="1"/>
                    </a:moveTo>
                    <a:cubicBezTo>
                      <a:pt x="1" y="186"/>
                      <a:pt x="112" y="444"/>
                      <a:pt x="297" y="555"/>
                    </a:cubicBezTo>
                    <a:cubicBezTo>
                      <a:pt x="482" y="629"/>
                      <a:pt x="666" y="666"/>
                      <a:pt x="888" y="740"/>
                    </a:cubicBezTo>
                    <a:cubicBezTo>
                      <a:pt x="1129" y="759"/>
                      <a:pt x="1350" y="768"/>
                      <a:pt x="1563" y="768"/>
                    </a:cubicBezTo>
                    <a:cubicBezTo>
                      <a:pt x="1776" y="768"/>
                      <a:pt x="1979" y="759"/>
                      <a:pt x="2182" y="740"/>
                    </a:cubicBezTo>
                    <a:cubicBezTo>
                      <a:pt x="2470" y="836"/>
                      <a:pt x="2786" y="932"/>
                      <a:pt x="3106" y="932"/>
                    </a:cubicBezTo>
                    <a:cubicBezTo>
                      <a:pt x="3155" y="932"/>
                      <a:pt x="3205" y="930"/>
                      <a:pt x="3254" y="925"/>
                    </a:cubicBezTo>
                    <a:cubicBezTo>
                      <a:pt x="3624" y="925"/>
                      <a:pt x="3994" y="814"/>
                      <a:pt x="4290" y="666"/>
                    </a:cubicBezTo>
                    <a:cubicBezTo>
                      <a:pt x="4587" y="720"/>
                      <a:pt x="4865" y="755"/>
                      <a:pt x="5138" y="755"/>
                    </a:cubicBezTo>
                    <a:cubicBezTo>
                      <a:pt x="5237" y="755"/>
                      <a:pt x="5337" y="750"/>
                      <a:pt x="5436" y="740"/>
                    </a:cubicBezTo>
                    <a:cubicBezTo>
                      <a:pt x="5620" y="740"/>
                      <a:pt x="5805" y="666"/>
                      <a:pt x="5990" y="629"/>
                    </a:cubicBezTo>
                    <a:cubicBezTo>
                      <a:pt x="6175" y="592"/>
                      <a:pt x="6360" y="481"/>
                      <a:pt x="6471" y="370"/>
                    </a:cubicBezTo>
                    <a:lnTo>
                      <a:pt x="6471" y="370"/>
                    </a:lnTo>
                    <a:cubicBezTo>
                      <a:pt x="6286" y="463"/>
                      <a:pt x="6120" y="491"/>
                      <a:pt x="5944" y="491"/>
                    </a:cubicBezTo>
                    <a:cubicBezTo>
                      <a:pt x="5768" y="491"/>
                      <a:pt x="5583" y="463"/>
                      <a:pt x="5362" y="444"/>
                    </a:cubicBezTo>
                    <a:cubicBezTo>
                      <a:pt x="5214" y="407"/>
                      <a:pt x="5029" y="407"/>
                      <a:pt x="4844" y="370"/>
                    </a:cubicBezTo>
                    <a:cubicBezTo>
                      <a:pt x="4659" y="370"/>
                      <a:pt x="4474" y="296"/>
                      <a:pt x="4363" y="260"/>
                    </a:cubicBezTo>
                    <a:lnTo>
                      <a:pt x="4253" y="260"/>
                    </a:lnTo>
                    <a:lnTo>
                      <a:pt x="4105" y="296"/>
                    </a:lnTo>
                    <a:cubicBezTo>
                      <a:pt x="3994" y="370"/>
                      <a:pt x="3809" y="370"/>
                      <a:pt x="3661" y="407"/>
                    </a:cubicBezTo>
                    <a:cubicBezTo>
                      <a:pt x="3513" y="407"/>
                      <a:pt x="3328" y="444"/>
                      <a:pt x="3180" y="444"/>
                    </a:cubicBezTo>
                    <a:lnTo>
                      <a:pt x="2737" y="444"/>
                    </a:lnTo>
                    <a:cubicBezTo>
                      <a:pt x="2589" y="444"/>
                      <a:pt x="2441" y="407"/>
                      <a:pt x="2330" y="370"/>
                    </a:cubicBezTo>
                    <a:lnTo>
                      <a:pt x="2182" y="296"/>
                    </a:lnTo>
                    <a:lnTo>
                      <a:pt x="2145" y="296"/>
                    </a:lnTo>
                    <a:cubicBezTo>
                      <a:pt x="1960" y="370"/>
                      <a:pt x="1739" y="370"/>
                      <a:pt x="1517" y="407"/>
                    </a:cubicBezTo>
                    <a:cubicBezTo>
                      <a:pt x="1369" y="444"/>
                      <a:pt x="1110" y="444"/>
                      <a:pt x="925" y="444"/>
                    </a:cubicBezTo>
                    <a:cubicBezTo>
                      <a:pt x="740" y="444"/>
                      <a:pt x="555" y="444"/>
                      <a:pt x="371" y="407"/>
                    </a:cubicBezTo>
                    <a:cubicBezTo>
                      <a:pt x="260" y="370"/>
                      <a:pt x="112" y="223"/>
                      <a:pt x="112" y="1"/>
                    </a:cubicBezTo>
                    <a:close/>
                  </a:path>
                </a:pathLst>
              </a:custGeom>
              <a:solidFill>
                <a:srgbClr val="4B34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0" name="Google Shape;24660;p54"/>
              <p:cNvSpPr/>
              <p:nvPr/>
            </p:nvSpPr>
            <p:spPr>
              <a:xfrm>
                <a:off x="2293525" y="4673025"/>
                <a:ext cx="35150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850" extrusionOk="0">
                    <a:moveTo>
                      <a:pt x="1" y="1"/>
                    </a:moveTo>
                    <a:cubicBezTo>
                      <a:pt x="38" y="260"/>
                      <a:pt x="112" y="445"/>
                      <a:pt x="223" y="703"/>
                    </a:cubicBezTo>
                    <a:cubicBezTo>
                      <a:pt x="370" y="814"/>
                      <a:pt x="444" y="962"/>
                      <a:pt x="592" y="1110"/>
                    </a:cubicBezTo>
                    <a:cubicBezTo>
                      <a:pt x="740" y="1184"/>
                      <a:pt x="814" y="1332"/>
                      <a:pt x="962" y="1443"/>
                    </a:cubicBezTo>
                    <a:lnTo>
                      <a:pt x="1110" y="1554"/>
                    </a:lnTo>
                    <a:cubicBezTo>
                      <a:pt x="1147" y="1628"/>
                      <a:pt x="1184" y="1665"/>
                      <a:pt x="1184" y="1812"/>
                    </a:cubicBezTo>
                    <a:lnTo>
                      <a:pt x="1221" y="1849"/>
                    </a:lnTo>
                    <a:cubicBezTo>
                      <a:pt x="1406" y="1665"/>
                      <a:pt x="1369" y="1443"/>
                      <a:pt x="1295" y="1258"/>
                    </a:cubicBezTo>
                    <a:cubicBezTo>
                      <a:pt x="1184" y="1073"/>
                      <a:pt x="1036" y="888"/>
                      <a:pt x="925" y="740"/>
                    </a:cubicBezTo>
                    <a:cubicBezTo>
                      <a:pt x="629" y="445"/>
                      <a:pt x="297" y="223"/>
                      <a:pt x="1" y="1"/>
                    </a:cubicBezTo>
                    <a:close/>
                  </a:path>
                </a:pathLst>
              </a:custGeom>
              <a:solidFill>
                <a:srgbClr val="5E49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1" name="Google Shape;24661;p54"/>
              <p:cNvSpPr/>
              <p:nvPr/>
            </p:nvSpPr>
            <p:spPr>
              <a:xfrm>
                <a:off x="2273200" y="4595400"/>
                <a:ext cx="62875" cy="785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3143" extrusionOk="0">
                    <a:moveTo>
                      <a:pt x="2514" y="0"/>
                    </a:moveTo>
                    <a:cubicBezTo>
                      <a:pt x="2108" y="0"/>
                      <a:pt x="1738" y="148"/>
                      <a:pt x="1405" y="296"/>
                    </a:cubicBezTo>
                    <a:cubicBezTo>
                      <a:pt x="1073" y="407"/>
                      <a:pt x="814" y="666"/>
                      <a:pt x="518" y="925"/>
                    </a:cubicBezTo>
                    <a:cubicBezTo>
                      <a:pt x="296" y="1220"/>
                      <a:pt x="0" y="1627"/>
                      <a:pt x="0" y="2145"/>
                    </a:cubicBezTo>
                    <a:cubicBezTo>
                      <a:pt x="0" y="2366"/>
                      <a:pt x="111" y="2625"/>
                      <a:pt x="259" y="2810"/>
                    </a:cubicBezTo>
                    <a:cubicBezTo>
                      <a:pt x="444" y="2995"/>
                      <a:pt x="555" y="3106"/>
                      <a:pt x="814" y="3143"/>
                    </a:cubicBezTo>
                    <a:lnTo>
                      <a:pt x="851" y="3106"/>
                    </a:lnTo>
                    <a:cubicBezTo>
                      <a:pt x="629" y="2884"/>
                      <a:pt x="481" y="2551"/>
                      <a:pt x="518" y="2219"/>
                    </a:cubicBezTo>
                    <a:cubicBezTo>
                      <a:pt x="555" y="1886"/>
                      <a:pt x="740" y="1627"/>
                      <a:pt x="999" y="1405"/>
                    </a:cubicBezTo>
                    <a:cubicBezTo>
                      <a:pt x="1405" y="888"/>
                      <a:pt x="1960" y="481"/>
                      <a:pt x="2477" y="37"/>
                    </a:cubicBezTo>
                    <a:lnTo>
                      <a:pt x="2514" y="0"/>
                    </a:lnTo>
                    <a:close/>
                  </a:path>
                </a:pathLst>
              </a:custGeom>
              <a:solidFill>
                <a:srgbClr val="7B6B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2" name="Google Shape;24662;p54"/>
              <p:cNvSpPr/>
              <p:nvPr/>
            </p:nvSpPr>
            <p:spPr>
              <a:xfrm>
                <a:off x="2250100" y="4673000"/>
                <a:ext cx="45300" cy="546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2184" extrusionOk="0">
                    <a:moveTo>
                      <a:pt x="1352" y="0"/>
                    </a:moveTo>
                    <a:cubicBezTo>
                      <a:pt x="1231" y="0"/>
                      <a:pt x="1111" y="27"/>
                      <a:pt x="998" y="76"/>
                    </a:cubicBezTo>
                    <a:cubicBezTo>
                      <a:pt x="703" y="150"/>
                      <a:pt x="481" y="335"/>
                      <a:pt x="296" y="593"/>
                    </a:cubicBezTo>
                    <a:cubicBezTo>
                      <a:pt x="111" y="889"/>
                      <a:pt x="0" y="1259"/>
                      <a:pt x="111" y="1555"/>
                    </a:cubicBezTo>
                    <a:cubicBezTo>
                      <a:pt x="185" y="1924"/>
                      <a:pt x="481" y="2109"/>
                      <a:pt x="740" y="2183"/>
                    </a:cubicBezTo>
                    <a:lnTo>
                      <a:pt x="777" y="2109"/>
                    </a:lnTo>
                    <a:cubicBezTo>
                      <a:pt x="592" y="1924"/>
                      <a:pt x="518" y="1739"/>
                      <a:pt x="481" y="1518"/>
                    </a:cubicBezTo>
                    <a:cubicBezTo>
                      <a:pt x="444" y="1296"/>
                      <a:pt x="518" y="1074"/>
                      <a:pt x="666" y="889"/>
                    </a:cubicBezTo>
                    <a:cubicBezTo>
                      <a:pt x="924" y="519"/>
                      <a:pt x="1368" y="224"/>
                      <a:pt x="1812" y="150"/>
                    </a:cubicBezTo>
                    <a:cubicBezTo>
                      <a:pt x="1666" y="46"/>
                      <a:pt x="1508" y="0"/>
                      <a:pt x="1352" y="0"/>
                    </a:cubicBezTo>
                    <a:close/>
                  </a:path>
                </a:pathLst>
              </a:custGeom>
              <a:solidFill>
                <a:srgbClr val="553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3" name="Google Shape;24663;p54"/>
              <p:cNvSpPr/>
              <p:nvPr/>
            </p:nvSpPr>
            <p:spPr>
              <a:xfrm>
                <a:off x="2214975" y="4689625"/>
                <a:ext cx="462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1519" extrusionOk="0">
                    <a:moveTo>
                      <a:pt x="1105" y="1"/>
                    </a:moveTo>
                    <a:cubicBezTo>
                      <a:pt x="866" y="1"/>
                      <a:pt x="621" y="112"/>
                      <a:pt x="481" y="224"/>
                    </a:cubicBezTo>
                    <a:cubicBezTo>
                      <a:pt x="296" y="409"/>
                      <a:pt x="185" y="594"/>
                      <a:pt x="74" y="816"/>
                    </a:cubicBezTo>
                    <a:cubicBezTo>
                      <a:pt x="37" y="1038"/>
                      <a:pt x="0" y="1259"/>
                      <a:pt x="74" y="1518"/>
                    </a:cubicBezTo>
                    <a:cubicBezTo>
                      <a:pt x="296" y="1185"/>
                      <a:pt x="481" y="816"/>
                      <a:pt x="777" y="594"/>
                    </a:cubicBezTo>
                    <a:cubicBezTo>
                      <a:pt x="925" y="446"/>
                      <a:pt x="1109" y="409"/>
                      <a:pt x="1294" y="409"/>
                    </a:cubicBezTo>
                    <a:cubicBezTo>
                      <a:pt x="1479" y="409"/>
                      <a:pt x="1664" y="483"/>
                      <a:pt x="1775" y="631"/>
                    </a:cubicBezTo>
                    <a:lnTo>
                      <a:pt x="1849" y="594"/>
                    </a:lnTo>
                    <a:cubicBezTo>
                      <a:pt x="1775" y="335"/>
                      <a:pt x="1590" y="113"/>
                      <a:pt x="1331" y="39"/>
                    </a:cubicBezTo>
                    <a:cubicBezTo>
                      <a:pt x="1259" y="12"/>
                      <a:pt x="1182" y="1"/>
                      <a:pt x="1105" y="1"/>
                    </a:cubicBezTo>
                    <a:close/>
                  </a:path>
                </a:pathLst>
              </a:custGeom>
              <a:solidFill>
                <a:srgbClr val="553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4" name="Google Shape;24664;p54"/>
              <p:cNvSpPr/>
              <p:nvPr/>
            </p:nvSpPr>
            <p:spPr>
              <a:xfrm>
                <a:off x="2333275" y="4285900"/>
                <a:ext cx="211675" cy="132975"/>
              </a:xfrm>
              <a:custGeom>
                <a:avLst/>
                <a:gdLst/>
                <a:ahLst/>
                <a:cxnLst/>
                <a:rect l="l" t="t" r="r" b="b"/>
                <a:pathLst>
                  <a:path w="8467" h="5319" extrusionOk="0">
                    <a:moveTo>
                      <a:pt x="5824" y="0"/>
                    </a:moveTo>
                    <a:cubicBezTo>
                      <a:pt x="5705" y="0"/>
                      <a:pt x="5587" y="11"/>
                      <a:pt x="5472" y="32"/>
                    </a:cubicBezTo>
                    <a:cubicBezTo>
                      <a:pt x="5176" y="143"/>
                      <a:pt x="4918" y="291"/>
                      <a:pt x="4659" y="476"/>
                    </a:cubicBezTo>
                    <a:cubicBezTo>
                      <a:pt x="4437" y="661"/>
                      <a:pt x="4215" y="772"/>
                      <a:pt x="3956" y="882"/>
                    </a:cubicBezTo>
                    <a:cubicBezTo>
                      <a:pt x="3402" y="1104"/>
                      <a:pt x="2847" y="1215"/>
                      <a:pt x="2293" y="1400"/>
                    </a:cubicBezTo>
                    <a:cubicBezTo>
                      <a:pt x="1738" y="1511"/>
                      <a:pt x="1184" y="1807"/>
                      <a:pt x="814" y="2250"/>
                    </a:cubicBezTo>
                    <a:cubicBezTo>
                      <a:pt x="444" y="2694"/>
                      <a:pt x="185" y="3249"/>
                      <a:pt x="0" y="3803"/>
                    </a:cubicBezTo>
                    <a:lnTo>
                      <a:pt x="111" y="3803"/>
                    </a:lnTo>
                    <a:cubicBezTo>
                      <a:pt x="407" y="3286"/>
                      <a:pt x="740" y="2805"/>
                      <a:pt x="1147" y="2546"/>
                    </a:cubicBezTo>
                    <a:cubicBezTo>
                      <a:pt x="1590" y="2250"/>
                      <a:pt x="1997" y="2102"/>
                      <a:pt x="2514" y="2029"/>
                    </a:cubicBezTo>
                    <a:cubicBezTo>
                      <a:pt x="2995" y="1992"/>
                      <a:pt x="3624" y="1881"/>
                      <a:pt x="4252" y="1659"/>
                    </a:cubicBezTo>
                    <a:cubicBezTo>
                      <a:pt x="4585" y="1585"/>
                      <a:pt x="4918" y="1363"/>
                      <a:pt x="5176" y="1178"/>
                    </a:cubicBezTo>
                    <a:lnTo>
                      <a:pt x="5361" y="1067"/>
                    </a:lnTo>
                    <a:lnTo>
                      <a:pt x="5472" y="993"/>
                    </a:lnTo>
                    <a:cubicBezTo>
                      <a:pt x="5546" y="956"/>
                      <a:pt x="5583" y="919"/>
                      <a:pt x="5694" y="919"/>
                    </a:cubicBezTo>
                    <a:cubicBezTo>
                      <a:pt x="5771" y="895"/>
                      <a:pt x="5852" y="884"/>
                      <a:pt x="5935" y="884"/>
                    </a:cubicBezTo>
                    <a:cubicBezTo>
                      <a:pt x="6490" y="884"/>
                      <a:pt x="7142" y="1395"/>
                      <a:pt x="7432" y="2102"/>
                    </a:cubicBezTo>
                    <a:cubicBezTo>
                      <a:pt x="7801" y="2990"/>
                      <a:pt x="7801" y="4099"/>
                      <a:pt x="7579" y="5282"/>
                    </a:cubicBezTo>
                    <a:lnTo>
                      <a:pt x="7690" y="5319"/>
                    </a:lnTo>
                    <a:cubicBezTo>
                      <a:pt x="8171" y="4284"/>
                      <a:pt x="8467" y="3101"/>
                      <a:pt x="8134" y="1955"/>
                    </a:cubicBezTo>
                    <a:cubicBezTo>
                      <a:pt x="7949" y="1326"/>
                      <a:pt x="7653" y="845"/>
                      <a:pt x="7173" y="476"/>
                    </a:cubicBezTo>
                    <a:cubicBezTo>
                      <a:pt x="6815" y="178"/>
                      <a:pt x="6314" y="0"/>
                      <a:pt x="5824" y="0"/>
                    </a:cubicBezTo>
                    <a:close/>
                  </a:path>
                </a:pathLst>
              </a:custGeom>
              <a:solidFill>
                <a:srgbClr val="6E5E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5" name="Google Shape;24665;p54"/>
              <p:cNvSpPr/>
              <p:nvPr/>
            </p:nvSpPr>
            <p:spPr>
              <a:xfrm>
                <a:off x="2333275" y="4266800"/>
                <a:ext cx="225550" cy="151150"/>
              </a:xfrm>
              <a:custGeom>
                <a:avLst/>
                <a:gdLst/>
                <a:ahLst/>
                <a:cxnLst/>
                <a:rect l="l" t="t" r="r" b="b"/>
                <a:pathLst>
                  <a:path w="9022" h="6046" extrusionOk="0">
                    <a:moveTo>
                      <a:pt x="5851" y="1"/>
                    </a:moveTo>
                    <a:cubicBezTo>
                      <a:pt x="5677" y="1"/>
                      <a:pt x="5500" y="18"/>
                      <a:pt x="5324" y="57"/>
                    </a:cubicBezTo>
                    <a:cubicBezTo>
                      <a:pt x="5102" y="131"/>
                      <a:pt x="4918" y="205"/>
                      <a:pt x="4733" y="315"/>
                    </a:cubicBezTo>
                    <a:lnTo>
                      <a:pt x="4585" y="389"/>
                    </a:lnTo>
                    <a:lnTo>
                      <a:pt x="4437" y="500"/>
                    </a:lnTo>
                    <a:lnTo>
                      <a:pt x="4252" y="611"/>
                    </a:lnTo>
                    <a:cubicBezTo>
                      <a:pt x="4067" y="759"/>
                      <a:pt x="3882" y="870"/>
                      <a:pt x="3661" y="944"/>
                    </a:cubicBezTo>
                    <a:cubicBezTo>
                      <a:pt x="3217" y="1166"/>
                      <a:pt x="2699" y="1314"/>
                      <a:pt x="2108" y="1536"/>
                    </a:cubicBezTo>
                    <a:cubicBezTo>
                      <a:pt x="1812" y="1646"/>
                      <a:pt x="1479" y="1831"/>
                      <a:pt x="1221" y="2016"/>
                    </a:cubicBezTo>
                    <a:cubicBezTo>
                      <a:pt x="925" y="2238"/>
                      <a:pt x="703" y="2460"/>
                      <a:pt x="518" y="2756"/>
                    </a:cubicBezTo>
                    <a:cubicBezTo>
                      <a:pt x="148" y="3347"/>
                      <a:pt x="0" y="3939"/>
                      <a:pt x="0" y="4567"/>
                    </a:cubicBezTo>
                    <a:lnTo>
                      <a:pt x="148" y="4456"/>
                    </a:lnTo>
                    <a:cubicBezTo>
                      <a:pt x="296" y="3939"/>
                      <a:pt x="555" y="3384"/>
                      <a:pt x="925" y="2977"/>
                    </a:cubicBezTo>
                    <a:cubicBezTo>
                      <a:pt x="1294" y="2571"/>
                      <a:pt x="1812" y="2275"/>
                      <a:pt x="2367" y="2127"/>
                    </a:cubicBezTo>
                    <a:cubicBezTo>
                      <a:pt x="2921" y="2016"/>
                      <a:pt x="3476" y="1905"/>
                      <a:pt x="4030" y="1683"/>
                    </a:cubicBezTo>
                    <a:cubicBezTo>
                      <a:pt x="4326" y="1572"/>
                      <a:pt x="4585" y="1462"/>
                      <a:pt x="4807" y="1277"/>
                    </a:cubicBezTo>
                    <a:cubicBezTo>
                      <a:pt x="5065" y="1092"/>
                      <a:pt x="5287" y="944"/>
                      <a:pt x="5546" y="907"/>
                    </a:cubicBezTo>
                    <a:cubicBezTo>
                      <a:pt x="5678" y="872"/>
                      <a:pt x="5810" y="855"/>
                      <a:pt x="5941" y="855"/>
                    </a:cubicBezTo>
                    <a:cubicBezTo>
                      <a:pt x="6360" y="855"/>
                      <a:pt x="6770" y="1023"/>
                      <a:pt x="7136" y="1277"/>
                    </a:cubicBezTo>
                    <a:cubicBezTo>
                      <a:pt x="7579" y="1646"/>
                      <a:pt x="7875" y="2090"/>
                      <a:pt x="8060" y="2645"/>
                    </a:cubicBezTo>
                    <a:cubicBezTo>
                      <a:pt x="8356" y="3754"/>
                      <a:pt x="8134" y="4974"/>
                      <a:pt x="7653" y="5972"/>
                    </a:cubicBezTo>
                    <a:lnTo>
                      <a:pt x="7727" y="6046"/>
                    </a:lnTo>
                    <a:cubicBezTo>
                      <a:pt x="8504" y="5159"/>
                      <a:pt x="9021" y="3865"/>
                      <a:pt x="8763" y="2460"/>
                    </a:cubicBezTo>
                    <a:cubicBezTo>
                      <a:pt x="8615" y="1794"/>
                      <a:pt x="8245" y="1129"/>
                      <a:pt x="7653" y="611"/>
                    </a:cubicBezTo>
                    <a:cubicBezTo>
                      <a:pt x="7155" y="260"/>
                      <a:pt x="6517" y="1"/>
                      <a:pt x="5851" y="1"/>
                    </a:cubicBez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6" name="Google Shape;24666;p54"/>
              <p:cNvSpPr/>
              <p:nvPr/>
            </p:nvSpPr>
            <p:spPr>
              <a:xfrm>
                <a:off x="2582825" y="4256800"/>
                <a:ext cx="106325" cy="61000"/>
              </a:xfrm>
              <a:custGeom>
                <a:avLst/>
                <a:gdLst/>
                <a:ahLst/>
                <a:cxnLst/>
                <a:rect l="l" t="t" r="r" b="b"/>
                <a:pathLst>
                  <a:path w="4253" h="2440" extrusionOk="0">
                    <a:moveTo>
                      <a:pt x="3371" y="0"/>
                    </a:moveTo>
                    <a:cubicBezTo>
                      <a:pt x="3160" y="0"/>
                      <a:pt x="2937" y="55"/>
                      <a:pt x="2736" y="198"/>
                    </a:cubicBezTo>
                    <a:cubicBezTo>
                      <a:pt x="2515" y="346"/>
                      <a:pt x="2330" y="605"/>
                      <a:pt x="2219" y="826"/>
                    </a:cubicBezTo>
                    <a:cubicBezTo>
                      <a:pt x="2145" y="937"/>
                      <a:pt x="2145" y="1085"/>
                      <a:pt x="2071" y="1122"/>
                    </a:cubicBezTo>
                    <a:lnTo>
                      <a:pt x="1960" y="1344"/>
                    </a:lnTo>
                    <a:cubicBezTo>
                      <a:pt x="1738" y="1677"/>
                      <a:pt x="1479" y="1936"/>
                      <a:pt x="1221" y="2083"/>
                    </a:cubicBezTo>
                    <a:cubicBezTo>
                      <a:pt x="1023" y="2182"/>
                      <a:pt x="761" y="2198"/>
                      <a:pt x="465" y="2198"/>
                    </a:cubicBezTo>
                    <a:cubicBezTo>
                      <a:pt x="317" y="2198"/>
                      <a:pt x="161" y="2194"/>
                      <a:pt x="1" y="2194"/>
                    </a:cubicBezTo>
                    <a:lnTo>
                      <a:pt x="1" y="2231"/>
                    </a:lnTo>
                    <a:cubicBezTo>
                      <a:pt x="289" y="2347"/>
                      <a:pt x="646" y="2440"/>
                      <a:pt x="999" y="2440"/>
                    </a:cubicBezTo>
                    <a:cubicBezTo>
                      <a:pt x="1098" y="2440"/>
                      <a:pt x="1197" y="2432"/>
                      <a:pt x="1295" y="2416"/>
                    </a:cubicBezTo>
                    <a:cubicBezTo>
                      <a:pt x="1775" y="2305"/>
                      <a:pt x="2108" y="1936"/>
                      <a:pt x="2330" y="1566"/>
                    </a:cubicBezTo>
                    <a:cubicBezTo>
                      <a:pt x="2404" y="1492"/>
                      <a:pt x="2478" y="1381"/>
                      <a:pt x="2515" y="1307"/>
                    </a:cubicBezTo>
                    <a:cubicBezTo>
                      <a:pt x="2552" y="1159"/>
                      <a:pt x="2589" y="1085"/>
                      <a:pt x="2662" y="974"/>
                    </a:cubicBezTo>
                    <a:cubicBezTo>
                      <a:pt x="2736" y="789"/>
                      <a:pt x="2847" y="605"/>
                      <a:pt x="3032" y="457"/>
                    </a:cubicBezTo>
                    <a:cubicBezTo>
                      <a:pt x="3195" y="314"/>
                      <a:pt x="3426" y="261"/>
                      <a:pt x="3668" y="261"/>
                    </a:cubicBezTo>
                    <a:cubicBezTo>
                      <a:pt x="3865" y="261"/>
                      <a:pt x="4070" y="296"/>
                      <a:pt x="4252" y="346"/>
                    </a:cubicBezTo>
                    <a:cubicBezTo>
                      <a:pt x="4067" y="161"/>
                      <a:pt x="3846" y="50"/>
                      <a:pt x="3550" y="13"/>
                    </a:cubicBezTo>
                    <a:cubicBezTo>
                      <a:pt x="3492" y="5"/>
                      <a:pt x="3432" y="0"/>
                      <a:pt x="3371" y="0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7" name="Google Shape;24667;p54"/>
              <p:cNvSpPr/>
              <p:nvPr/>
            </p:nvSpPr>
            <p:spPr>
              <a:xfrm>
                <a:off x="2621650" y="3960425"/>
                <a:ext cx="104475" cy="1127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4511" extrusionOk="0">
                    <a:moveTo>
                      <a:pt x="0" y="0"/>
                    </a:moveTo>
                    <a:lnTo>
                      <a:pt x="0" y="74"/>
                    </a:lnTo>
                    <a:cubicBezTo>
                      <a:pt x="629" y="444"/>
                      <a:pt x="1294" y="740"/>
                      <a:pt x="1849" y="999"/>
                    </a:cubicBezTo>
                    <a:cubicBezTo>
                      <a:pt x="2108" y="1147"/>
                      <a:pt x="2403" y="1294"/>
                      <a:pt x="2625" y="1479"/>
                    </a:cubicBezTo>
                    <a:cubicBezTo>
                      <a:pt x="2777" y="1605"/>
                      <a:pt x="2928" y="1697"/>
                      <a:pt x="3044" y="1801"/>
                    </a:cubicBezTo>
                    <a:lnTo>
                      <a:pt x="3044" y="1801"/>
                    </a:lnTo>
                    <a:cubicBezTo>
                      <a:pt x="2857" y="1884"/>
                      <a:pt x="2655" y="1967"/>
                      <a:pt x="2477" y="2145"/>
                    </a:cubicBezTo>
                    <a:cubicBezTo>
                      <a:pt x="2256" y="2330"/>
                      <a:pt x="2071" y="2662"/>
                      <a:pt x="2071" y="2995"/>
                    </a:cubicBezTo>
                    <a:cubicBezTo>
                      <a:pt x="2034" y="3328"/>
                      <a:pt x="2145" y="3550"/>
                      <a:pt x="2256" y="3734"/>
                    </a:cubicBezTo>
                    <a:cubicBezTo>
                      <a:pt x="2514" y="4141"/>
                      <a:pt x="2810" y="4363"/>
                      <a:pt x="3180" y="4511"/>
                    </a:cubicBezTo>
                    <a:lnTo>
                      <a:pt x="3291" y="4511"/>
                    </a:lnTo>
                    <a:cubicBezTo>
                      <a:pt x="3143" y="4252"/>
                      <a:pt x="2884" y="3956"/>
                      <a:pt x="2810" y="3624"/>
                    </a:cubicBezTo>
                    <a:cubicBezTo>
                      <a:pt x="2662" y="3328"/>
                      <a:pt x="2699" y="2958"/>
                      <a:pt x="2995" y="2773"/>
                    </a:cubicBezTo>
                    <a:cubicBezTo>
                      <a:pt x="3143" y="2662"/>
                      <a:pt x="3328" y="2625"/>
                      <a:pt x="3439" y="2588"/>
                    </a:cubicBezTo>
                    <a:cubicBezTo>
                      <a:pt x="3513" y="2588"/>
                      <a:pt x="3587" y="2514"/>
                      <a:pt x="3697" y="2514"/>
                    </a:cubicBezTo>
                    <a:cubicBezTo>
                      <a:pt x="3771" y="2477"/>
                      <a:pt x="3882" y="2477"/>
                      <a:pt x="3956" y="2441"/>
                    </a:cubicBezTo>
                    <a:cubicBezTo>
                      <a:pt x="4178" y="2330"/>
                      <a:pt x="4178" y="2071"/>
                      <a:pt x="4141" y="1886"/>
                    </a:cubicBezTo>
                    <a:cubicBezTo>
                      <a:pt x="4104" y="1701"/>
                      <a:pt x="3956" y="1516"/>
                      <a:pt x="3882" y="1368"/>
                    </a:cubicBezTo>
                    <a:cubicBezTo>
                      <a:pt x="3402" y="814"/>
                      <a:pt x="2699" y="481"/>
                      <a:pt x="2071" y="296"/>
                    </a:cubicBezTo>
                    <a:cubicBezTo>
                      <a:pt x="1368" y="74"/>
                      <a:pt x="666" y="37"/>
                      <a:pt x="0" y="0"/>
                    </a:cubicBezTo>
                    <a:close/>
                  </a:path>
                </a:pathLst>
              </a:custGeom>
              <a:solidFill>
                <a:srgbClr val="21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8" name="Google Shape;24668;p54"/>
              <p:cNvSpPr/>
              <p:nvPr/>
            </p:nvSpPr>
            <p:spPr>
              <a:xfrm>
                <a:off x="2896150" y="4399450"/>
                <a:ext cx="78600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2108" extrusionOk="0">
                    <a:moveTo>
                      <a:pt x="1" y="1"/>
                    </a:moveTo>
                    <a:lnTo>
                      <a:pt x="1" y="38"/>
                    </a:lnTo>
                    <a:cubicBezTo>
                      <a:pt x="370" y="296"/>
                      <a:pt x="703" y="592"/>
                      <a:pt x="1036" y="851"/>
                    </a:cubicBezTo>
                    <a:cubicBezTo>
                      <a:pt x="1147" y="999"/>
                      <a:pt x="1332" y="1147"/>
                      <a:pt x="1479" y="1295"/>
                    </a:cubicBezTo>
                    <a:cubicBezTo>
                      <a:pt x="1627" y="1405"/>
                      <a:pt x="1775" y="1553"/>
                      <a:pt x="1997" y="1738"/>
                    </a:cubicBezTo>
                    <a:cubicBezTo>
                      <a:pt x="2034" y="1775"/>
                      <a:pt x="2145" y="1849"/>
                      <a:pt x="2182" y="1886"/>
                    </a:cubicBezTo>
                    <a:lnTo>
                      <a:pt x="2773" y="2108"/>
                    </a:lnTo>
                    <a:lnTo>
                      <a:pt x="3143" y="1738"/>
                    </a:lnTo>
                    <a:cubicBezTo>
                      <a:pt x="2884" y="1590"/>
                      <a:pt x="2589" y="1516"/>
                      <a:pt x="2330" y="1331"/>
                    </a:cubicBezTo>
                    <a:cubicBezTo>
                      <a:pt x="1960" y="1110"/>
                      <a:pt x="1590" y="814"/>
                      <a:pt x="1221" y="592"/>
                    </a:cubicBezTo>
                    <a:cubicBezTo>
                      <a:pt x="851" y="370"/>
                      <a:pt x="407" y="111"/>
                      <a:pt x="1" y="1"/>
                    </a:cubicBezTo>
                    <a:close/>
                  </a:path>
                </a:pathLst>
              </a:custGeom>
              <a:solidFill>
                <a:srgbClr val="5D47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9" name="Google Shape;24669;p54"/>
              <p:cNvSpPr/>
              <p:nvPr/>
            </p:nvSpPr>
            <p:spPr>
              <a:xfrm>
                <a:off x="2896150" y="3900700"/>
                <a:ext cx="63800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4275" extrusionOk="0">
                    <a:moveTo>
                      <a:pt x="1246" y="0"/>
                    </a:moveTo>
                    <a:cubicBezTo>
                      <a:pt x="1174" y="0"/>
                      <a:pt x="1104" y="8"/>
                      <a:pt x="1036" y="23"/>
                    </a:cubicBezTo>
                    <a:cubicBezTo>
                      <a:pt x="1553" y="171"/>
                      <a:pt x="1886" y="467"/>
                      <a:pt x="2034" y="911"/>
                    </a:cubicBezTo>
                    <a:cubicBezTo>
                      <a:pt x="2182" y="1280"/>
                      <a:pt x="2071" y="1687"/>
                      <a:pt x="1886" y="2057"/>
                    </a:cubicBezTo>
                    <a:cubicBezTo>
                      <a:pt x="1701" y="2426"/>
                      <a:pt x="1443" y="2796"/>
                      <a:pt x="1110" y="3166"/>
                    </a:cubicBezTo>
                    <a:cubicBezTo>
                      <a:pt x="777" y="3536"/>
                      <a:pt x="370" y="3868"/>
                      <a:pt x="1" y="4238"/>
                    </a:cubicBezTo>
                    <a:lnTo>
                      <a:pt x="1" y="4275"/>
                    </a:lnTo>
                    <a:cubicBezTo>
                      <a:pt x="481" y="4053"/>
                      <a:pt x="888" y="3757"/>
                      <a:pt x="1295" y="3425"/>
                    </a:cubicBezTo>
                    <a:cubicBezTo>
                      <a:pt x="1664" y="3129"/>
                      <a:pt x="2034" y="2685"/>
                      <a:pt x="2256" y="2242"/>
                    </a:cubicBezTo>
                    <a:cubicBezTo>
                      <a:pt x="2515" y="1761"/>
                      <a:pt x="2552" y="1169"/>
                      <a:pt x="2330" y="726"/>
                    </a:cubicBezTo>
                    <a:cubicBezTo>
                      <a:pt x="2171" y="281"/>
                      <a:pt x="1685" y="0"/>
                      <a:pt x="1246" y="0"/>
                    </a:cubicBezTo>
                    <a:close/>
                  </a:path>
                </a:pathLst>
              </a:custGeom>
              <a:solidFill>
                <a:srgbClr val="474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0" name="Google Shape;24670;p54"/>
              <p:cNvSpPr/>
              <p:nvPr/>
            </p:nvSpPr>
            <p:spPr>
              <a:xfrm>
                <a:off x="2873975" y="3901275"/>
                <a:ext cx="56400" cy="119250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4770" extrusionOk="0">
                    <a:moveTo>
                      <a:pt x="1923" y="0"/>
                    </a:moveTo>
                    <a:cubicBezTo>
                      <a:pt x="1960" y="925"/>
                      <a:pt x="1923" y="1849"/>
                      <a:pt x="1664" y="2699"/>
                    </a:cubicBezTo>
                    <a:cubicBezTo>
                      <a:pt x="1516" y="3143"/>
                      <a:pt x="1331" y="3550"/>
                      <a:pt x="1073" y="3919"/>
                    </a:cubicBezTo>
                    <a:cubicBezTo>
                      <a:pt x="777" y="4252"/>
                      <a:pt x="407" y="4511"/>
                      <a:pt x="0" y="4696"/>
                    </a:cubicBezTo>
                    <a:lnTo>
                      <a:pt x="0" y="4770"/>
                    </a:lnTo>
                    <a:cubicBezTo>
                      <a:pt x="518" y="4696"/>
                      <a:pt x="962" y="4474"/>
                      <a:pt x="1331" y="4104"/>
                    </a:cubicBezTo>
                    <a:cubicBezTo>
                      <a:pt x="1701" y="3734"/>
                      <a:pt x="1960" y="3291"/>
                      <a:pt x="2071" y="2810"/>
                    </a:cubicBezTo>
                    <a:cubicBezTo>
                      <a:pt x="2182" y="2366"/>
                      <a:pt x="2256" y="1849"/>
                      <a:pt x="2219" y="1368"/>
                    </a:cubicBezTo>
                    <a:cubicBezTo>
                      <a:pt x="2182" y="925"/>
                      <a:pt x="2145" y="444"/>
                      <a:pt x="1923" y="0"/>
                    </a:cubicBezTo>
                    <a:close/>
                  </a:path>
                </a:pathLst>
              </a:custGeom>
              <a:solidFill>
                <a:srgbClr val="2116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1" name="Google Shape;24671;p54"/>
              <p:cNvSpPr/>
              <p:nvPr/>
            </p:nvSpPr>
            <p:spPr>
              <a:xfrm>
                <a:off x="2873975" y="3901275"/>
                <a:ext cx="4992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4733" extrusionOk="0">
                    <a:moveTo>
                      <a:pt x="1923" y="0"/>
                    </a:moveTo>
                    <a:cubicBezTo>
                      <a:pt x="1775" y="518"/>
                      <a:pt x="1664" y="925"/>
                      <a:pt x="1627" y="1331"/>
                    </a:cubicBezTo>
                    <a:cubicBezTo>
                      <a:pt x="1479" y="1738"/>
                      <a:pt x="1442" y="2145"/>
                      <a:pt x="1294" y="2588"/>
                    </a:cubicBezTo>
                    <a:cubicBezTo>
                      <a:pt x="1220" y="2995"/>
                      <a:pt x="1036" y="3365"/>
                      <a:pt x="851" y="3734"/>
                    </a:cubicBezTo>
                    <a:cubicBezTo>
                      <a:pt x="666" y="4067"/>
                      <a:pt x="370" y="4363"/>
                      <a:pt x="0" y="4696"/>
                    </a:cubicBezTo>
                    <a:lnTo>
                      <a:pt x="0" y="4733"/>
                    </a:lnTo>
                    <a:cubicBezTo>
                      <a:pt x="481" y="4622"/>
                      <a:pt x="851" y="4326"/>
                      <a:pt x="1109" y="3956"/>
                    </a:cubicBezTo>
                    <a:cubicBezTo>
                      <a:pt x="1405" y="3586"/>
                      <a:pt x="1590" y="3143"/>
                      <a:pt x="1738" y="2699"/>
                    </a:cubicBezTo>
                    <a:cubicBezTo>
                      <a:pt x="1960" y="1849"/>
                      <a:pt x="1997" y="925"/>
                      <a:pt x="1923" y="0"/>
                    </a:cubicBezTo>
                    <a:close/>
                  </a:path>
                </a:pathLst>
              </a:custGeom>
              <a:solidFill>
                <a:srgbClr val="9E87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2" name="Google Shape;24672;p54"/>
              <p:cNvSpPr/>
              <p:nvPr/>
            </p:nvSpPr>
            <p:spPr>
              <a:xfrm>
                <a:off x="2838850" y="3902200"/>
                <a:ext cx="83200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624" extrusionOk="0">
                    <a:moveTo>
                      <a:pt x="3254" y="0"/>
                    </a:moveTo>
                    <a:cubicBezTo>
                      <a:pt x="3032" y="370"/>
                      <a:pt x="2736" y="666"/>
                      <a:pt x="2441" y="925"/>
                    </a:cubicBezTo>
                    <a:cubicBezTo>
                      <a:pt x="2108" y="1146"/>
                      <a:pt x="1775" y="1405"/>
                      <a:pt x="1405" y="1627"/>
                    </a:cubicBezTo>
                    <a:cubicBezTo>
                      <a:pt x="1036" y="1849"/>
                      <a:pt x="740" y="2145"/>
                      <a:pt x="444" y="2440"/>
                    </a:cubicBezTo>
                    <a:cubicBezTo>
                      <a:pt x="222" y="2773"/>
                      <a:pt x="37" y="3180"/>
                      <a:pt x="0" y="3623"/>
                    </a:cubicBezTo>
                    <a:cubicBezTo>
                      <a:pt x="222" y="3180"/>
                      <a:pt x="444" y="2921"/>
                      <a:pt x="740" y="2736"/>
                    </a:cubicBezTo>
                    <a:cubicBezTo>
                      <a:pt x="999" y="2440"/>
                      <a:pt x="1331" y="2256"/>
                      <a:pt x="1664" y="2034"/>
                    </a:cubicBezTo>
                    <a:cubicBezTo>
                      <a:pt x="1960" y="1812"/>
                      <a:pt x="2330" y="1516"/>
                      <a:pt x="2662" y="1220"/>
                    </a:cubicBezTo>
                    <a:cubicBezTo>
                      <a:pt x="2921" y="888"/>
                      <a:pt x="3217" y="518"/>
                      <a:pt x="3328" y="37"/>
                    </a:cubicBezTo>
                    <a:lnTo>
                      <a:pt x="3254" y="0"/>
                    </a:lnTo>
                    <a:close/>
                  </a:path>
                </a:pathLst>
              </a:custGeom>
              <a:solidFill>
                <a:srgbClr val="977D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3" name="Google Shape;24673;p54"/>
              <p:cNvSpPr/>
              <p:nvPr/>
            </p:nvSpPr>
            <p:spPr>
              <a:xfrm>
                <a:off x="3062525" y="4041750"/>
                <a:ext cx="220925" cy="300425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12017" extrusionOk="0">
                    <a:moveTo>
                      <a:pt x="8356" y="1"/>
                    </a:moveTo>
                    <a:lnTo>
                      <a:pt x="8282" y="38"/>
                    </a:lnTo>
                    <a:cubicBezTo>
                      <a:pt x="8541" y="1295"/>
                      <a:pt x="8319" y="2589"/>
                      <a:pt x="7875" y="3809"/>
                    </a:cubicBezTo>
                    <a:cubicBezTo>
                      <a:pt x="7431" y="4992"/>
                      <a:pt x="6692" y="6064"/>
                      <a:pt x="5916" y="7062"/>
                    </a:cubicBezTo>
                    <a:cubicBezTo>
                      <a:pt x="5509" y="7580"/>
                      <a:pt x="5102" y="8097"/>
                      <a:pt x="4622" y="8504"/>
                    </a:cubicBezTo>
                    <a:cubicBezTo>
                      <a:pt x="4178" y="8911"/>
                      <a:pt x="3624" y="9281"/>
                      <a:pt x="3069" y="9613"/>
                    </a:cubicBezTo>
                    <a:cubicBezTo>
                      <a:pt x="2773" y="9798"/>
                      <a:pt x="2514" y="9983"/>
                      <a:pt x="2256" y="10205"/>
                    </a:cubicBezTo>
                    <a:cubicBezTo>
                      <a:pt x="2034" y="10501"/>
                      <a:pt x="1849" y="10722"/>
                      <a:pt x="1627" y="10944"/>
                    </a:cubicBezTo>
                    <a:cubicBezTo>
                      <a:pt x="1146" y="11388"/>
                      <a:pt x="592" y="11795"/>
                      <a:pt x="0" y="11979"/>
                    </a:cubicBezTo>
                    <a:lnTo>
                      <a:pt x="0" y="12016"/>
                    </a:lnTo>
                    <a:cubicBezTo>
                      <a:pt x="666" y="11905"/>
                      <a:pt x="1257" y="11573"/>
                      <a:pt x="1812" y="11166"/>
                    </a:cubicBezTo>
                    <a:cubicBezTo>
                      <a:pt x="2071" y="10981"/>
                      <a:pt x="2367" y="10685"/>
                      <a:pt x="2551" y="10501"/>
                    </a:cubicBezTo>
                    <a:cubicBezTo>
                      <a:pt x="2773" y="10316"/>
                      <a:pt x="2995" y="10168"/>
                      <a:pt x="3291" y="10057"/>
                    </a:cubicBezTo>
                    <a:cubicBezTo>
                      <a:pt x="3845" y="9761"/>
                      <a:pt x="4474" y="9391"/>
                      <a:pt x="4991" y="8948"/>
                    </a:cubicBezTo>
                    <a:cubicBezTo>
                      <a:pt x="5509" y="8467"/>
                      <a:pt x="5953" y="7950"/>
                      <a:pt x="6396" y="7469"/>
                    </a:cubicBezTo>
                    <a:cubicBezTo>
                      <a:pt x="6766" y="6914"/>
                      <a:pt x="7173" y="6397"/>
                      <a:pt x="7505" y="5805"/>
                    </a:cubicBezTo>
                    <a:cubicBezTo>
                      <a:pt x="7801" y="5177"/>
                      <a:pt x="8134" y="4585"/>
                      <a:pt x="8319" y="3957"/>
                    </a:cubicBezTo>
                    <a:cubicBezTo>
                      <a:pt x="8725" y="2700"/>
                      <a:pt x="8836" y="1258"/>
                      <a:pt x="8356" y="1"/>
                    </a:cubicBezTo>
                    <a:close/>
                  </a:path>
                </a:pathLst>
              </a:custGeom>
              <a:solidFill>
                <a:srgbClr val="9487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4" name="Google Shape;24674;p54"/>
              <p:cNvSpPr/>
              <p:nvPr/>
            </p:nvSpPr>
            <p:spPr>
              <a:xfrm>
                <a:off x="3012600" y="4041750"/>
                <a:ext cx="258825" cy="185625"/>
              </a:xfrm>
              <a:custGeom>
                <a:avLst/>
                <a:gdLst/>
                <a:ahLst/>
                <a:cxnLst/>
                <a:rect l="l" t="t" r="r" b="b"/>
                <a:pathLst>
                  <a:path w="10353" h="7425" extrusionOk="0">
                    <a:moveTo>
                      <a:pt x="10279" y="1"/>
                    </a:moveTo>
                    <a:cubicBezTo>
                      <a:pt x="9872" y="1110"/>
                      <a:pt x="9392" y="2182"/>
                      <a:pt x="8800" y="3143"/>
                    </a:cubicBezTo>
                    <a:cubicBezTo>
                      <a:pt x="8208" y="4142"/>
                      <a:pt x="7395" y="5066"/>
                      <a:pt x="6471" y="5694"/>
                    </a:cubicBezTo>
                    <a:cubicBezTo>
                      <a:pt x="6027" y="6027"/>
                      <a:pt x="5510" y="6323"/>
                      <a:pt x="4955" y="6471"/>
                    </a:cubicBezTo>
                    <a:cubicBezTo>
                      <a:pt x="4630" y="6557"/>
                      <a:pt x="4293" y="6593"/>
                      <a:pt x="3957" y="6593"/>
                    </a:cubicBezTo>
                    <a:cubicBezTo>
                      <a:pt x="3720" y="6593"/>
                      <a:pt x="3484" y="6575"/>
                      <a:pt x="3254" y="6545"/>
                    </a:cubicBezTo>
                    <a:cubicBezTo>
                      <a:pt x="2108" y="6360"/>
                      <a:pt x="1036" y="5842"/>
                      <a:pt x="112" y="5140"/>
                    </a:cubicBezTo>
                    <a:lnTo>
                      <a:pt x="1" y="5251"/>
                    </a:lnTo>
                    <a:cubicBezTo>
                      <a:pt x="814" y="6212"/>
                      <a:pt x="1850" y="6951"/>
                      <a:pt x="3107" y="7247"/>
                    </a:cubicBezTo>
                    <a:cubicBezTo>
                      <a:pt x="3473" y="7369"/>
                      <a:pt x="3839" y="7424"/>
                      <a:pt x="4212" y="7424"/>
                    </a:cubicBezTo>
                    <a:cubicBezTo>
                      <a:pt x="4516" y="7424"/>
                      <a:pt x="4824" y="7388"/>
                      <a:pt x="5140" y="7321"/>
                    </a:cubicBezTo>
                    <a:cubicBezTo>
                      <a:pt x="5510" y="7210"/>
                      <a:pt x="5842" y="7136"/>
                      <a:pt x="6138" y="6951"/>
                    </a:cubicBezTo>
                    <a:cubicBezTo>
                      <a:pt x="6249" y="6877"/>
                      <a:pt x="6434" y="6803"/>
                      <a:pt x="6582" y="6730"/>
                    </a:cubicBezTo>
                    <a:lnTo>
                      <a:pt x="6988" y="6434"/>
                    </a:lnTo>
                    <a:cubicBezTo>
                      <a:pt x="7506" y="6027"/>
                      <a:pt x="7950" y="5620"/>
                      <a:pt x="8393" y="5103"/>
                    </a:cubicBezTo>
                    <a:cubicBezTo>
                      <a:pt x="8800" y="4585"/>
                      <a:pt x="9133" y="4068"/>
                      <a:pt x="9392" y="3513"/>
                    </a:cubicBezTo>
                    <a:cubicBezTo>
                      <a:pt x="9946" y="2404"/>
                      <a:pt x="10279" y="1258"/>
                      <a:pt x="10353" y="75"/>
                    </a:cubicBezTo>
                    <a:lnTo>
                      <a:pt x="10279" y="1"/>
                    </a:ln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5" name="Google Shape;24675;p54"/>
              <p:cNvSpPr/>
              <p:nvPr/>
            </p:nvSpPr>
            <p:spPr>
              <a:xfrm>
                <a:off x="3012600" y="4111075"/>
                <a:ext cx="54575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67" extrusionOk="0">
                    <a:moveTo>
                      <a:pt x="2182" y="1"/>
                    </a:moveTo>
                    <a:lnTo>
                      <a:pt x="2182" y="1"/>
                    </a:lnTo>
                    <a:cubicBezTo>
                      <a:pt x="1923" y="481"/>
                      <a:pt x="1517" y="851"/>
                      <a:pt x="1110" y="1184"/>
                    </a:cubicBezTo>
                    <a:cubicBezTo>
                      <a:pt x="740" y="1590"/>
                      <a:pt x="371" y="1960"/>
                      <a:pt x="1" y="2330"/>
                    </a:cubicBezTo>
                    <a:lnTo>
                      <a:pt x="75" y="2367"/>
                    </a:lnTo>
                    <a:cubicBezTo>
                      <a:pt x="371" y="2330"/>
                      <a:pt x="592" y="2182"/>
                      <a:pt x="851" y="2034"/>
                    </a:cubicBezTo>
                    <a:cubicBezTo>
                      <a:pt x="1110" y="1923"/>
                      <a:pt x="1295" y="1738"/>
                      <a:pt x="1480" y="1553"/>
                    </a:cubicBezTo>
                    <a:cubicBezTo>
                      <a:pt x="1665" y="1295"/>
                      <a:pt x="1813" y="1110"/>
                      <a:pt x="1960" y="851"/>
                    </a:cubicBezTo>
                    <a:cubicBezTo>
                      <a:pt x="2108" y="629"/>
                      <a:pt x="2182" y="333"/>
                      <a:pt x="2182" y="1"/>
                    </a:cubicBezTo>
                    <a:close/>
                  </a:path>
                </a:pathLst>
              </a:custGeom>
              <a:solidFill>
                <a:srgbClr val="9487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6" name="Google Shape;24676;p54"/>
              <p:cNvSpPr/>
              <p:nvPr/>
            </p:nvSpPr>
            <p:spPr>
              <a:xfrm>
                <a:off x="2965475" y="4111075"/>
                <a:ext cx="10077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1295" extrusionOk="0">
                    <a:moveTo>
                      <a:pt x="4030" y="1"/>
                    </a:moveTo>
                    <a:cubicBezTo>
                      <a:pt x="3365" y="296"/>
                      <a:pt x="2736" y="555"/>
                      <a:pt x="2034" y="740"/>
                    </a:cubicBezTo>
                    <a:cubicBezTo>
                      <a:pt x="1701" y="888"/>
                      <a:pt x="1405" y="925"/>
                      <a:pt x="1036" y="999"/>
                    </a:cubicBezTo>
                    <a:cubicBezTo>
                      <a:pt x="703" y="999"/>
                      <a:pt x="333" y="999"/>
                      <a:pt x="0" y="851"/>
                    </a:cubicBezTo>
                    <a:lnTo>
                      <a:pt x="0" y="851"/>
                    </a:lnTo>
                    <a:cubicBezTo>
                      <a:pt x="222" y="1184"/>
                      <a:pt x="703" y="1295"/>
                      <a:pt x="1036" y="1295"/>
                    </a:cubicBezTo>
                    <a:cubicBezTo>
                      <a:pt x="1405" y="1295"/>
                      <a:pt x="1775" y="1258"/>
                      <a:pt x="2145" y="1184"/>
                    </a:cubicBezTo>
                    <a:cubicBezTo>
                      <a:pt x="2477" y="1073"/>
                      <a:pt x="2810" y="925"/>
                      <a:pt x="3143" y="740"/>
                    </a:cubicBezTo>
                    <a:cubicBezTo>
                      <a:pt x="3476" y="555"/>
                      <a:pt x="3808" y="370"/>
                      <a:pt x="4030" y="75"/>
                    </a:cubicBezTo>
                    <a:lnTo>
                      <a:pt x="4030" y="1"/>
                    </a:ln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7" name="Google Shape;24677;p54"/>
              <p:cNvSpPr/>
              <p:nvPr/>
            </p:nvSpPr>
            <p:spPr>
              <a:xfrm>
                <a:off x="1458925" y="3797900"/>
                <a:ext cx="1505650" cy="349250"/>
              </a:xfrm>
              <a:custGeom>
                <a:avLst/>
                <a:gdLst/>
                <a:ahLst/>
                <a:cxnLst/>
                <a:rect l="l" t="t" r="r" b="b"/>
                <a:pathLst>
                  <a:path w="60226" h="13970" extrusionOk="0">
                    <a:moveTo>
                      <a:pt x="39669" y="1"/>
                    </a:moveTo>
                    <a:cubicBezTo>
                      <a:pt x="39557" y="1"/>
                      <a:pt x="39445" y="10"/>
                      <a:pt x="39337" y="32"/>
                    </a:cubicBezTo>
                    <a:cubicBezTo>
                      <a:pt x="38561" y="106"/>
                      <a:pt x="37858" y="401"/>
                      <a:pt x="37156" y="623"/>
                    </a:cubicBezTo>
                    <a:cubicBezTo>
                      <a:pt x="36453" y="845"/>
                      <a:pt x="35788" y="1141"/>
                      <a:pt x="35085" y="1363"/>
                    </a:cubicBezTo>
                    <a:cubicBezTo>
                      <a:pt x="33681" y="1806"/>
                      <a:pt x="32202" y="1991"/>
                      <a:pt x="30723" y="2176"/>
                    </a:cubicBezTo>
                    <a:cubicBezTo>
                      <a:pt x="27765" y="2509"/>
                      <a:pt x="24808" y="2693"/>
                      <a:pt x="21850" y="2730"/>
                    </a:cubicBezTo>
                    <a:lnTo>
                      <a:pt x="19632" y="2730"/>
                    </a:lnTo>
                    <a:cubicBezTo>
                      <a:pt x="19262" y="2730"/>
                      <a:pt x="18892" y="2730"/>
                      <a:pt x="18523" y="2693"/>
                    </a:cubicBezTo>
                    <a:cubicBezTo>
                      <a:pt x="18414" y="2683"/>
                      <a:pt x="18306" y="2678"/>
                      <a:pt x="18198" y="2678"/>
                    </a:cubicBezTo>
                    <a:cubicBezTo>
                      <a:pt x="17936" y="2678"/>
                      <a:pt x="17675" y="2704"/>
                      <a:pt x="17413" y="2730"/>
                    </a:cubicBezTo>
                    <a:cubicBezTo>
                      <a:pt x="15935" y="2989"/>
                      <a:pt x="14567" y="3396"/>
                      <a:pt x="13125" y="3840"/>
                    </a:cubicBezTo>
                    <a:cubicBezTo>
                      <a:pt x="11683" y="4283"/>
                      <a:pt x="10315" y="4764"/>
                      <a:pt x="8873" y="5207"/>
                    </a:cubicBezTo>
                    <a:cubicBezTo>
                      <a:pt x="7431" y="5577"/>
                      <a:pt x="6063" y="6058"/>
                      <a:pt x="4769" y="6797"/>
                    </a:cubicBezTo>
                    <a:cubicBezTo>
                      <a:pt x="3475" y="7537"/>
                      <a:pt x="2329" y="8572"/>
                      <a:pt x="1479" y="9829"/>
                    </a:cubicBezTo>
                    <a:cubicBezTo>
                      <a:pt x="666" y="11049"/>
                      <a:pt x="148" y="12491"/>
                      <a:pt x="0" y="13970"/>
                    </a:cubicBezTo>
                    <a:lnTo>
                      <a:pt x="37" y="13859"/>
                    </a:lnTo>
                    <a:cubicBezTo>
                      <a:pt x="259" y="12380"/>
                      <a:pt x="814" y="11012"/>
                      <a:pt x="1664" y="9866"/>
                    </a:cubicBezTo>
                    <a:cubicBezTo>
                      <a:pt x="2551" y="8683"/>
                      <a:pt x="3697" y="7758"/>
                      <a:pt x="4954" y="7130"/>
                    </a:cubicBezTo>
                    <a:cubicBezTo>
                      <a:pt x="6248" y="6428"/>
                      <a:pt x="7579" y="5984"/>
                      <a:pt x="9021" y="5651"/>
                    </a:cubicBezTo>
                    <a:cubicBezTo>
                      <a:pt x="10500" y="5244"/>
                      <a:pt x="11868" y="4801"/>
                      <a:pt x="13310" y="4394"/>
                    </a:cubicBezTo>
                    <a:cubicBezTo>
                      <a:pt x="14012" y="4209"/>
                      <a:pt x="14752" y="4024"/>
                      <a:pt x="15454" y="3840"/>
                    </a:cubicBezTo>
                    <a:cubicBezTo>
                      <a:pt x="16119" y="3655"/>
                      <a:pt x="16822" y="3470"/>
                      <a:pt x="17524" y="3396"/>
                    </a:cubicBezTo>
                    <a:cubicBezTo>
                      <a:pt x="17768" y="3342"/>
                      <a:pt x="17992" y="3307"/>
                      <a:pt x="18210" y="3307"/>
                    </a:cubicBezTo>
                    <a:cubicBezTo>
                      <a:pt x="18290" y="3307"/>
                      <a:pt x="18369" y="3312"/>
                      <a:pt x="18449" y="3322"/>
                    </a:cubicBezTo>
                    <a:lnTo>
                      <a:pt x="18707" y="3396"/>
                    </a:lnTo>
                    <a:lnTo>
                      <a:pt x="19003" y="3433"/>
                    </a:lnTo>
                    <a:lnTo>
                      <a:pt x="19558" y="3470"/>
                    </a:lnTo>
                    <a:cubicBezTo>
                      <a:pt x="20334" y="3507"/>
                      <a:pt x="21074" y="3507"/>
                      <a:pt x="21813" y="3507"/>
                    </a:cubicBezTo>
                    <a:cubicBezTo>
                      <a:pt x="24808" y="3470"/>
                      <a:pt x="27765" y="3396"/>
                      <a:pt x="30797" y="3063"/>
                    </a:cubicBezTo>
                    <a:cubicBezTo>
                      <a:pt x="31573" y="2952"/>
                      <a:pt x="32313" y="2878"/>
                      <a:pt x="33052" y="2730"/>
                    </a:cubicBezTo>
                    <a:cubicBezTo>
                      <a:pt x="33791" y="2583"/>
                      <a:pt x="34531" y="2472"/>
                      <a:pt x="35307" y="2176"/>
                    </a:cubicBezTo>
                    <a:cubicBezTo>
                      <a:pt x="36010" y="1917"/>
                      <a:pt x="36712" y="1658"/>
                      <a:pt x="37378" y="1399"/>
                    </a:cubicBezTo>
                    <a:cubicBezTo>
                      <a:pt x="38080" y="1178"/>
                      <a:pt x="38782" y="882"/>
                      <a:pt x="39337" y="845"/>
                    </a:cubicBezTo>
                    <a:cubicBezTo>
                      <a:pt x="39596" y="845"/>
                      <a:pt x="39892" y="845"/>
                      <a:pt x="40150" y="919"/>
                    </a:cubicBezTo>
                    <a:cubicBezTo>
                      <a:pt x="40446" y="993"/>
                      <a:pt x="40668" y="1104"/>
                      <a:pt x="41075" y="1289"/>
                    </a:cubicBezTo>
                    <a:cubicBezTo>
                      <a:pt x="41814" y="1621"/>
                      <a:pt x="42627" y="1806"/>
                      <a:pt x="43367" y="1954"/>
                    </a:cubicBezTo>
                    <a:cubicBezTo>
                      <a:pt x="44883" y="2213"/>
                      <a:pt x="46361" y="2324"/>
                      <a:pt x="47877" y="2361"/>
                    </a:cubicBezTo>
                    <a:cubicBezTo>
                      <a:pt x="48654" y="2361"/>
                      <a:pt x="49319" y="2398"/>
                      <a:pt x="49948" y="2546"/>
                    </a:cubicBezTo>
                    <a:cubicBezTo>
                      <a:pt x="50613" y="2730"/>
                      <a:pt x="51168" y="3026"/>
                      <a:pt x="51685" y="3470"/>
                    </a:cubicBezTo>
                    <a:cubicBezTo>
                      <a:pt x="52129" y="3877"/>
                      <a:pt x="52536" y="4505"/>
                      <a:pt x="52868" y="5097"/>
                    </a:cubicBezTo>
                    <a:cubicBezTo>
                      <a:pt x="53053" y="5355"/>
                      <a:pt x="53201" y="5725"/>
                      <a:pt x="53386" y="6058"/>
                    </a:cubicBezTo>
                    <a:cubicBezTo>
                      <a:pt x="53571" y="6391"/>
                      <a:pt x="53756" y="6723"/>
                      <a:pt x="53977" y="7019"/>
                    </a:cubicBezTo>
                    <a:cubicBezTo>
                      <a:pt x="54458" y="7685"/>
                      <a:pt x="55050" y="8239"/>
                      <a:pt x="55678" y="8646"/>
                    </a:cubicBezTo>
                    <a:cubicBezTo>
                      <a:pt x="56344" y="9126"/>
                      <a:pt x="56935" y="9385"/>
                      <a:pt x="57342" y="9977"/>
                    </a:cubicBezTo>
                    <a:cubicBezTo>
                      <a:pt x="57785" y="10531"/>
                      <a:pt x="58118" y="11197"/>
                      <a:pt x="58562" y="11825"/>
                    </a:cubicBezTo>
                    <a:cubicBezTo>
                      <a:pt x="58968" y="12454"/>
                      <a:pt x="59486" y="13082"/>
                      <a:pt x="60189" y="13378"/>
                    </a:cubicBezTo>
                    <a:lnTo>
                      <a:pt x="60225" y="13267"/>
                    </a:lnTo>
                    <a:cubicBezTo>
                      <a:pt x="59560" y="12934"/>
                      <a:pt x="59116" y="12343"/>
                      <a:pt x="58747" y="11714"/>
                    </a:cubicBezTo>
                    <a:cubicBezTo>
                      <a:pt x="58377" y="11049"/>
                      <a:pt x="58044" y="10346"/>
                      <a:pt x="57638" y="9755"/>
                    </a:cubicBezTo>
                    <a:cubicBezTo>
                      <a:pt x="57194" y="9126"/>
                      <a:pt x="56565" y="8683"/>
                      <a:pt x="55974" y="8276"/>
                    </a:cubicBezTo>
                    <a:cubicBezTo>
                      <a:pt x="55345" y="7869"/>
                      <a:pt x="54865" y="7315"/>
                      <a:pt x="54421" y="6723"/>
                    </a:cubicBezTo>
                    <a:cubicBezTo>
                      <a:pt x="54014" y="6095"/>
                      <a:pt x="53756" y="5466"/>
                      <a:pt x="53423" y="4764"/>
                    </a:cubicBezTo>
                    <a:cubicBezTo>
                      <a:pt x="53090" y="4135"/>
                      <a:pt x="52683" y="3470"/>
                      <a:pt x="52129" y="2989"/>
                    </a:cubicBezTo>
                    <a:cubicBezTo>
                      <a:pt x="51574" y="2472"/>
                      <a:pt x="50946" y="2065"/>
                      <a:pt x="50206" y="1880"/>
                    </a:cubicBezTo>
                    <a:cubicBezTo>
                      <a:pt x="49467" y="1695"/>
                      <a:pt x="48728" y="1695"/>
                      <a:pt x="47988" y="1621"/>
                    </a:cubicBezTo>
                    <a:cubicBezTo>
                      <a:pt x="46509" y="1547"/>
                      <a:pt x="45031" y="1399"/>
                      <a:pt x="43589" y="1141"/>
                    </a:cubicBezTo>
                    <a:cubicBezTo>
                      <a:pt x="42849" y="993"/>
                      <a:pt x="42147" y="808"/>
                      <a:pt x="41444" y="512"/>
                    </a:cubicBezTo>
                    <a:cubicBezTo>
                      <a:pt x="41149" y="401"/>
                      <a:pt x="40816" y="216"/>
                      <a:pt x="40446" y="106"/>
                    </a:cubicBezTo>
                    <a:cubicBezTo>
                      <a:pt x="40211" y="53"/>
                      <a:pt x="39939" y="1"/>
                      <a:pt x="39669" y="1"/>
                    </a:cubicBez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8" name="Google Shape;24678;p54"/>
              <p:cNvSpPr/>
              <p:nvPr/>
            </p:nvSpPr>
            <p:spPr>
              <a:xfrm>
                <a:off x="2493175" y="4006625"/>
                <a:ext cx="112775" cy="399425"/>
              </a:xfrm>
              <a:custGeom>
                <a:avLst/>
                <a:gdLst/>
                <a:ahLst/>
                <a:cxnLst/>
                <a:rect l="l" t="t" r="r" b="b"/>
                <a:pathLst>
                  <a:path w="4511" h="15977" extrusionOk="0">
                    <a:moveTo>
                      <a:pt x="0" y="1"/>
                    </a:moveTo>
                    <a:lnTo>
                      <a:pt x="0" y="75"/>
                    </a:lnTo>
                    <a:cubicBezTo>
                      <a:pt x="703" y="1332"/>
                      <a:pt x="1294" y="2663"/>
                      <a:pt x="1812" y="3994"/>
                    </a:cubicBezTo>
                    <a:cubicBezTo>
                      <a:pt x="2293" y="5362"/>
                      <a:pt x="2736" y="6730"/>
                      <a:pt x="3106" y="8135"/>
                    </a:cubicBezTo>
                    <a:cubicBezTo>
                      <a:pt x="3402" y="9502"/>
                      <a:pt x="3734" y="10944"/>
                      <a:pt x="3661" y="12386"/>
                    </a:cubicBezTo>
                    <a:cubicBezTo>
                      <a:pt x="3587" y="12756"/>
                      <a:pt x="3550" y="13126"/>
                      <a:pt x="3402" y="13421"/>
                    </a:cubicBezTo>
                    <a:cubicBezTo>
                      <a:pt x="3291" y="13791"/>
                      <a:pt x="3143" y="14124"/>
                      <a:pt x="2995" y="14457"/>
                    </a:cubicBezTo>
                    <a:cubicBezTo>
                      <a:pt x="2810" y="14715"/>
                      <a:pt x="2625" y="15048"/>
                      <a:pt x="2404" y="15344"/>
                    </a:cubicBezTo>
                    <a:cubicBezTo>
                      <a:pt x="2182" y="15603"/>
                      <a:pt x="1849" y="15824"/>
                      <a:pt x="1516" y="15898"/>
                    </a:cubicBezTo>
                    <a:lnTo>
                      <a:pt x="1516" y="15972"/>
                    </a:lnTo>
                    <a:cubicBezTo>
                      <a:pt x="1546" y="15975"/>
                      <a:pt x="1576" y="15976"/>
                      <a:pt x="1606" y="15976"/>
                    </a:cubicBezTo>
                    <a:cubicBezTo>
                      <a:pt x="1978" y="15976"/>
                      <a:pt x="2317" y="15771"/>
                      <a:pt x="2625" y="15566"/>
                    </a:cubicBezTo>
                    <a:cubicBezTo>
                      <a:pt x="2958" y="15344"/>
                      <a:pt x="3180" y="15011"/>
                      <a:pt x="3402" y="14678"/>
                    </a:cubicBezTo>
                    <a:cubicBezTo>
                      <a:pt x="3661" y="14346"/>
                      <a:pt x="3771" y="14050"/>
                      <a:pt x="3956" y="13680"/>
                    </a:cubicBezTo>
                    <a:cubicBezTo>
                      <a:pt x="3956" y="13569"/>
                      <a:pt x="4030" y="13495"/>
                      <a:pt x="4067" y="13384"/>
                    </a:cubicBezTo>
                    <a:cubicBezTo>
                      <a:pt x="4104" y="13236"/>
                      <a:pt x="4104" y="13163"/>
                      <a:pt x="4141" y="13052"/>
                    </a:cubicBezTo>
                    <a:cubicBezTo>
                      <a:pt x="4215" y="12867"/>
                      <a:pt x="4252" y="12645"/>
                      <a:pt x="4289" y="12460"/>
                    </a:cubicBezTo>
                    <a:cubicBezTo>
                      <a:pt x="4511" y="10833"/>
                      <a:pt x="4252" y="9318"/>
                      <a:pt x="3919" y="7876"/>
                    </a:cubicBezTo>
                    <a:cubicBezTo>
                      <a:pt x="3734" y="7136"/>
                      <a:pt x="3513" y="6471"/>
                      <a:pt x="3291" y="5768"/>
                    </a:cubicBezTo>
                    <a:cubicBezTo>
                      <a:pt x="2995" y="5066"/>
                      <a:pt x="2736" y="4364"/>
                      <a:pt x="2404" y="3735"/>
                    </a:cubicBezTo>
                    <a:cubicBezTo>
                      <a:pt x="1738" y="2404"/>
                      <a:pt x="962" y="1110"/>
                      <a:pt x="0" y="1"/>
                    </a:cubicBezTo>
                    <a:close/>
                  </a:path>
                </a:pathLst>
              </a:custGeom>
              <a:solidFill>
                <a:srgbClr val="5D47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9" name="Google Shape;24679;p54"/>
              <p:cNvSpPr/>
              <p:nvPr/>
            </p:nvSpPr>
            <p:spPr>
              <a:xfrm>
                <a:off x="2490400" y="4006625"/>
                <a:ext cx="99850" cy="398400"/>
              </a:xfrm>
              <a:custGeom>
                <a:avLst/>
                <a:gdLst/>
                <a:ahLst/>
                <a:cxnLst/>
                <a:rect l="l" t="t" r="r" b="b"/>
                <a:pathLst>
                  <a:path w="3994" h="15936" extrusionOk="0">
                    <a:moveTo>
                      <a:pt x="111" y="1"/>
                    </a:moveTo>
                    <a:lnTo>
                      <a:pt x="1" y="38"/>
                    </a:lnTo>
                    <a:cubicBezTo>
                      <a:pt x="444" y="1480"/>
                      <a:pt x="851" y="2811"/>
                      <a:pt x="1258" y="4179"/>
                    </a:cubicBezTo>
                    <a:cubicBezTo>
                      <a:pt x="1442" y="4881"/>
                      <a:pt x="1664" y="5510"/>
                      <a:pt x="1849" y="6212"/>
                    </a:cubicBezTo>
                    <a:cubicBezTo>
                      <a:pt x="2034" y="6878"/>
                      <a:pt x="2293" y="7543"/>
                      <a:pt x="2404" y="8245"/>
                    </a:cubicBezTo>
                    <a:cubicBezTo>
                      <a:pt x="2588" y="8948"/>
                      <a:pt x="2736" y="9576"/>
                      <a:pt x="2884" y="10279"/>
                    </a:cubicBezTo>
                    <a:cubicBezTo>
                      <a:pt x="2995" y="10944"/>
                      <a:pt x="3106" y="11610"/>
                      <a:pt x="3106" y="12275"/>
                    </a:cubicBezTo>
                    <a:lnTo>
                      <a:pt x="3106" y="12719"/>
                    </a:lnTo>
                    <a:cubicBezTo>
                      <a:pt x="3106" y="12830"/>
                      <a:pt x="3069" y="12867"/>
                      <a:pt x="3069" y="12978"/>
                    </a:cubicBezTo>
                    <a:lnTo>
                      <a:pt x="3032" y="13236"/>
                    </a:lnTo>
                    <a:lnTo>
                      <a:pt x="2736" y="14198"/>
                    </a:lnTo>
                    <a:cubicBezTo>
                      <a:pt x="2662" y="14530"/>
                      <a:pt x="2515" y="14863"/>
                      <a:pt x="2330" y="15122"/>
                    </a:cubicBezTo>
                    <a:cubicBezTo>
                      <a:pt x="2293" y="15307"/>
                      <a:pt x="2182" y="15418"/>
                      <a:pt x="2034" y="15566"/>
                    </a:cubicBezTo>
                    <a:cubicBezTo>
                      <a:pt x="1923" y="15677"/>
                      <a:pt x="1775" y="15787"/>
                      <a:pt x="1627" y="15824"/>
                    </a:cubicBezTo>
                    <a:lnTo>
                      <a:pt x="1627" y="15935"/>
                    </a:lnTo>
                    <a:cubicBezTo>
                      <a:pt x="2034" y="15898"/>
                      <a:pt x="2367" y="15640"/>
                      <a:pt x="2588" y="15381"/>
                    </a:cubicBezTo>
                    <a:cubicBezTo>
                      <a:pt x="2847" y="15085"/>
                      <a:pt x="2995" y="14752"/>
                      <a:pt x="3217" y="14457"/>
                    </a:cubicBezTo>
                    <a:cubicBezTo>
                      <a:pt x="3402" y="14124"/>
                      <a:pt x="3476" y="13791"/>
                      <a:pt x="3624" y="13421"/>
                    </a:cubicBezTo>
                    <a:cubicBezTo>
                      <a:pt x="3772" y="13126"/>
                      <a:pt x="3808" y="12756"/>
                      <a:pt x="3845" y="12349"/>
                    </a:cubicBezTo>
                    <a:cubicBezTo>
                      <a:pt x="3993" y="10907"/>
                      <a:pt x="3661" y="9429"/>
                      <a:pt x="3328" y="8024"/>
                    </a:cubicBezTo>
                    <a:cubicBezTo>
                      <a:pt x="2958" y="6656"/>
                      <a:pt x="2478" y="5251"/>
                      <a:pt x="1960" y="3920"/>
                    </a:cubicBezTo>
                    <a:cubicBezTo>
                      <a:pt x="1405" y="2589"/>
                      <a:pt x="814" y="1221"/>
                      <a:pt x="111" y="1"/>
                    </a:cubicBez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0" name="Google Shape;24680;p54"/>
              <p:cNvSpPr/>
              <p:nvPr/>
            </p:nvSpPr>
            <p:spPr>
              <a:xfrm>
                <a:off x="2451575" y="4231225"/>
                <a:ext cx="119250" cy="180275"/>
              </a:xfrm>
              <a:custGeom>
                <a:avLst/>
                <a:gdLst/>
                <a:ahLst/>
                <a:cxnLst/>
                <a:rect l="l" t="t" r="r" b="b"/>
                <a:pathLst>
                  <a:path w="4770" h="7211" extrusionOk="0">
                    <a:moveTo>
                      <a:pt x="1" y="1"/>
                    </a:moveTo>
                    <a:lnTo>
                      <a:pt x="1" y="112"/>
                    </a:lnTo>
                    <a:cubicBezTo>
                      <a:pt x="925" y="334"/>
                      <a:pt x="1886" y="666"/>
                      <a:pt x="2626" y="1258"/>
                    </a:cubicBezTo>
                    <a:cubicBezTo>
                      <a:pt x="3365" y="1849"/>
                      <a:pt x="3883" y="2737"/>
                      <a:pt x="3920" y="3698"/>
                    </a:cubicBezTo>
                    <a:cubicBezTo>
                      <a:pt x="3957" y="4622"/>
                      <a:pt x="3698" y="5620"/>
                      <a:pt x="3291" y="6471"/>
                    </a:cubicBezTo>
                    <a:cubicBezTo>
                      <a:pt x="3180" y="6730"/>
                      <a:pt x="3106" y="6988"/>
                      <a:pt x="2958" y="7210"/>
                    </a:cubicBezTo>
                    <a:lnTo>
                      <a:pt x="4141" y="6471"/>
                    </a:lnTo>
                    <a:cubicBezTo>
                      <a:pt x="4474" y="5620"/>
                      <a:pt x="4770" y="4622"/>
                      <a:pt x="4622" y="3624"/>
                    </a:cubicBezTo>
                    <a:cubicBezTo>
                      <a:pt x="4585" y="3069"/>
                      <a:pt x="4400" y="2478"/>
                      <a:pt x="4068" y="1997"/>
                    </a:cubicBezTo>
                    <a:cubicBezTo>
                      <a:pt x="3772" y="1554"/>
                      <a:pt x="3365" y="1110"/>
                      <a:pt x="2921" y="851"/>
                    </a:cubicBezTo>
                    <a:cubicBezTo>
                      <a:pt x="2441" y="555"/>
                      <a:pt x="1997" y="371"/>
                      <a:pt x="1480" y="260"/>
                    </a:cubicBezTo>
                    <a:cubicBezTo>
                      <a:pt x="999" y="112"/>
                      <a:pt x="518" y="75"/>
                      <a:pt x="1" y="1"/>
                    </a:cubicBezTo>
                    <a:close/>
                  </a:path>
                </a:pathLst>
              </a:custGeom>
              <a:solidFill>
                <a:srgbClr val="6E5E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1" name="Google Shape;24681;p54"/>
              <p:cNvSpPr/>
              <p:nvPr/>
            </p:nvSpPr>
            <p:spPr>
              <a:xfrm>
                <a:off x="2441425" y="4231225"/>
                <a:ext cx="111850" cy="477875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19115" extrusionOk="0">
                    <a:moveTo>
                      <a:pt x="370" y="1"/>
                    </a:moveTo>
                    <a:lnTo>
                      <a:pt x="370" y="75"/>
                    </a:lnTo>
                    <a:cubicBezTo>
                      <a:pt x="1220" y="445"/>
                      <a:pt x="2144" y="814"/>
                      <a:pt x="2810" y="1443"/>
                    </a:cubicBezTo>
                    <a:cubicBezTo>
                      <a:pt x="3512" y="2034"/>
                      <a:pt x="3882" y="2848"/>
                      <a:pt x="3882" y="3698"/>
                    </a:cubicBezTo>
                    <a:cubicBezTo>
                      <a:pt x="3882" y="4548"/>
                      <a:pt x="3586" y="5436"/>
                      <a:pt x="3180" y="6249"/>
                    </a:cubicBezTo>
                    <a:cubicBezTo>
                      <a:pt x="2773" y="7136"/>
                      <a:pt x="2329" y="7950"/>
                      <a:pt x="1886" y="8837"/>
                    </a:cubicBezTo>
                    <a:cubicBezTo>
                      <a:pt x="1479" y="9724"/>
                      <a:pt x="998" y="10611"/>
                      <a:pt x="629" y="11536"/>
                    </a:cubicBezTo>
                    <a:cubicBezTo>
                      <a:pt x="444" y="11979"/>
                      <a:pt x="296" y="12497"/>
                      <a:pt x="185" y="13015"/>
                    </a:cubicBezTo>
                    <a:cubicBezTo>
                      <a:pt x="37" y="13495"/>
                      <a:pt x="0" y="14050"/>
                      <a:pt x="74" y="14604"/>
                    </a:cubicBezTo>
                    <a:cubicBezTo>
                      <a:pt x="111" y="14900"/>
                      <a:pt x="222" y="15159"/>
                      <a:pt x="370" y="15455"/>
                    </a:cubicBezTo>
                    <a:cubicBezTo>
                      <a:pt x="481" y="15713"/>
                      <a:pt x="666" y="15898"/>
                      <a:pt x="813" y="16157"/>
                    </a:cubicBezTo>
                    <a:cubicBezTo>
                      <a:pt x="1146" y="16564"/>
                      <a:pt x="1516" y="16933"/>
                      <a:pt x="1886" y="17266"/>
                    </a:cubicBezTo>
                    <a:cubicBezTo>
                      <a:pt x="2662" y="17895"/>
                      <a:pt x="3512" y="18412"/>
                      <a:pt x="4141" y="19115"/>
                    </a:cubicBezTo>
                    <a:lnTo>
                      <a:pt x="4252" y="19078"/>
                    </a:lnTo>
                    <a:cubicBezTo>
                      <a:pt x="3956" y="18671"/>
                      <a:pt x="3586" y="18338"/>
                      <a:pt x="3217" y="18043"/>
                    </a:cubicBezTo>
                    <a:cubicBezTo>
                      <a:pt x="2847" y="17710"/>
                      <a:pt x="2477" y="17377"/>
                      <a:pt x="2144" y="17007"/>
                    </a:cubicBezTo>
                    <a:cubicBezTo>
                      <a:pt x="1849" y="16712"/>
                      <a:pt x="1516" y="16305"/>
                      <a:pt x="1220" y="15898"/>
                    </a:cubicBezTo>
                    <a:cubicBezTo>
                      <a:pt x="961" y="15529"/>
                      <a:pt x="739" y="15085"/>
                      <a:pt x="666" y="14604"/>
                    </a:cubicBezTo>
                    <a:cubicBezTo>
                      <a:pt x="592" y="13680"/>
                      <a:pt x="924" y="12719"/>
                      <a:pt x="1294" y="11831"/>
                    </a:cubicBezTo>
                    <a:cubicBezTo>
                      <a:pt x="1664" y="10981"/>
                      <a:pt x="2107" y="10094"/>
                      <a:pt x="2514" y="9207"/>
                    </a:cubicBezTo>
                    <a:cubicBezTo>
                      <a:pt x="2958" y="8319"/>
                      <a:pt x="3401" y="7469"/>
                      <a:pt x="3771" y="6582"/>
                    </a:cubicBezTo>
                    <a:cubicBezTo>
                      <a:pt x="4178" y="5657"/>
                      <a:pt x="4474" y="4696"/>
                      <a:pt x="4437" y="3698"/>
                    </a:cubicBezTo>
                    <a:cubicBezTo>
                      <a:pt x="4363" y="3217"/>
                      <a:pt x="4252" y="2700"/>
                      <a:pt x="3993" y="2293"/>
                    </a:cubicBezTo>
                    <a:cubicBezTo>
                      <a:pt x="3771" y="1849"/>
                      <a:pt x="3401" y="1480"/>
                      <a:pt x="3032" y="1184"/>
                    </a:cubicBezTo>
                    <a:cubicBezTo>
                      <a:pt x="2255" y="555"/>
                      <a:pt x="1331" y="260"/>
                      <a:pt x="370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2" name="Google Shape;24682;p54"/>
              <p:cNvSpPr/>
              <p:nvPr/>
            </p:nvSpPr>
            <p:spPr>
              <a:xfrm>
                <a:off x="2360075" y="4734025"/>
                <a:ext cx="184875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852" extrusionOk="0">
                    <a:moveTo>
                      <a:pt x="7358" y="1"/>
                    </a:moveTo>
                    <a:cubicBezTo>
                      <a:pt x="7210" y="112"/>
                      <a:pt x="7025" y="112"/>
                      <a:pt x="6840" y="149"/>
                    </a:cubicBezTo>
                    <a:cubicBezTo>
                      <a:pt x="6655" y="186"/>
                      <a:pt x="6471" y="186"/>
                      <a:pt x="6286" y="186"/>
                    </a:cubicBezTo>
                    <a:cubicBezTo>
                      <a:pt x="6224" y="198"/>
                      <a:pt x="6162" y="202"/>
                      <a:pt x="6101" y="202"/>
                    </a:cubicBezTo>
                    <a:cubicBezTo>
                      <a:pt x="5978" y="202"/>
                      <a:pt x="5854" y="186"/>
                      <a:pt x="5731" y="186"/>
                    </a:cubicBezTo>
                    <a:cubicBezTo>
                      <a:pt x="5546" y="186"/>
                      <a:pt x="5361" y="149"/>
                      <a:pt x="5177" y="149"/>
                    </a:cubicBezTo>
                    <a:lnTo>
                      <a:pt x="5140" y="149"/>
                    </a:lnTo>
                    <a:lnTo>
                      <a:pt x="5029" y="186"/>
                    </a:lnTo>
                    <a:cubicBezTo>
                      <a:pt x="4622" y="371"/>
                      <a:pt x="4104" y="408"/>
                      <a:pt x="3661" y="408"/>
                    </a:cubicBezTo>
                    <a:cubicBezTo>
                      <a:pt x="3365" y="408"/>
                      <a:pt x="3143" y="408"/>
                      <a:pt x="2921" y="371"/>
                    </a:cubicBezTo>
                    <a:cubicBezTo>
                      <a:pt x="2663" y="371"/>
                      <a:pt x="2441" y="297"/>
                      <a:pt x="2219" y="223"/>
                    </a:cubicBezTo>
                    <a:lnTo>
                      <a:pt x="2071" y="186"/>
                    </a:lnTo>
                    <a:lnTo>
                      <a:pt x="2034" y="186"/>
                    </a:lnTo>
                    <a:cubicBezTo>
                      <a:pt x="1701" y="297"/>
                      <a:pt x="1332" y="334"/>
                      <a:pt x="1036" y="371"/>
                    </a:cubicBezTo>
                    <a:lnTo>
                      <a:pt x="518" y="482"/>
                    </a:lnTo>
                    <a:lnTo>
                      <a:pt x="1" y="555"/>
                    </a:lnTo>
                    <a:cubicBezTo>
                      <a:pt x="327" y="624"/>
                      <a:pt x="654" y="653"/>
                      <a:pt x="973" y="653"/>
                    </a:cubicBezTo>
                    <a:cubicBezTo>
                      <a:pt x="1340" y="653"/>
                      <a:pt x="1698" y="615"/>
                      <a:pt x="2034" y="555"/>
                    </a:cubicBezTo>
                    <a:cubicBezTo>
                      <a:pt x="2552" y="740"/>
                      <a:pt x="3032" y="851"/>
                      <a:pt x="3587" y="851"/>
                    </a:cubicBezTo>
                    <a:cubicBezTo>
                      <a:pt x="4141" y="851"/>
                      <a:pt x="4659" y="740"/>
                      <a:pt x="5177" y="519"/>
                    </a:cubicBezTo>
                    <a:cubicBezTo>
                      <a:pt x="5583" y="519"/>
                      <a:pt x="5953" y="519"/>
                      <a:pt x="6323" y="482"/>
                    </a:cubicBezTo>
                    <a:cubicBezTo>
                      <a:pt x="6692" y="371"/>
                      <a:pt x="7062" y="297"/>
                      <a:pt x="7395" y="38"/>
                    </a:cubicBezTo>
                    <a:lnTo>
                      <a:pt x="7358" y="1"/>
                    </a:lnTo>
                    <a:close/>
                  </a:path>
                </a:pathLst>
              </a:custGeom>
              <a:solidFill>
                <a:srgbClr val="5449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3" name="Google Shape;24683;p54"/>
              <p:cNvSpPr/>
              <p:nvPr/>
            </p:nvSpPr>
            <p:spPr>
              <a:xfrm>
                <a:off x="2230675" y="4267275"/>
                <a:ext cx="106325" cy="346625"/>
              </a:xfrm>
              <a:custGeom>
                <a:avLst/>
                <a:gdLst/>
                <a:ahLst/>
                <a:cxnLst/>
                <a:rect l="l" t="t" r="r" b="b"/>
                <a:pathLst>
                  <a:path w="4253" h="13865" extrusionOk="0">
                    <a:moveTo>
                      <a:pt x="2256" y="1"/>
                    </a:moveTo>
                    <a:cubicBezTo>
                      <a:pt x="1664" y="703"/>
                      <a:pt x="1147" y="1332"/>
                      <a:pt x="666" y="2145"/>
                    </a:cubicBezTo>
                    <a:cubicBezTo>
                      <a:pt x="407" y="2552"/>
                      <a:pt x="186" y="2995"/>
                      <a:pt x="112" y="3550"/>
                    </a:cubicBezTo>
                    <a:cubicBezTo>
                      <a:pt x="1" y="4104"/>
                      <a:pt x="38" y="4659"/>
                      <a:pt x="149" y="5177"/>
                    </a:cubicBezTo>
                    <a:cubicBezTo>
                      <a:pt x="223" y="5694"/>
                      <a:pt x="407" y="6138"/>
                      <a:pt x="592" y="6582"/>
                    </a:cubicBezTo>
                    <a:cubicBezTo>
                      <a:pt x="703" y="6803"/>
                      <a:pt x="777" y="7025"/>
                      <a:pt x="888" y="7210"/>
                    </a:cubicBezTo>
                    <a:cubicBezTo>
                      <a:pt x="962" y="7395"/>
                      <a:pt x="1110" y="7617"/>
                      <a:pt x="1147" y="7765"/>
                    </a:cubicBezTo>
                    <a:cubicBezTo>
                      <a:pt x="1480" y="8467"/>
                      <a:pt x="1775" y="9169"/>
                      <a:pt x="1997" y="9946"/>
                    </a:cubicBezTo>
                    <a:cubicBezTo>
                      <a:pt x="2404" y="11129"/>
                      <a:pt x="2700" y="12497"/>
                      <a:pt x="3291" y="13865"/>
                    </a:cubicBezTo>
                    <a:lnTo>
                      <a:pt x="4252" y="12793"/>
                    </a:lnTo>
                    <a:lnTo>
                      <a:pt x="3994" y="11831"/>
                    </a:lnTo>
                    <a:cubicBezTo>
                      <a:pt x="3735" y="11055"/>
                      <a:pt x="3550" y="10205"/>
                      <a:pt x="3291" y="9391"/>
                    </a:cubicBezTo>
                    <a:cubicBezTo>
                      <a:pt x="3069" y="8615"/>
                      <a:pt x="2737" y="7765"/>
                      <a:pt x="2330" y="7025"/>
                    </a:cubicBezTo>
                    <a:cubicBezTo>
                      <a:pt x="1886" y="6286"/>
                      <a:pt x="1443" y="5546"/>
                      <a:pt x="1221" y="4770"/>
                    </a:cubicBezTo>
                    <a:cubicBezTo>
                      <a:pt x="1110" y="4400"/>
                      <a:pt x="1036" y="3994"/>
                      <a:pt x="1073" y="3550"/>
                    </a:cubicBezTo>
                    <a:cubicBezTo>
                      <a:pt x="1073" y="3143"/>
                      <a:pt x="1221" y="2737"/>
                      <a:pt x="1332" y="2367"/>
                    </a:cubicBezTo>
                    <a:cubicBezTo>
                      <a:pt x="1664" y="1590"/>
                      <a:pt x="2034" y="851"/>
                      <a:pt x="2404" y="38"/>
                    </a:cubicBezTo>
                    <a:lnTo>
                      <a:pt x="2256" y="1"/>
                    </a:lnTo>
                    <a:close/>
                  </a:path>
                </a:pathLst>
              </a:custGeom>
              <a:solidFill>
                <a:srgbClr val="A79C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4" name="Google Shape;24684;p54"/>
              <p:cNvSpPr/>
              <p:nvPr/>
            </p:nvSpPr>
            <p:spPr>
              <a:xfrm>
                <a:off x="2250100" y="4270975"/>
                <a:ext cx="119250" cy="476950"/>
              </a:xfrm>
              <a:custGeom>
                <a:avLst/>
                <a:gdLst/>
                <a:ahLst/>
                <a:cxnLst/>
                <a:rect l="l" t="t" r="r" b="b"/>
                <a:pathLst>
                  <a:path w="4770" h="19078" extrusionOk="0">
                    <a:moveTo>
                      <a:pt x="1553" y="1"/>
                    </a:moveTo>
                    <a:lnTo>
                      <a:pt x="1553" y="1"/>
                    </a:lnTo>
                    <a:cubicBezTo>
                      <a:pt x="1109" y="740"/>
                      <a:pt x="703" y="1479"/>
                      <a:pt x="370" y="2219"/>
                    </a:cubicBezTo>
                    <a:cubicBezTo>
                      <a:pt x="185" y="2626"/>
                      <a:pt x="111" y="3032"/>
                      <a:pt x="74" y="3476"/>
                    </a:cubicBezTo>
                    <a:cubicBezTo>
                      <a:pt x="0" y="3919"/>
                      <a:pt x="74" y="4326"/>
                      <a:pt x="185" y="4770"/>
                    </a:cubicBezTo>
                    <a:cubicBezTo>
                      <a:pt x="444" y="5583"/>
                      <a:pt x="887" y="6323"/>
                      <a:pt x="1294" y="7062"/>
                    </a:cubicBezTo>
                    <a:cubicBezTo>
                      <a:pt x="1738" y="7801"/>
                      <a:pt x="1997" y="8652"/>
                      <a:pt x="2292" y="9428"/>
                    </a:cubicBezTo>
                    <a:cubicBezTo>
                      <a:pt x="2551" y="10205"/>
                      <a:pt x="2736" y="11055"/>
                      <a:pt x="2958" y="11868"/>
                    </a:cubicBezTo>
                    <a:cubicBezTo>
                      <a:pt x="3217" y="12645"/>
                      <a:pt x="3438" y="13495"/>
                      <a:pt x="3808" y="14271"/>
                    </a:cubicBezTo>
                    <a:cubicBezTo>
                      <a:pt x="3882" y="14456"/>
                      <a:pt x="4030" y="14641"/>
                      <a:pt x="4141" y="14826"/>
                    </a:cubicBezTo>
                    <a:cubicBezTo>
                      <a:pt x="4252" y="15011"/>
                      <a:pt x="4326" y="15233"/>
                      <a:pt x="4363" y="15417"/>
                    </a:cubicBezTo>
                    <a:cubicBezTo>
                      <a:pt x="4437" y="15861"/>
                      <a:pt x="4437" y="16268"/>
                      <a:pt x="4400" y="16674"/>
                    </a:cubicBezTo>
                    <a:cubicBezTo>
                      <a:pt x="4363" y="17081"/>
                      <a:pt x="4252" y="17525"/>
                      <a:pt x="4178" y="17931"/>
                    </a:cubicBezTo>
                    <a:cubicBezTo>
                      <a:pt x="4141" y="18153"/>
                      <a:pt x="4067" y="18338"/>
                      <a:pt x="4067" y="18560"/>
                    </a:cubicBezTo>
                    <a:cubicBezTo>
                      <a:pt x="4067" y="18671"/>
                      <a:pt x="4067" y="18819"/>
                      <a:pt x="4141" y="18893"/>
                    </a:cubicBezTo>
                    <a:cubicBezTo>
                      <a:pt x="4178" y="19004"/>
                      <a:pt x="4326" y="19077"/>
                      <a:pt x="4400" y="19077"/>
                    </a:cubicBezTo>
                    <a:lnTo>
                      <a:pt x="4400" y="19041"/>
                    </a:lnTo>
                    <a:cubicBezTo>
                      <a:pt x="4178" y="18967"/>
                      <a:pt x="4178" y="18745"/>
                      <a:pt x="4215" y="18560"/>
                    </a:cubicBezTo>
                    <a:cubicBezTo>
                      <a:pt x="4252" y="18375"/>
                      <a:pt x="4326" y="18153"/>
                      <a:pt x="4363" y="17968"/>
                    </a:cubicBezTo>
                    <a:cubicBezTo>
                      <a:pt x="4511" y="17562"/>
                      <a:pt x="4584" y="17118"/>
                      <a:pt x="4695" y="16711"/>
                    </a:cubicBezTo>
                    <a:cubicBezTo>
                      <a:pt x="4732" y="16305"/>
                      <a:pt x="4769" y="15861"/>
                      <a:pt x="4695" y="15380"/>
                    </a:cubicBezTo>
                    <a:cubicBezTo>
                      <a:pt x="4621" y="15159"/>
                      <a:pt x="4584" y="14937"/>
                      <a:pt x="4437" y="14678"/>
                    </a:cubicBezTo>
                    <a:cubicBezTo>
                      <a:pt x="4400" y="14641"/>
                      <a:pt x="4400" y="14604"/>
                      <a:pt x="4363" y="14567"/>
                    </a:cubicBezTo>
                    <a:lnTo>
                      <a:pt x="4252" y="14419"/>
                    </a:lnTo>
                    <a:lnTo>
                      <a:pt x="4141" y="14123"/>
                    </a:lnTo>
                    <a:cubicBezTo>
                      <a:pt x="3475" y="12645"/>
                      <a:pt x="3254" y="10944"/>
                      <a:pt x="2736" y="9280"/>
                    </a:cubicBezTo>
                    <a:cubicBezTo>
                      <a:pt x="2477" y="8430"/>
                      <a:pt x="2144" y="7654"/>
                      <a:pt x="1738" y="6877"/>
                    </a:cubicBezTo>
                    <a:cubicBezTo>
                      <a:pt x="1479" y="6470"/>
                      <a:pt x="1257" y="6138"/>
                      <a:pt x="1072" y="5768"/>
                    </a:cubicBezTo>
                    <a:cubicBezTo>
                      <a:pt x="887" y="5398"/>
                      <a:pt x="703" y="5029"/>
                      <a:pt x="555" y="4659"/>
                    </a:cubicBezTo>
                    <a:cubicBezTo>
                      <a:pt x="444" y="4289"/>
                      <a:pt x="370" y="3883"/>
                      <a:pt x="370" y="3513"/>
                    </a:cubicBezTo>
                    <a:cubicBezTo>
                      <a:pt x="370" y="3143"/>
                      <a:pt x="481" y="2736"/>
                      <a:pt x="629" y="2367"/>
                    </a:cubicBezTo>
                    <a:cubicBezTo>
                      <a:pt x="887" y="1553"/>
                      <a:pt x="1257" y="777"/>
                      <a:pt x="1553" y="1"/>
                    </a:cubicBezTo>
                    <a:close/>
                  </a:path>
                </a:pathLst>
              </a:custGeom>
              <a:solidFill>
                <a:srgbClr val="AC9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5" name="Google Shape;24685;p54"/>
              <p:cNvSpPr/>
              <p:nvPr/>
            </p:nvSpPr>
            <p:spPr>
              <a:xfrm>
                <a:off x="1723250" y="4446600"/>
                <a:ext cx="589725" cy="121625"/>
              </a:xfrm>
              <a:custGeom>
                <a:avLst/>
                <a:gdLst/>
                <a:ahLst/>
                <a:cxnLst/>
                <a:rect l="l" t="t" r="r" b="b"/>
                <a:pathLst>
                  <a:path w="23589" h="4865" extrusionOk="0">
                    <a:moveTo>
                      <a:pt x="75" y="0"/>
                    </a:moveTo>
                    <a:lnTo>
                      <a:pt x="1" y="74"/>
                    </a:lnTo>
                    <a:cubicBezTo>
                      <a:pt x="1775" y="1146"/>
                      <a:pt x="3550" y="2144"/>
                      <a:pt x="5472" y="2995"/>
                    </a:cubicBezTo>
                    <a:cubicBezTo>
                      <a:pt x="7358" y="3845"/>
                      <a:pt x="9354" y="4437"/>
                      <a:pt x="11425" y="4695"/>
                    </a:cubicBezTo>
                    <a:cubicBezTo>
                      <a:pt x="12235" y="4811"/>
                      <a:pt x="13046" y="4865"/>
                      <a:pt x="13854" y="4865"/>
                    </a:cubicBezTo>
                    <a:cubicBezTo>
                      <a:pt x="15111" y="4865"/>
                      <a:pt x="16362" y="4735"/>
                      <a:pt x="17599" y="4510"/>
                    </a:cubicBezTo>
                    <a:cubicBezTo>
                      <a:pt x="19669" y="4141"/>
                      <a:pt x="21629" y="3549"/>
                      <a:pt x="23588" y="2810"/>
                    </a:cubicBezTo>
                    <a:lnTo>
                      <a:pt x="23551" y="2736"/>
                    </a:lnTo>
                    <a:cubicBezTo>
                      <a:pt x="22516" y="2921"/>
                      <a:pt x="21518" y="3180"/>
                      <a:pt x="20483" y="3327"/>
                    </a:cubicBezTo>
                    <a:cubicBezTo>
                      <a:pt x="19484" y="3512"/>
                      <a:pt x="18486" y="3660"/>
                      <a:pt x="17488" y="3771"/>
                    </a:cubicBezTo>
                    <a:cubicBezTo>
                      <a:pt x="16453" y="3882"/>
                      <a:pt x="15492" y="3956"/>
                      <a:pt x="14493" y="3956"/>
                    </a:cubicBezTo>
                    <a:cubicBezTo>
                      <a:pt x="13495" y="3956"/>
                      <a:pt x="12497" y="3919"/>
                      <a:pt x="11536" y="3771"/>
                    </a:cubicBezTo>
                    <a:cubicBezTo>
                      <a:pt x="10537" y="3697"/>
                      <a:pt x="9576" y="3512"/>
                      <a:pt x="8615" y="3216"/>
                    </a:cubicBezTo>
                    <a:cubicBezTo>
                      <a:pt x="7654" y="2958"/>
                      <a:pt x="6729" y="2625"/>
                      <a:pt x="5731" y="2292"/>
                    </a:cubicBezTo>
                    <a:cubicBezTo>
                      <a:pt x="4807" y="1996"/>
                      <a:pt x="3846" y="1627"/>
                      <a:pt x="2922" y="1183"/>
                    </a:cubicBezTo>
                    <a:cubicBezTo>
                      <a:pt x="1960" y="813"/>
                      <a:pt x="1036" y="370"/>
                      <a:pt x="75" y="0"/>
                    </a:cubicBezTo>
                    <a:close/>
                  </a:path>
                </a:pathLst>
              </a:custGeom>
              <a:solidFill>
                <a:srgbClr val="9B8E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6" name="Google Shape;24686;p54"/>
              <p:cNvSpPr/>
              <p:nvPr/>
            </p:nvSpPr>
            <p:spPr>
              <a:xfrm>
                <a:off x="2594850" y="3924375"/>
                <a:ext cx="179325" cy="199675"/>
              </a:xfrm>
              <a:custGeom>
                <a:avLst/>
                <a:gdLst/>
                <a:ahLst/>
                <a:cxnLst/>
                <a:rect l="l" t="t" r="r" b="b"/>
                <a:pathLst>
                  <a:path w="7173" h="7987" extrusionOk="0">
                    <a:moveTo>
                      <a:pt x="814" y="1"/>
                    </a:moveTo>
                    <a:cubicBezTo>
                      <a:pt x="777" y="1"/>
                      <a:pt x="703" y="1"/>
                      <a:pt x="592" y="38"/>
                    </a:cubicBezTo>
                    <a:cubicBezTo>
                      <a:pt x="518" y="75"/>
                      <a:pt x="370" y="185"/>
                      <a:pt x="222" y="296"/>
                    </a:cubicBezTo>
                    <a:cubicBezTo>
                      <a:pt x="74" y="481"/>
                      <a:pt x="0" y="629"/>
                      <a:pt x="0" y="777"/>
                    </a:cubicBezTo>
                    <a:lnTo>
                      <a:pt x="0" y="1036"/>
                    </a:lnTo>
                    <a:cubicBezTo>
                      <a:pt x="0" y="1184"/>
                      <a:pt x="37" y="1295"/>
                      <a:pt x="37" y="1332"/>
                    </a:cubicBezTo>
                    <a:lnTo>
                      <a:pt x="74" y="1590"/>
                    </a:lnTo>
                    <a:cubicBezTo>
                      <a:pt x="148" y="1775"/>
                      <a:pt x="148" y="1923"/>
                      <a:pt x="185" y="2108"/>
                    </a:cubicBezTo>
                    <a:cubicBezTo>
                      <a:pt x="370" y="2847"/>
                      <a:pt x="592" y="3587"/>
                      <a:pt x="961" y="4326"/>
                    </a:cubicBezTo>
                    <a:cubicBezTo>
                      <a:pt x="1368" y="5029"/>
                      <a:pt x="1886" y="5768"/>
                      <a:pt x="2773" y="6138"/>
                    </a:cubicBezTo>
                    <a:cubicBezTo>
                      <a:pt x="2958" y="6286"/>
                      <a:pt x="3180" y="6323"/>
                      <a:pt x="3402" y="6360"/>
                    </a:cubicBezTo>
                    <a:cubicBezTo>
                      <a:pt x="3660" y="6397"/>
                      <a:pt x="3771" y="6397"/>
                      <a:pt x="3956" y="6470"/>
                    </a:cubicBezTo>
                    <a:cubicBezTo>
                      <a:pt x="4289" y="6507"/>
                      <a:pt x="4622" y="6581"/>
                      <a:pt x="4954" y="6692"/>
                    </a:cubicBezTo>
                    <a:cubicBezTo>
                      <a:pt x="5583" y="6877"/>
                      <a:pt x="6100" y="7247"/>
                      <a:pt x="6285" y="7986"/>
                    </a:cubicBezTo>
                    <a:lnTo>
                      <a:pt x="6359" y="7986"/>
                    </a:lnTo>
                    <a:cubicBezTo>
                      <a:pt x="6359" y="7617"/>
                      <a:pt x="6285" y="7247"/>
                      <a:pt x="6063" y="6951"/>
                    </a:cubicBezTo>
                    <a:cubicBezTo>
                      <a:pt x="5879" y="6655"/>
                      <a:pt x="5546" y="6470"/>
                      <a:pt x="5213" y="6286"/>
                    </a:cubicBezTo>
                    <a:cubicBezTo>
                      <a:pt x="4880" y="6101"/>
                      <a:pt x="4585" y="5953"/>
                      <a:pt x="4215" y="5879"/>
                    </a:cubicBezTo>
                    <a:cubicBezTo>
                      <a:pt x="3845" y="5768"/>
                      <a:pt x="3512" y="5731"/>
                      <a:pt x="3180" y="5546"/>
                    </a:cubicBezTo>
                    <a:cubicBezTo>
                      <a:pt x="2551" y="5213"/>
                      <a:pt x="2108" y="4622"/>
                      <a:pt x="1812" y="3956"/>
                    </a:cubicBezTo>
                    <a:cubicBezTo>
                      <a:pt x="1516" y="3328"/>
                      <a:pt x="1294" y="2626"/>
                      <a:pt x="1146" y="1923"/>
                    </a:cubicBezTo>
                    <a:cubicBezTo>
                      <a:pt x="1109" y="1812"/>
                      <a:pt x="1072" y="1627"/>
                      <a:pt x="998" y="1442"/>
                    </a:cubicBezTo>
                    <a:lnTo>
                      <a:pt x="961" y="1147"/>
                    </a:lnTo>
                    <a:lnTo>
                      <a:pt x="961" y="962"/>
                    </a:lnTo>
                    <a:cubicBezTo>
                      <a:pt x="961" y="925"/>
                      <a:pt x="1072" y="925"/>
                      <a:pt x="1146" y="925"/>
                    </a:cubicBezTo>
                    <a:cubicBezTo>
                      <a:pt x="1257" y="962"/>
                      <a:pt x="1331" y="962"/>
                      <a:pt x="1442" y="962"/>
                    </a:cubicBezTo>
                    <a:lnTo>
                      <a:pt x="1923" y="1073"/>
                    </a:lnTo>
                    <a:cubicBezTo>
                      <a:pt x="2625" y="1184"/>
                      <a:pt x="3365" y="1258"/>
                      <a:pt x="4067" y="1369"/>
                    </a:cubicBezTo>
                    <a:cubicBezTo>
                      <a:pt x="4769" y="1553"/>
                      <a:pt x="5509" y="1775"/>
                      <a:pt x="5952" y="2293"/>
                    </a:cubicBezTo>
                    <a:cubicBezTo>
                      <a:pt x="6433" y="2810"/>
                      <a:pt x="6655" y="3550"/>
                      <a:pt x="7173" y="4067"/>
                    </a:cubicBezTo>
                    <a:lnTo>
                      <a:pt x="7173" y="3919"/>
                    </a:lnTo>
                    <a:cubicBezTo>
                      <a:pt x="6803" y="3328"/>
                      <a:pt x="6729" y="2626"/>
                      <a:pt x="6248" y="1886"/>
                    </a:cubicBezTo>
                    <a:cubicBezTo>
                      <a:pt x="5952" y="1553"/>
                      <a:pt x="5620" y="1221"/>
                      <a:pt x="5250" y="1036"/>
                    </a:cubicBezTo>
                    <a:cubicBezTo>
                      <a:pt x="4880" y="814"/>
                      <a:pt x="4511" y="666"/>
                      <a:pt x="4141" y="592"/>
                    </a:cubicBezTo>
                    <a:cubicBezTo>
                      <a:pt x="3734" y="481"/>
                      <a:pt x="3365" y="407"/>
                      <a:pt x="3032" y="370"/>
                    </a:cubicBezTo>
                    <a:lnTo>
                      <a:pt x="1997" y="111"/>
                    </a:lnTo>
                    <a:cubicBezTo>
                      <a:pt x="1812" y="75"/>
                      <a:pt x="1627" y="75"/>
                      <a:pt x="1442" y="38"/>
                    </a:cubicBezTo>
                    <a:cubicBezTo>
                      <a:pt x="1331" y="38"/>
                      <a:pt x="1257" y="1"/>
                      <a:pt x="1109" y="1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7" name="Google Shape;24687;p54"/>
              <p:cNvSpPr/>
              <p:nvPr/>
            </p:nvSpPr>
            <p:spPr>
              <a:xfrm>
                <a:off x="2615175" y="3946875"/>
                <a:ext cx="159925" cy="177175"/>
              </a:xfrm>
              <a:custGeom>
                <a:avLst/>
                <a:gdLst/>
                <a:ahLst/>
                <a:cxnLst/>
                <a:rect l="l" t="t" r="r" b="b"/>
                <a:pathLst>
                  <a:path w="6397" h="7087" extrusionOk="0">
                    <a:moveTo>
                      <a:pt x="520" y="91"/>
                    </a:moveTo>
                    <a:cubicBezTo>
                      <a:pt x="524" y="91"/>
                      <a:pt x="535" y="138"/>
                      <a:pt x="518" y="187"/>
                    </a:cubicBezTo>
                    <a:lnTo>
                      <a:pt x="518" y="187"/>
                    </a:lnTo>
                    <a:lnTo>
                      <a:pt x="518" y="99"/>
                    </a:lnTo>
                    <a:cubicBezTo>
                      <a:pt x="518" y="94"/>
                      <a:pt x="519" y="91"/>
                      <a:pt x="520" y="91"/>
                    </a:cubicBezTo>
                    <a:close/>
                    <a:moveTo>
                      <a:pt x="166" y="1"/>
                    </a:moveTo>
                    <a:cubicBezTo>
                      <a:pt x="126" y="1"/>
                      <a:pt x="85" y="14"/>
                      <a:pt x="38" y="62"/>
                    </a:cubicBezTo>
                    <a:cubicBezTo>
                      <a:pt x="1" y="136"/>
                      <a:pt x="38" y="247"/>
                      <a:pt x="38" y="321"/>
                    </a:cubicBezTo>
                    <a:lnTo>
                      <a:pt x="111" y="616"/>
                    </a:lnTo>
                    <a:cubicBezTo>
                      <a:pt x="148" y="764"/>
                      <a:pt x="148" y="949"/>
                      <a:pt x="185" y="1134"/>
                    </a:cubicBezTo>
                    <a:cubicBezTo>
                      <a:pt x="333" y="1799"/>
                      <a:pt x="555" y="2502"/>
                      <a:pt x="888" y="3167"/>
                    </a:cubicBezTo>
                    <a:cubicBezTo>
                      <a:pt x="1221" y="3796"/>
                      <a:pt x="1664" y="4461"/>
                      <a:pt x="2330" y="4757"/>
                    </a:cubicBezTo>
                    <a:cubicBezTo>
                      <a:pt x="2625" y="4942"/>
                      <a:pt x="2995" y="5016"/>
                      <a:pt x="3328" y="5090"/>
                    </a:cubicBezTo>
                    <a:cubicBezTo>
                      <a:pt x="3698" y="5201"/>
                      <a:pt x="4030" y="5275"/>
                      <a:pt x="4363" y="5460"/>
                    </a:cubicBezTo>
                    <a:cubicBezTo>
                      <a:pt x="4659" y="5607"/>
                      <a:pt x="4955" y="5829"/>
                      <a:pt x="5176" y="6125"/>
                    </a:cubicBezTo>
                    <a:cubicBezTo>
                      <a:pt x="5398" y="6384"/>
                      <a:pt x="5509" y="6717"/>
                      <a:pt x="5509" y="7086"/>
                    </a:cubicBezTo>
                    <a:lnTo>
                      <a:pt x="5546" y="7086"/>
                    </a:lnTo>
                    <a:cubicBezTo>
                      <a:pt x="5583" y="6754"/>
                      <a:pt x="5509" y="6347"/>
                      <a:pt x="5287" y="6014"/>
                    </a:cubicBezTo>
                    <a:cubicBezTo>
                      <a:pt x="5103" y="5681"/>
                      <a:pt x="4770" y="5423"/>
                      <a:pt x="4437" y="5238"/>
                    </a:cubicBezTo>
                    <a:cubicBezTo>
                      <a:pt x="4104" y="5053"/>
                      <a:pt x="3809" y="4905"/>
                      <a:pt x="3439" y="4757"/>
                    </a:cubicBezTo>
                    <a:cubicBezTo>
                      <a:pt x="3069" y="4646"/>
                      <a:pt x="2773" y="4572"/>
                      <a:pt x="2515" y="4387"/>
                    </a:cubicBezTo>
                    <a:cubicBezTo>
                      <a:pt x="1997" y="4092"/>
                      <a:pt x="1590" y="3537"/>
                      <a:pt x="1295" y="2909"/>
                    </a:cubicBezTo>
                    <a:cubicBezTo>
                      <a:pt x="1036" y="2317"/>
                      <a:pt x="851" y="1689"/>
                      <a:pt x="703" y="986"/>
                    </a:cubicBezTo>
                    <a:lnTo>
                      <a:pt x="555" y="432"/>
                    </a:lnTo>
                    <a:lnTo>
                      <a:pt x="543" y="358"/>
                    </a:lnTo>
                    <a:lnTo>
                      <a:pt x="629" y="358"/>
                    </a:lnTo>
                    <a:lnTo>
                      <a:pt x="1110" y="432"/>
                    </a:lnTo>
                    <a:cubicBezTo>
                      <a:pt x="1812" y="542"/>
                      <a:pt x="2589" y="616"/>
                      <a:pt x="3254" y="727"/>
                    </a:cubicBezTo>
                    <a:cubicBezTo>
                      <a:pt x="3882" y="801"/>
                      <a:pt x="4585" y="986"/>
                      <a:pt x="5066" y="1467"/>
                    </a:cubicBezTo>
                    <a:cubicBezTo>
                      <a:pt x="5546" y="1910"/>
                      <a:pt x="5805" y="2650"/>
                      <a:pt x="6396" y="3130"/>
                    </a:cubicBezTo>
                    <a:cubicBezTo>
                      <a:pt x="5879" y="2576"/>
                      <a:pt x="5694" y="1873"/>
                      <a:pt x="5213" y="1393"/>
                    </a:cubicBezTo>
                    <a:cubicBezTo>
                      <a:pt x="4733" y="875"/>
                      <a:pt x="3993" y="616"/>
                      <a:pt x="3291" y="469"/>
                    </a:cubicBezTo>
                    <a:cubicBezTo>
                      <a:pt x="2589" y="321"/>
                      <a:pt x="1849" y="284"/>
                      <a:pt x="1147" y="136"/>
                    </a:cubicBezTo>
                    <a:lnTo>
                      <a:pt x="592" y="62"/>
                    </a:lnTo>
                    <a:cubicBezTo>
                      <a:pt x="518" y="25"/>
                      <a:pt x="407" y="25"/>
                      <a:pt x="333" y="25"/>
                    </a:cubicBezTo>
                    <a:cubicBezTo>
                      <a:pt x="270" y="25"/>
                      <a:pt x="219" y="1"/>
                      <a:pt x="166" y="1"/>
                    </a:cubicBez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8" name="Google Shape;24688;p54"/>
              <p:cNvSpPr/>
              <p:nvPr/>
            </p:nvSpPr>
            <p:spPr>
              <a:xfrm>
                <a:off x="2618875" y="3958575"/>
                <a:ext cx="111850" cy="114625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4585" extrusionOk="0">
                    <a:moveTo>
                      <a:pt x="1073" y="1"/>
                    </a:moveTo>
                    <a:cubicBezTo>
                      <a:pt x="703" y="1"/>
                      <a:pt x="370" y="1"/>
                      <a:pt x="0" y="111"/>
                    </a:cubicBezTo>
                    <a:lnTo>
                      <a:pt x="0" y="148"/>
                    </a:lnTo>
                    <a:cubicBezTo>
                      <a:pt x="703" y="148"/>
                      <a:pt x="1405" y="259"/>
                      <a:pt x="2034" y="481"/>
                    </a:cubicBezTo>
                    <a:cubicBezTo>
                      <a:pt x="2699" y="703"/>
                      <a:pt x="3328" y="1036"/>
                      <a:pt x="3808" y="1553"/>
                    </a:cubicBezTo>
                    <a:cubicBezTo>
                      <a:pt x="3882" y="1627"/>
                      <a:pt x="3993" y="1812"/>
                      <a:pt x="4030" y="1960"/>
                    </a:cubicBezTo>
                    <a:cubicBezTo>
                      <a:pt x="4067" y="2108"/>
                      <a:pt x="4067" y="2293"/>
                      <a:pt x="3919" y="2367"/>
                    </a:cubicBezTo>
                    <a:cubicBezTo>
                      <a:pt x="3808" y="2478"/>
                      <a:pt x="3624" y="2478"/>
                      <a:pt x="3439" y="2515"/>
                    </a:cubicBezTo>
                    <a:cubicBezTo>
                      <a:pt x="3291" y="2551"/>
                      <a:pt x="3106" y="2662"/>
                      <a:pt x="2958" y="2736"/>
                    </a:cubicBezTo>
                    <a:cubicBezTo>
                      <a:pt x="2810" y="2884"/>
                      <a:pt x="2736" y="3032"/>
                      <a:pt x="2699" y="3217"/>
                    </a:cubicBezTo>
                    <a:cubicBezTo>
                      <a:pt x="2625" y="3328"/>
                      <a:pt x="2699" y="3513"/>
                      <a:pt x="2736" y="3698"/>
                    </a:cubicBezTo>
                    <a:cubicBezTo>
                      <a:pt x="2884" y="4030"/>
                      <a:pt x="3069" y="4326"/>
                      <a:pt x="3291" y="4585"/>
                    </a:cubicBezTo>
                    <a:cubicBezTo>
                      <a:pt x="3180" y="4215"/>
                      <a:pt x="2995" y="3956"/>
                      <a:pt x="2921" y="3661"/>
                    </a:cubicBezTo>
                    <a:cubicBezTo>
                      <a:pt x="2884" y="3513"/>
                      <a:pt x="2884" y="3402"/>
                      <a:pt x="2921" y="3291"/>
                    </a:cubicBezTo>
                    <a:cubicBezTo>
                      <a:pt x="2958" y="3217"/>
                      <a:pt x="2995" y="3106"/>
                      <a:pt x="3106" y="3069"/>
                    </a:cubicBezTo>
                    <a:cubicBezTo>
                      <a:pt x="3180" y="3032"/>
                      <a:pt x="3328" y="2958"/>
                      <a:pt x="3476" y="2921"/>
                    </a:cubicBezTo>
                    <a:cubicBezTo>
                      <a:pt x="3550" y="2884"/>
                      <a:pt x="3624" y="2884"/>
                      <a:pt x="3698" y="2884"/>
                    </a:cubicBezTo>
                    <a:lnTo>
                      <a:pt x="3882" y="2884"/>
                    </a:lnTo>
                    <a:lnTo>
                      <a:pt x="3993" y="2847"/>
                    </a:lnTo>
                    <a:cubicBezTo>
                      <a:pt x="4030" y="2847"/>
                      <a:pt x="4067" y="2847"/>
                      <a:pt x="4104" y="2773"/>
                    </a:cubicBezTo>
                    <a:cubicBezTo>
                      <a:pt x="4289" y="2699"/>
                      <a:pt x="4400" y="2515"/>
                      <a:pt x="4437" y="2330"/>
                    </a:cubicBezTo>
                    <a:cubicBezTo>
                      <a:pt x="4474" y="2145"/>
                      <a:pt x="4474" y="1997"/>
                      <a:pt x="4437" y="1849"/>
                    </a:cubicBezTo>
                    <a:cubicBezTo>
                      <a:pt x="4326" y="1627"/>
                      <a:pt x="4252" y="1442"/>
                      <a:pt x="4104" y="1258"/>
                    </a:cubicBezTo>
                    <a:cubicBezTo>
                      <a:pt x="3550" y="629"/>
                      <a:pt x="2847" y="296"/>
                      <a:pt x="2145" y="148"/>
                    </a:cubicBezTo>
                    <a:cubicBezTo>
                      <a:pt x="1812" y="74"/>
                      <a:pt x="1442" y="1"/>
                      <a:pt x="1073" y="1"/>
                    </a:cubicBezTo>
                    <a:close/>
                  </a:path>
                </a:pathLst>
              </a:custGeom>
              <a:solidFill>
                <a:srgbClr val="C7B9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9" name="Google Shape;24689;p54"/>
              <p:cNvSpPr/>
              <p:nvPr/>
            </p:nvSpPr>
            <p:spPr>
              <a:xfrm>
                <a:off x="2862875" y="4189650"/>
                <a:ext cx="564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3453" extrusionOk="0">
                    <a:moveTo>
                      <a:pt x="1923" y="0"/>
                    </a:moveTo>
                    <a:cubicBezTo>
                      <a:pt x="1960" y="740"/>
                      <a:pt x="1960" y="1553"/>
                      <a:pt x="1738" y="2181"/>
                    </a:cubicBezTo>
                    <a:cubicBezTo>
                      <a:pt x="1664" y="2551"/>
                      <a:pt x="1406" y="2884"/>
                      <a:pt x="1110" y="3069"/>
                    </a:cubicBezTo>
                    <a:cubicBezTo>
                      <a:pt x="849" y="3243"/>
                      <a:pt x="542" y="3303"/>
                      <a:pt x="243" y="3303"/>
                    </a:cubicBezTo>
                    <a:cubicBezTo>
                      <a:pt x="162" y="3303"/>
                      <a:pt x="80" y="3299"/>
                      <a:pt x="1" y="3291"/>
                    </a:cubicBezTo>
                    <a:lnTo>
                      <a:pt x="1" y="3328"/>
                    </a:lnTo>
                    <a:cubicBezTo>
                      <a:pt x="196" y="3406"/>
                      <a:pt x="411" y="3453"/>
                      <a:pt x="631" y="3453"/>
                    </a:cubicBezTo>
                    <a:cubicBezTo>
                      <a:pt x="828" y="3453"/>
                      <a:pt x="1029" y="3415"/>
                      <a:pt x="1221" y="3328"/>
                    </a:cubicBezTo>
                    <a:cubicBezTo>
                      <a:pt x="1664" y="3143"/>
                      <a:pt x="1923" y="2773"/>
                      <a:pt x="2071" y="2366"/>
                    </a:cubicBezTo>
                    <a:cubicBezTo>
                      <a:pt x="2219" y="1997"/>
                      <a:pt x="2256" y="1590"/>
                      <a:pt x="2219" y="1183"/>
                    </a:cubicBezTo>
                    <a:cubicBezTo>
                      <a:pt x="2219" y="740"/>
                      <a:pt x="2108" y="370"/>
                      <a:pt x="1923" y="0"/>
                    </a:cubicBezTo>
                    <a:close/>
                  </a:path>
                </a:pathLst>
              </a:custGeom>
              <a:solidFill>
                <a:srgbClr val="4B3F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0" name="Google Shape;24690;p54"/>
              <p:cNvSpPr/>
              <p:nvPr/>
            </p:nvSpPr>
            <p:spPr>
              <a:xfrm>
                <a:off x="3014450" y="4293150"/>
                <a:ext cx="49025" cy="49025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9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5" y="223"/>
                      <a:pt x="186" y="445"/>
                      <a:pt x="297" y="629"/>
                    </a:cubicBezTo>
                    <a:cubicBezTo>
                      <a:pt x="445" y="814"/>
                      <a:pt x="629" y="999"/>
                      <a:pt x="777" y="1184"/>
                    </a:cubicBezTo>
                    <a:cubicBezTo>
                      <a:pt x="962" y="1332"/>
                      <a:pt x="1147" y="1517"/>
                      <a:pt x="1332" y="1665"/>
                    </a:cubicBezTo>
                    <a:cubicBezTo>
                      <a:pt x="1517" y="1775"/>
                      <a:pt x="1739" y="1886"/>
                      <a:pt x="1960" y="1960"/>
                    </a:cubicBezTo>
                    <a:cubicBezTo>
                      <a:pt x="1591" y="1665"/>
                      <a:pt x="1295" y="1332"/>
                      <a:pt x="851" y="1110"/>
                    </a:cubicBezTo>
                    <a:cubicBezTo>
                      <a:pt x="555" y="740"/>
                      <a:pt x="260" y="371"/>
                      <a:pt x="1" y="1"/>
                    </a:cubicBezTo>
                    <a:close/>
                  </a:path>
                </a:pathLst>
              </a:custGeom>
              <a:solidFill>
                <a:srgbClr val="4B3F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1" name="Google Shape;24691;p54"/>
              <p:cNvSpPr/>
              <p:nvPr/>
            </p:nvSpPr>
            <p:spPr>
              <a:xfrm>
                <a:off x="2968250" y="4374500"/>
                <a:ext cx="582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666" extrusionOk="0">
                    <a:moveTo>
                      <a:pt x="1368" y="0"/>
                    </a:moveTo>
                    <a:cubicBezTo>
                      <a:pt x="925" y="0"/>
                      <a:pt x="444" y="111"/>
                      <a:pt x="0" y="259"/>
                    </a:cubicBezTo>
                    <a:lnTo>
                      <a:pt x="666" y="259"/>
                    </a:lnTo>
                    <a:cubicBezTo>
                      <a:pt x="789" y="259"/>
                      <a:pt x="945" y="226"/>
                      <a:pt x="1101" y="226"/>
                    </a:cubicBezTo>
                    <a:cubicBezTo>
                      <a:pt x="1179" y="226"/>
                      <a:pt x="1257" y="234"/>
                      <a:pt x="1331" y="259"/>
                    </a:cubicBezTo>
                    <a:cubicBezTo>
                      <a:pt x="1553" y="259"/>
                      <a:pt x="1775" y="296"/>
                      <a:pt x="1960" y="333"/>
                    </a:cubicBezTo>
                    <a:cubicBezTo>
                      <a:pt x="2034" y="333"/>
                      <a:pt x="2071" y="370"/>
                      <a:pt x="2108" y="370"/>
                    </a:cubicBezTo>
                    <a:cubicBezTo>
                      <a:pt x="2145" y="370"/>
                      <a:pt x="2145" y="444"/>
                      <a:pt x="2219" y="444"/>
                    </a:cubicBezTo>
                    <a:cubicBezTo>
                      <a:pt x="2256" y="444"/>
                      <a:pt x="2256" y="555"/>
                      <a:pt x="2219" y="666"/>
                    </a:cubicBezTo>
                    <a:cubicBezTo>
                      <a:pt x="2293" y="629"/>
                      <a:pt x="2330" y="481"/>
                      <a:pt x="2330" y="333"/>
                    </a:cubicBezTo>
                    <a:cubicBezTo>
                      <a:pt x="2293" y="259"/>
                      <a:pt x="2145" y="185"/>
                      <a:pt x="2071" y="148"/>
                    </a:cubicBezTo>
                    <a:cubicBezTo>
                      <a:pt x="1849" y="74"/>
                      <a:pt x="1590" y="0"/>
                      <a:pt x="1368" y="0"/>
                    </a:cubicBezTo>
                    <a:close/>
                  </a:path>
                </a:pathLst>
              </a:custGeom>
              <a:solidFill>
                <a:srgbClr val="7F6C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2" name="Google Shape;24692;p54"/>
              <p:cNvSpPr/>
              <p:nvPr/>
            </p:nvSpPr>
            <p:spPr>
              <a:xfrm>
                <a:off x="2965475" y="4379000"/>
                <a:ext cx="59175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1011" extrusionOk="0">
                    <a:moveTo>
                      <a:pt x="107" y="0"/>
                    </a:moveTo>
                    <a:cubicBezTo>
                      <a:pt x="71" y="0"/>
                      <a:pt x="36" y="2"/>
                      <a:pt x="0" y="5"/>
                    </a:cubicBezTo>
                    <a:cubicBezTo>
                      <a:pt x="222" y="264"/>
                      <a:pt x="370" y="338"/>
                      <a:pt x="444" y="486"/>
                    </a:cubicBezTo>
                    <a:cubicBezTo>
                      <a:pt x="629" y="634"/>
                      <a:pt x="740" y="671"/>
                      <a:pt x="925" y="819"/>
                    </a:cubicBezTo>
                    <a:cubicBezTo>
                      <a:pt x="1117" y="915"/>
                      <a:pt x="1364" y="1011"/>
                      <a:pt x="1595" y="1011"/>
                    </a:cubicBezTo>
                    <a:cubicBezTo>
                      <a:pt x="1631" y="1011"/>
                      <a:pt x="1666" y="1008"/>
                      <a:pt x="1701" y="1003"/>
                    </a:cubicBezTo>
                    <a:cubicBezTo>
                      <a:pt x="1997" y="929"/>
                      <a:pt x="2293" y="819"/>
                      <a:pt x="2367" y="523"/>
                    </a:cubicBezTo>
                    <a:lnTo>
                      <a:pt x="2293" y="486"/>
                    </a:lnTo>
                    <a:cubicBezTo>
                      <a:pt x="2182" y="634"/>
                      <a:pt x="1960" y="634"/>
                      <a:pt x="1775" y="634"/>
                    </a:cubicBezTo>
                    <a:cubicBezTo>
                      <a:pt x="1590" y="560"/>
                      <a:pt x="1405" y="486"/>
                      <a:pt x="1220" y="375"/>
                    </a:cubicBezTo>
                    <a:cubicBezTo>
                      <a:pt x="883" y="172"/>
                      <a:pt x="483" y="0"/>
                      <a:pt x="107" y="0"/>
                    </a:cubicBezTo>
                    <a:close/>
                  </a:path>
                </a:pathLst>
              </a:custGeom>
              <a:solidFill>
                <a:srgbClr val="A895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3" name="Google Shape;24693;p54"/>
              <p:cNvSpPr/>
              <p:nvPr/>
            </p:nvSpPr>
            <p:spPr>
              <a:xfrm>
                <a:off x="2836075" y="4181750"/>
                <a:ext cx="51775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980" extrusionOk="0">
                    <a:moveTo>
                      <a:pt x="1433" y="1"/>
                    </a:moveTo>
                    <a:cubicBezTo>
                      <a:pt x="1376" y="1"/>
                      <a:pt x="1318" y="7"/>
                      <a:pt x="1258" y="20"/>
                    </a:cubicBezTo>
                    <a:cubicBezTo>
                      <a:pt x="925" y="20"/>
                      <a:pt x="666" y="205"/>
                      <a:pt x="481" y="427"/>
                    </a:cubicBezTo>
                    <a:cubicBezTo>
                      <a:pt x="296" y="649"/>
                      <a:pt x="148" y="871"/>
                      <a:pt x="111" y="1167"/>
                    </a:cubicBezTo>
                    <a:cubicBezTo>
                      <a:pt x="1" y="1425"/>
                      <a:pt x="1" y="1721"/>
                      <a:pt x="111" y="1980"/>
                    </a:cubicBezTo>
                    <a:cubicBezTo>
                      <a:pt x="259" y="1536"/>
                      <a:pt x="481" y="1130"/>
                      <a:pt x="851" y="760"/>
                    </a:cubicBezTo>
                    <a:cubicBezTo>
                      <a:pt x="962" y="575"/>
                      <a:pt x="1147" y="427"/>
                      <a:pt x="1405" y="316"/>
                    </a:cubicBezTo>
                    <a:cubicBezTo>
                      <a:pt x="1499" y="285"/>
                      <a:pt x="1593" y="273"/>
                      <a:pt x="1687" y="273"/>
                    </a:cubicBezTo>
                    <a:cubicBezTo>
                      <a:pt x="1815" y="273"/>
                      <a:pt x="1943" y="295"/>
                      <a:pt x="2071" y="316"/>
                    </a:cubicBezTo>
                    <a:lnTo>
                      <a:pt x="2071" y="279"/>
                    </a:lnTo>
                    <a:cubicBezTo>
                      <a:pt x="1919" y="128"/>
                      <a:pt x="1693" y="1"/>
                      <a:pt x="1433" y="1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4" name="Google Shape;24694;p54"/>
              <p:cNvSpPr/>
              <p:nvPr/>
            </p:nvSpPr>
            <p:spPr>
              <a:xfrm>
                <a:off x="3001525" y="4318125"/>
                <a:ext cx="60100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62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4" y="222"/>
                      <a:pt x="222" y="481"/>
                      <a:pt x="407" y="666"/>
                    </a:cubicBezTo>
                    <a:cubicBezTo>
                      <a:pt x="555" y="850"/>
                      <a:pt x="777" y="1035"/>
                      <a:pt x="962" y="1146"/>
                    </a:cubicBezTo>
                    <a:cubicBezTo>
                      <a:pt x="1183" y="1257"/>
                      <a:pt x="1442" y="1405"/>
                      <a:pt x="1664" y="1479"/>
                    </a:cubicBezTo>
                    <a:cubicBezTo>
                      <a:pt x="1886" y="1590"/>
                      <a:pt x="2108" y="1627"/>
                      <a:pt x="2403" y="1627"/>
                    </a:cubicBezTo>
                    <a:cubicBezTo>
                      <a:pt x="1923" y="1479"/>
                      <a:pt x="1479" y="1257"/>
                      <a:pt x="1109" y="961"/>
                    </a:cubicBezTo>
                    <a:cubicBezTo>
                      <a:pt x="703" y="703"/>
                      <a:pt x="333" y="370"/>
                      <a:pt x="0" y="0"/>
                    </a:cubicBezTo>
                    <a:close/>
                  </a:path>
                </a:pathLst>
              </a:custGeom>
              <a:solidFill>
                <a:srgbClr val="4B3F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5" name="Google Shape;24695;p54"/>
              <p:cNvSpPr/>
              <p:nvPr/>
            </p:nvSpPr>
            <p:spPr>
              <a:xfrm>
                <a:off x="3015375" y="4290375"/>
                <a:ext cx="481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207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5" y="777"/>
                      <a:pt x="1184" y="1517"/>
                      <a:pt x="1923" y="2071"/>
                    </a:cubicBezTo>
                    <a:cubicBezTo>
                      <a:pt x="1812" y="1850"/>
                      <a:pt x="1665" y="1665"/>
                      <a:pt x="1517" y="1480"/>
                    </a:cubicBezTo>
                    <a:cubicBezTo>
                      <a:pt x="1369" y="1295"/>
                      <a:pt x="1184" y="1147"/>
                      <a:pt x="1073" y="962"/>
                    </a:cubicBezTo>
                    <a:cubicBezTo>
                      <a:pt x="888" y="777"/>
                      <a:pt x="740" y="593"/>
                      <a:pt x="555" y="482"/>
                    </a:cubicBezTo>
                    <a:cubicBezTo>
                      <a:pt x="371" y="334"/>
                      <a:pt x="186" y="149"/>
                      <a:pt x="1" y="1"/>
                    </a:cubicBezTo>
                    <a:close/>
                  </a:path>
                </a:pathLst>
              </a:custGeom>
              <a:solidFill>
                <a:srgbClr val="A18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6" name="Google Shape;24696;p54"/>
              <p:cNvSpPr/>
              <p:nvPr/>
            </p:nvSpPr>
            <p:spPr>
              <a:xfrm>
                <a:off x="3001525" y="4318125"/>
                <a:ext cx="60100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62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92" y="740"/>
                      <a:pt x="1479" y="1331"/>
                      <a:pt x="2403" y="1627"/>
                    </a:cubicBezTo>
                    <a:cubicBezTo>
                      <a:pt x="2182" y="1479"/>
                      <a:pt x="1960" y="1331"/>
                      <a:pt x="1812" y="1257"/>
                    </a:cubicBezTo>
                    <a:cubicBezTo>
                      <a:pt x="1627" y="1109"/>
                      <a:pt x="1368" y="961"/>
                      <a:pt x="1183" y="813"/>
                    </a:cubicBezTo>
                    <a:cubicBezTo>
                      <a:pt x="962" y="703"/>
                      <a:pt x="777" y="555"/>
                      <a:pt x="592" y="407"/>
                    </a:cubicBezTo>
                    <a:cubicBezTo>
                      <a:pt x="407" y="296"/>
                      <a:pt x="222" y="148"/>
                      <a:pt x="0" y="0"/>
                    </a:cubicBezTo>
                    <a:close/>
                  </a:path>
                </a:pathLst>
              </a:custGeom>
              <a:solidFill>
                <a:srgbClr val="A18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7" name="Google Shape;24697;p54"/>
              <p:cNvSpPr/>
              <p:nvPr/>
            </p:nvSpPr>
            <p:spPr>
              <a:xfrm>
                <a:off x="2886900" y="4206275"/>
                <a:ext cx="50875" cy="824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3297" extrusionOk="0">
                    <a:moveTo>
                      <a:pt x="1517" y="1"/>
                    </a:moveTo>
                    <a:cubicBezTo>
                      <a:pt x="1665" y="629"/>
                      <a:pt x="1665" y="1332"/>
                      <a:pt x="1443" y="1997"/>
                    </a:cubicBezTo>
                    <a:cubicBezTo>
                      <a:pt x="1221" y="2626"/>
                      <a:pt x="666" y="3106"/>
                      <a:pt x="1" y="3291"/>
                    </a:cubicBezTo>
                    <a:cubicBezTo>
                      <a:pt x="40" y="3295"/>
                      <a:pt x="79" y="3297"/>
                      <a:pt x="119" y="3297"/>
                    </a:cubicBezTo>
                    <a:cubicBezTo>
                      <a:pt x="455" y="3297"/>
                      <a:pt x="809" y="3165"/>
                      <a:pt x="1073" y="3032"/>
                    </a:cubicBezTo>
                    <a:cubicBezTo>
                      <a:pt x="1369" y="2810"/>
                      <a:pt x="1628" y="2478"/>
                      <a:pt x="1739" y="2108"/>
                    </a:cubicBezTo>
                    <a:cubicBezTo>
                      <a:pt x="2034" y="1369"/>
                      <a:pt x="1923" y="592"/>
                      <a:pt x="1554" y="1"/>
                    </a:cubicBezTo>
                    <a:close/>
                  </a:path>
                </a:pathLst>
              </a:custGeom>
              <a:solidFill>
                <a:srgbClr val="4B3F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8" name="Google Shape;24698;p54"/>
              <p:cNvSpPr/>
              <p:nvPr/>
            </p:nvSpPr>
            <p:spPr>
              <a:xfrm>
                <a:off x="2863800" y="4189650"/>
                <a:ext cx="49950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41" extrusionOk="0">
                    <a:moveTo>
                      <a:pt x="1886" y="0"/>
                    </a:moveTo>
                    <a:cubicBezTo>
                      <a:pt x="1849" y="370"/>
                      <a:pt x="1812" y="740"/>
                      <a:pt x="1812" y="1072"/>
                    </a:cubicBezTo>
                    <a:cubicBezTo>
                      <a:pt x="1738" y="1442"/>
                      <a:pt x="1701" y="1812"/>
                      <a:pt x="1553" y="2144"/>
                    </a:cubicBezTo>
                    <a:cubicBezTo>
                      <a:pt x="1480" y="2514"/>
                      <a:pt x="1295" y="2773"/>
                      <a:pt x="999" y="2958"/>
                    </a:cubicBezTo>
                    <a:cubicBezTo>
                      <a:pt x="740" y="3143"/>
                      <a:pt x="370" y="3254"/>
                      <a:pt x="1" y="3291"/>
                    </a:cubicBezTo>
                    <a:lnTo>
                      <a:pt x="1" y="3328"/>
                    </a:lnTo>
                    <a:cubicBezTo>
                      <a:pt x="84" y="3336"/>
                      <a:pt x="169" y="3340"/>
                      <a:pt x="254" y="3340"/>
                    </a:cubicBezTo>
                    <a:cubicBezTo>
                      <a:pt x="549" y="3340"/>
                      <a:pt x="852" y="3286"/>
                      <a:pt x="1110" y="3143"/>
                    </a:cubicBezTo>
                    <a:cubicBezTo>
                      <a:pt x="1443" y="2958"/>
                      <a:pt x="1664" y="2662"/>
                      <a:pt x="1812" y="2255"/>
                    </a:cubicBezTo>
                    <a:cubicBezTo>
                      <a:pt x="1923" y="1960"/>
                      <a:pt x="1997" y="1553"/>
                      <a:pt x="1997" y="1183"/>
                    </a:cubicBezTo>
                    <a:cubicBezTo>
                      <a:pt x="1997" y="740"/>
                      <a:pt x="1923" y="370"/>
                      <a:pt x="1886" y="0"/>
                    </a:cubicBezTo>
                    <a:close/>
                  </a:path>
                </a:pathLst>
              </a:custGeom>
              <a:solidFill>
                <a:srgbClr val="A18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9" name="Google Shape;24699;p54"/>
              <p:cNvSpPr/>
              <p:nvPr/>
            </p:nvSpPr>
            <p:spPr>
              <a:xfrm>
                <a:off x="2886900" y="4205350"/>
                <a:ext cx="434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3329" extrusionOk="0">
                    <a:moveTo>
                      <a:pt x="1554" y="1"/>
                    </a:moveTo>
                    <a:cubicBezTo>
                      <a:pt x="1554" y="370"/>
                      <a:pt x="1554" y="666"/>
                      <a:pt x="1517" y="999"/>
                    </a:cubicBezTo>
                    <a:cubicBezTo>
                      <a:pt x="1480" y="1332"/>
                      <a:pt x="1443" y="1627"/>
                      <a:pt x="1295" y="1923"/>
                    </a:cubicBezTo>
                    <a:cubicBezTo>
                      <a:pt x="1147" y="2182"/>
                      <a:pt x="999" y="2478"/>
                      <a:pt x="777" y="2700"/>
                    </a:cubicBezTo>
                    <a:cubicBezTo>
                      <a:pt x="556" y="2958"/>
                      <a:pt x="334" y="3180"/>
                      <a:pt x="1" y="3328"/>
                    </a:cubicBezTo>
                    <a:cubicBezTo>
                      <a:pt x="703" y="3180"/>
                      <a:pt x="1258" y="2663"/>
                      <a:pt x="1480" y="2034"/>
                    </a:cubicBezTo>
                    <a:cubicBezTo>
                      <a:pt x="1739" y="1369"/>
                      <a:pt x="1702" y="629"/>
                      <a:pt x="1554" y="1"/>
                    </a:cubicBezTo>
                    <a:close/>
                  </a:path>
                </a:pathLst>
              </a:custGeom>
              <a:solidFill>
                <a:srgbClr val="A18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0" name="Google Shape;24700;p54"/>
              <p:cNvSpPr/>
              <p:nvPr/>
            </p:nvSpPr>
            <p:spPr>
              <a:xfrm>
                <a:off x="2487625" y="4696375"/>
                <a:ext cx="58250" cy="293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75" extrusionOk="0">
                    <a:moveTo>
                      <a:pt x="1364" y="0"/>
                    </a:moveTo>
                    <a:cubicBezTo>
                      <a:pt x="1230" y="0"/>
                      <a:pt x="1091" y="10"/>
                      <a:pt x="962" y="28"/>
                    </a:cubicBezTo>
                    <a:cubicBezTo>
                      <a:pt x="666" y="65"/>
                      <a:pt x="444" y="213"/>
                      <a:pt x="259" y="435"/>
                    </a:cubicBezTo>
                    <a:cubicBezTo>
                      <a:pt x="112" y="620"/>
                      <a:pt x="1" y="915"/>
                      <a:pt x="38" y="1174"/>
                    </a:cubicBezTo>
                    <a:cubicBezTo>
                      <a:pt x="259" y="804"/>
                      <a:pt x="629" y="546"/>
                      <a:pt x="1036" y="509"/>
                    </a:cubicBezTo>
                    <a:cubicBezTo>
                      <a:pt x="1198" y="444"/>
                      <a:pt x="1381" y="415"/>
                      <a:pt x="1570" y="415"/>
                    </a:cubicBezTo>
                    <a:cubicBezTo>
                      <a:pt x="1813" y="415"/>
                      <a:pt x="2064" y="463"/>
                      <a:pt x="2293" y="546"/>
                    </a:cubicBezTo>
                    <a:lnTo>
                      <a:pt x="2330" y="509"/>
                    </a:lnTo>
                    <a:cubicBezTo>
                      <a:pt x="2219" y="250"/>
                      <a:pt x="1960" y="139"/>
                      <a:pt x="1738" y="28"/>
                    </a:cubicBezTo>
                    <a:cubicBezTo>
                      <a:pt x="1627" y="10"/>
                      <a:pt x="1498" y="0"/>
                      <a:pt x="1364" y="0"/>
                    </a:cubicBezTo>
                    <a:close/>
                  </a:path>
                </a:pathLst>
              </a:custGeom>
              <a:solidFill>
                <a:srgbClr val="695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1" name="Google Shape;24701;p54"/>
              <p:cNvSpPr/>
              <p:nvPr/>
            </p:nvSpPr>
            <p:spPr>
              <a:xfrm>
                <a:off x="2488550" y="4704350"/>
                <a:ext cx="61950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373" extrusionOk="0">
                    <a:moveTo>
                      <a:pt x="1485" y="0"/>
                    </a:moveTo>
                    <a:cubicBezTo>
                      <a:pt x="1324" y="0"/>
                      <a:pt x="1162" y="25"/>
                      <a:pt x="999" y="79"/>
                    </a:cubicBezTo>
                    <a:cubicBezTo>
                      <a:pt x="592" y="190"/>
                      <a:pt x="222" y="485"/>
                      <a:pt x="1" y="855"/>
                    </a:cubicBezTo>
                    <a:cubicBezTo>
                      <a:pt x="222" y="744"/>
                      <a:pt x="407" y="633"/>
                      <a:pt x="518" y="596"/>
                    </a:cubicBezTo>
                    <a:cubicBezTo>
                      <a:pt x="703" y="485"/>
                      <a:pt x="814" y="449"/>
                      <a:pt x="999" y="449"/>
                    </a:cubicBezTo>
                    <a:lnTo>
                      <a:pt x="1516" y="449"/>
                    </a:lnTo>
                    <a:cubicBezTo>
                      <a:pt x="1657" y="484"/>
                      <a:pt x="1864" y="485"/>
                      <a:pt x="2011" y="549"/>
                    </a:cubicBezTo>
                    <a:lnTo>
                      <a:pt x="2011" y="549"/>
                    </a:lnTo>
                    <a:cubicBezTo>
                      <a:pt x="2083" y="637"/>
                      <a:pt x="2132" y="719"/>
                      <a:pt x="2182" y="818"/>
                    </a:cubicBezTo>
                    <a:cubicBezTo>
                      <a:pt x="2182" y="929"/>
                      <a:pt x="2219" y="966"/>
                      <a:pt x="2219" y="1040"/>
                    </a:cubicBezTo>
                    <a:cubicBezTo>
                      <a:pt x="2219" y="1114"/>
                      <a:pt x="2219" y="1225"/>
                      <a:pt x="2182" y="1336"/>
                    </a:cubicBezTo>
                    <a:lnTo>
                      <a:pt x="2219" y="1373"/>
                    </a:lnTo>
                    <a:cubicBezTo>
                      <a:pt x="2404" y="1225"/>
                      <a:pt x="2478" y="1003"/>
                      <a:pt x="2478" y="781"/>
                    </a:cubicBezTo>
                    <a:cubicBezTo>
                      <a:pt x="2478" y="559"/>
                      <a:pt x="2404" y="375"/>
                      <a:pt x="2293" y="190"/>
                    </a:cubicBezTo>
                    <a:cubicBezTo>
                      <a:pt x="2035" y="73"/>
                      <a:pt x="1763" y="0"/>
                      <a:pt x="1485" y="0"/>
                    </a:cubicBezTo>
                    <a:close/>
                  </a:path>
                </a:pathLst>
              </a:custGeom>
              <a:solidFill>
                <a:srgbClr val="908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2" name="Google Shape;24702;p54"/>
              <p:cNvSpPr/>
              <p:nvPr/>
            </p:nvSpPr>
            <p:spPr>
              <a:xfrm>
                <a:off x="2837000" y="4201900"/>
                <a:ext cx="6935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174" extrusionOk="0">
                    <a:moveTo>
                      <a:pt x="1641" y="0"/>
                    </a:moveTo>
                    <a:cubicBezTo>
                      <a:pt x="1553" y="0"/>
                      <a:pt x="1461" y="9"/>
                      <a:pt x="1368" y="28"/>
                    </a:cubicBezTo>
                    <a:cubicBezTo>
                      <a:pt x="1036" y="139"/>
                      <a:pt x="814" y="250"/>
                      <a:pt x="555" y="434"/>
                    </a:cubicBezTo>
                    <a:cubicBezTo>
                      <a:pt x="333" y="619"/>
                      <a:pt x="148" y="841"/>
                      <a:pt x="1" y="1137"/>
                    </a:cubicBezTo>
                    <a:lnTo>
                      <a:pt x="74" y="1174"/>
                    </a:lnTo>
                    <a:lnTo>
                      <a:pt x="740" y="767"/>
                    </a:lnTo>
                    <a:cubicBezTo>
                      <a:pt x="999" y="693"/>
                      <a:pt x="1258" y="545"/>
                      <a:pt x="1479" y="508"/>
                    </a:cubicBezTo>
                    <a:cubicBezTo>
                      <a:pt x="1566" y="476"/>
                      <a:pt x="1646" y="462"/>
                      <a:pt x="1722" y="462"/>
                    </a:cubicBezTo>
                    <a:cubicBezTo>
                      <a:pt x="1905" y="462"/>
                      <a:pt x="2062" y="541"/>
                      <a:pt x="2219" y="619"/>
                    </a:cubicBezTo>
                    <a:lnTo>
                      <a:pt x="2773" y="1174"/>
                    </a:lnTo>
                    <a:cubicBezTo>
                      <a:pt x="2736" y="878"/>
                      <a:pt x="2662" y="582"/>
                      <a:pt x="2367" y="324"/>
                    </a:cubicBezTo>
                    <a:cubicBezTo>
                      <a:pt x="2293" y="213"/>
                      <a:pt x="2071" y="65"/>
                      <a:pt x="1886" y="28"/>
                    </a:cubicBezTo>
                    <a:cubicBezTo>
                      <a:pt x="1812" y="9"/>
                      <a:pt x="1729" y="0"/>
                      <a:pt x="1641" y="0"/>
                    </a:cubicBezTo>
                    <a:close/>
                  </a:path>
                </a:pathLst>
              </a:custGeom>
              <a:solidFill>
                <a:srgbClr val="887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3" name="Google Shape;24703;p54"/>
              <p:cNvSpPr/>
              <p:nvPr/>
            </p:nvSpPr>
            <p:spPr>
              <a:xfrm>
                <a:off x="2838850" y="4230300"/>
                <a:ext cx="675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852" extrusionOk="0">
                    <a:moveTo>
                      <a:pt x="2662" y="1"/>
                    </a:moveTo>
                    <a:cubicBezTo>
                      <a:pt x="2293" y="260"/>
                      <a:pt x="1775" y="408"/>
                      <a:pt x="1331" y="408"/>
                    </a:cubicBezTo>
                    <a:cubicBezTo>
                      <a:pt x="851" y="408"/>
                      <a:pt x="407" y="223"/>
                      <a:pt x="0" y="1"/>
                    </a:cubicBezTo>
                    <a:lnTo>
                      <a:pt x="0" y="1"/>
                    </a:lnTo>
                    <a:cubicBezTo>
                      <a:pt x="74" y="334"/>
                      <a:pt x="296" y="518"/>
                      <a:pt x="555" y="592"/>
                    </a:cubicBezTo>
                    <a:cubicBezTo>
                      <a:pt x="777" y="740"/>
                      <a:pt x="1036" y="851"/>
                      <a:pt x="1331" y="851"/>
                    </a:cubicBezTo>
                    <a:cubicBezTo>
                      <a:pt x="1590" y="851"/>
                      <a:pt x="1923" y="777"/>
                      <a:pt x="2145" y="666"/>
                    </a:cubicBezTo>
                    <a:cubicBezTo>
                      <a:pt x="2404" y="518"/>
                      <a:pt x="2625" y="334"/>
                      <a:pt x="2699" y="38"/>
                    </a:cubicBezTo>
                    <a:lnTo>
                      <a:pt x="2662" y="1"/>
                    </a:lnTo>
                    <a:close/>
                  </a:path>
                </a:pathLst>
              </a:custGeom>
              <a:solidFill>
                <a:srgbClr val="5D47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4" name="Google Shape;24704;p54"/>
              <p:cNvSpPr/>
              <p:nvPr/>
            </p:nvSpPr>
            <p:spPr>
              <a:xfrm>
                <a:off x="2895225" y="4342150"/>
                <a:ext cx="170100" cy="108500"/>
              </a:xfrm>
              <a:custGeom>
                <a:avLst/>
                <a:gdLst/>
                <a:ahLst/>
                <a:cxnLst/>
                <a:rect l="l" t="t" r="r" b="b"/>
                <a:pathLst>
                  <a:path w="6804" h="4340" extrusionOk="0">
                    <a:moveTo>
                      <a:pt x="6803" y="0"/>
                    </a:moveTo>
                    <a:cubicBezTo>
                      <a:pt x="6618" y="370"/>
                      <a:pt x="6471" y="740"/>
                      <a:pt x="6249" y="1072"/>
                    </a:cubicBezTo>
                    <a:cubicBezTo>
                      <a:pt x="6101" y="1442"/>
                      <a:pt x="5953" y="1775"/>
                      <a:pt x="5805" y="2145"/>
                    </a:cubicBezTo>
                    <a:cubicBezTo>
                      <a:pt x="5694" y="2514"/>
                      <a:pt x="5509" y="2810"/>
                      <a:pt x="5324" y="3143"/>
                    </a:cubicBezTo>
                    <a:cubicBezTo>
                      <a:pt x="5154" y="3449"/>
                      <a:pt x="4922" y="3661"/>
                      <a:pt x="4713" y="3808"/>
                    </a:cubicBezTo>
                    <a:lnTo>
                      <a:pt x="4713" y="3808"/>
                    </a:lnTo>
                    <a:cubicBezTo>
                      <a:pt x="4358" y="3808"/>
                      <a:pt x="3926" y="3799"/>
                      <a:pt x="3587" y="3697"/>
                    </a:cubicBezTo>
                    <a:cubicBezTo>
                      <a:pt x="3180" y="3623"/>
                      <a:pt x="2810" y="3476"/>
                      <a:pt x="2441" y="3291"/>
                    </a:cubicBezTo>
                    <a:cubicBezTo>
                      <a:pt x="2293" y="3180"/>
                      <a:pt x="2071" y="3069"/>
                      <a:pt x="1886" y="2958"/>
                    </a:cubicBezTo>
                    <a:cubicBezTo>
                      <a:pt x="1701" y="2884"/>
                      <a:pt x="1480" y="2736"/>
                      <a:pt x="1295" y="2625"/>
                    </a:cubicBezTo>
                    <a:cubicBezTo>
                      <a:pt x="888" y="2477"/>
                      <a:pt x="444" y="2293"/>
                      <a:pt x="1" y="2219"/>
                    </a:cubicBezTo>
                    <a:lnTo>
                      <a:pt x="1" y="2293"/>
                    </a:lnTo>
                    <a:cubicBezTo>
                      <a:pt x="407" y="2403"/>
                      <a:pt x="814" y="2662"/>
                      <a:pt x="1184" y="2884"/>
                    </a:cubicBezTo>
                    <a:cubicBezTo>
                      <a:pt x="1627" y="3106"/>
                      <a:pt x="1923" y="3402"/>
                      <a:pt x="2293" y="3660"/>
                    </a:cubicBezTo>
                    <a:cubicBezTo>
                      <a:pt x="2663" y="3956"/>
                      <a:pt x="3143" y="4141"/>
                      <a:pt x="3550" y="4215"/>
                    </a:cubicBezTo>
                    <a:cubicBezTo>
                      <a:pt x="3855" y="4298"/>
                      <a:pt x="4201" y="4340"/>
                      <a:pt x="4543" y="4340"/>
                    </a:cubicBezTo>
                    <a:cubicBezTo>
                      <a:pt x="4657" y="4340"/>
                      <a:pt x="4770" y="4335"/>
                      <a:pt x="4881" y="4326"/>
                    </a:cubicBezTo>
                    <a:cubicBezTo>
                      <a:pt x="5251" y="4141"/>
                      <a:pt x="5546" y="3771"/>
                      <a:pt x="5731" y="3439"/>
                    </a:cubicBezTo>
                    <a:cubicBezTo>
                      <a:pt x="5953" y="3069"/>
                      <a:pt x="6101" y="2699"/>
                      <a:pt x="6249" y="2330"/>
                    </a:cubicBezTo>
                    <a:cubicBezTo>
                      <a:pt x="6508" y="1590"/>
                      <a:pt x="6655" y="814"/>
                      <a:pt x="6803" y="0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5" name="Google Shape;24705;p54"/>
              <p:cNvSpPr/>
              <p:nvPr/>
            </p:nvSpPr>
            <p:spPr>
              <a:xfrm>
                <a:off x="2652150" y="4177625"/>
                <a:ext cx="322600" cy="274950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0998" extrusionOk="0">
                    <a:moveTo>
                      <a:pt x="481" y="1"/>
                    </a:moveTo>
                    <a:cubicBezTo>
                      <a:pt x="74" y="629"/>
                      <a:pt x="0" y="1516"/>
                      <a:pt x="259" y="2293"/>
                    </a:cubicBezTo>
                    <a:cubicBezTo>
                      <a:pt x="333" y="2662"/>
                      <a:pt x="518" y="3032"/>
                      <a:pt x="703" y="3402"/>
                    </a:cubicBezTo>
                    <a:cubicBezTo>
                      <a:pt x="814" y="3587"/>
                      <a:pt x="888" y="3735"/>
                      <a:pt x="1036" y="3919"/>
                    </a:cubicBezTo>
                    <a:cubicBezTo>
                      <a:pt x="1183" y="4067"/>
                      <a:pt x="1257" y="4252"/>
                      <a:pt x="1405" y="4363"/>
                    </a:cubicBezTo>
                    <a:cubicBezTo>
                      <a:pt x="1923" y="5029"/>
                      <a:pt x="2477" y="5546"/>
                      <a:pt x="3032" y="6027"/>
                    </a:cubicBezTo>
                    <a:cubicBezTo>
                      <a:pt x="3587" y="6507"/>
                      <a:pt x="4178" y="6951"/>
                      <a:pt x="4770" y="7432"/>
                    </a:cubicBezTo>
                    <a:cubicBezTo>
                      <a:pt x="5361" y="7875"/>
                      <a:pt x="6027" y="8245"/>
                      <a:pt x="6618" y="8689"/>
                    </a:cubicBezTo>
                    <a:lnTo>
                      <a:pt x="7542" y="9280"/>
                    </a:lnTo>
                    <a:cubicBezTo>
                      <a:pt x="7875" y="9465"/>
                      <a:pt x="8245" y="9650"/>
                      <a:pt x="8541" y="9835"/>
                    </a:cubicBezTo>
                    <a:cubicBezTo>
                      <a:pt x="9206" y="10168"/>
                      <a:pt x="9909" y="10463"/>
                      <a:pt x="10648" y="10722"/>
                    </a:cubicBezTo>
                    <a:cubicBezTo>
                      <a:pt x="11018" y="10833"/>
                      <a:pt x="11387" y="10944"/>
                      <a:pt x="11794" y="10981"/>
                    </a:cubicBezTo>
                    <a:cubicBezTo>
                      <a:pt x="11917" y="10981"/>
                      <a:pt x="12041" y="10997"/>
                      <a:pt x="12175" y="10997"/>
                    </a:cubicBezTo>
                    <a:cubicBezTo>
                      <a:pt x="12242" y="10997"/>
                      <a:pt x="12312" y="10993"/>
                      <a:pt x="12386" y="10981"/>
                    </a:cubicBezTo>
                    <a:cubicBezTo>
                      <a:pt x="12496" y="10981"/>
                      <a:pt x="12644" y="10944"/>
                      <a:pt x="12718" y="10907"/>
                    </a:cubicBezTo>
                    <a:cubicBezTo>
                      <a:pt x="12829" y="10833"/>
                      <a:pt x="12903" y="10722"/>
                      <a:pt x="12903" y="10611"/>
                    </a:cubicBezTo>
                    <a:lnTo>
                      <a:pt x="12792" y="10611"/>
                    </a:lnTo>
                    <a:cubicBezTo>
                      <a:pt x="12755" y="10759"/>
                      <a:pt x="12570" y="10796"/>
                      <a:pt x="12386" y="10796"/>
                    </a:cubicBezTo>
                    <a:cubicBezTo>
                      <a:pt x="12238" y="10796"/>
                      <a:pt x="12053" y="10759"/>
                      <a:pt x="11868" y="10722"/>
                    </a:cubicBezTo>
                    <a:cubicBezTo>
                      <a:pt x="11535" y="10611"/>
                      <a:pt x="11203" y="10426"/>
                      <a:pt x="10870" y="10278"/>
                    </a:cubicBezTo>
                    <a:cubicBezTo>
                      <a:pt x="10167" y="9983"/>
                      <a:pt x="9539" y="9613"/>
                      <a:pt x="8947" y="9243"/>
                    </a:cubicBezTo>
                    <a:cubicBezTo>
                      <a:pt x="8319" y="8874"/>
                      <a:pt x="7727" y="8393"/>
                      <a:pt x="7136" y="7986"/>
                    </a:cubicBezTo>
                    <a:lnTo>
                      <a:pt x="5324" y="6729"/>
                    </a:lnTo>
                    <a:cubicBezTo>
                      <a:pt x="4141" y="5842"/>
                      <a:pt x="2958" y="4992"/>
                      <a:pt x="1960" y="3919"/>
                    </a:cubicBezTo>
                    <a:cubicBezTo>
                      <a:pt x="1442" y="3402"/>
                      <a:pt x="999" y="2847"/>
                      <a:pt x="703" y="2145"/>
                    </a:cubicBezTo>
                    <a:cubicBezTo>
                      <a:pt x="444" y="1479"/>
                      <a:pt x="296" y="740"/>
                      <a:pt x="555" y="38"/>
                    </a:cubicBezTo>
                    <a:lnTo>
                      <a:pt x="481" y="1"/>
                    </a:ln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6" name="Google Shape;24706;p54"/>
              <p:cNvSpPr/>
              <p:nvPr/>
            </p:nvSpPr>
            <p:spPr>
              <a:xfrm>
                <a:off x="1453375" y="4145275"/>
                <a:ext cx="84125" cy="598950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23958" extrusionOk="0">
                    <a:moveTo>
                      <a:pt x="222" y="1"/>
                    </a:moveTo>
                    <a:cubicBezTo>
                      <a:pt x="0" y="2071"/>
                      <a:pt x="370" y="4178"/>
                      <a:pt x="925" y="6175"/>
                    </a:cubicBezTo>
                    <a:cubicBezTo>
                      <a:pt x="1183" y="7210"/>
                      <a:pt x="1516" y="8171"/>
                      <a:pt x="1812" y="9169"/>
                    </a:cubicBezTo>
                    <a:cubicBezTo>
                      <a:pt x="2071" y="10205"/>
                      <a:pt x="2366" y="11203"/>
                      <a:pt x="2403" y="12238"/>
                    </a:cubicBezTo>
                    <a:cubicBezTo>
                      <a:pt x="2440" y="13236"/>
                      <a:pt x="2293" y="14308"/>
                      <a:pt x="1997" y="15269"/>
                    </a:cubicBezTo>
                    <a:cubicBezTo>
                      <a:pt x="1849" y="15787"/>
                      <a:pt x="1664" y="16268"/>
                      <a:pt x="1479" y="16748"/>
                    </a:cubicBezTo>
                    <a:cubicBezTo>
                      <a:pt x="1368" y="17044"/>
                      <a:pt x="1331" y="17266"/>
                      <a:pt x="1294" y="17562"/>
                    </a:cubicBezTo>
                    <a:cubicBezTo>
                      <a:pt x="1294" y="17820"/>
                      <a:pt x="1294" y="18116"/>
                      <a:pt x="1479" y="18338"/>
                    </a:cubicBezTo>
                    <a:cubicBezTo>
                      <a:pt x="2182" y="19114"/>
                      <a:pt x="2736" y="20002"/>
                      <a:pt x="2958" y="21000"/>
                    </a:cubicBezTo>
                    <a:cubicBezTo>
                      <a:pt x="3032" y="21518"/>
                      <a:pt x="3032" y="22072"/>
                      <a:pt x="2773" y="22479"/>
                    </a:cubicBezTo>
                    <a:cubicBezTo>
                      <a:pt x="2625" y="22738"/>
                      <a:pt x="2477" y="22922"/>
                      <a:pt x="2403" y="23181"/>
                    </a:cubicBezTo>
                    <a:cubicBezTo>
                      <a:pt x="2293" y="23440"/>
                      <a:pt x="2293" y="23736"/>
                      <a:pt x="2477" y="23958"/>
                    </a:cubicBezTo>
                    <a:lnTo>
                      <a:pt x="2477" y="23921"/>
                    </a:lnTo>
                    <a:cubicBezTo>
                      <a:pt x="2366" y="23699"/>
                      <a:pt x="2403" y="23477"/>
                      <a:pt x="2477" y="23292"/>
                    </a:cubicBezTo>
                    <a:cubicBezTo>
                      <a:pt x="2588" y="23033"/>
                      <a:pt x="2736" y="22848"/>
                      <a:pt x="2921" y="22664"/>
                    </a:cubicBezTo>
                    <a:cubicBezTo>
                      <a:pt x="3291" y="22220"/>
                      <a:pt x="3365" y="21518"/>
                      <a:pt x="3328" y="20963"/>
                    </a:cubicBezTo>
                    <a:cubicBezTo>
                      <a:pt x="3217" y="20371"/>
                      <a:pt x="3032" y="19817"/>
                      <a:pt x="2810" y="19299"/>
                    </a:cubicBezTo>
                    <a:cubicBezTo>
                      <a:pt x="2736" y="19041"/>
                      <a:pt x="2551" y="18782"/>
                      <a:pt x="2403" y="18560"/>
                    </a:cubicBezTo>
                    <a:cubicBezTo>
                      <a:pt x="2366" y="18412"/>
                      <a:pt x="2256" y="18301"/>
                      <a:pt x="2182" y="18190"/>
                    </a:cubicBezTo>
                    <a:lnTo>
                      <a:pt x="2034" y="18005"/>
                    </a:lnTo>
                    <a:cubicBezTo>
                      <a:pt x="2071" y="18005"/>
                      <a:pt x="1923" y="17931"/>
                      <a:pt x="1997" y="17931"/>
                    </a:cubicBezTo>
                    <a:cubicBezTo>
                      <a:pt x="1997" y="17931"/>
                      <a:pt x="1923" y="17783"/>
                      <a:pt x="1997" y="17636"/>
                    </a:cubicBezTo>
                    <a:cubicBezTo>
                      <a:pt x="2034" y="17451"/>
                      <a:pt x="2071" y="17266"/>
                      <a:pt x="2182" y="17044"/>
                    </a:cubicBezTo>
                    <a:cubicBezTo>
                      <a:pt x="2330" y="16563"/>
                      <a:pt x="2514" y="16083"/>
                      <a:pt x="2736" y="15565"/>
                    </a:cubicBezTo>
                    <a:cubicBezTo>
                      <a:pt x="3069" y="14493"/>
                      <a:pt x="3291" y="13347"/>
                      <a:pt x="3217" y="12201"/>
                    </a:cubicBezTo>
                    <a:cubicBezTo>
                      <a:pt x="3143" y="10981"/>
                      <a:pt x="2847" y="9983"/>
                      <a:pt x="2551" y="8947"/>
                    </a:cubicBezTo>
                    <a:lnTo>
                      <a:pt x="1553" y="5990"/>
                    </a:lnTo>
                    <a:cubicBezTo>
                      <a:pt x="1294" y="5029"/>
                      <a:pt x="962" y="3993"/>
                      <a:pt x="740" y="3032"/>
                    </a:cubicBezTo>
                    <a:lnTo>
                      <a:pt x="444" y="1516"/>
                    </a:lnTo>
                    <a:lnTo>
                      <a:pt x="333" y="1"/>
                    </a:lnTo>
                    <a:close/>
                  </a:path>
                </a:pathLst>
              </a:custGeom>
              <a:solidFill>
                <a:srgbClr val="9F88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7" name="Google Shape;24707;p54"/>
              <p:cNvSpPr/>
              <p:nvPr/>
            </p:nvSpPr>
            <p:spPr>
              <a:xfrm>
                <a:off x="1517150" y="4743275"/>
                <a:ext cx="19412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7765" h="888" extrusionOk="0">
                    <a:moveTo>
                      <a:pt x="37" y="1"/>
                    </a:moveTo>
                    <a:lnTo>
                      <a:pt x="0" y="38"/>
                    </a:lnTo>
                    <a:cubicBezTo>
                      <a:pt x="222" y="333"/>
                      <a:pt x="592" y="407"/>
                      <a:pt x="925" y="518"/>
                    </a:cubicBezTo>
                    <a:cubicBezTo>
                      <a:pt x="1294" y="592"/>
                      <a:pt x="1590" y="666"/>
                      <a:pt x="1960" y="703"/>
                    </a:cubicBezTo>
                    <a:cubicBezTo>
                      <a:pt x="2403" y="777"/>
                      <a:pt x="2810" y="851"/>
                      <a:pt x="3217" y="888"/>
                    </a:cubicBezTo>
                    <a:lnTo>
                      <a:pt x="3882" y="888"/>
                    </a:lnTo>
                    <a:cubicBezTo>
                      <a:pt x="4065" y="851"/>
                      <a:pt x="4285" y="851"/>
                      <a:pt x="4468" y="707"/>
                    </a:cubicBezTo>
                    <a:lnTo>
                      <a:pt x="4468" y="707"/>
                    </a:lnTo>
                    <a:cubicBezTo>
                      <a:pt x="5014" y="780"/>
                      <a:pt x="5593" y="851"/>
                      <a:pt x="6137" y="851"/>
                    </a:cubicBezTo>
                    <a:cubicBezTo>
                      <a:pt x="6396" y="851"/>
                      <a:pt x="6692" y="777"/>
                      <a:pt x="6951" y="740"/>
                    </a:cubicBezTo>
                    <a:cubicBezTo>
                      <a:pt x="7247" y="666"/>
                      <a:pt x="7505" y="555"/>
                      <a:pt x="7764" y="370"/>
                    </a:cubicBezTo>
                    <a:lnTo>
                      <a:pt x="7764" y="370"/>
                    </a:lnTo>
                    <a:cubicBezTo>
                      <a:pt x="7468" y="481"/>
                      <a:pt x="7210" y="518"/>
                      <a:pt x="6951" y="555"/>
                    </a:cubicBezTo>
                    <a:cubicBezTo>
                      <a:pt x="6692" y="555"/>
                      <a:pt x="6396" y="555"/>
                      <a:pt x="6137" y="518"/>
                    </a:cubicBezTo>
                    <a:cubicBezTo>
                      <a:pt x="5583" y="481"/>
                      <a:pt x="5028" y="370"/>
                      <a:pt x="4511" y="296"/>
                    </a:cubicBezTo>
                    <a:lnTo>
                      <a:pt x="4363" y="222"/>
                    </a:lnTo>
                    <a:lnTo>
                      <a:pt x="4252" y="333"/>
                    </a:lnTo>
                    <a:cubicBezTo>
                      <a:pt x="4141" y="370"/>
                      <a:pt x="3993" y="407"/>
                      <a:pt x="3808" y="407"/>
                    </a:cubicBezTo>
                    <a:lnTo>
                      <a:pt x="3254" y="407"/>
                    </a:lnTo>
                    <a:lnTo>
                      <a:pt x="2662" y="370"/>
                    </a:lnTo>
                    <a:lnTo>
                      <a:pt x="2071" y="333"/>
                    </a:lnTo>
                    <a:lnTo>
                      <a:pt x="2034" y="333"/>
                    </a:lnTo>
                    <a:cubicBezTo>
                      <a:pt x="1701" y="333"/>
                      <a:pt x="1331" y="333"/>
                      <a:pt x="999" y="296"/>
                    </a:cubicBezTo>
                    <a:cubicBezTo>
                      <a:pt x="666" y="222"/>
                      <a:pt x="296" y="185"/>
                      <a:pt x="37" y="1"/>
                    </a:cubicBezTo>
                    <a:close/>
                  </a:path>
                </a:pathLst>
              </a:custGeom>
              <a:solidFill>
                <a:srgbClr val="5449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8" name="Google Shape;24708;p54"/>
              <p:cNvSpPr/>
              <p:nvPr/>
            </p:nvSpPr>
            <p:spPr>
              <a:xfrm>
                <a:off x="1648400" y="4177625"/>
                <a:ext cx="176550" cy="451075"/>
              </a:xfrm>
              <a:custGeom>
                <a:avLst/>
                <a:gdLst/>
                <a:ahLst/>
                <a:cxnLst/>
                <a:rect l="l" t="t" r="r" b="b"/>
                <a:pathLst>
                  <a:path w="7062" h="18043" extrusionOk="0">
                    <a:moveTo>
                      <a:pt x="6063" y="1"/>
                    </a:moveTo>
                    <a:cubicBezTo>
                      <a:pt x="6137" y="1886"/>
                      <a:pt x="6063" y="3809"/>
                      <a:pt x="5952" y="5731"/>
                    </a:cubicBezTo>
                    <a:cubicBezTo>
                      <a:pt x="5916" y="6655"/>
                      <a:pt x="5768" y="7617"/>
                      <a:pt x="5324" y="8430"/>
                    </a:cubicBezTo>
                    <a:cubicBezTo>
                      <a:pt x="4843" y="9317"/>
                      <a:pt x="4104" y="9909"/>
                      <a:pt x="3328" y="10426"/>
                    </a:cubicBezTo>
                    <a:cubicBezTo>
                      <a:pt x="2958" y="10685"/>
                      <a:pt x="2551" y="10944"/>
                      <a:pt x="2144" y="11203"/>
                    </a:cubicBezTo>
                    <a:cubicBezTo>
                      <a:pt x="1960" y="11351"/>
                      <a:pt x="1701" y="11535"/>
                      <a:pt x="1590" y="11720"/>
                    </a:cubicBezTo>
                    <a:cubicBezTo>
                      <a:pt x="1405" y="11905"/>
                      <a:pt x="1294" y="12090"/>
                      <a:pt x="1146" y="12312"/>
                    </a:cubicBezTo>
                    <a:cubicBezTo>
                      <a:pt x="740" y="13014"/>
                      <a:pt x="407" y="13717"/>
                      <a:pt x="148" y="14419"/>
                    </a:cubicBezTo>
                    <a:cubicBezTo>
                      <a:pt x="148" y="14419"/>
                      <a:pt x="0" y="15935"/>
                      <a:pt x="74" y="16489"/>
                    </a:cubicBezTo>
                    <a:cubicBezTo>
                      <a:pt x="74" y="16822"/>
                      <a:pt x="222" y="18042"/>
                      <a:pt x="222" y="18042"/>
                    </a:cubicBezTo>
                    <a:cubicBezTo>
                      <a:pt x="222" y="17968"/>
                      <a:pt x="259" y="17931"/>
                      <a:pt x="259" y="17820"/>
                    </a:cubicBezTo>
                    <a:cubicBezTo>
                      <a:pt x="259" y="17747"/>
                      <a:pt x="259" y="17673"/>
                      <a:pt x="333" y="17599"/>
                    </a:cubicBezTo>
                    <a:cubicBezTo>
                      <a:pt x="333" y="17562"/>
                      <a:pt x="370" y="17451"/>
                      <a:pt x="370" y="17451"/>
                    </a:cubicBezTo>
                    <a:lnTo>
                      <a:pt x="407" y="17303"/>
                    </a:lnTo>
                    <a:cubicBezTo>
                      <a:pt x="518" y="17081"/>
                      <a:pt x="555" y="16896"/>
                      <a:pt x="629" y="16674"/>
                    </a:cubicBezTo>
                    <a:cubicBezTo>
                      <a:pt x="814" y="16268"/>
                      <a:pt x="961" y="15824"/>
                      <a:pt x="1146" y="15417"/>
                    </a:cubicBezTo>
                    <a:cubicBezTo>
                      <a:pt x="1479" y="14604"/>
                      <a:pt x="1923" y="13791"/>
                      <a:pt x="2366" y="13051"/>
                    </a:cubicBezTo>
                    <a:cubicBezTo>
                      <a:pt x="2440" y="12977"/>
                      <a:pt x="2440" y="12866"/>
                      <a:pt x="2551" y="12792"/>
                    </a:cubicBezTo>
                    <a:lnTo>
                      <a:pt x="2625" y="12645"/>
                    </a:lnTo>
                    <a:lnTo>
                      <a:pt x="2662" y="12608"/>
                    </a:lnTo>
                    <a:cubicBezTo>
                      <a:pt x="2773" y="12571"/>
                      <a:pt x="2847" y="12460"/>
                      <a:pt x="2995" y="12386"/>
                    </a:cubicBezTo>
                    <a:lnTo>
                      <a:pt x="4141" y="11646"/>
                    </a:lnTo>
                    <a:cubicBezTo>
                      <a:pt x="4585" y="11314"/>
                      <a:pt x="5028" y="10981"/>
                      <a:pt x="5435" y="10574"/>
                    </a:cubicBezTo>
                    <a:cubicBezTo>
                      <a:pt x="5879" y="10168"/>
                      <a:pt x="6174" y="9650"/>
                      <a:pt x="6470" y="9095"/>
                    </a:cubicBezTo>
                    <a:cubicBezTo>
                      <a:pt x="6729" y="8541"/>
                      <a:pt x="6877" y="7986"/>
                      <a:pt x="6988" y="7432"/>
                    </a:cubicBezTo>
                    <a:cubicBezTo>
                      <a:pt x="7062" y="6877"/>
                      <a:pt x="7025" y="6286"/>
                      <a:pt x="7025" y="5805"/>
                    </a:cubicBezTo>
                    <a:cubicBezTo>
                      <a:pt x="6951" y="3882"/>
                      <a:pt x="6766" y="1886"/>
                      <a:pt x="6174" y="1"/>
                    </a:cubicBezTo>
                    <a:close/>
                  </a:path>
                </a:pathLst>
              </a:custGeom>
              <a:solidFill>
                <a:srgbClr val="A79C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9" name="Google Shape;24709;p54"/>
              <p:cNvSpPr/>
              <p:nvPr/>
            </p:nvSpPr>
            <p:spPr>
              <a:xfrm>
                <a:off x="1619750" y="4177625"/>
                <a:ext cx="184875" cy="545350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21814" extrusionOk="0">
                    <a:moveTo>
                      <a:pt x="7246" y="1"/>
                    </a:moveTo>
                    <a:lnTo>
                      <a:pt x="7209" y="38"/>
                    </a:lnTo>
                    <a:cubicBezTo>
                      <a:pt x="7135" y="999"/>
                      <a:pt x="7098" y="1923"/>
                      <a:pt x="7025" y="2884"/>
                    </a:cubicBezTo>
                    <a:cubicBezTo>
                      <a:pt x="6914" y="3882"/>
                      <a:pt x="6840" y="4807"/>
                      <a:pt x="6729" y="5768"/>
                    </a:cubicBezTo>
                    <a:cubicBezTo>
                      <a:pt x="6692" y="6212"/>
                      <a:pt x="6655" y="6692"/>
                      <a:pt x="6507" y="7099"/>
                    </a:cubicBezTo>
                    <a:cubicBezTo>
                      <a:pt x="6396" y="7506"/>
                      <a:pt x="6211" y="7949"/>
                      <a:pt x="6063" y="8319"/>
                    </a:cubicBezTo>
                    <a:cubicBezTo>
                      <a:pt x="5620" y="9058"/>
                      <a:pt x="4991" y="9613"/>
                      <a:pt x="4215" y="10057"/>
                    </a:cubicBezTo>
                    <a:cubicBezTo>
                      <a:pt x="3845" y="10278"/>
                      <a:pt x="3364" y="10537"/>
                      <a:pt x="2958" y="10833"/>
                    </a:cubicBezTo>
                    <a:cubicBezTo>
                      <a:pt x="2736" y="10981"/>
                      <a:pt x="2477" y="11203"/>
                      <a:pt x="2292" y="11461"/>
                    </a:cubicBezTo>
                    <a:lnTo>
                      <a:pt x="2218" y="11535"/>
                    </a:lnTo>
                    <a:lnTo>
                      <a:pt x="2181" y="11646"/>
                    </a:lnTo>
                    <a:lnTo>
                      <a:pt x="2033" y="11868"/>
                    </a:lnTo>
                    <a:cubicBezTo>
                      <a:pt x="1997" y="11942"/>
                      <a:pt x="1886" y="12090"/>
                      <a:pt x="1849" y="12201"/>
                    </a:cubicBezTo>
                    <a:cubicBezTo>
                      <a:pt x="1331" y="13051"/>
                      <a:pt x="961" y="13975"/>
                      <a:pt x="629" y="14900"/>
                    </a:cubicBezTo>
                    <a:cubicBezTo>
                      <a:pt x="444" y="15380"/>
                      <a:pt x="296" y="15898"/>
                      <a:pt x="222" y="16342"/>
                    </a:cubicBezTo>
                    <a:cubicBezTo>
                      <a:pt x="185" y="16637"/>
                      <a:pt x="148" y="16859"/>
                      <a:pt x="74" y="17081"/>
                    </a:cubicBezTo>
                    <a:cubicBezTo>
                      <a:pt x="37" y="17303"/>
                      <a:pt x="0" y="17599"/>
                      <a:pt x="0" y="17857"/>
                    </a:cubicBezTo>
                    <a:cubicBezTo>
                      <a:pt x="0" y="18930"/>
                      <a:pt x="444" y="20002"/>
                      <a:pt x="1220" y="20704"/>
                    </a:cubicBezTo>
                    <a:lnTo>
                      <a:pt x="1294" y="20741"/>
                    </a:lnTo>
                    <a:lnTo>
                      <a:pt x="1331" y="20741"/>
                    </a:lnTo>
                    <a:cubicBezTo>
                      <a:pt x="1664" y="20778"/>
                      <a:pt x="1997" y="20889"/>
                      <a:pt x="2292" y="21074"/>
                    </a:cubicBezTo>
                    <a:cubicBezTo>
                      <a:pt x="2625" y="21259"/>
                      <a:pt x="2921" y="21481"/>
                      <a:pt x="3106" y="21813"/>
                    </a:cubicBezTo>
                    <a:lnTo>
                      <a:pt x="3143" y="21739"/>
                    </a:lnTo>
                    <a:cubicBezTo>
                      <a:pt x="2810" y="21074"/>
                      <a:pt x="2107" y="20556"/>
                      <a:pt x="1368" y="20408"/>
                    </a:cubicBezTo>
                    <a:cubicBezTo>
                      <a:pt x="740" y="19706"/>
                      <a:pt x="333" y="18745"/>
                      <a:pt x="407" y="17820"/>
                    </a:cubicBezTo>
                    <a:cubicBezTo>
                      <a:pt x="444" y="17377"/>
                      <a:pt x="592" y="16896"/>
                      <a:pt x="740" y="16453"/>
                    </a:cubicBezTo>
                    <a:cubicBezTo>
                      <a:pt x="887" y="15972"/>
                      <a:pt x="998" y="15528"/>
                      <a:pt x="1183" y="15048"/>
                    </a:cubicBezTo>
                    <a:cubicBezTo>
                      <a:pt x="1516" y="14160"/>
                      <a:pt x="1886" y="13310"/>
                      <a:pt x="2403" y="12460"/>
                    </a:cubicBezTo>
                    <a:cubicBezTo>
                      <a:pt x="2514" y="12275"/>
                      <a:pt x="2662" y="12053"/>
                      <a:pt x="2810" y="11868"/>
                    </a:cubicBezTo>
                    <a:cubicBezTo>
                      <a:pt x="2958" y="11683"/>
                      <a:pt x="3143" y="11535"/>
                      <a:pt x="3327" y="11388"/>
                    </a:cubicBezTo>
                    <a:cubicBezTo>
                      <a:pt x="3697" y="11129"/>
                      <a:pt x="4104" y="10907"/>
                      <a:pt x="4511" y="10611"/>
                    </a:cubicBezTo>
                    <a:cubicBezTo>
                      <a:pt x="5361" y="10094"/>
                      <a:pt x="6100" y="9465"/>
                      <a:pt x="6544" y="8578"/>
                    </a:cubicBezTo>
                    <a:cubicBezTo>
                      <a:pt x="7025" y="7690"/>
                      <a:pt x="7135" y="6729"/>
                      <a:pt x="7209" y="5768"/>
                    </a:cubicBezTo>
                    <a:cubicBezTo>
                      <a:pt x="7283" y="3809"/>
                      <a:pt x="7394" y="1923"/>
                      <a:pt x="7246" y="1"/>
                    </a:cubicBezTo>
                    <a:close/>
                  </a:path>
                </a:pathLst>
              </a:custGeom>
              <a:solidFill>
                <a:srgbClr val="B8AA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0" name="Google Shape;24710;p54"/>
              <p:cNvSpPr/>
              <p:nvPr/>
            </p:nvSpPr>
            <p:spPr>
              <a:xfrm>
                <a:off x="1625275" y="4708500"/>
                <a:ext cx="721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058" extrusionOk="0">
                    <a:moveTo>
                      <a:pt x="1724" y="1"/>
                    </a:moveTo>
                    <a:cubicBezTo>
                      <a:pt x="1434" y="1"/>
                      <a:pt x="1150" y="100"/>
                      <a:pt x="888" y="246"/>
                    </a:cubicBezTo>
                    <a:cubicBezTo>
                      <a:pt x="555" y="430"/>
                      <a:pt x="334" y="689"/>
                      <a:pt x="186" y="1022"/>
                    </a:cubicBezTo>
                    <a:cubicBezTo>
                      <a:pt x="38" y="1355"/>
                      <a:pt x="1" y="1724"/>
                      <a:pt x="38" y="2057"/>
                    </a:cubicBezTo>
                    <a:cubicBezTo>
                      <a:pt x="334" y="1503"/>
                      <a:pt x="666" y="985"/>
                      <a:pt x="1147" y="652"/>
                    </a:cubicBezTo>
                    <a:cubicBezTo>
                      <a:pt x="1406" y="467"/>
                      <a:pt x="1702" y="393"/>
                      <a:pt x="1997" y="393"/>
                    </a:cubicBezTo>
                    <a:cubicBezTo>
                      <a:pt x="2256" y="393"/>
                      <a:pt x="2589" y="430"/>
                      <a:pt x="2885" y="504"/>
                    </a:cubicBezTo>
                    <a:lnTo>
                      <a:pt x="2885" y="467"/>
                    </a:lnTo>
                    <a:cubicBezTo>
                      <a:pt x="2626" y="209"/>
                      <a:pt x="2330" y="61"/>
                      <a:pt x="1960" y="24"/>
                    </a:cubicBezTo>
                    <a:cubicBezTo>
                      <a:pt x="1881" y="8"/>
                      <a:pt x="1802" y="1"/>
                      <a:pt x="1724" y="1"/>
                    </a:cubicBezTo>
                    <a:close/>
                  </a:path>
                </a:pathLst>
              </a:custGeom>
              <a:solidFill>
                <a:srgbClr val="695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1" name="Google Shape;24711;p54"/>
              <p:cNvSpPr/>
              <p:nvPr/>
            </p:nvSpPr>
            <p:spPr>
              <a:xfrm>
                <a:off x="1574450" y="4719825"/>
                <a:ext cx="61025" cy="419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679" extrusionOk="0">
                    <a:moveTo>
                      <a:pt x="1304" y="1"/>
                    </a:moveTo>
                    <a:cubicBezTo>
                      <a:pt x="1165" y="1"/>
                      <a:pt x="1026" y="42"/>
                      <a:pt x="888" y="125"/>
                    </a:cubicBezTo>
                    <a:cubicBezTo>
                      <a:pt x="555" y="236"/>
                      <a:pt x="333" y="532"/>
                      <a:pt x="185" y="791"/>
                    </a:cubicBezTo>
                    <a:cubicBezTo>
                      <a:pt x="38" y="1087"/>
                      <a:pt x="1" y="1345"/>
                      <a:pt x="38" y="1678"/>
                    </a:cubicBezTo>
                    <a:cubicBezTo>
                      <a:pt x="185" y="1456"/>
                      <a:pt x="296" y="1234"/>
                      <a:pt x="481" y="1087"/>
                    </a:cubicBezTo>
                    <a:cubicBezTo>
                      <a:pt x="666" y="865"/>
                      <a:pt x="851" y="680"/>
                      <a:pt x="1073" y="569"/>
                    </a:cubicBezTo>
                    <a:cubicBezTo>
                      <a:pt x="1184" y="532"/>
                      <a:pt x="1313" y="513"/>
                      <a:pt x="1442" y="513"/>
                    </a:cubicBezTo>
                    <a:cubicBezTo>
                      <a:pt x="1572" y="513"/>
                      <a:pt x="1701" y="532"/>
                      <a:pt x="1812" y="569"/>
                    </a:cubicBezTo>
                    <a:cubicBezTo>
                      <a:pt x="2034" y="680"/>
                      <a:pt x="2219" y="865"/>
                      <a:pt x="2404" y="1050"/>
                    </a:cubicBezTo>
                    <a:lnTo>
                      <a:pt x="2441" y="976"/>
                    </a:lnTo>
                    <a:cubicBezTo>
                      <a:pt x="2404" y="680"/>
                      <a:pt x="2219" y="384"/>
                      <a:pt x="1960" y="199"/>
                    </a:cubicBezTo>
                    <a:cubicBezTo>
                      <a:pt x="1812" y="125"/>
                      <a:pt x="1627" y="14"/>
                      <a:pt x="1442" y="14"/>
                    </a:cubicBezTo>
                    <a:cubicBezTo>
                      <a:pt x="1396" y="5"/>
                      <a:pt x="1350" y="1"/>
                      <a:pt x="1304" y="1"/>
                    </a:cubicBezTo>
                    <a:close/>
                  </a:path>
                </a:pathLst>
              </a:custGeom>
              <a:solidFill>
                <a:srgbClr val="695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2" name="Google Shape;24712;p54"/>
              <p:cNvSpPr/>
              <p:nvPr/>
            </p:nvSpPr>
            <p:spPr>
              <a:xfrm>
                <a:off x="1626200" y="4715550"/>
                <a:ext cx="90625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3625" h="1776" extrusionOk="0">
                    <a:moveTo>
                      <a:pt x="1960" y="1"/>
                    </a:moveTo>
                    <a:cubicBezTo>
                      <a:pt x="1628" y="1"/>
                      <a:pt x="1369" y="111"/>
                      <a:pt x="1073" y="296"/>
                    </a:cubicBezTo>
                    <a:cubicBezTo>
                      <a:pt x="518" y="666"/>
                      <a:pt x="186" y="1147"/>
                      <a:pt x="1" y="1775"/>
                    </a:cubicBezTo>
                    <a:lnTo>
                      <a:pt x="1258" y="518"/>
                    </a:lnTo>
                    <a:cubicBezTo>
                      <a:pt x="1480" y="407"/>
                      <a:pt x="1739" y="333"/>
                      <a:pt x="1960" y="333"/>
                    </a:cubicBezTo>
                    <a:cubicBezTo>
                      <a:pt x="2182" y="333"/>
                      <a:pt x="2404" y="370"/>
                      <a:pt x="2700" y="407"/>
                    </a:cubicBezTo>
                    <a:lnTo>
                      <a:pt x="2663" y="407"/>
                    </a:lnTo>
                    <a:cubicBezTo>
                      <a:pt x="2737" y="481"/>
                      <a:pt x="2885" y="518"/>
                      <a:pt x="2959" y="555"/>
                    </a:cubicBezTo>
                    <a:cubicBezTo>
                      <a:pt x="3106" y="666"/>
                      <a:pt x="3217" y="703"/>
                      <a:pt x="3254" y="740"/>
                    </a:cubicBezTo>
                    <a:cubicBezTo>
                      <a:pt x="3291" y="777"/>
                      <a:pt x="3328" y="777"/>
                      <a:pt x="3328" y="851"/>
                    </a:cubicBezTo>
                    <a:cubicBezTo>
                      <a:pt x="3402" y="851"/>
                      <a:pt x="3402" y="888"/>
                      <a:pt x="3402" y="925"/>
                    </a:cubicBezTo>
                    <a:lnTo>
                      <a:pt x="3402" y="1036"/>
                    </a:lnTo>
                    <a:cubicBezTo>
                      <a:pt x="3402" y="1110"/>
                      <a:pt x="3328" y="1258"/>
                      <a:pt x="3291" y="1405"/>
                    </a:cubicBezTo>
                    <a:lnTo>
                      <a:pt x="3328" y="1442"/>
                    </a:lnTo>
                    <a:cubicBezTo>
                      <a:pt x="3476" y="1331"/>
                      <a:pt x="3513" y="1221"/>
                      <a:pt x="3587" y="1073"/>
                    </a:cubicBezTo>
                    <a:cubicBezTo>
                      <a:pt x="3624" y="925"/>
                      <a:pt x="3624" y="777"/>
                      <a:pt x="3513" y="666"/>
                    </a:cubicBezTo>
                    <a:cubicBezTo>
                      <a:pt x="3365" y="407"/>
                      <a:pt x="3143" y="296"/>
                      <a:pt x="2885" y="148"/>
                    </a:cubicBezTo>
                    <a:cubicBezTo>
                      <a:pt x="2552" y="37"/>
                      <a:pt x="2256" y="1"/>
                      <a:pt x="1960" y="1"/>
                    </a:cubicBezTo>
                    <a:close/>
                  </a:path>
                </a:pathLst>
              </a:custGeom>
              <a:solidFill>
                <a:srgbClr val="908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3" name="Google Shape;24713;p54"/>
              <p:cNvSpPr/>
              <p:nvPr/>
            </p:nvSpPr>
            <p:spPr>
              <a:xfrm>
                <a:off x="1575375" y="4728600"/>
                <a:ext cx="61950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328" extrusionOk="0">
                    <a:moveTo>
                      <a:pt x="1350" y="0"/>
                    </a:moveTo>
                    <a:cubicBezTo>
                      <a:pt x="1222" y="0"/>
                      <a:pt x="1099" y="20"/>
                      <a:pt x="999" y="70"/>
                    </a:cubicBezTo>
                    <a:cubicBezTo>
                      <a:pt x="740" y="218"/>
                      <a:pt x="518" y="403"/>
                      <a:pt x="370" y="625"/>
                    </a:cubicBezTo>
                    <a:cubicBezTo>
                      <a:pt x="259" y="809"/>
                      <a:pt x="111" y="1105"/>
                      <a:pt x="1" y="1327"/>
                    </a:cubicBezTo>
                    <a:cubicBezTo>
                      <a:pt x="296" y="1142"/>
                      <a:pt x="481" y="957"/>
                      <a:pt x="703" y="883"/>
                    </a:cubicBezTo>
                    <a:cubicBezTo>
                      <a:pt x="888" y="699"/>
                      <a:pt x="1073" y="551"/>
                      <a:pt x="1221" y="514"/>
                    </a:cubicBezTo>
                    <a:cubicBezTo>
                      <a:pt x="1368" y="403"/>
                      <a:pt x="1479" y="403"/>
                      <a:pt x="1664" y="403"/>
                    </a:cubicBezTo>
                    <a:cubicBezTo>
                      <a:pt x="1849" y="440"/>
                      <a:pt x="2145" y="551"/>
                      <a:pt x="2404" y="625"/>
                    </a:cubicBezTo>
                    <a:lnTo>
                      <a:pt x="2478" y="588"/>
                    </a:lnTo>
                    <a:cubicBezTo>
                      <a:pt x="2293" y="403"/>
                      <a:pt x="2034" y="218"/>
                      <a:pt x="1812" y="70"/>
                    </a:cubicBezTo>
                    <a:cubicBezTo>
                      <a:pt x="1670" y="29"/>
                      <a:pt x="1506" y="0"/>
                      <a:pt x="1350" y="0"/>
                    </a:cubicBezTo>
                    <a:close/>
                  </a:path>
                </a:pathLst>
              </a:custGeom>
              <a:solidFill>
                <a:srgbClr val="908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4" name="Google Shape;24714;p54"/>
              <p:cNvSpPr/>
              <p:nvPr/>
            </p:nvSpPr>
            <p:spPr>
              <a:xfrm>
                <a:off x="2405375" y="4704450"/>
                <a:ext cx="89675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1739" extrusionOk="0">
                    <a:moveTo>
                      <a:pt x="2440" y="1"/>
                    </a:moveTo>
                    <a:cubicBezTo>
                      <a:pt x="2181" y="1"/>
                      <a:pt x="1923" y="38"/>
                      <a:pt x="1738" y="75"/>
                    </a:cubicBezTo>
                    <a:cubicBezTo>
                      <a:pt x="1664" y="75"/>
                      <a:pt x="1553" y="112"/>
                      <a:pt x="1479" y="112"/>
                    </a:cubicBezTo>
                    <a:lnTo>
                      <a:pt x="1257" y="112"/>
                    </a:lnTo>
                    <a:cubicBezTo>
                      <a:pt x="998" y="186"/>
                      <a:pt x="740" y="112"/>
                      <a:pt x="407" y="260"/>
                    </a:cubicBezTo>
                    <a:cubicBezTo>
                      <a:pt x="222" y="371"/>
                      <a:pt x="74" y="481"/>
                      <a:pt x="37" y="666"/>
                    </a:cubicBezTo>
                    <a:cubicBezTo>
                      <a:pt x="0" y="814"/>
                      <a:pt x="0" y="962"/>
                      <a:pt x="0" y="1110"/>
                    </a:cubicBezTo>
                    <a:cubicBezTo>
                      <a:pt x="37" y="1332"/>
                      <a:pt x="148" y="1554"/>
                      <a:pt x="259" y="1738"/>
                    </a:cubicBezTo>
                    <a:cubicBezTo>
                      <a:pt x="259" y="1517"/>
                      <a:pt x="222" y="1332"/>
                      <a:pt x="222" y="1147"/>
                    </a:cubicBezTo>
                    <a:cubicBezTo>
                      <a:pt x="222" y="962"/>
                      <a:pt x="296" y="740"/>
                      <a:pt x="518" y="629"/>
                    </a:cubicBezTo>
                    <a:cubicBezTo>
                      <a:pt x="610" y="592"/>
                      <a:pt x="712" y="583"/>
                      <a:pt x="818" y="583"/>
                    </a:cubicBezTo>
                    <a:cubicBezTo>
                      <a:pt x="924" y="583"/>
                      <a:pt x="1035" y="592"/>
                      <a:pt x="1146" y="592"/>
                    </a:cubicBezTo>
                    <a:cubicBezTo>
                      <a:pt x="1200" y="603"/>
                      <a:pt x="1258" y="608"/>
                      <a:pt x="1318" y="608"/>
                    </a:cubicBezTo>
                    <a:cubicBezTo>
                      <a:pt x="1464" y="608"/>
                      <a:pt x="1629" y="582"/>
                      <a:pt x="1812" y="555"/>
                    </a:cubicBezTo>
                    <a:cubicBezTo>
                      <a:pt x="2034" y="481"/>
                      <a:pt x="2218" y="408"/>
                      <a:pt x="2440" y="408"/>
                    </a:cubicBezTo>
                    <a:cubicBezTo>
                      <a:pt x="2662" y="408"/>
                      <a:pt x="2921" y="408"/>
                      <a:pt x="3032" y="555"/>
                    </a:cubicBezTo>
                    <a:cubicBezTo>
                      <a:pt x="3217" y="666"/>
                      <a:pt x="3291" y="851"/>
                      <a:pt x="3328" y="1110"/>
                    </a:cubicBezTo>
                    <a:cubicBezTo>
                      <a:pt x="3365" y="1295"/>
                      <a:pt x="3365" y="1517"/>
                      <a:pt x="3365" y="1738"/>
                    </a:cubicBezTo>
                    <a:lnTo>
                      <a:pt x="3402" y="1738"/>
                    </a:lnTo>
                    <a:cubicBezTo>
                      <a:pt x="3512" y="1517"/>
                      <a:pt x="3586" y="1295"/>
                      <a:pt x="3586" y="1036"/>
                    </a:cubicBezTo>
                    <a:cubicBezTo>
                      <a:pt x="3586" y="814"/>
                      <a:pt x="3549" y="555"/>
                      <a:pt x="3328" y="260"/>
                    </a:cubicBezTo>
                    <a:cubicBezTo>
                      <a:pt x="3032" y="1"/>
                      <a:pt x="2662" y="1"/>
                      <a:pt x="2440" y="1"/>
                    </a:cubicBezTo>
                    <a:close/>
                  </a:path>
                </a:pathLst>
              </a:custGeom>
              <a:solidFill>
                <a:srgbClr val="695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5" name="Google Shape;24715;p54"/>
              <p:cNvSpPr/>
              <p:nvPr/>
            </p:nvSpPr>
            <p:spPr>
              <a:xfrm>
                <a:off x="2410000" y="4713700"/>
                <a:ext cx="822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1369" extrusionOk="0">
                    <a:moveTo>
                      <a:pt x="2292" y="1"/>
                    </a:moveTo>
                    <a:cubicBezTo>
                      <a:pt x="2070" y="1"/>
                      <a:pt x="1886" y="38"/>
                      <a:pt x="1664" y="75"/>
                    </a:cubicBezTo>
                    <a:cubicBezTo>
                      <a:pt x="1511" y="100"/>
                      <a:pt x="1375" y="143"/>
                      <a:pt x="1221" y="143"/>
                    </a:cubicBezTo>
                    <a:cubicBezTo>
                      <a:pt x="1152" y="143"/>
                      <a:pt x="1079" y="134"/>
                      <a:pt x="998" y="111"/>
                    </a:cubicBezTo>
                    <a:cubicBezTo>
                      <a:pt x="910" y="111"/>
                      <a:pt x="821" y="106"/>
                      <a:pt x="732" y="106"/>
                    </a:cubicBezTo>
                    <a:cubicBezTo>
                      <a:pt x="599" y="106"/>
                      <a:pt x="466" y="119"/>
                      <a:pt x="333" y="185"/>
                    </a:cubicBezTo>
                    <a:cubicBezTo>
                      <a:pt x="74" y="222"/>
                      <a:pt x="0" y="481"/>
                      <a:pt x="0" y="740"/>
                    </a:cubicBezTo>
                    <a:cubicBezTo>
                      <a:pt x="0" y="962"/>
                      <a:pt x="37" y="1147"/>
                      <a:pt x="74" y="1368"/>
                    </a:cubicBezTo>
                    <a:cubicBezTo>
                      <a:pt x="185" y="1147"/>
                      <a:pt x="185" y="925"/>
                      <a:pt x="222" y="777"/>
                    </a:cubicBezTo>
                    <a:cubicBezTo>
                      <a:pt x="222" y="666"/>
                      <a:pt x="259" y="592"/>
                      <a:pt x="333" y="555"/>
                    </a:cubicBezTo>
                    <a:cubicBezTo>
                      <a:pt x="370" y="481"/>
                      <a:pt x="370" y="481"/>
                      <a:pt x="407" y="481"/>
                    </a:cubicBezTo>
                    <a:cubicBezTo>
                      <a:pt x="518" y="481"/>
                      <a:pt x="739" y="481"/>
                      <a:pt x="924" y="555"/>
                    </a:cubicBezTo>
                    <a:lnTo>
                      <a:pt x="1331" y="555"/>
                    </a:lnTo>
                    <a:cubicBezTo>
                      <a:pt x="1479" y="555"/>
                      <a:pt x="1627" y="481"/>
                      <a:pt x="1701" y="481"/>
                    </a:cubicBezTo>
                    <a:cubicBezTo>
                      <a:pt x="2003" y="426"/>
                      <a:pt x="2326" y="330"/>
                      <a:pt x="2517" y="330"/>
                    </a:cubicBezTo>
                    <a:cubicBezTo>
                      <a:pt x="2583" y="330"/>
                      <a:pt x="2633" y="342"/>
                      <a:pt x="2662" y="370"/>
                    </a:cubicBezTo>
                    <a:cubicBezTo>
                      <a:pt x="2773" y="407"/>
                      <a:pt x="2847" y="555"/>
                      <a:pt x="2958" y="740"/>
                    </a:cubicBezTo>
                    <a:cubicBezTo>
                      <a:pt x="3032" y="962"/>
                      <a:pt x="3106" y="1147"/>
                      <a:pt x="3180" y="1368"/>
                    </a:cubicBezTo>
                    <a:lnTo>
                      <a:pt x="3217" y="1368"/>
                    </a:lnTo>
                    <a:cubicBezTo>
                      <a:pt x="3290" y="1184"/>
                      <a:pt x="3290" y="962"/>
                      <a:pt x="3217" y="740"/>
                    </a:cubicBezTo>
                    <a:cubicBezTo>
                      <a:pt x="3180" y="481"/>
                      <a:pt x="3143" y="259"/>
                      <a:pt x="2958" y="111"/>
                    </a:cubicBezTo>
                    <a:cubicBezTo>
                      <a:pt x="2773" y="1"/>
                      <a:pt x="2551" y="1"/>
                      <a:pt x="2292" y="1"/>
                    </a:cubicBezTo>
                    <a:close/>
                  </a:path>
                </a:pathLst>
              </a:custGeom>
              <a:solidFill>
                <a:srgbClr val="908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4" name="Google Shape;22714;p34"/>
          <p:cNvSpPr/>
          <p:nvPr/>
        </p:nvSpPr>
        <p:spPr>
          <a:xfrm>
            <a:off x="6943150" y="864325"/>
            <a:ext cx="1291281" cy="1290324"/>
          </a:xfrm>
          <a:custGeom>
            <a:avLst/>
            <a:gdLst/>
            <a:ahLst/>
            <a:cxnLst/>
            <a:rect l="l" t="t" r="r" b="b"/>
            <a:pathLst>
              <a:path w="49948" h="49911" extrusionOk="0">
                <a:moveTo>
                  <a:pt x="24956" y="0"/>
                </a:moveTo>
                <a:cubicBezTo>
                  <a:pt x="11203" y="0"/>
                  <a:pt x="0" y="11166"/>
                  <a:pt x="0" y="24956"/>
                </a:cubicBezTo>
                <a:cubicBezTo>
                  <a:pt x="0" y="38709"/>
                  <a:pt x="11203" y="49911"/>
                  <a:pt x="24956" y="49911"/>
                </a:cubicBezTo>
                <a:cubicBezTo>
                  <a:pt x="38746" y="49911"/>
                  <a:pt x="49948" y="38709"/>
                  <a:pt x="49948" y="24956"/>
                </a:cubicBezTo>
                <a:cubicBezTo>
                  <a:pt x="49948" y="11166"/>
                  <a:pt x="38746" y="0"/>
                  <a:pt x="249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15" name="Google Shape;22715;p34"/>
          <p:cNvGrpSpPr/>
          <p:nvPr/>
        </p:nvGrpSpPr>
        <p:grpSpPr>
          <a:xfrm>
            <a:off x="5938735" y="1673937"/>
            <a:ext cx="2490174" cy="925690"/>
            <a:chOff x="-3356950" y="1940208"/>
            <a:chExt cx="1081321" cy="401967"/>
          </a:xfrm>
        </p:grpSpPr>
        <p:sp>
          <p:nvSpPr>
            <p:cNvPr id="22716" name="Google Shape;22716;p34"/>
            <p:cNvSpPr/>
            <p:nvPr/>
          </p:nvSpPr>
          <p:spPr>
            <a:xfrm>
              <a:off x="-2696204" y="1940208"/>
              <a:ext cx="420575" cy="227400"/>
            </a:xfrm>
            <a:custGeom>
              <a:avLst/>
              <a:gdLst/>
              <a:ahLst/>
              <a:cxnLst/>
              <a:rect l="l" t="t" r="r" b="b"/>
              <a:pathLst>
                <a:path w="16823" h="9096" extrusionOk="0">
                  <a:moveTo>
                    <a:pt x="8874" y="0"/>
                  </a:moveTo>
                  <a:cubicBezTo>
                    <a:pt x="7765" y="0"/>
                    <a:pt x="6804" y="629"/>
                    <a:pt x="6360" y="1627"/>
                  </a:cubicBezTo>
                  <a:cubicBezTo>
                    <a:pt x="6175" y="1516"/>
                    <a:pt x="5953" y="1516"/>
                    <a:pt x="5731" y="1516"/>
                  </a:cubicBezTo>
                  <a:cubicBezTo>
                    <a:pt x="4622" y="1516"/>
                    <a:pt x="3735" y="2403"/>
                    <a:pt x="3735" y="3512"/>
                  </a:cubicBezTo>
                  <a:lnTo>
                    <a:pt x="3735" y="3586"/>
                  </a:lnTo>
                  <a:cubicBezTo>
                    <a:pt x="3476" y="3512"/>
                    <a:pt x="3143" y="3475"/>
                    <a:pt x="2811" y="3475"/>
                  </a:cubicBezTo>
                  <a:cubicBezTo>
                    <a:pt x="1258" y="3475"/>
                    <a:pt x="1" y="4695"/>
                    <a:pt x="1" y="6285"/>
                  </a:cubicBezTo>
                  <a:cubicBezTo>
                    <a:pt x="1" y="7838"/>
                    <a:pt x="1258" y="9095"/>
                    <a:pt x="2811" y="9095"/>
                  </a:cubicBezTo>
                  <a:lnTo>
                    <a:pt x="15011" y="9095"/>
                  </a:lnTo>
                  <a:cubicBezTo>
                    <a:pt x="15935" y="9095"/>
                    <a:pt x="16675" y="8356"/>
                    <a:pt x="16675" y="7431"/>
                  </a:cubicBezTo>
                  <a:cubicBezTo>
                    <a:pt x="16823" y="6507"/>
                    <a:pt x="16046" y="5768"/>
                    <a:pt x="15122" y="5768"/>
                  </a:cubicBezTo>
                  <a:cubicBezTo>
                    <a:pt x="15011" y="4104"/>
                    <a:pt x="13643" y="2773"/>
                    <a:pt x="11906" y="2773"/>
                  </a:cubicBezTo>
                  <a:lnTo>
                    <a:pt x="11536" y="2773"/>
                  </a:lnTo>
                  <a:lnTo>
                    <a:pt x="11536" y="2662"/>
                  </a:lnTo>
                  <a:cubicBezTo>
                    <a:pt x="11536" y="1183"/>
                    <a:pt x="10353" y="0"/>
                    <a:pt x="8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34"/>
            <p:cNvSpPr/>
            <p:nvPr/>
          </p:nvSpPr>
          <p:spPr>
            <a:xfrm>
              <a:off x="-3356950" y="2224100"/>
              <a:ext cx="228350" cy="118075"/>
            </a:xfrm>
            <a:custGeom>
              <a:avLst/>
              <a:gdLst/>
              <a:ahLst/>
              <a:cxnLst/>
              <a:rect l="l" t="t" r="r" b="b"/>
              <a:pathLst>
                <a:path w="9134" h="4723" extrusionOk="0">
                  <a:moveTo>
                    <a:pt x="4768" y="1"/>
                  </a:moveTo>
                  <a:cubicBezTo>
                    <a:pt x="4696" y="1"/>
                    <a:pt x="4621" y="4"/>
                    <a:pt x="4544" y="9"/>
                  </a:cubicBezTo>
                  <a:cubicBezTo>
                    <a:pt x="2548" y="83"/>
                    <a:pt x="2141" y="2154"/>
                    <a:pt x="2141" y="2154"/>
                  </a:cubicBezTo>
                  <a:cubicBezTo>
                    <a:pt x="2141" y="2154"/>
                    <a:pt x="1757" y="2042"/>
                    <a:pt x="1329" y="2042"/>
                  </a:cubicBezTo>
                  <a:cubicBezTo>
                    <a:pt x="711" y="2042"/>
                    <a:pt x="0" y="2275"/>
                    <a:pt x="219" y="3411"/>
                  </a:cubicBezTo>
                  <a:cubicBezTo>
                    <a:pt x="419" y="4262"/>
                    <a:pt x="1222" y="4495"/>
                    <a:pt x="2042" y="4495"/>
                  </a:cubicBezTo>
                  <a:cubicBezTo>
                    <a:pt x="3040" y="4495"/>
                    <a:pt x="4064" y="4150"/>
                    <a:pt x="4064" y="4150"/>
                  </a:cubicBezTo>
                  <a:cubicBezTo>
                    <a:pt x="4384" y="4578"/>
                    <a:pt x="4831" y="4723"/>
                    <a:pt x="5290" y="4723"/>
                  </a:cubicBezTo>
                  <a:cubicBezTo>
                    <a:pt x="6259" y="4723"/>
                    <a:pt x="7280" y="4076"/>
                    <a:pt x="7280" y="4076"/>
                  </a:cubicBezTo>
                  <a:cubicBezTo>
                    <a:pt x="7422" y="4125"/>
                    <a:pt x="7563" y="4146"/>
                    <a:pt x="7701" y="4146"/>
                  </a:cubicBezTo>
                  <a:cubicBezTo>
                    <a:pt x="8390" y="4146"/>
                    <a:pt x="8981" y="3632"/>
                    <a:pt x="8981" y="3632"/>
                  </a:cubicBezTo>
                  <a:cubicBezTo>
                    <a:pt x="9134" y="1856"/>
                    <a:pt x="7688" y="1703"/>
                    <a:pt x="7188" y="1703"/>
                  </a:cubicBezTo>
                  <a:cubicBezTo>
                    <a:pt x="7084" y="1703"/>
                    <a:pt x="7021" y="1710"/>
                    <a:pt x="7021" y="1710"/>
                  </a:cubicBezTo>
                  <a:cubicBezTo>
                    <a:pt x="7021" y="1710"/>
                    <a:pt x="6577" y="1"/>
                    <a:pt x="4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8" name="Google Shape;22718;p34"/>
          <p:cNvGrpSpPr/>
          <p:nvPr/>
        </p:nvGrpSpPr>
        <p:grpSpPr>
          <a:xfrm flipH="1">
            <a:off x="5772943" y="2255140"/>
            <a:ext cx="3276947" cy="2308089"/>
            <a:chOff x="2804375" y="3957375"/>
            <a:chExt cx="1831925" cy="1290300"/>
          </a:xfrm>
        </p:grpSpPr>
        <p:sp>
          <p:nvSpPr>
            <p:cNvPr id="22719" name="Google Shape;22719;p34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rgbClr val="759B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34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rgbClr val="3F2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34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403B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34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34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34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34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34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34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34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34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34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34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34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34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34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34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34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34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34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34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34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34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34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34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34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34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34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34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rgbClr val="74A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34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34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34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34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34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34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34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34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34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34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34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rgbClr val="5A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34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34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34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rgbClr val="4C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34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34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34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34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34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34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34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34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34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34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34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34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34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34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34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34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34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34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34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81" name="Google Shape;22781;p34"/>
          <p:cNvSpPr/>
          <p:nvPr/>
        </p:nvSpPr>
        <p:spPr>
          <a:xfrm rot="10800000">
            <a:off x="2255550" y="1133314"/>
            <a:ext cx="1400549" cy="1400623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2" name="Google Shape;22782;p34"/>
          <p:cNvSpPr txBox="1">
            <a:spLocks noGrp="1"/>
          </p:cNvSpPr>
          <p:nvPr>
            <p:ph type="subTitle" idx="1"/>
          </p:nvPr>
        </p:nvSpPr>
        <p:spPr>
          <a:xfrm>
            <a:off x="775700" y="3541938"/>
            <a:ext cx="4360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Contexto</a:t>
            </a:r>
            <a:endParaRPr dirty="0"/>
          </a:p>
        </p:txBody>
      </p:sp>
      <p:sp>
        <p:nvSpPr>
          <p:cNvPr id="22783" name="Google Shape;22783;p34"/>
          <p:cNvSpPr txBox="1">
            <a:spLocks noGrp="1"/>
          </p:cNvSpPr>
          <p:nvPr>
            <p:ph type="title"/>
          </p:nvPr>
        </p:nvSpPr>
        <p:spPr>
          <a:xfrm>
            <a:off x="775675" y="2589388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/>
              <a:t>Blocos regionais</a:t>
            </a:r>
            <a:endParaRPr sz="3600" dirty="0"/>
          </a:p>
        </p:txBody>
      </p:sp>
      <p:sp>
        <p:nvSpPr>
          <p:cNvPr id="22784" name="Google Shape;22784;p34"/>
          <p:cNvSpPr txBox="1">
            <a:spLocks noGrp="1"/>
          </p:cNvSpPr>
          <p:nvPr>
            <p:ph type="title" idx="2"/>
          </p:nvPr>
        </p:nvSpPr>
        <p:spPr>
          <a:xfrm>
            <a:off x="2271675" y="1188463"/>
            <a:ext cx="1368300" cy="12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2785" name="Google Shape;22785;p34"/>
          <p:cNvSpPr/>
          <p:nvPr/>
        </p:nvSpPr>
        <p:spPr>
          <a:xfrm>
            <a:off x="270930" y="8643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6" name="Google Shape;22786;p34"/>
          <p:cNvSpPr/>
          <p:nvPr/>
        </p:nvSpPr>
        <p:spPr>
          <a:xfrm>
            <a:off x="1239485" y="77966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7" name="Google Shape;22787;p34"/>
          <p:cNvSpPr/>
          <p:nvPr/>
        </p:nvSpPr>
        <p:spPr>
          <a:xfrm flipH="1">
            <a:off x="5207892" y="15879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8" name="Google Shape;22788;p34"/>
          <p:cNvSpPr/>
          <p:nvPr/>
        </p:nvSpPr>
        <p:spPr>
          <a:xfrm>
            <a:off x="5651125" y="4684600"/>
            <a:ext cx="2892845" cy="170345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9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89" name="Google Shape;22789;p34"/>
          <p:cNvGrpSpPr/>
          <p:nvPr/>
        </p:nvGrpSpPr>
        <p:grpSpPr>
          <a:xfrm>
            <a:off x="5651136" y="3388172"/>
            <a:ext cx="2777758" cy="1381452"/>
            <a:chOff x="-3481825" y="2549650"/>
            <a:chExt cx="1206200" cy="599875"/>
          </a:xfrm>
        </p:grpSpPr>
        <p:sp>
          <p:nvSpPr>
            <p:cNvPr id="22790" name="Google Shape;22790;p34"/>
            <p:cNvSpPr/>
            <p:nvPr/>
          </p:nvSpPr>
          <p:spPr>
            <a:xfrm>
              <a:off x="-2817275" y="2716375"/>
              <a:ext cx="47175" cy="49600"/>
            </a:xfrm>
            <a:custGeom>
              <a:avLst/>
              <a:gdLst/>
              <a:ahLst/>
              <a:cxnLst/>
              <a:rect l="l" t="t" r="r" b="b"/>
              <a:pathLst>
                <a:path w="1887" h="1984" extrusionOk="0">
                  <a:moveTo>
                    <a:pt x="1459" y="0"/>
                  </a:moveTo>
                  <a:cubicBezTo>
                    <a:pt x="1162" y="0"/>
                    <a:pt x="704" y="512"/>
                    <a:pt x="1" y="1983"/>
                  </a:cubicBezTo>
                  <a:lnTo>
                    <a:pt x="1147" y="1983"/>
                  </a:lnTo>
                  <a:lnTo>
                    <a:pt x="1147" y="1318"/>
                  </a:lnTo>
                  <a:cubicBezTo>
                    <a:pt x="1147" y="948"/>
                    <a:pt x="1295" y="652"/>
                    <a:pt x="1516" y="652"/>
                  </a:cubicBezTo>
                  <a:lnTo>
                    <a:pt x="1886" y="652"/>
                  </a:lnTo>
                  <a:cubicBezTo>
                    <a:pt x="1808" y="276"/>
                    <a:pt x="1677" y="0"/>
                    <a:pt x="145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34"/>
            <p:cNvSpPr/>
            <p:nvPr/>
          </p:nvSpPr>
          <p:spPr>
            <a:xfrm>
              <a:off x="-2927250" y="2605125"/>
              <a:ext cx="240325" cy="160850"/>
            </a:xfrm>
            <a:custGeom>
              <a:avLst/>
              <a:gdLst/>
              <a:ahLst/>
              <a:cxnLst/>
              <a:rect l="l" t="t" r="r" b="b"/>
              <a:pathLst>
                <a:path w="9613" h="6434" extrusionOk="0">
                  <a:moveTo>
                    <a:pt x="555" y="0"/>
                  </a:moveTo>
                  <a:cubicBezTo>
                    <a:pt x="296" y="0"/>
                    <a:pt x="0" y="222"/>
                    <a:pt x="0" y="555"/>
                  </a:cubicBezTo>
                  <a:lnTo>
                    <a:pt x="0" y="2588"/>
                  </a:lnTo>
                  <a:cubicBezTo>
                    <a:pt x="780" y="1061"/>
                    <a:pt x="1246" y="540"/>
                    <a:pt x="1495" y="540"/>
                  </a:cubicBezTo>
                  <a:cubicBezTo>
                    <a:pt x="1812" y="540"/>
                    <a:pt x="1776" y="1387"/>
                    <a:pt x="1590" y="2071"/>
                  </a:cubicBezTo>
                  <a:cubicBezTo>
                    <a:pt x="1279" y="3245"/>
                    <a:pt x="1033" y="3742"/>
                    <a:pt x="188" y="3742"/>
                  </a:cubicBezTo>
                  <a:cubicBezTo>
                    <a:pt x="128" y="3742"/>
                    <a:pt x="66" y="3739"/>
                    <a:pt x="0" y="3734"/>
                  </a:cubicBezTo>
                  <a:lnTo>
                    <a:pt x="0" y="4474"/>
                  </a:lnTo>
                  <a:cubicBezTo>
                    <a:pt x="75" y="4469"/>
                    <a:pt x="147" y="4465"/>
                    <a:pt x="216" y="4465"/>
                  </a:cubicBezTo>
                  <a:cubicBezTo>
                    <a:pt x="720" y="4465"/>
                    <a:pt x="1069" y="4676"/>
                    <a:pt x="1590" y="6433"/>
                  </a:cubicBezTo>
                  <a:lnTo>
                    <a:pt x="3808" y="6433"/>
                  </a:lnTo>
                  <a:cubicBezTo>
                    <a:pt x="4599" y="4507"/>
                    <a:pt x="5367" y="3749"/>
                    <a:pt x="5936" y="3749"/>
                  </a:cubicBezTo>
                  <a:cubicBezTo>
                    <a:pt x="6406" y="3749"/>
                    <a:pt x="6740" y="4264"/>
                    <a:pt x="6840" y="5065"/>
                  </a:cubicBezTo>
                  <a:lnTo>
                    <a:pt x="9539" y="5065"/>
                  </a:lnTo>
                  <a:lnTo>
                    <a:pt x="9613" y="5028"/>
                  </a:lnTo>
                  <a:lnTo>
                    <a:pt x="7099" y="740"/>
                  </a:lnTo>
                  <a:cubicBezTo>
                    <a:pt x="6840" y="333"/>
                    <a:pt x="6248" y="0"/>
                    <a:pt x="573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34"/>
            <p:cNvSpPr/>
            <p:nvPr/>
          </p:nvSpPr>
          <p:spPr>
            <a:xfrm>
              <a:off x="-3114875" y="2605125"/>
              <a:ext cx="117400" cy="159925"/>
            </a:xfrm>
            <a:custGeom>
              <a:avLst/>
              <a:gdLst/>
              <a:ahLst/>
              <a:cxnLst/>
              <a:rect l="l" t="t" r="r" b="b"/>
              <a:pathLst>
                <a:path w="4696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4141" y="6396"/>
                  </a:lnTo>
                  <a:cubicBezTo>
                    <a:pt x="4437" y="6396"/>
                    <a:pt x="4695" y="6137"/>
                    <a:pt x="4695" y="5842"/>
                  </a:cubicBezTo>
                  <a:lnTo>
                    <a:pt x="4695" y="555"/>
                  </a:lnTo>
                  <a:cubicBezTo>
                    <a:pt x="4695" y="222"/>
                    <a:pt x="4474" y="0"/>
                    <a:pt x="414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34"/>
            <p:cNvSpPr/>
            <p:nvPr/>
          </p:nvSpPr>
          <p:spPr>
            <a:xfrm>
              <a:off x="-2347750" y="2938775"/>
              <a:ext cx="71200" cy="69350"/>
            </a:xfrm>
            <a:custGeom>
              <a:avLst/>
              <a:gdLst/>
              <a:ahLst/>
              <a:cxnLst/>
              <a:rect l="l" t="t" r="r" b="b"/>
              <a:pathLst>
                <a:path w="2848" h="2774" extrusionOk="0">
                  <a:moveTo>
                    <a:pt x="1" y="1"/>
                  </a:moveTo>
                  <a:lnTo>
                    <a:pt x="851" y="2773"/>
                  </a:lnTo>
                  <a:lnTo>
                    <a:pt x="2293" y="2773"/>
                  </a:lnTo>
                  <a:cubicBezTo>
                    <a:pt x="2552" y="2773"/>
                    <a:pt x="2848" y="2552"/>
                    <a:pt x="2848" y="2219"/>
                  </a:cubicBezTo>
                  <a:lnTo>
                    <a:pt x="2848" y="629"/>
                  </a:lnTo>
                  <a:cubicBezTo>
                    <a:pt x="2848" y="296"/>
                    <a:pt x="2589" y="75"/>
                    <a:pt x="22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34"/>
            <p:cNvSpPr/>
            <p:nvPr/>
          </p:nvSpPr>
          <p:spPr>
            <a:xfrm>
              <a:off x="-2340350" y="2940625"/>
              <a:ext cx="55475" cy="68425"/>
            </a:xfrm>
            <a:custGeom>
              <a:avLst/>
              <a:gdLst/>
              <a:ahLst/>
              <a:cxnLst/>
              <a:rect l="l" t="t" r="r" b="b"/>
              <a:pathLst>
                <a:path w="2219" h="2737" extrusionOk="0">
                  <a:moveTo>
                    <a:pt x="703" y="1"/>
                  </a:moveTo>
                  <a:cubicBezTo>
                    <a:pt x="481" y="296"/>
                    <a:pt x="222" y="666"/>
                    <a:pt x="1" y="1036"/>
                  </a:cubicBezTo>
                  <a:lnTo>
                    <a:pt x="555" y="2736"/>
                  </a:lnTo>
                  <a:lnTo>
                    <a:pt x="851" y="2736"/>
                  </a:lnTo>
                  <a:cubicBezTo>
                    <a:pt x="1221" y="1775"/>
                    <a:pt x="1664" y="888"/>
                    <a:pt x="2219" y="37"/>
                  </a:cubicBezTo>
                  <a:cubicBezTo>
                    <a:pt x="2145" y="1"/>
                    <a:pt x="2034" y="1"/>
                    <a:pt x="1997" y="1"/>
                  </a:cubicBezTo>
                  <a:close/>
                </a:path>
              </a:pathLst>
            </a:custGeom>
            <a:solidFill>
              <a:srgbClr val="D1D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34"/>
            <p:cNvSpPr/>
            <p:nvPr/>
          </p:nvSpPr>
          <p:spPr>
            <a:xfrm>
              <a:off x="-2308925" y="2823225"/>
              <a:ext cx="20350" cy="105775"/>
            </a:xfrm>
            <a:custGeom>
              <a:avLst/>
              <a:gdLst/>
              <a:ahLst/>
              <a:cxnLst/>
              <a:rect l="l" t="t" r="r" b="b"/>
              <a:pathLst>
                <a:path w="814" h="4231" extrusionOk="0">
                  <a:moveTo>
                    <a:pt x="30" y="0"/>
                  </a:moveTo>
                  <a:cubicBezTo>
                    <a:pt x="21" y="0"/>
                    <a:pt x="11" y="1"/>
                    <a:pt x="1" y="1"/>
                  </a:cubicBezTo>
                  <a:cubicBezTo>
                    <a:pt x="185" y="1332"/>
                    <a:pt x="222" y="3329"/>
                    <a:pt x="222" y="4216"/>
                  </a:cubicBezTo>
                  <a:cubicBezTo>
                    <a:pt x="256" y="4225"/>
                    <a:pt x="287" y="4230"/>
                    <a:pt x="317" y="4230"/>
                  </a:cubicBezTo>
                  <a:cubicBezTo>
                    <a:pt x="749" y="4230"/>
                    <a:pt x="814" y="3264"/>
                    <a:pt x="814" y="2330"/>
                  </a:cubicBezTo>
                  <a:cubicBezTo>
                    <a:pt x="814" y="1309"/>
                    <a:pt x="742" y="0"/>
                    <a:pt x="3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34"/>
            <p:cNvSpPr/>
            <p:nvPr/>
          </p:nvSpPr>
          <p:spPr>
            <a:xfrm>
              <a:off x="-2960525" y="2788125"/>
              <a:ext cx="657175" cy="195050"/>
            </a:xfrm>
            <a:custGeom>
              <a:avLst/>
              <a:gdLst/>
              <a:ahLst/>
              <a:cxnLst/>
              <a:rect l="l" t="t" r="r" b="b"/>
              <a:pathLst>
                <a:path w="26287" h="7802" extrusionOk="0">
                  <a:moveTo>
                    <a:pt x="5176" y="1109"/>
                  </a:moveTo>
                  <a:cubicBezTo>
                    <a:pt x="5509" y="1109"/>
                    <a:pt x="5731" y="1331"/>
                    <a:pt x="5731" y="1664"/>
                  </a:cubicBezTo>
                  <a:lnTo>
                    <a:pt x="5731" y="1738"/>
                  </a:lnTo>
                  <a:cubicBezTo>
                    <a:pt x="5731" y="1775"/>
                    <a:pt x="5694" y="1886"/>
                    <a:pt x="5768" y="1923"/>
                  </a:cubicBezTo>
                  <a:cubicBezTo>
                    <a:pt x="5694" y="2145"/>
                    <a:pt x="5509" y="2330"/>
                    <a:pt x="5213" y="2330"/>
                  </a:cubicBezTo>
                  <a:lnTo>
                    <a:pt x="2218" y="2330"/>
                  </a:lnTo>
                  <a:cubicBezTo>
                    <a:pt x="1960" y="2330"/>
                    <a:pt x="1775" y="2145"/>
                    <a:pt x="1664" y="1923"/>
                  </a:cubicBezTo>
                  <a:cubicBezTo>
                    <a:pt x="1627" y="1886"/>
                    <a:pt x="1627" y="1775"/>
                    <a:pt x="1627" y="1738"/>
                  </a:cubicBezTo>
                  <a:lnTo>
                    <a:pt x="1627" y="1664"/>
                  </a:lnTo>
                  <a:cubicBezTo>
                    <a:pt x="1627" y="1331"/>
                    <a:pt x="1849" y="1109"/>
                    <a:pt x="2181" y="1109"/>
                  </a:cubicBezTo>
                  <a:close/>
                  <a:moveTo>
                    <a:pt x="0" y="0"/>
                  </a:moveTo>
                  <a:lnTo>
                    <a:pt x="0" y="7801"/>
                  </a:lnTo>
                  <a:lnTo>
                    <a:pt x="11831" y="7801"/>
                  </a:lnTo>
                  <a:lnTo>
                    <a:pt x="12792" y="4696"/>
                  </a:lnTo>
                  <a:cubicBezTo>
                    <a:pt x="13162" y="3513"/>
                    <a:pt x="14419" y="2588"/>
                    <a:pt x="15713" y="2588"/>
                  </a:cubicBezTo>
                  <a:lnTo>
                    <a:pt x="21111" y="2588"/>
                  </a:lnTo>
                  <a:cubicBezTo>
                    <a:pt x="22368" y="2588"/>
                    <a:pt x="23661" y="3439"/>
                    <a:pt x="24031" y="4696"/>
                  </a:cubicBezTo>
                  <a:lnTo>
                    <a:pt x="24438" y="6027"/>
                  </a:lnTo>
                  <a:lnTo>
                    <a:pt x="26286" y="6027"/>
                  </a:lnTo>
                  <a:lnTo>
                    <a:pt x="26286" y="5620"/>
                  </a:lnTo>
                  <a:cubicBezTo>
                    <a:pt x="26286" y="4733"/>
                    <a:pt x="26249" y="2773"/>
                    <a:pt x="26065" y="1405"/>
                  </a:cubicBezTo>
                  <a:cubicBezTo>
                    <a:pt x="26065" y="1331"/>
                    <a:pt x="26065" y="1183"/>
                    <a:pt x="26028" y="1109"/>
                  </a:cubicBezTo>
                  <a:cubicBezTo>
                    <a:pt x="25510" y="407"/>
                    <a:pt x="17783" y="0"/>
                    <a:pt x="11276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34"/>
            <p:cNvSpPr/>
            <p:nvPr/>
          </p:nvSpPr>
          <p:spPr>
            <a:xfrm>
              <a:off x="-2961450" y="2816775"/>
              <a:ext cx="305950" cy="166400"/>
            </a:xfrm>
            <a:custGeom>
              <a:avLst/>
              <a:gdLst/>
              <a:ahLst/>
              <a:cxnLst/>
              <a:rect l="l" t="t" r="r" b="b"/>
              <a:pathLst>
                <a:path w="12238" h="6656" extrusionOk="0">
                  <a:moveTo>
                    <a:pt x="12238" y="0"/>
                  </a:moveTo>
                  <a:cubicBezTo>
                    <a:pt x="10574" y="0"/>
                    <a:pt x="8873" y="0"/>
                    <a:pt x="7173" y="74"/>
                  </a:cubicBezTo>
                  <a:cubicBezTo>
                    <a:pt x="4843" y="1701"/>
                    <a:pt x="2477" y="3143"/>
                    <a:pt x="0" y="4585"/>
                  </a:cubicBezTo>
                  <a:lnTo>
                    <a:pt x="0" y="6655"/>
                  </a:lnTo>
                  <a:lnTo>
                    <a:pt x="4954" y="6655"/>
                  </a:lnTo>
                  <a:cubicBezTo>
                    <a:pt x="7173" y="4215"/>
                    <a:pt x="9613" y="2034"/>
                    <a:pt x="12238" y="0"/>
                  </a:cubicBezTo>
                  <a:close/>
                </a:path>
              </a:pathLst>
            </a:custGeom>
            <a:solidFill>
              <a:srgbClr val="9C9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34"/>
            <p:cNvSpPr/>
            <p:nvPr/>
          </p:nvSpPr>
          <p:spPr>
            <a:xfrm>
              <a:off x="-2723925" y="2862975"/>
              <a:ext cx="118325" cy="120200"/>
            </a:xfrm>
            <a:custGeom>
              <a:avLst/>
              <a:gdLst/>
              <a:ahLst/>
              <a:cxnLst/>
              <a:rect l="l" t="t" r="r" b="b"/>
              <a:pathLst>
                <a:path w="4733" h="4808" extrusionOk="0">
                  <a:moveTo>
                    <a:pt x="4733" y="1"/>
                  </a:moveTo>
                  <a:lnTo>
                    <a:pt x="4733" y="1"/>
                  </a:lnTo>
                  <a:cubicBezTo>
                    <a:pt x="2663" y="445"/>
                    <a:pt x="1110" y="2552"/>
                    <a:pt x="1" y="4807"/>
                  </a:cubicBezTo>
                  <a:lnTo>
                    <a:pt x="2330" y="4807"/>
                  </a:lnTo>
                  <a:lnTo>
                    <a:pt x="3291" y="1702"/>
                  </a:lnTo>
                  <a:cubicBezTo>
                    <a:pt x="3513" y="962"/>
                    <a:pt x="4031" y="371"/>
                    <a:pt x="4733" y="1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34"/>
            <p:cNvSpPr/>
            <p:nvPr/>
          </p:nvSpPr>
          <p:spPr>
            <a:xfrm>
              <a:off x="-2960525" y="2788125"/>
              <a:ext cx="654400" cy="61025"/>
            </a:xfrm>
            <a:custGeom>
              <a:avLst/>
              <a:gdLst/>
              <a:ahLst/>
              <a:cxnLst/>
              <a:rect l="l" t="t" r="r" b="b"/>
              <a:pathLst>
                <a:path w="26176" h="2441" extrusionOk="0">
                  <a:moveTo>
                    <a:pt x="0" y="0"/>
                  </a:moveTo>
                  <a:lnTo>
                    <a:pt x="0" y="1701"/>
                  </a:lnTo>
                  <a:cubicBezTo>
                    <a:pt x="518" y="1664"/>
                    <a:pt x="1072" y="1590"/>
                    <a:pt x="1590" y="1553"/>
                  </a:cubicBezTo>
                  <a:cubicBezTo>
                    <a:pt x="1627" y="1294"/>
                    <a:pt x="1849" y="1109"/>
                    <a:pt x="2145" y="1109"/>
                  </a:cubicBezTo>
                  <a:lnTo>
                    <a:pt x="5139" y="1109"/>
                  </a:lnTo>
                  <a:cubicBezTo>
                    <a:pt x="5324" y="1109"/>
                    <a:pt x="5472" y="1183"/>
                    <a:pt x="5546" y="1294"/>
                  </a:cubicBezTo>
                  <a:cubicBezTo>
                    <a:pt x="7496" y="1191"/>
                    <a:pt x="9440" y="1133"/>
                    <a:pt x="11378" y="1133"/>
                  </a:cubicBezTo>
                  <a:cubicBezTo>
                    <a:pt x="16349" y="1133"/>
                    <a:pt x="21281" y="1509"/>
                    <a:pt x="26175" y="2440"/>
                  </a:cubicBezTo>
                  <a:cubicBezTo>
                    <a:pt x="26102" y="2071"/>
                    <a:pt x="26102" y="1738"/>
                    <a:pt x="26065" y="1405"/>
                  </a:cubicBezTo>
                  <a:cubicBezTo>
                    <a:pt x="26065" y="1294"/>
                    <a:pt x="26028" y="1183"/>
                    <a:pt x="26028" y="1109"/>
                  </a:cubicBezTo>
                  <a:cubicBezTo>
                    <a:pt x="25510" y="407"/>
                    <a:pt x="17746" y="0"/>
                    <a:pt x="11276" y="0"/>
                  </a:cubicBez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34"/>
            <p:cNvSpPr/>
            <p:nvPr/>
          </p:nvSpPr>
          <p:spPr>
            <a:xfrm>
              <a:off x="-3382000" y="2579225"/>
              <a:ext cx="1073100" cy="236650"/>
            </a:xfrm>
            <a:custGeom>
              <a:avLst/>
              <a:gdLst/>
              <a:ahLst/>
              <a:cxnLst/>
              <a:rect l="l" t="t" r="r" b="b"/>
              <a:pathLst>
                <a:path w="42924" h="9466" extrusionOk="0">
                  <a:moveTo>
                    <a:pt x="23921" y="999"/>
                  </a:moveTo>
                  <a:cubicBezTo>
                    <a:pt x="24401" y="999"/>
                    <a:pt x="24993" y="1332"/>
                    <a:pt x="25215" y="1739"/>
                  </a:cubicBezTo>
                  <a:lnTo>
                    <a:pt x="27766" y="6027"/>
                  </a:lnTo>
                  <a:lnTo>
                    <a:pt x="28320" y="6951"/>
                  </a:lnTo>
                  <a:cubicBezTo>
                    <a:pt x="28468" y="7247"/>
                    <a:pt x="28357" y="7469"/>
                    <a:pt x="28061" y="7469"/>
                  </a:cubicBezTo>
                  <a:lnTo>
                    <a:pt x="28061" y="7432"/>
                  </a:lnTo>
                  <a:lnTo>
                    <a:pt x="18745" y="7432"/>
                  </a:lnTo>
                  <a:cubicBezTo>
                    <a:pt x="18486" y="7432"/>
                    <a:pt x="18190" y="7173"/>
                    <a:pt x="18190" y="6878"/>
                  </a:cubicBezTo>
                  <a:lnTo>
                    <a:pt x="18190" y="5473"/>
                  </a:lnTo>
                  <a:lnTo>
                    <a:pt x="18190" y="4733"/>
                  </a:lnTo>
                  <a:lnTo>
                    <a:pt x="18190" y="3587"/>
                  </a:lnTo>
                  <a:lnTo>
                    <a:pt x="18190" y="1554"/>
                  </a:lnTo>
                  <a:cubicBezTo>
                    <a:pt x="18190" y="1258"/>
                    <a:pt x="18449" y="999"/>
                    <a:pt x="18745" y="999"/>
                  </a:cubicBezTo>
                  <a:close/>
                  <a:moveTo>
                    <a:pt x="2404" y="1"/>
                  </a:moveTo>
                  <a:cubicBezTo>
                    <a:pt x="2071" y="1"/>
                    <a:pt x="1775" y="260"/>
                    <a:pt x="1701" y="556"/>
                  </a:cubicBezTo>
                  <a:lnTo>
                    <a:pt x="1" y="7469"/>
                  </a:lnTo>
                  <a:lnTo>
                    <a:pt x="1" y="8393"/>
                  </a:lnTo>
                  <a:lnTo>
                    <a:pt x="1295" y="8393"/>
                  </a:lnTo>
                  <a:lnTo>
                    <a:pt x="1738" y="5953"/>
                  </a:lnTo>
                  <a:lnTo>
                    <a:pt x="3143" y="5953"/>
                  </a:lnTo>
                  <a:lnTo>
                    <a:pt x="4030" y="1886"/>
                  </a:lnTo>
                  <a:cubicBezTo>
                    <a:pt x="4104" y="1406"/>
                    <a:pt x="4585" y="1036"/>
                    <a:pt x="5029" y="1036"/>
                  </a:cubicBezTo>
                  <a:lnTo>
                    <a:pt x="14863" y="1036"/>
                  </a:lnTo>
                  <a:cubicBezTo>
                    <a:pt x="15159" y="1036"/>
                    <a:pt x="15417" y="1258"/>
                    <a:pt x="15417" y="1591"/>
                  </a:cubicBezTo>
                  <a:lnTo>
                    <a:pt x="15417" y="6878"/>
                  </a:lnTo>
                  <a:cubicBezTo>
                    <a:pt x="15417" y="7173"/>
                    <a:pt x="15196" y="7432"/>
                    <a:pt x="14863" y="7432"/>
                  </a:cubicBezTo>
                  <a:lnTo>
                    <a:pt x="4215" y="7432"/>
                  </a:lnTo>
                  <a:lnTo>
                    <a:pt x="4030" y="8356"/>
                  </a:lnTo>
                  <a:lnTo>
                    <a:pt x="28172" y="8356"/>
                  </a:lnTo>
                  <a:cubicBezTo>
                    <a:pt x="34642" y="8356"/>
                    <a:pt x="42406" y="8763"/>
                    <a:pt x="42924" y="9465"/>
                  </a:cubicBezTo>
                  <a:cubicBezTo>
                    <a:pt x="42850" y="8948"/>
                    <a:pt x="42702" y="8615"/>
                    <a:pt x="42554" y="8541"/>
                  </a:cubicBezTo>
                  <a:cubicBezTo>
                    <a:pt x="41888" y="8208"/>
                    <a:pt x="30095" y="7469"/>
                    <a:pt x="30169" y="7395"/>
                  </a:cubicBezTo>
                  <a:lnTo>
                    <a:pt x="26065" y="482"/>
                  </a:lnTo>
                  <a:cubicBezTo>
                    <a:pt x="25917" y="260"/>
                    <a:pt x="25547" y="75"/>
                    <a:pt x="25252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34"/>
            <p:cNvSpPr/>
            <p:nvPr/>
          </p:nvSpPr>
          <p:spPr>
            <a:xfrm>
              <a:off x="-3283100" y="2765950"/>
              <a:ext cx="126650" cy="23125"/>
            </a:xfrm>
            <a:custGeom>
              <a:avLst/>
              <a:gdLst/>
              <a:ahLst/>
              <a:cxnLst/>
              <a:rect l="l" t="t" r="r" b="b"/>
              <a:pathLst>
                <a:path w="5066" h="925" extrusionOk="0">
                  <a:moveTo>
                    <a:pt x="185" y="0"/>
                  </a:moveTo>
                  <a:lnTo>
                    <a:pt x="0" y="924"/>
                  </a:lnTo>
                  <a:lnTo>
                    <a:pt x="4400" y="924"/>
                  </a:lnTo>
                  <a:cubicBezTo>
                    <a:pt x="4622" y="592"/>
                    <a:pt x="4881" y="333"/>
                    <a:pt x="5065" y="0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34"/>
            <p:cNvSpPr/>
            <p:nvPr/>
          </p:nvSpPr>
          <p:spPr>
            <a:xfrm>
              <a:off x="-3384775" y="2580150"/>
              <a:ext cx="364200" cy="208925"/>
            </a:xfrm>
            <a:custGeom>
              <a:avLst/>
              <a:gdLst/>
              <a:ahLst/>
              <a:cxnLst/>
              <a:rect l="l" t="t" r="r" b="b"/>
              <a:pathLst>
                <a:path w="14568" h="8357" extrusionOk="0">
                  <a:moveTo>
                    <a:pt x="2404" y="1"/>
                  </a:moveTo>
                  <a:cubicBezTo>
                    <a:pt x="2108" y="1"/>
                    <a:pt x="1775" y="223"/>
                    <a:pt x="1738" y="556"/>
                  </a:cubicBezTo>
                  <a:lnTo>
                    <a:pt x="1" y="7432"/>
                  </a:lnTo>
                  <a:lnTo>
                    <a:pt x="1" y="8356"/>
                  </a:lnTo>
                  <a:lnTo>
                    <a:pt x="1295" y="8356"/>
                  </a:lnTo>
                  <a:lnTo>
                    <a:pt x="1775" y="5916"/>
                  </a:lnTo>
                  <a:lnTo>
                    <a:pt x="3143" y="5916"/>
                  </a:lnTo>
                  <a:lnTo>
                    <a:pt x="4030" y="1849"/>
                  </a:lnTo>
                  <a:cubicBezTo>
                    <a:pt x="4141" y="1369"/>
                    <a:pt x="4585" y="999"/>
                    <a:pt x="5066" y="999"/>
                  </a:cubicBezTo>
                  <a:lnTo>
                    <a:pt x="13754" y="999"/>
                  </a:lnTo>
                  <a:cubicBezTo>
                    <a:pt x="14050" y="629"/>
                    <a:pt x="14308" y="297"/>
                    <a:pt x="14567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34"/>
            <p:cNvSpPr/>
            <p:nvPr/>
          </p:nvSpPr>
          <p:spPr>
            <a:xfrm>
              <a:off x="-2945750" y="2580150"/>
              <a:ext cx="635925" cy="235725"/>
            </a:xfrm>
            <a:custGeom>
              <a:avLst/>
              <a:gdLst/>
              <a:ahLst/>
              <a:cxnLst/>
              <a:rect l="l" t="t" r="r" b="b"/>
              <a:pathLst>
                <a:path w="25437" h="9429" extrusionOk="0">
                  <a:moveTo>
                    <a:pt x="5620" y="1"/>
                  </a:moveTo>
                  <a:cubicBezTo>
                    <a:pt x="5362" y="297"/>
                    <a:pt x="5103" y="666"/>
                    <a:pt x="4881" y="999"/>
                  </a:cubicBezTo>
                  <a:lnTo>
                    <a:pt x="6582" y="999"/>
                  </a:lnTo>
                  <a:cubicBezTo>
                    <a:pt x="7025" y="999"/>
                    <a:pt x="7654" y="1332"/>
                    <a:pt x="7876" y="1739"/>
                  </a:cubicBezTo>
                  <a:lnTo>
                    <a:pt x="10426" y="6027"/>
                  </a:lnTo>
                  <a:lnTo>
                    <a:pt x="10981" y="6951"/>
                  </a:lnTo>
                  <a:cubicBezTo>
                    <a:pt x="11092" y="7247"/>
                    <a:pt x="11018" y="7469"/>
                    <a:pt x="10685" y="7469"/>
                  </a:cubicBezTo>
                  <a:lnTo>
                    <a:pt x="1369" y="7469"/>
                  </a:lnTo>
                  <a:cubicBezTo>
                    <a:pt x="1110" y="7469"/>
                    <a:pt x="888" y="7321"/>
                    <a:pt x="851" y="7099"/>
                  </a:cubicBezTo>
                  <a:cubicBezTo>
                    <a:pt x="555" y="7506"/>
                    <a:pt x="297" y="7913"/>
                    <a:pt x="1" y="8393"/>
                  </a:cubicBezTo>
                  <a:lnTo>
                    <a:pt x="10685" y="8393"/>
                  </a:lnTo>
                  <a:cubicBezTo>
                    <a:pt x="11191" y="8388"/>
                    <a:pt x="11704" y="8385"/>
                    <a:pt x="12221" y="8385"/>
                  </a:cubicBezTo>
                  <a:cubicBezTo>
                    <a:pt x="18324" y="8385"/>
                    <a:pt x="24959" y="8781"/>
                    <a:pt x="25437" y="9428"/>
                  </a:cubicBezTo>
                  <a:cubicBezTo>
                    <a:pt x="25326" y="8911"/>
                    <a:pt x="25252" y="8541"/>
                    <a:pt x="25067" y="8504"/>
                  </a:cubicBezTo>
                  <a:cubicBezTo>
                    <a:pt x="24401" y="8171"/>
                    <a:pt x="12645" y="7432"/>
                    <a:pt x="12645" y="7432"/>
                  </a:cubicBezTo>
                  <a:lnTo>
                    <a:pt x="8578" y="445"/>
                  </a:lnTo>
                  <a:cubicBezTo>
                    <a:pt x="8430" y="223"/>
                    <a:pt x="8060" y="1"/>
                    <a:pt x="7765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34"/>
            <p:cNvSpPr/>
            <p:nvPr/>
          </p:nvSpPr>
          <p:spPr>
            <a:xfrm>
              <a:off x="-3173125" y="2578300"/>
              <a:ext cx="366975" cy="208000"/>
            </a:xfrm>
            <a:custGeom>
              <a:avLst/>
              <a:gdLst/>
              <a:ahLst/>
              <a:cxnLst/>
              <a:rect l="l" t="t" r="r" b="b"/>
              <a:pathLst>
                <a:path w="14679" h="8320" extrusionOk="0">
                  <a:moveTo>
                    <a:pt x="6101" y="1"/>
                  </a:moveTo>
                  <a:cubicBezTo>
                    <a:pt x="5842" y="334"/>
                    <a:pt x="5584" y="703"/>
                    <a:pt x="5325" y="1036"/>
                  </a:cubicBezTo>
                  <a:lnTo>
                    <a:pt x="6471" y="1036"/>
                  </a:lnTo>
                  <a:cubicBezTo>
                    <a:pt x="6804" y="1036"/>
                    <a:pt x="7025" y="1295"/>
                    <a:pt x="7025" y="1591"/>
                  </a:cubicBezTo>
                  <a:lnTo>
                    <a:pt x="7025" y="6841"/>
                  </a:lnTo>
                  <a:cubicBezTo>
                    <a:pt x="7025" y="7173"/>
                    <a:pt x="6767" y="7395"/>
                    <a:pt x="6471" y="7395"/>
                  </a:cubicBezTo>
                  <a:lnTo>
                    <a:pt x="666" y="7395"/>
                  </a:lnTo>
                  <a:cubicBezTo>
                    <a:pt x="408" y="7728"/>
                    <a:pt x="223" y="8024"/>
                    <a:pt x="1" y="8319"/>
                  </a:cubicBezTo>
                  <a:lnTo>
                    <a:pt x="9096" y="8319"/>
                  </a:lnTo>
                  <a:cubicBezTo>
                    <a:pt x="9392" y="7913"/>
                    <a:pt x="9650" y="7506"/>
                    <a:pt x="9946" y="7025"/>
                  </a:cubicBezTo>
                  <a:cubicBezTo>
                    <a:pt x="9909" y="7025"/>
                    <a:pt x="9909" y="6988"/>
                    <a:pt x="9909" y="6915"/>
                  </a:cubicBezTo>
                  <a:lnTo>
                    <a:pt x="9909" y="5510"/>
                  </a:lnTo>
                  <a:lnTo>
                    <a:pt x="9909" y="4770"/>
                  </a:lnTo>
                  <a:lnTo>
                    <a:pt x="9909" y="3624"/>
                  </a:lnTo>
                  <a:lnTo>
                    <a:pt x="9909" y="1591"/>
                  </a:lnTo>
                  <a:cubicBezTo>
                    <a:pt x="9909" y="1258"/>
                    <a:pt x="10168" y="1036"/>
                    <a:pt x="10427" y="1036"/>
                  </a:cubicBezTo>
                  <a:lnTo>
                    <a:pt x="13939" y="1036"/>
                  </a:lnTo>
                  <a:cubicBezTo>
                    <a:pt x="14198" y="703"/>
                    <a:pt x="14457" y="334"/>
                    <a:pt x="14678" y="1"/>
                  </a:cubicBezTo>
                  <a:close/>
                </a:path>
              </a:pathLst>
            </a:custGeom>
            <a:solidFill>
              <a:srgbClr val="827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34"/>
            <p:cNvSpPr/>
            <p:nvPr/>
          </p:nvSpPr>
          <p:spPr>
            <a:xfrm>
              <a:off x="-2689725" y="2852825"/>
              <a:ext cx="361425" cy="204275"/>
            </a:xfrm>
            <a:custGeom>
              <a:avLst/>
              <a:gdLst/>
              <a:ahLst/>
              <a:cxnLst/>
              <a:rect l="l" t="t" r="r" b="b"/>
              <a:pathLst>
                <a:path w="14457" h="8171" extrusionOk="0">
                  <a:moveTo>
                    <a:pt x="4844" y="0"/>
                  </a:moveTo>
                  <a:cubicBezTo>
                    <a:pt x="3587" y="0"/>
                    <a:pt x="2293" y="851"/>
                    <a:pt x="1923" y="2108"/>
                  </a:cubicBezTo>
                  <a:lnTo>
                    <a:pt x="962" y="5213"/>
                  </a:lnTo>
                  <a:lnTo>
                    <a:pt x="370" y="7136"/>
                  </a:lnTo>
                  <a:lnTo>
                    <a:pt x="1" y="8171"/>
                  </a:lnTo>
                  <a:lnTo>
                    <a:pt x="1184" y="8171"/>
                  </a:lnTo>
                  <a:lnTo>
                    <a:pt x="1516" y="7136"/>
                  </a:lnTo>
                  <a:lnTo>
                    <a:pt x="2995" y="2477"/>
                  </a:lnTo>
                  <a:cubicBezTo>
                    <a:pt x="3217" y="1738"/>
                    <a:pt x="4030" y="1146"/>
                    <a:pt x="4844" y="1146"/>
                  </a:cubicBezTo>
                  <a:lnTo>
                    <a:pt x="10205" y="1146"/>
                  </a:lnTo>
                  <a:cubicBezTo>
                    <a:pt x="10981" y="1146"/>
                    <a:pt x="11831" y="1738"/>
                    <a:pt x="12053" y="2477"/>
                  </a:cubicBezTo>
                  <a:lnTo>
                    <a:pt x="13051" y="5620"/>
                  </a:lnTo>
                  <a:lnTo>
                    <a:pt x="13236" y="6211"/>
                  </a:lnTo>
                  <a:lnTo>
                    <a:pt x="14456" y="6211"/>
                  </a:lnTo>
                  <a:lnTo>
                    <a:pt x="13569" y="3439"/>
                  </a:lnTo>
                  <a:lnTo>
                    <a:pt x="13162" y="2108"/>
                  </a:lnTo>
                  <a:cubicBezTo>
                    <a:pt x="12793" y="925"/>
                    <a:pt x="11536" y="0"/>
                    <a:pt x="10242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34"/>
            <p:cNvSpPr/>
            <p:nvPr/>
          </p:nvSpPr>
          <p:spPr>
            <a:xfrm>
              <a:off x="-2650900" y="2881475"/>
              <a:ext cx="290250" cy="149750"/>
            </a:xfrm>
            <a:custGeom>
              <a:avLst/>
              <a:gdLst/>
              <a:ahLst/>
              <a:cxnLst/>
              <a:rect l="l" t="t" r="r" b="b"/>
              <a:pathLst>
                <a:path w="11610" h="5990" extrusionOk="0">
                  <a:moveTo>
                    <a:pt x="3328" y="0"/>
                  </a:moveTo>
                  <a:cubicBezTo>
                    <a:pt x="2551" y="0"/>
                    <a:pt x="1701" y="592"/>
                    <a:pt x="1479" y="1331"/>
                  </a:cubicBezTo>
                  <a:lnTo>
                    <a:pt x="0" y="5990"/>
                  </a:lnTo>
                  <a:lnTo>
                    <a:pt x="1147" y="5990"/>
                  </a:lnTo>
                  <a:lnTo>
                    <a:pt x="1147" y="5731"/>
                  </a:lnTo>
                  <a:cubicBezTo>
                    <a:pt x="1147" y="3032"/>
                    <a:pt x="3328" y="814"/>
                    <a:pt x="6064" y="814"/>
                  </a:cubicBezTo>
                  <a:cubicBezTo>
                    <a:pt x="8356" y="814"/>
                    <a:pt x="10278" y="2367"/>
                    <a:pt x="10796" y="4474"/>
                  </a:cubicBezTo>
                  <a:lnTo>
                    <a:pt x="11609" y="4474"/>
                  </a:lnTo>
                  <a:lnTo>
                    <a:pt x="10574" y="1331"/>
                  </a:lnTo>
                  <a:cubicBezTo>
                    <a:pt x="10315" y="592"/>
                    <a:pt x="9539" y="0"/>
                    <a:pt x="8689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34"/>
            <p:cNvSpPr/>
            <p:nvPr/>
          </p:nvSpPr>
          <p:spPr>
            <a:xfrm>
              <a:off x="-26231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8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8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8" y="1443"/>
                  </a:cubicBezTo>
                  <a:close/>
                  <a:moveTo>
                    <a:pt x="4918" y="1"/>
                  </a:moveTo>
                  <a:cubicBezTo>
                    <a:pt x="2219" y="1"/>
                    <a:pt x="1" y="2182"/>
                    <a:pt x="1" y="4918"/>
                  </a:cubicBezTo>
                  <a:lnTo>
                    <a:pt x="1" y="5177"/>
                  </a:lnTo>
                  <a:cubicBezTo>
                    <a:pt x="148" y="7765"/>
                    <a:pt x="2256" y="9835"/>
                    <a:pt x="4918" y="9835"/>
                  </a:cubicBezTo>
                  <a:cubicBezTo>
                    <a:pt x="7580" y="9835"/>
                    <a:pt x="9798" y="7691"/>
                    <a:pt x="9798" y="4955"/>
                  </a:cubicBezTo>
                  <a:cubicBezTo>
                    <a:pt x="9798" y="4548"/>
                    <a:pt x="9761" y="4141"/>
                    <a:pt x="9650" y="3698"/>
                  </a:cubicBezTo>
                  <a:cubicBezTo>
                    <a:pt x="9095" y="1590"/>
                    <a:pt x="7210" y="1"/>
                    <a:pt x="4918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34"/>
            <p:cNvSpPr/>
            <p:nvPr/>
          </p:nvSpPr>
          <p:spPr>
            <a:xfrm>
              <a:off x="-2475300" y="3000700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886" y="1664"/>
                    <a:pt x="1923" y="1332"/>
                    <a:pt x="1923" y="999"/>
                  </a:cubicBezTo>
                  <a:cubicBezTo>
                    <a:pt x="1923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34"/>
            <p:cNvSpPr/>
            <p:nvPr/>
          </p:nvSpPr>
          <p:spPr>
            <a:xfrm>
              <a:off x="-2486375" y="3025650"/>
              <a:ext cx="55475" cy="41625"/>
            </a:xfrm>
            <a:custGeom>
              <a:avLst/>
              <a:gdLst/>
              <a:ahLst/>
              <a:cxnLst/>
              <a:rect l="l" t="t" r="r" b="b"/>
              <a:pathLst>
                <a:path w="2219" h="1665" extrusionOk="0">
                  <a:moveTo>
                    <a:pt x="407" y="1"/>
                  </a:moveTo>
                  <a:cubicBezTo>
                    <a:pt x="407" y="38"/>
                    <a:pt x="407" y="112"/>
                    <a:pt x="296" y="149"/>
                  </a:cubicBezTo>
                  <a:lnTo>
                    <a:pt x="296" y="223"/>
                  </a:lnTo>
                  <a:cubicBezTo>
                    <a:pt x="259" y="297"/>
                    <a:pt x="259" y="297"/>
                    <a:pt x="259" y="334"/>
                  </a:cubicBezTo>
                  <a:cubicBezTo>
                    <a:pt x="259" y="371"/>
                    <a:pt x="222" y="371"/>
                    <a:pt x="222" y="408"/>
                  </a:cubicBezTo>
                  <a:lnTo>
                    <a:pt x="222" y="481"/>
                  </a:lnTo>
                  <a:cubicBezTo>
                    <a:pt x="222" y="518"/>
                    <a:pt x="185" y="555"/>
                    <a:pt x="111" y="592"/>
                  </a:cubicBezTo>
                  <a:cubicBezTo>
                    <a:pt x="111" y="592"/>
                    <a:pt x="111" y="666"/>
                    <a:pt x="74" y="666"/>
                  </a:cubicBezTo>
                  <a:cubicBezTo>
                    <a:pt x="37" y="703"/>
                    <a:pt x="37" y="740"/>
                    <a:pt x="0" y="740"/>
                  </a:cubicBezTo>
                  <a:lnTo>
                    <a:pt x="1849" y="1665"/>
                  </a:lnTo>
                  <a:cubicBezTo>
                    <a:pt x="1960" y="1443"/>
                    <a:pt x="2108" y="1184"/>
                    <a:pt x="2218" y="92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34"/>
            <p:cNvSpPr/>
            <p:nvPr/>
          </p:nvSpPr>
          <p:spPr>
            <a:xfrm>
              <a:off x="-2486375" y="2978525"/>
              <a:ext cx="53625" cy="44375"/>
            </a:xfrm>
            <a:custGeom>
              <a:avLst/>
              <a:gdLst/>
              <a:ahLst/>
              <a:cxnLst/>
              <a:rect l="l" t="t" r="r" b="b"/>
              <a:pathLst>
                <a:path w="2145" h="1775" extrusionOk="0">
                  <a:moveTo>
                    <a:pt x="1738" y="0"/>
                  </a:moveTo>
                  <a:lnTo>
                    <a:pt x="0" y="999"/>
                  </a:lnTo>
                  <a:cubicBezTo>
                    <a:pt x="37" y="999"/>
                    <a:pt x="37" y="1072"/>
                    <a:pt x="74" y="1072"/>
                  </a:cubicBezTo>
                  <a:cubicBezTo>
                    <a:pt x="111" y="1109"/>
                    <a:pt x="148" y="1109"/>
                    <a:pt x="148" y="1146"/>
                  </a:cubicBezTo>
                  <a:cubicBezTo>
                    <a:pt x="148" y="1183"/>
                    <a:pt x="222" y="1183"/>
                    <a:pt x="222" y="1220"/>
                  </a:cubicBezTo>
                  <a:cubicBezTo>
                    <a:pt x="222" y="1294"/>
                    <a:pt x="259" y="1294"/>
                    <a:pt x="259" y="1331"/>
                  </a:cubicBezTo>
                  <a:lnTo>
                    <a:pt x="259" y="1368"/>
                  </a:lnTo>
                  <a:cubicBezTo>
                    <a:pt x="296" y="1516"/>
                    <a:pt x="370" y="1664"/>
                    <a:pt x="370" y="1775"/>
                  </a:cubicBezTo>
                  <a:lnTo>
                    <a:pt x="2145" y="777"/>
                  </a:lnTo>
                  <a:cubicBezTo>
                    <a:pt x="2071" y="555"/>
                    <a:pt x="1923" y="259"/>
                    <a:pt x="173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34"/>
            <p:cNvSpPr/>
            <p:nvPr/>
          </p:nvSpPr>
          <p:spPr>
            <a:xfrm>
              <a:off x="-2587125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3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59" y="703"/>
                    <a:pt x="5324" y="1110"/>
                    <a:pt x="5768" y="1664"/>
                  </a:cubicBezTo>
                  <a:cubicBezTo>
                    <a:pt x="5953" y="1886"/>
                    <a:pt x="6101" y="2182"/>
                    <a:pt x="6248" y="2404"/>
                  </a:cubicBezTo>
                  <a:cubicBezTo>
                    <a:pt x="6322" y="2736"/>
                    <a:pt x="6396" y="3106"/>
                    <a:pt x="6396" y="3476"/>
                  </a:cubicBezTo>
                  <a:cubicBezTo>
                    <a:pt x="6396" y="3846"/>
                    <a:pt x="6359" y="4178"/>
                    <a:pt x="6285" y="4437"/>
                  </a:cubicBezTo>
                  <a:cubicBezTo>
                    <a:pt x="6175" y="4733"/>
                    <a:pt x="6101" y="4955"/>
                    <a:pt x="5916" y="5177"/>
                  </a:cubicBezTo>
                  <a:cubicBezTo>
                    <a:pt x="5435" y="5842"/>
                    <a:pt x="4733" y="6286"/>
                    <a:pt x="3956" y="6397"/>
                  </a:cubicBezTo>
                  <a:cubicBezTo>
                    <a:pt x="3845" y="6434"/>
                    <a:pt x="3697" y="6434"/>
                    <a:pt x="3550" y="6434"/>
                  </a:cubicBezTo>
                  <a:cubicBezTo>
                    <a:pt x="3402" y="6434"/>
                    <a:pt x="3291" y="6397"/>
                    <a:pt x="3143" y="6397"/>
                  </a:cubicBezTo>
                  <a:cubicBezTo>
                    <a:pt x="2367" y="6286"/>
                    <a:pt x="1701" y="5879"/>
                    <a:pt x="1257" y="5324"/>
                  </a:cubicBezTo>
                  <a:cubicBezTo>
                    <a:pt x="1073" y="5103"/>
                    <a:pt x="925" y="4844"/>
                    <a:pt x="814" y="4585"/>
                  </a:cubicBezTo>
                  <a:cubicBezTo>
                    <a:pt x="666" y="4252"/>
                    <a:pt x="592" y="3883"/>
                    <a:pt x="592" y="3513"/>
                  </a:cubicBezTo>
                  <a:cubicBezTo>
                    <a:pt x="592" y="3180"/>
                    <a:pt x="629" y="2847"/>
                    <a:pt x="740" y="2552"/>
                  </a:cubicBezTo>
                  <a:cubicBezTo>
                    <a:pt x="888" y="2256"/>
                    <a:pt x="962" y="2034"/>
                    <a:pt x="1146" y="1812"/>
                  </a:cubicBezTo>
                  <a:cubicBezTo>
                    <a:pt x="1627" y="1147"/>
                    <a:pt x="2293" y="740"/>
                    <a:pt x="3106" y="592"/>
                  </a:cubicBezTo>
                  <a:cubicBezTo>
                    <a:pt x="3217" y="555"/>
                    <a:pt x="3365" y="555"/>
                    <a:pt x="3513" y="555"/>
                  </a:cubicBezTo>
                  <a:close/>
                  <a:moveTo>
                    <a:pt x="3513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3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3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34"/>
            <p:cNvSpPr/>
            <p:nvPr/>
          </p:nvSpPr>
          <p:spPr>
            <a:xfrm>
              <a:off x="-24891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37" y="2034"/>
                    <a:pt x="37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40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34"/>
            <p:cNvSpPr/>
            <p:nvPr/>
          </p:nvSpPr>
          <p:spPr>
            <a:xfrm>
              <a:off x="-2518725" y="3003475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666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lnTo>
                    <a:pt x="259" y="296"/>
                  </a:lnTo>
                  <a:lnTo>
                    <a:pt x="111" y="407"/>
                  </a:lnTo>
                  <a:cubicBezTo>
                    <a:pt x="74" y="481"/>
                    <a:pt x="74" y="555"/>
                    <a:pt x="37" y="592"/>
                  </a:cubicBezTo>
                  <a:cubicBezTo>
                    <a:pt x="0" y="592"/>
                    <a:pt x="0" y="666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0" y="1147"/>
                    <a:pt x="74" y="1405"/>
                    <a:pt x="222" y="1516"/>
                  </a:cubicBezTo>
                  <a:cubicBezTo>
                    <a:pt x="259" y="1590"/>
                    <a:pt x="370" y="1627"/>
                    <a:pt x="407" y="1664"/>
                  </a:cubicBezTo>
                  <a:cubicBezTo>
                    <a:pt x="444" y="1664"/>
                    <a:pt x="444" y="1701"/>
                    <a:pt x="481" y="1701"/>
                  </a:cubicBezTo>
                  <a:cubicBezTo>
                    <a:pt x="555" y="1775"/>
                    <a:pt x="592" y="1812"/>
                    <a:pt x="666" y="1812"/>
                  </a:cubicBezTo>
                  <a:lnTo>
                    <a:pt x="1035" y="1812"/>
                  </a:lnTo>
                  <a:cubicBezTo>
                    <a:pt x="1072" y="1775"/>
                    <a:pt x="1183" y="1775"/>
                    <a:pt x="1220" y="1701"/>
                  </a:cubicBezTo>
                  <a:cubicBezTo>
                    <a:pt x="1294" y="1664"/>
                    <a:pt x="1331" y="1664"/>
                    <a:pt x="1368" y="1627"/>
                  </a:cubicBezTo>
                  <a:lnTo>
                    <a:pt x="1442" y="1516"/>
                  </a:lnTo>
                  <a:lnTo>
                    <a:pt x="1516" y="1479"/>
                  </a:lnTo>
                  <a:cubicBezTo>
                    <a:pt x="1553" y="1442"/>
                    <a:pt x="1553" y="1405"/>
                    <a:pt x="1590" y="1331"/>
                  </a:cubicBezTo>
                  <a:lnTo>
                    <a:pt x="1590" y="1295"/>
                  </a:lnTo>
                  <a:cubicBezTo>
                    <a:pt x="1664" y="1258"/>
                    <a:pt x="1664" y="1258"/>
                    <a:pt x="1664" y="1221"/>
                  </a:cubicBezTo>
                  <a:cubicBezTo>
                    <a:pt x="1701" y="1147"/>
                    <a:pt x="1701" y="1147"/>
                    <a:pt x="1701" y="1110"/>
                  </a:cubicBezTo>
                  <a:lnTo>
                    <a:pt x="1701" y="1036"/>
                  </a:lnTo>
                  <a:lnTo>
                    <a:pt x="1701" y="888"/>
                  </a:lnTo>
                  <a:lnTo>
                    <a:pt x="1701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42" y="222"/>
                    <a:pt x="1442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34"/>
            <p:cNvSpPr/>
            <p:nvPr/>
          </p:nvSpPr>
          <p:spPr>
            <a:xfrm>
              <a:off x="-2509500" y="3046925"/>
              <a:ext cx="20375" cy="52700"/>
            </a:xfrm>
            <a:custGeom>
              <a:avLst/>
              <a:gdLst/>
              <a:ahLst/>
              <a:cxnLst/>
              <a:rect l="l" t="t" r="r" b="b"/>
              <a:pathLst>
                <a:path w="815" h="2108" extrusionOk="0">
                  <a:moveTo>
                    <a:pt x="814" y="0"/>
                  </a:moveTo>
                  <a:cubicBezTo>
                    <a:pt x="740" y="37"/>
                    <a:pt x="666" y="37"/>
                    <a:pt x="519" y="111"/>
                  </a:cubicBezTo>
                  <a:lnTo>
                    <a:pt x="186" y="111"/>
                  </a:lnTo>
                  <a:cubicBezTo>
                    <a:pt x="112" y="74"/>
                    <a:pt x="38" y="74"/>
                    <a:pt x="1" y="37"/>
                  </a:cubicBezTo>
                  <a:lnTo>
                    <a:pt x="1" y="2071"/>
                  </a:lnTo>
                  <a:cubicBezTo>
                    <a:pt x="112" y="2107"/>
                    <a:pt x="260" y="2107"/>
                    <a:pt x="408" y="2107"/>
                  </a:cubicBezTo>
                  <a:cubicBezTo>
                    <a:pt x="555" y="2107"/>
                    <a:pt x="666" y="2071"/>
                    <a:pt x="814" y="2071"/>
                  </a:cubicBezTo>
                  <a:lnTo>
                    <a:pt x="81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34"/>
            <p:cNvSpPr/>
            <p:nvPr/>
          </p:nvSpPr>
          <p:spPr>
            <a:xfrm>
              <a:off x="-2507650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8" y="0"/>
                  </a:moveTo>
                  <a:cubicBezTo>
                    <a:pt x="297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555" y="0"/>
                    <a:pt x="40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34"/>
            <p:cNvSpPr/>
            <p:nvPr/>
          </p:nvSpPr>
          <p:spPr>
            <a:xfrm>
              <a:off x="-2559400" y="2952650"/>
              <a:ext cx="48075" cy="53625"/>
            </a:xfrm>
            <a:custGeom>
              <a:avLst/>
              <a:gdLst/>
              <a:ahLst/>
              <a:cxnLst/>
              <a:rect l="l" t="t" r="r" b="b"/>
              <a:pathLst>
                <a:path w="1923" h="2145" extrusionOk="0">
                  <a:moveTo>
                    <a:pt x="1923" y="0"/>
                  </a:moveTo>
                  <a:cubicBezTo>
                    <a:pt x="1147" y="148"/>
                    <a:pt x="444" y="555"/>
                    <a:pt x="1" y="1220"/>
                  </a:cubicBezTo>
                  <a:lnTo>
                    <a:pt x="1812" y="2144"/>
                  </a:lnTo>
                  <a:cubicBezTo>
                    <a:pt x="1849" y="2071"/>
                    <a:pt x="1886" y="2034"/>
                    <a:pt x="1923" y="2034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34"/>
            <p:cNvSpPr/>
            <p:nvPr/>
          </p:nvSpPr>
          <p:spPr>
            <a:xfrm>
              <a:off x="-2567725" y="3026575"/>
              <a:ext cx="55500" cy="44400"/>
            </a:xfrm>
            <a:custGeom>
              <a:avLst/>
              <a:gdLst/>
              <a:ahLst/>
              <a:cxnLst/>
              <a:rect l="l" t="t" r="r" b="b"/>
              <a:pathLst>
                <a:path w="2220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2" y="1295"/>
                    <a:pt x="223" y="1554"/>
                    <a:pt x="407" y="1775"/>
                  </a:cubicBezTo>
                  <a:lnTo>
                    <a:pt x="2219" y="740"/>
                  </a:lnTo>
                  <a:cubicBezTo>
                    <a:pt x="2145" y="703"/>
                    <a:pt x="2071" y="666"/>
                    <a:pt x="2034" y="629"/>
                  </a:cubicBezTo>
                  <a:cubicBezTo>
                    <a:pt x="1849" y="444"/>
                    <a:pt x="1775" y="223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34"/>
            <p:cNvSpPr/>
            <p:nvPr/>
          </p:nvSpPr>
          <p:spPr>
            <a:xfrm>
              <a:off x="-2567725" y="2981300"/>
              <a:ext cx="54575" cy="41600"/>
            </a:xfrm>
            <a:custGeom>
              <a:avLst/>
              <a:gdLst/>
              <a:ahLst/>
              <a:cxnLst/>
              <a:rect l="l" t="t" r="r" b="b"/>
              <a:pathLst>
                <a:path w="2183" h="1664" extrusionOk="0">
                  <a:moveTo>
                    <a:pt x="407" y="0"/>
                  </a:moveTo>
                  <a:cubicBezTo>
                    <a:pt x="223" y="259"/>
                    <a:pt x="112" y="481"/>
                    <a:pt x="1" y="740"/>
                  </a:cubicBezTo>
                  <a:lnTo>
                    <a:pt x="1812" y="1664"/>
                  </a:lnTo>
                  <a:lnTo>
                    <a:pt x="1812" y="1590"/>
                  </a:lnTo>
                  <a:lnTo>
                    <a:pt x="1812" y="1516"/>
                  </a:lnTo>
                  <a:cubicBezTo>
                    <a:pt x="1812" y="1442"/>
                    <a:pt x="1849" y="1442"/>
                    <a:pt x="1849" y="1405"/>
                  </a:cubicBezTo>
                  <a:cubicBezTo>
                    <a:pt x="1849" y="1368"/>
                    <a:pt x="1886" y="1257"/>
                    <a:pt x="1960" y="1220"/>
                  </a:cubicBezTo>
                  <a:lnTo>
                    <a:pt x="2071" y="1072"/>
                  </a:lnTo>
                  <a:cubicBezTo>
                    <a:pt x="2145" y="1035"/>
                    <a:pt x="2145" y="998"/>
                    <a:pt x="2182" y="998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34"/>
            <p:cNvSpPr/>
            <p:nvPr/>
          </p:nvSpPr>
          <p:spPr>
            <a:xfrm>
              <a:off x="-25732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49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75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34"/>
            <p:cNvSpPr/>
            <p:nvPr/>
          </p:nvSpPr>
          <p:spPr>
            <a:xfrm>
              <a:off x="-2960525" y="2983150"/>
              <a:ext cx="294850" cy="61025"/>
            </a:xfrm>
            <a:custGeom>
              <a:avLst/>
              <a:gdLst/>
              <a:ahLst/>
              <a:cxnLst/>
              <a:rect l="l" t="t" r="r" b="b"/>
              <a:pathLst>
                <a:path w="11794" h="2441" extrusionOk="0">
                  <a:moveTo>
                    <a:pt x="0" y="0"/>
                  </a:moveTo>
                  <a:lnTo>
                    <a:pt x="0" y="1923"/>
                  </a:lnTo>
                  <a:lnTo>
                    <a:pt x="1997" y="1923"/>
                  </a:lnTo>
                  <a:lnTo>
                    <a:pt x="2255" y="2440"/>
                  </a:lnTo>
                  <a:lnTo>
                    <a:pt x="8467" y="2440"/>
                  </a:lnTo>
                  <a:lnTo>
                    <a:pt x="8725" y="1923"/>
                  </a:lnTo>
                  <a:lnTo>
                    <a:pt x="11202" y="1923"/>
                  </a:lnTo>
                  <a:lnTo>
                    <a:pt x="11794" y="37"/>
                  </a:lnTo>
                  <a:lnTo>
                    <a:pt x="11794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34"/>
            <p:cNvSpPr/>
            <p:nvPr/>
          </p:nvSpPr>
          <p:spPr>
            <a:xfrm>
              <a:off x="-2756275" y="2730825"/>
              <a:ext cx="86900" cy="35150"/>
            </a:xfrm>
            <a:custGeom>
              <a:avLst/>
              <a:gdLst/>
              <a:ahLst/>
              <a:cxnLst/>
              <a:rect l="l" t="t" r="r" b="b"/>
              <a:pathLst>
                <a:path w="3476" h="1406" extrusionOk="0">
                  <a:moveTo>
                    <a:pt x="2774" y="0"/>
                  </a:moveTo>
                  <a:lnTo>
                    <a:pt x="2700" y="37"/>
                  </a:lnTo>
                  <a:lnTo>
                    <a:pt x="1" y="37"/>
                  </a:lnTo>
                  <a:cubicBezTo>
                    <a:pt x="112" y="444"/>
                    <a:pt x="75" y="887"/>
                    <a:pt x="1" y="1405"/>
                  </a:cubicBezTo>
                  <a:lnTo>
                    <a:pt x="3069" y="1405"/>
                  </a:lnTo>
                  <a:cubicBezTo>
                    <a:pt x="3402" y="1405"/>
                    <a:pt x="3476" y="1183"/>
                    <a:pt x="3328" y="887"/>
                  </a:cubicBezTo>
                  <a:lnTo>
                    <a:pt x="2774" y="0"/>
                  </a:ln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34"/>
            <p:cNvSpPr/>
            <p:nvPr/>
          </p:nvSpPr>
          <p:spPr>
            <a:xfrm>
              <a:off x="-2974400" y="3031200"/>
              <a:ext cx="293950" cy="25900"/>
            </a:xfrm>
            <a:custGeom>
              <a:avLst/>
              <a:gdLst/>
              <a:ahLst/>
              <a:cxnLst/>
              <a:rect l="l" t="t" r="r" b="b"/>
              <a:pathLst>
                <a:path w="11758" h="1036" extrusionOk="0">
                  <a:moveTo>
                    <a:pt x="1" y="1"/>
                  </a:moveTo>
                  <a:lnTo>
                    <a:pt x="370" y="1036"/>
                  </a:lnTo>
                  <a:lnTo>
                    <a:pt x="11425" y="1036"/>
                  </a:lnTo>
                  <a:lnTo>
                    <a:pt x="11757" y="1"/>
                  </a:lnTo>
                  <a:lnTo>
                    <a:pt x="9280" y="1"/>
                  </a:lnTo>
                  <a:lnTo>
                    <a:pt x="9022" y="518"/>
                  </a:lnTo>
                  <a:lnTo>
                    <a:pt x="2810" y="518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34"/>
            <p:cNvSpPr/>
            <p:nvPr/>
          </p:nvSpPr>
          <p:spPr>
            <a:xfrm>
              <a:off x="-3322850" y="2552425"/>
              <a:ext cx="571225" cy="27750"/>
            </a:xfrm>
            <a:custGeom>
              <a:avLst/>
              <a:gdLst/>
              <a:ahLst/>
              <a:cxnLst/>
              <a:rect l="l" t="t" r="r" b="b"/>
              <a:pathLst>
                <a:path w="22849" h="1110" extrusionOk="0">
                  <a:moveTo>
                    <a:pt x="1184" y="1"/>
                  </a:moveTo>
                  <a:cubicBezTo>
                    <a:pt x="740" y="1"/>
                    <a:pt x="260" y="223"/>
                    <a:pt x="186" y="555"/>
                  </a:cubicBezTo>
                  <a:lnTo>
                    <a:pt x="1" y="1110"/>
                  </a:lnTo>
                  <a:lnTo>
                    <a:pt x="22849" y="1110"/>
                  </a:lnTo>
                  <a:cubicBezTo>
                    <a:pt x="22849" y="1110"/>
                    <a:pt x="22664" y="814"/>
                    <a:pt x="22553" y="555"/>
                  </a:cubicBezTo>
                  <a:cubicBezTo>
                    <a:pt x="22368" y="223"/>
                    <a:pt x="21813" y="1"/>
                    <a:pt x="21333" y="1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34"/>
            <p:cNvSpPr/>
            <p:nvPr/>
          </p:nvSpPr>
          <p:spPr>
            <a:xfrm>
              <a:off x="-2831125" y="2698975"/>
              <a:ext cx="77650" cy="67000"/>
            </a:xfrm>
            <a:custGeom>
              <a:avLst/>
              <a:gdLst/>
              <a:ahLst/>
              <a:cxnLst/>
              <a:rect l="l" t="t" r="r" b="b"/>
              <a:pathLst>
                <a:path w="3106" h="2680" extrusionOk="0">
                  <a:moveTo>
                    <a:pt x="2128" y="1"/>
                  </a:moveTo>
                  <a:cubicBezTo>
                    <a:pt x="1553" y="1"/>
                    <a:pt x="788" y="761"/>
                    <a:pt x="0" y="2679"/>
                  </a:cubicBezTo>
                  <a:lnTo>
                    <a:pt x="555" y="2679"/>
                  </a:lnTo>
                  <a:cubicBezTo>
                    <a:pt x="1260" y="1225"/>
                    <a:pt x="1719" y="723"/>
                    <a:pt x="2015" y="723"/>
                  </a:cubicBezTo>
                  <a:cubicBezTo>
                    <a:pt x="2232" y="723"/>
                    <a:pt x="2362" y="990"/>
                    <a:pt x="2440" y="1348"/>
                  </a:cubicBezTo>
                  <a:cubicBezTo>
                    <a:pt x="2551" y="1718"/>
                    <a:pt x="2551" y="2272"/>
                    <a:pt x="2551" y="2679"/>
                  </a:cubicBezTo>
                  <a:lnTo>
                    <a:pt x="3069" y="2679"/>
                  </a:lnTo>
                  <a:cubicBezTo>
                    <a:pt x="3106" y="2161"/>
                    <a:pt x="3106" y="1718"/>
                    <a:pt x="3069" y="1348"/>
                  </a:cubicBezTo>
                  <a:cubicBezTo>
                    <a:pt x="2951" y="526"/>
                    <a:pt x="2605" y="1"/>
                    <a:pt x="2128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34"/>
            <p:cNvSpPr/>
            <p:nvPr/>
          </p:nvSpPr>
          <p:spPr>
            <a:xfrm>
              <a:off x="-2789550" y="2732675"/>
              <a:ext cx="22225" cy="33300"/>
            </a:xfrm>
            <a:custGeom>
              <a:avLst/>
              <a:gdLst/>
              <a:ahLst/>
              <a:cxnLst/>
              <a:rect l="l" t="t" r="r" b="b"/>
              <a:pathLst>
                <a:path w="889" h="1332" extrusionOk="0">
                  <a:moveTo>
                    <a:pt x="371" y="0"/>
                  </a:moveTo>
                  <a:cubicBezTo>
                    <a:pt x="186" y="0"/>
                    <a:pt x="1" y="296"/>
                    <a:pt x="1" y="666"/>
                  </a:cubicBezTo>
                  <a:lnTo>
                    <a:pt x="1" y="1331"/>
                  </a:lnTo>
                  <a:lnTo>
                    <a:pt x="851" y="1331"/>
                  </a:lnTo>
                  <a:cubicBezTo>
                    <a:pt x="888" y="924"/>
                    <a:pt x="888" y="407"/>
                    <a:pt x="777" y="0"/>
                  </a:cubicBez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34"/>
            <p:cNvSpPr/>
            <p:nvPr/>
          </p:nvSpPr>
          <p:spPr>
            <a:xfrm>
              <a:off x="-2922625" y="2815850"/>
              <a:ext cx="105375" cy="20350"/>
            </a:xfrm>
            <a:custGeom>
              <a:avLst/>
              <a:gdLst/>
              <a:ahLst/>
              <a:cxnLst/>
              <a:rect l="l" t="t" r="r" b="b"/>
              <a:pathLst>
                <a:path w="4215" h="814" extrusionOk="0">
                  <a:moveTo>
                    <a:pt x="555" y="0"/>
                  </a:moveTo>
                  <a:cubicBezTo>
                    <a:pt x="259" y="0"/>
                    <a:pt x="0" y="222"/>
                    <a:pt x="0" y="555"/>
                  </a:cubicBezTo>
                  <a:lnTo>
                    <a:pt x="0" y="629"/>
                  </a:lnTo>
                  <a:cubicBezTo>
                    <a:pt x="0" y="740"/>
                    <a:pt x="74" y="777"/>
                    <a:pt x="74" y="814"/>
                  </a:cubicBezTo>
                  <a:lnTo>
                    <a:pt x="4178" y="814"/>
                  </a:lnTo>
                  <a:cubicBezTo>
                    <a:pt x="4215" y="777"/>
                    <a:pt x="4215" y="666"/>
                    <a:pt x="4215" y="629"/>
                  </a:cubicBezTo>
                  <a:lnTo>
                    <a:pt x="4215" y="555"/>
                  </a:lnTo>
                  <a:cubicBezTo>
                    <a:pt x="4215" y="222"/>
                    <a:pt x="3956" y="0"/>
                    <a:pt x="358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34"/>
            <p:cNvSpPr/>
            <p:nvPr/>
          </p:nvSpPr>
          <p:spPr>
            <a:xfrm>
              <a:off x="-2920800" y="2836175"/>
              <a:ext cx="102625" cy="10200"/>
            </a:xfrm>
            <a:custGeom>
              <a:avLst/>
              <a:gdLst/>
              <a:ahLst/>
              <a:cxnLst/>
              <a:rect l="l" t="t" r="r" b="b"/>
              <a:pathLst>
                <a:path w="4105" h="408" extrusionOk="0">
                  <a:moveTo>
                    <a:pt x="1" y="1"/>
                  </a:moveTo>
                  <a:cubicBezTo>
                    <a:pt x="75" y="223"/>
                    <a:pt x="260" y="408"/>
                    <a:pt x="556" y="408"/>
                  </a:cubicBezTo>
                  <a:lnTo>
                    <a:pt x="3550" y="408"/>
                  </a:lnTo>
                  <a:cubicBezTo>
                    <a:pt x="3809" y="408"/>
                    <a:pt x="3994" y="223"/>
                    <a:pt x="4105" y="1"/>
                  </a:cubicBez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34"/>
            <p:cNvSpPr/>
            <p:nvPr/>
          </p:nvSpPr>
          <p:spPr>
            <a:xfrm>
              <a:off x="-2925400" y="2618625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1464" y="0"/>
                  </a:moveTo>
                  <a:cubicBezTo>
                    <a:pt x="1220" y="0"/>
                    <a:pt x="764" y="521"/>
                    <a:pt x="0" y="2048"/>
                  </a:cubicBezTo>
                  <a:lnTo>
                    <a:pt x="0" y="3194"/>
                  </a:lnTo>
                  <a:cubicBezTo>
                    <a:pt x="66" y="3199"/>
                    <a:pt x="128" y="3202"/>
                    <a:pt x="187" y="3202"/>
                  </a:cubicBezTo>
                  <a:cubicBezTo>
                    <a:pt x="1028" y="3202"/>
                    <a:pt x="1242" y="2705"/>
                    <a:pt x="1553" y="1531"/>
                  </a:cubicBezTo>
                  <a:cubicBezTo>
                    <a:pt x="1739" y="847"/>
                    <a:pt x="1775" y="0"/>
                    <a:pt x="1464" y="0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34"/>
            <p:cNvSpPr/>
            <p:nvPr/>
          </p:nvSpPr>
          <p:spPr>
            <a:xfrm>
              <a:off x="-2925400" y="2716700"/>
              <a:ext cx="37900" cy="49275"/>
            </a:xfrm>
            <a:custGeom>
              <a:avLst/>
              <a:gdLst/>
              <a:ahLst/>
              <a:cxnLst/>
              <a:rect l="l" t="t" r="r" b="b"/>
              <a:pathLst>
                <a:path w="1516" h="1971" extrusionOk="0">
                  <a:moveTo>
                    <a:pt x="213" y="1"/>
                  </a:moveTo>
                  <a:cubicBezTo>
                    <a:pt x="145" y="1"/>
                    <a:pt x="74" y="6"/>
                    <a:pt x="0" y="11"/>
                  </a:cubicBezTo>
                  <a:lnTo>
                    <a:pt x="0" y="1415"/>
                  </a:lnTo>
                  <a:cubicBezTo>
                    <a:pt x="0" y="1748"/>
                    <a:pt x="222" y="1970"/>
                    <a:pt x="555" y="1970"/>
                  </a:cubicBezTo>
                  <a:lnTo>
                    <a:pt x="1516" y="1970"/>
                  </a:lnTo>
                  <a:cubicBezTo>
                    <a:pt x="1003" y="208"/>
                    <a:pt x="657" y="1"/>
                    <a:pt x="213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34"/>
            <p:cNvSpPr/>
            <p:nvPr/>
          </p:nvSpPr>
          <p:spPr>
            <a:xfrm>
              <a:off x="-2989175" y="2983150"/>
              <a:ext cx="28675" cy="48075"/>
            </a:xfrm>
            <a:custGeom>
              <a:avLst/>
              <a:gdLst/>
              <a:ahLst/>
              <a:cxnLst/>
              <a:rect l="l" t="t" r="r" b="b"/>
              <a:pathLst>
                <a:path w="1147" h="1923" extrusionOk="0">
                  <a:moveTo>
                    <a:pt x="0" y="0"/>
                  </a:moveTo>
                  <a:lnTo>
                    <a:pt x="592" y="1923"/>
                  </a:lnTo>
                  <a:lnTo>
                    <a:pt x="1146" y="1923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34"/>
            <p:cNvSpPr/>
            <p:nvPr/>
          </p:nvSpPr>
          <p:spPr>
            <a:xfrm>
              <a:off x="-3382925" y="2788125"/>
              <a:ext cx="422425" cy="195050"/>
            </a:xfrm>
            <a:custGeom>
              <a:avLst/>
              <a:gdLst/>
              <a:ahLst/>
              <a:cxnLst/>
              <a:rect l="l" t="t" r="r" b="b"/>
              <a:pathLst>
                <a:path w="16897" h="7802" extrusionOk="0">
                  <a:moveTo>
                    <a:pt x="1" y="0"/>
                  </a:moveTo>
                  <a:lnTo>
                    <a:pt x="1" y="2625"/>
                  </a:lnTo>
                  <a:lnTo>
                    <a:pt x="11831" y="2625"/>
                  </a:lnTo>
                  <a:cubicBezTo>
                    <a:pt x="13051" y="2625"/>
                    <a:pt x="14345" y="3513"/>
                    <a:pt x="14715" y="4733"/>
                  </a:cubicBezTo>
                  <a:lnTo>
                    <a:pt x="15750" y="7801"/>
                  </a:lnTo>
                  <a:lnTo>
                    <a:pt x="16896" y="7801"/>
                  </a:lnTo>
                  <a:lnTo>
                    <a:pt x="16896" y="0"/>
                  </a:ln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34"/>
            <p:cNvSpPr/>
            <p:nvPr/>
          </p:nvSpPr>
          <p:spPr>
            <a:xfrm>
              <a:off x="-3383850" y="2788125"/>
              <a:ext cx="423350" cy="42550"/>
            </a:xfrm>
            <a:custGeom>
              <a:avLst/>
              <a:gdLst/>
              <a:ahLst/>
              <a:cxnLst/>
              <a:rect l="l" t="t" r="r" b="b"/>
              <a:pathLst>
                <a:path w="16934" h="1702" extrusionOk="0">
                  <a:moveTo>
                    <a:pt x="1" y="0"/>
                  </a:moveTo>
                  <a:lnTo>
                    <a:pt x="1" y="1701"/>
                  </a:lnTo>
                  <a:cubicBezTo>
                    <a:pt x="4110" y="1402"/>
                    <a:pt x="8259" y="1223"/>
                    <a:pt x="12434" y="1223"/>
                  </a:cubicBezTo>
                  <a:cubicBezTo>
                    <a:pt x="13930" y="1223"/>
                    <a:pt x="15431" y="1246"/>
                    <a:pt x="16933" y="1294"/>
                  </a:cubicBezTo>
                  <a:lnTo>
                    <a:pt x="16933" y="0"/>
                  </a:ln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34"/>
            <p:cNvSpPr/>
            <p:nvPr/>
          </p:nvSpPr>
          <p:spPr>
            <a:xfrm>
              <a:off x="-3384775" y="2818700"/>
              <a:ext cx="423350" cy="164475"/>
            </a:xfrm>
            <a:custGeom>
              <a:avLst/>
              <a:gdLst/>
              <a:ahLst/>
              <a:cxnLst/>
              <a:rect l="l" t="t" r="r" b="b"/>
              <a:pathLst>
                <a:path w="16934" h="6579" extrusionOk="0">
                  <a:moveTo>
                    <a:pt x="12519" y="0"/>
                  </a:moveTo>
                  <a:cubicBezTo>
                    <a:pt x="8336" y="0"/>
                    <a:pt x="4158" y="187"/>
                    <a:pt x="1" y="515"/>
                  </a:cubicBezTo>
                  <a:lnTo>
                    <a:pt x="1" y="1402"/>
                  </a:lnTo>
                  <a:lnTo>
                    <a:pt x="11831" y="1402"/>
                  </a:lnTo>
                  <a:cubicBezTo>
                    <a:pt x="13125" y="1402"/>
                    <a:pt x="14382" y="2327"/>
                    <a:pt x="14752" y="3510"/>
                  </a:cubicBezTo>
                  <a:lnTo>
                    <a:pt x="15787" y="6578"/>
                  </a:lnTo>
                  <a:lnTo>
                    <a:pt x="16933" y="6578"/>
                  </a:lnTo>
                  <a:lnTo>
                    <a:pt x="16933" y="71"/>
                  </a:lnTo>
                  <a:cubicBezTo>
                    <a:pt x="15462" y="23"/>
                    <a:pt x="13990" y="0"/>
                    <a:pt x="12519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34"/>
            <p:cNvSpPr/>
            <p:nvPr/>
          </p:nvSpPr>
          <p:spPr>
            <a:xfrm>
              <a:off x="-3384775" y="2852825"/>
              <a:ext cx="418725" cy="204275"/>
            </a:xfrm>
            <a:custGeom>
              <a:avLst/>
              <a:gdLst/>
              <a:ahLst/>
              <a:cxnLst/>
              <a:rect l="l" t="t" r="r" b="b"/>
              <a:pathLst>
                <a:path w="16749" h="8171" extrusionOk="0">
                  <a:moveTo>
                    <a:pt x="1" y="0"/>
                  </a:moveTo>
                  <a:lnTo>
                    <a:pt x="1" y="5213"/>
                  </a:lnTo>
                  <a:lnTo>
                    <a:pt x="3772" y="5213"/>
                  </a:ln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11831" y="1146"/>
                  </a:lnTo>
                  <a:cubicBezTo>
                    <a:pt x="12645" y="1146"/>
                    <a:pt x="13458" y="1738"/>
                    <a:pt x="13680" y="2477"/>
                  </a:cubicBezTo>
                  <a:lnTo>
                    <a:pt x="15159" y="7136"/>
                  </a:lnTo>
                  <a:lnTo>
                    <a:pt x="15491" y="8171"/>
                  </a:lnTo>
                  <a:lnTo>
                    <a:pt x="16748" y="8171"/>
                  </a:lnTo>
                  <a:lnTo>
                    <a:pt x="16416" y="7136"/>
                  </a:lnTo>
                  <a:lnTo>
                    <a:pt x="15787" y="5176"/>
                  </a:lnTo>
                  <a:lnTo>
                    <a:pt x="14752" y="2108"/>
                  </a:lnTo>
                  <a:cubicBezTo>
                    <a:pt x="14382" y="925"/>
                    <a:pt x="13125" y="0"/>
                    <a:pt x="11831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34"/>
            <p:cNvSpPr/>
            <p:nvPr/>
          </p:nvSpPr>
          <p:spPr>
            <a:xfrm>
              <a:off x="-3294200" y="2979450"/>
              <a:ext cx="4650" cy="372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86" y="0"/>
                  </a:moveTo>
                  <a:cubicBezTo>
                    <a:pt x="149" y="37"/>
                    <a:pt x="38" y="111"/>
                    <a:pt x="1" y="148"/>
                  </a:cubicBezTo>
                  <a:lnTo>
                    <a:pt x="149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34"/>
            <p:cNvSpPr/>
            <p:nvPr/>
          </p:nvSpPr>
          <p:spPr>
            <a:xfrm>
              <a:off x="-3384775" y="2852825"/>
              <a:ext cx="267150" cy="130350"/>
            </a:xfrm>
            <a:custGeom>
              <a:avLst/>
              <a:gdLst/>
              <a:ahLst/>
              <a:cxnLst/>
              <a:rect l="l" t="t" r="r" b="b"/>
              <a:pathLst>
                <a:path w="10686" h="5214" extrusionOk="0">
                  <a:moveTo>
                    <a:pt x="5842" y="0"/>
                  </a:moveTo>
                  <a:lnTo>
                    <a:pt x="5842" y="37"/>
                  </a:lnTo>
                  <a:lnTo>
                    <a:pt x="1" y="4733"/>
                  </a:lnTo>
                  <a:lnTo>
                    <a:pt x="1" y="5213"/>
                  </a:lnTo>
                  <a:lnTo>
                    <a:pt x="3624" y="5213"/>
                  </a:lnTo>
                  <a:cubicBezTo>
                    <a:pt x="3661" y="5176"/>
                    <a:pt x="3772" y="5102"/>
                    <a:pt x="3809" y="5065"/>
                  </a:cubicBez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9206" y="1146"/>
                  </a:lnTo>
                  <a:cubicBezTo>
                    <a:pt x="9724" y="777"/>
                    <a:pt x="10168" y="407"/>
                    <a:pt x="10685" y="0"/>
                  </a:cubicBezTo>
                  <a:close/>
                </a:path>
              </a:pathLst>
            </a:custGeom>
            <a:solidFill>
              <a:srgbClr val="C3B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34"/>
            <p:cNvSpPr/>
            <p:nvPr/>
          </p:nvSpPr>
          <p:spPr>
            <a:xfrm>
              <a:off x="-3305275" y="2881475"/>
              <a:ext cx="299475" cy="149750"/>
            </a:xfrm>
            <a:custGeom>
              <a:avLst/>
              <a:gdLst/>
              <a:ahLst/>
              <a:cxnLst/>
              <a:rect l="l" t="t" r="r" b="b"/>
              <a:pathLst>
                <a:path w="11979" h="5990" extrusionOk="0">
                  <a:moveTo>
                    <a:pt x="3364" y="0"/>
                  </a:moveTo>
                  <a:cubicBezTo>
                    <a:pt x="2551" y="0"/>
                    <a:pt x="1738" y="592"/>
                    <a:pt x="1516" y="1331"/>
                  </a:cubicBezTo>
                  <a:lnTo>
                    <a:pt x="629" y="4067"/>
                  </a:lnTo>
                  <a:lnTo>
                    <a:pt x="0" y="5990"/>
                  </a:lnTo>
                  <a:lnTo>
                    <a:pt x="1072" y="5990"/>
                  </a:lnTo>
                  <a:lnTo>
                    <a:pt x="1072" y="5731"/>
                  </a:lnTo>
                  <a:cubicBezTo>
                    <a:pt x="1072" y="3032"/>
                    <a:pt x="3254" y="814"/>
                    <a:pt x="5989" y="814"/>
                  </a:cubicBezTo>
                  <a:cubicBezTo>
                    <a:pt x="8651" y="814"/>
                    <a:pt x="10870" y="2995"/>
                    <a:pt x="10870" y="5731"/>
                  </a:cubicBezTo>
                  <a:lnTo>
                    <a:pt x="10870" y="5990"/>
                  </a:lnTo>
                  <a:lnTo>
                    <a:pt x="11979" y="5990"/>
                  </a:lnTo>
                  <a:lnTo>
                    <a:pt x="10500" y="1331"/>
                  </a:lnTo>
                  <a:cubicBezTo>
                    <a:pt x="10278" y="592"/>
                    <a:pt x="9465" y="0"/>
                    <a:pt x="8725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34"/>
            <p:cNvSpPr/>
            <p:nvPr/>
          </p:nvSpPr>
          <p:spPr>
            <a:xfrm>
              <a:off x="-32784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7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7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7" y="1443"/>
                  </a:cubicBezTo>
                  <a:close/>
                  <a:moveTo>
                    <a:pt x="4917" y="1"/>
                  </a:moveTo>
                  <a:cubicBezTo>
                    <a:pt x="2219" y="1"/>
                    <a:pt x="0" y="2182"/>
                    <a:pt x="0" y="4918"/>
                  </a:cubicBezTo>
                  <a:lnTo>
                    <a:pt x="0" y="5177"/>
                  </a:lnTo>
                  <a:cubicBezTo>
                    <a:pt x="148" y="7839"/>
                    <a:pt x="2292" y="9835"/>
                    <a:pt x="4917" y="9835"/>
                  </a:cubicBezTo>
                  <a:cubicBezTo>
                    <a:pt x="7542" y="9835"/>
                    <a:pt x="9650" y="7765"/>
                    <a:pt x="9798" y="5177"/>
                  </a:cubicBezTo>
                  <a:lnTo>
                    <a:pt x="9798" y="4918"/>
                  </a:lnTo>
                  <a:cubicBezTo>
                    <a:pt x="9798" y="2219"/>
                    <a:pt x="7653" y="1"/>
                    <a:pt x="4917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34"/>
            <p:cNvSpPr/>
            <p:nvPr/>
          </p:nvSpPr>
          <p:spPr>
            <a:xfrm>
              <a:off x="-3130600" y="3000700"/>
              <a:ext cx="49025" cy="49025"/>
            </a:xfrm>
            <a:custGeom>
              <a:avLst/>
              <a:gdLst/>
              <a:ahLst/>
              <a:cxnLst/>
              <a:rect l="l" t="t" r="r" b="b"/>
              <a:pathLst>
                <a:path w="1961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923" y="1664"/>
                    <a:pt x="1960" y="1332"/>
                    <a:pt x="1960" y="999"/>
                  </a:cubicBezTo>
                  <a:cubicBezTo>
                    <a:pt x="1960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34"/>
            <p:cNvSpPr/>
            <p:nvPr/>
          </p:nvSpPr>
          <p:spPr>
            <a:xfrm>
              <a:off x="-3141700" y="3025650"/>
              <a:ext cx="55500" cy="41625"/>
            </a:xfrm>
            <a:custGeom>
              <a:avLst/>
              <a:gdLst/>
              <a:ahLst/>
              <a:cxnLst/>
              <a:rect l="l" t="t" r="r" b="b"/>
              <a:pathLst>
                <a:path w="2220" h="1665" extrusionOk="0">
                  <a:moveTo>
                    <a:pt x="408" y="1"/>
                  </a:moveTo>
                  <a:cubicBezTo>
                    <a:pt x="408" y="38"/>
                    <a:pt x="408" y="38"/>
                    <a:pt x="297" y="112"/>
                  </a:cubicBezTo>
                  <a:lnTo>
                    <a:pt x="297" y="149"/>
                  </a:lnTo>
                  <a:lnTo>
                    <a:pt x="297" y="223"/>
                  </a:lnTo>
                  <a:cubicBezTo>
                    <a:pt x="260" y="297"/>
                    <a:pt x="260" y="297"/>
                    <a:pt x="260" y="334"/>
                  </a:cubicBezTo>
                  <a:cubicBezTo>
                    <a:pt x="260" y="371"/>
                    <a:pt x="223" y="371"/>
                    <a:pt x="223" y="408"/>
                  </a:cubicBezTo>
                  <a:lnTo>
                    <a:pt x="223" y="481"/>
                  </a:lnTo>
                  <a:cubicBezTo>
                    <a:pt x="223" y="518"/>
                    <a:pt x="186" y="555"/>
                    <a:pt x="149" y="592"/>
                  </a:cubicBezTo>
                  <a:cubicBezTo>
                    <a:pt x="149" y="592"/>
                    <a:pt x="149" y="666"/>
                    <a:pt x="75" y="666"/>
                  </a:cubicBezTo>
                  <a:cubicBezTo>
                    <a:pt x="38" y="703"/>
                    <a:pt x="38" y="740"/>
                    <a:pt x="1" y="740"/>
                  </a:cubicBezTo>
                  <a:lnTo>
                    <a:pt x="1850" y="1665"/>
                  </a:lnTo>
                  <a:cubicBezTo>
                    <a:pt x="1997" y="1443"/>
                    <a:pt x="2108" y="1184"/>
                    <a:pt x="2219" y="925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34"/>
            <p:cNvSpPr/>
            <p:nvPr/>
          </p:nvSpPr>
          <p:spPr>
            <a:xfrm>
              <a:off x="-3141700" y="2978525"/>
              <a:ext cx="54575" cy="44375"/>
            </a:xfrm>
            <a:custGeom>
              <a:avLst/>
              <a:gdLst/>
              <a:ahLst/>
              <a:cxnLst/>
              <a:rect l="l" t="t" r="r" b="b"/>
              <a:pathLst>
                <a:path w="2183" h="1775" extrusionOk="0">
                  <a:moveTo>
                    <a:pt x="1739" y="0"/>
                  </a:moveTo>
                  <a:lnTo>
                    <a:pt x="1" y="999"/>
                  </a:lnTo>
                  <a:cubicBezTo>
                    <a:pt x="38" y="999"/>
                    <a:pt x="38" y="1072"/>
                    <a:pt x="75" y="1072"/>
                  </a:cubicBezTo>
                  <a:cubicBezTo>
                    <a:pt x="149" y="1109"/>
                    <a:pt x="186" y="1109"/>
                    <a:pt x="186" y="1146"/>
                  </a:cubicBezTo>
                  <a:cubicBezTo>
                    <a:pt x="186" y="1183"/>
                    <a:pt x="223" y="1183"/>
                    <a:pt x="223" y="1220"/>
                  </a:cubicBezTo>
                  <a:cubicBezTo>
                    <a:pt x="223" y="1294"/>
                    <a:pt x="260" y="1294"/>
                    <a:pt x="260" y="1331"/>
                  </a:cubicBezTo>
                  <a:lnTo>
                    <a:pt x="260" y="1368"/>
                  </a:lnTo>
                  <a:cubicBezTo>
                    <a:pt x="334" y="1516"/>
                    <a:pt x="371" y="1664"/>
                    <a:pt x="371" y="1775"/>
                  </a:cubicBezTo>
                  <a:lnTo>
                    <a:pt x="2182" y="777"/>
                  </a:lnTo>
                  <a:cubicBezTo>
                    <a:pt x="2071" y="555"/>
                    <a:pt x="1923" y="259"/>
                    <a:pt x="173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34"/>
            <p:cNvSpPr/>
            <p:nvPr/>
          </p:nvSpPr>
          <p:spPr>
            <a:xfrm>
              <a:off x="-3243350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2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95" y="703"/>
                    <a:pt x="5361" y="1110"/>
                    <a:pt x="5768" y="1664"/>
                  </a:cubicBezTo>
                  <a:cubicBezTo>
                    <a:pt x="5952" y="1886"/>
                    <a:pt x="6100" y="2145"/>
                    <a:pt x="6174" y="2404"/>
                  </a:cubicBezTo>
                  <a:cubicBezTo>
                    <a:pt x="6285" y="2736"/>
                    <a:pt x="6359" y="3106"/>
                    <a:pt x="6359" y="3476"/>
                  </a:cubicBezTo>
                  <a:cubicBezTo>
                    <a:pt x="6359" y="3846"/>
                    <a:pt x="6322" y="4178"/>
                    <a:pt x="6248" y="4437"/>
                  </a:cubicBezTo>
                  <a:cubicBezTo>
                    <a:pt x="6137" y="4733"/>
                    <a:pt x="6063" y="4955"/>
                    <a:pt x="5842" y="5177"/>
                  </a:cubicBezTo>
                  <a:cubicBezTo>
                    <a:pt x="5398" y="5842"/>
                    <a:pt x="4695" y="6286"/>
                    <a:pt x="3919" y="6397"/>
                  </a:cubicBezTo>
                  <a:cubicBezTo>
                    <a:pt x="3771" y="6434"/>
                    <a:pt x="3660" y="6434"/>
                    <a:pt x="3512" y="6434"/>
                  </a:cubicBezTo>
                  <a:cubicBezTo>
                    <a:pt x="3365" y="6434"/>
                    <a:pt x="3217" y="6397"/>
                    <a:pt x="3069" y="6397"/>
                  </a:cubicBezTo>
                  <a:cubicBezTo>
                    <a:pt x="2292" y="6286"/>
                    <a:pt x="1664" y="5879"/>
                    <a:pt x="1183" y="5324"/>
                  </a:cubicBezTo>
                  <a:cubicBezTo>
                    <a:pt x="998" y="5103"/>
                    <a:pt x="851" y="4844"/>
                    <a:pt x="777" y="4585"/>
                  </a:cubicBezTo>
                  <a:cubicBezTo>
                    <a:pt x="629" y="4252"/>
                    <a:pt x="555" y="3883"/>
                    <a:pt x="555" y="3513"/>
                  </a:cubicBezTo>
                  <a:cubicBezTo>
                    <a:pt x="555" y="3180"/>
                    <a:pt x="629" y="2847"/>
                    <a:pt x="740" y="2552"/>
                  </a:cubicBezTo>
                  <a:cubicBezTo>
                    <a:pt x="814" y="2256"/>
                    <a:pt x="961" y="2034"/>
                    <a:pt x="1146" y="1812"/>
                  </a:cubicBezTo>
                  <a:cubicBezTo>
                    <a:pt x="1627" y="1147"/>
                    <a:pt x="2292" y="740"/>
                    <a:pt x="3069" y="592"/>
                  </a:cubicBezTo>
                  <a:cubicBezTo>
                    <a:pt x="3217" y="555"/>
                    <a:pt x="3365" y="555"/>
                    <a:pt x="3512" y="555"/>
                  </a:cubicBezTo>
                  <a:close/>
                  <a:moveTo>
                    <a:pt x="3512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2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2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34"/>
            <p:cNvSpPr/>
            <p:nvPr/>
          </p:nvSpPr>
          <p:spPr>
            <a:xfrm>
              <a:off x="-31444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74" y="2034"/>
                    <a:pt x="74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39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34"/>
            <p:cNvSpPr/>
            <p:nvPr/>
          </p:nvSpPr>
          <p:spPr>
            <a:xfrm>
              <a:off x="-3311750" y="2605125"/>
              <a:ext cx="196900" cy="160850"/>
            </a:xfrm>
            <a:custGeom>
              <a:avLst/>
              <a:gdLst/>
              <a:ahLst/>
              <a:cxnLst/>
              <a:rect l="l" t="t" r="r" b="b"/>
              <a:pathLst>
                <a:path w="7876" h="6434" extrusionOk="0">
                  <a:moveTo>
                    <a:pt x="6840" y="2958"/>
                  </a:moveTo>
                  <a:cubicBezTo>
                    <a:pt x="6951" y="2958"/>
                    <a:pt x="7025" y="3069"/>
                    <a:pt x="7025" y="3143"/>
                  </a:cubicBezTo>
                  <a:lnTo>
                    <a:pt x="7025" y="3808"/>
                  </a:lnTo>
                  <a:cubicBezTo>
                    <a:pt x="7025" y="3882"/>
                    <a:pt x="6951" y="3993"/>
                    <a:pt x="6840" y="3993"/>
                  </a:cubicBezTo>
                  <a:cubicBezTo>
                    <a:pt x="6729" y="3993"/>
                    <a:pt x="6655" y="3882"/>
                    <a:pt x="6655" y="3808"/>
                  </a:cubicBezTo>
                  <a:lnTo>
                    <a:pt x="6655" y="3143"/>
                  </a:lnTo>
                  <a:cubicBezTo>
                    <a:pt x="6655" y="3069"/>
                    <a:pt x="6729" y="2958"/>
                    <a:pt x="6840" y="2958"/>
                  </a:cubicBezTo>
                  <a:close/>
                  <a:moveTo>
                    <a:pt x="2182" y="0"/>
                  </a:moveTo>
                  <a:cubicBezTo>
                    <a:pt x="1701" y="0"/>
                    <a:pt x="1257" y="370"/>
                    <a:pt x="1146" y="850"/>
                  </a:cubicBezTo>
                  <a:lnTo>
                    <a:pt x="296" y="4917"/>
                  </a:ln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7875" y="6433"/>
                  </a:lnTo>
                  <a:lnTo>
                    <a:pt x="7875" y="0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34"/>
            <p:cNvSpPr/>
            <p:nvPr/>
          </p:nvSpPr>
          <p:spPr>
            <a:xfrm>
              <a:off x="-3311750" y="2605125"/>
              <a:ext cx="197825" cy="160850"/>
            </a:xfrm>
            <a:custGeom>
              <a:avLst/>
              <a:gdLst/>
              <a:ahLst/>
              <a:cxnLst/>
              <a:rect l="l" t="t" r="r" b="b"/>
              <a:pathLst>
                <a:path w="7913" h="6434" extrusionOk="0">
                  <a:moveTo>
                    <a:pt x="4844" y="0"/>
                  </a:moveTo>
                  <a:cubicBezTo>
                    <a:pt x="3291" y="1960"/>
                    <a:pt x="1701" y="3845"/>
                    <a:pt x="111" y="5694"/>
                  </a:cubicBez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4067" y="6433"/>
                  </a:lnTo>
                  <a:cubicBezTo>
                    <a:pt x="4991" y="5361"/>
                    <a:pt x="5842" y="4252"/>
                    <a:pt x="6692" y="3143"/>
                  </a:cubicBezTo>
                  <a:cubicBezTo>
                    <a:pt x="6692" y="3106"/>
                    <a:pt x="6766" y="2995"/>
                    <a:pt x="6803" y="2995"/>
                  </a:cubicBezTo>
                  <a:cubicBezTo>
                    <a:pt x="7173" y="2551"/>
                    <a:pt x="7542" y="2034"/>
                    <a:pt x="7912" y="1590"/>
                  </a:cubicBezTo>
                  <a:lnTo>
                    <a:pt x="7912" y="0"/>
                  </a:lnTo>
                  <a:close/>
                </a:path>
              </a:pathLst>
            </a:custGeom>
            <a:solidFill>
              <a:srgbClr val="4D4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34"/>
            <p:cNvSpPr/>
            <p:nvPr/>
          </p:nvSpPr>
          <p:spPr>
            <a:xfrm>
              <a:off x="-3174950" y="3003475"/>
              <a:ext cx="43450" cy="45325"/>
            </a:xfrm>
            <a:custGeom>
              <a:avLst/>
              <a:gdLst/>
              <a:ahLst/>
              <a:cxnLst/>
              <a:rect l="l" t="t" r="r" b="b"/>
              <a:pathLst>
                <a:path w="1738" h="1813" extrusionOk="0">
                  <a:moveTo>
                    <a:pt x="665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cubicBezTo>
                    <a:pt x="296" y="185"/>
                    <a:pt x="296" y="222"/>
                    <a:pt x="259" y="222"/>
                  </a:cubicBezTo>
                  <a:cubicBezTo>
                    <a:pt x="111" y="370"/>
                    <a:pt x="37" y="518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37" y="1147"/>
                    <a:pt x="111" y="1405"/>
                    <a:pt x="259" y="1516"/>
                  </a:cubicBezTo>
                  <a:cubicBezTo>
                    <a:pt x="296" y="1590"/>
                    <a:pt x="296" y="1627"/>
                    <a:pt x="370" y="1627"/>
                  </a:cubicBezTo>
                  <a:cubicBezTo>
                    <a:pt x="407" y="1627"/>
                    <a:pt x="407" y="1664"/>
                    <a:pt x="444" y="1664"/>
                  </a:cubicBezTo>
                  <a:cubicBezTo>
                    <a:pt x="481" y="1664"/>
                    <a:pt x="481" y="1701"/>
                    <a:pt x="555" y="1701"/>
                  </a:cubicBezTo>
                  <a:cubicBezTo>
                    <a:pt x="592" y="1775"/>
                    <a:pt x="629" y="1812"/>
                    <a:pt x="739" y="1812"/>
                  </a:cubicBezTo>
                  <a:lnTo>
                    <a:pt x="1109" y="1812"/>
                  </a:lnTo>
                  <a:cubicBezTo>
                    <a:pt x="1146" y="1775"/>
                    <a:pt x="1220" y="1775"/>
                    <a:pt x="1294" y="1701"/>
                  </a:cubicBezTo>
                  <a:cubicBezTo>
                    <a:pt x="1331" y="1664"/>
                    <a:pt x="1368" y="1664"/>
                    <a:pt x="1405" y="1627"/>
                  </a:cubicBezTo>
                  <a:lnTo>
                    <a:pt x="1516" y="1516"/>
                  </a:lnTo>
                  <a:lnTo>
                    <a:pt x="1553" y="1479"/>
                  </a:lnTo>
                  <a:cubicBezTo>
                    <a:pt x="1590" y="1442"/>
                    <a:pt x="1590" y="1405"/>
                    <a:pt x="1664" y="1331"/>
                  </a:cubicBezTo>
                  <a:lnTo>
                    <a:pt x="1664" y="1295"/>
                  </a:lnTo>
                  <a:cubicBezTo>
                    <a:pt x="1701" y="1258"/>
                    <a:pt x="1701" y="1258"/>
                    <a:pt x="1701" y="1221"/>
                  </a:cubicBezTo>
                  <a:cubicBezTo>
                    <a:pt x="1738" y="1147"/>
                    <a:pt x="1738" y="1147"/>
                    <a:pt x="1738" y="1110"/>
                  </a:cubicBezTo>
                  <a:lnTo>
                    <a:pt x="1738" y="1036"/>
                  </a:lnTo>
                  <a:lnTo>
                    <a:pt x="1738" y="962"/>
                  </a:lnTo>
                  <a:lnTo>
                    <a:pt x="1738" y="888"/>
                  </a:lnTo>
                  <a:lnTo>
                    <a:pt x="1738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79" y="222"/>
                    <a:pt x="1479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34"/>
            <p:cNvSpPr/>
            <p:nvPr/>
          </p:nvSpPr>
          <p:spPr>
            <a:xfrm>
              <a:off x="-3145375" y="2679050"/>
              <a:ext cx="9250" cy="25900"/>
            </a:xfrm>
            <a:custGeom>
              <a:avLst/>
              <a:gdLst/>
              <a:ahLst/>
              <a:cxnLst/>
              <a:rect l="l" t="t" r="r" b="b"/>
              <a:pathLst>
                <a:path w="370" h="1036" extrusionOk="0">
                  <a:moveTo>
                    <a:pt x="185" y="1"/>
                  </a:moveTo>
                  <a:cubicBezTo>
                    <a:pt x="74" y="1"/>
                    <a:pt x="0" y="112"/>
                    <a:pt x="0" y="186"/>
                  </a:cubicBezTo>
                  <a:lnTo>
                    <a:pt x="0" y="851"/>
                  </a:lnTo>
                  <a:cubicBezTo>
                    <a:pt x="0" y="925"/>
                    <a:pt x="74" y="1036"/>
                    <a:pt x="185" y="1036"/>
                  </a:cubicBezTo>
                  <a:cubicBezTo>
                    <a:pt x="296" y="1036"/>
                    <a:pt x="370" y="925"/>
                    <a:pt x="370" y="851"/>
                  </a:cubicBezTo>
                  <a:lnTo>
                    <a:pt x="370" y="186"/>
                  </a:lnTo>
                  <a:cubicBezTo>
                    <a:pt x="370" y="112"/>
                    <a:pt x="296" y="1"/>
                    <a:pt x="185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34"/>
            <p:cNvSpPr/>
            <p:nvPr/>
          </p:nvSpPr>
          <p:spPr>
            <a:xfrm>
              <a:off x="-3166650" y="3046925"/>
              <a:ext cx="21300" cy="52700"/>
            </a:xfrm>
            <a:custGeom>
              <a:avLst/>
              <a:gdLst/>
              <a:ahLst/>
              <a:cxnLst/>
              <a:rect l="l" t="t" r="r" b="b"/>
              <a:pathLst>
                <a:path w="852" h="2108" extrusionOk="0">
                  <a:moveTo>
                    <a:pt x="851" y="0"/>
                  </a:moveTo>
                  <a:cubicBezTo>
                    <a:pt x="814" y="37"/>
                    <a:pt x="703" y="37"/>
                    <a:pt x="555" y="111"/>
                  </a:cubicBezTo>
                  <a:lnTo>
                    <a:pt x="223" y="111"/>
                  </a:lnTo>
                  <a:cubicBezTo>
                    <a:pt x="149" y="74"/>
                    <a:pt x="75" y="74"/>
                    <a:pt x="1" y="37"/>
                  </a:cubicBezTo>
                  <a:lnTo>
                    <a:pt x="1" y="2071"/>
                  </a:lnTo>
                  <a:cubicBezTo>
                    <a:pt x="149" y="2107"/>
                    <a:pt x="297" y="2107"/>
                    <a:pt x="444" y="2107"/>
                  </a:cubicBezTo>
                  <a:cubicBezTo>
                    <a:pt x="592" y="2107"/>
                    <a:pt x="703" y="2071"/>
                    <a:pt x="851" y="2071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34"/>
            <p:cNvSpPr/>
            <p:nvPr/>
          </p:nvSpPr>
          <p:spPr>
            <a:xfrm>
              <a:off x="-3163875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7" y="0"/>
                  </a:moveTo>
                  <a:cubicBezTo>
                    <a:pt x="296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34"/>
            <p:cNvSpPr/>
            <p:nvPr/>
          </p:nvSpPr>
          <p:spPr>
            <a:xfrm>
              <a:off x="-3215625" y="2952650"/>
              <a:ext cx="49925" cy="53625"/>
            </a:xfrm>
            <a:custGeom>
              <a:avLst/>
              <a:gdLst/>
              <a:ahLst/>
              <a:cxnLst/>
              <a:rect l="l" t="t" r="r" b="b"/>
              <a:pathLst>
                <a:path w="1997" h="2145" extrusionOk="0">
                  <a:moveTo>
                    <a:pt x="1997" y="0"/>
                  </a:moveTo>
                  <a:cubicBezTo>
                    <a:pt x="1183" y="148"/>
                    <a:pt x="518" y="555"/>
                    <a:pt x="0" y="1146"/>
                  </a:cubicBezTo>
                  <a:lnTo>
                    <a:pt x="1849" y="2144"/>
                  </a:lnTo>
                  <a:cubicBezTo>
                    <a:pt x="1886" y="2071"/>
                    <a:pt x="1923" y="2034"/>
                    <a:pt x="1997" y="2034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34"/>
            <p:cNvSpPr/>
            <p:nvPr/>
          </p:nvSpPr>
          <p:spPr>
            <a:xfrm>
              <a:off x="-3223950" y="3026575"/>
              <a:ext cx="55475" cy="44400"/>
            </a:xfrm>
            <a:custGeom>
              <a:avLst/>
              <a:gdLst/>
              <a:ahLst/>
              <a:cxnLst/>
              <a:rect l="l" t="t" r="r" b="b"/>
              <a:pathLst>
                <a:path w="2219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1" y="1295"/>
                    <a:pt x="222" y="1554"/>
                    <a:pt x="407" y="1775"/>
                  </a:cubicBezTo>
                  <a:lnTo>
                    <a:pt x="2219" y="740"/>
                  </a:lnTo>
                  <a:cubicBezTo>
                    <a:pt x="2182" y="703"/>
                    <a:pt x="2182" y="703"/>
                    <a:pt x="2108" y="703"/>
                  </a:cubicBezTo>
                  <a:cubicBezTo>
                    <a:pt x="2071" y="666"/>
                    <a:pt x="2034" y="666"/>
                    <a:pt x="2034" y="629"/>
                  </a:cubicBezTo>
                  <a:cubicBezTo>
                    <a:pt x="1849" y="481"/>
                    <a:pt x="1775" y="260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34"/>
            <p:cNvSpPr/>
            <p:nvPr/>
          </p:nvSpPr>
          <p:spPr>
            <a:xfrm>
              <a:off x="-3223025" y="2983150"/>
              <a:ext cx="54550" cy="41600"/>
            </a:xfrm>
            <a:custGeom>
              <a:avLst/>
              <a:gdLst/>
              <a:ahLst/>
              <a:cxnLst/>
              <a:rect l="l" t="t" r="r" b="b"/>
              <a:pathLst>
                <a:path w="2182" h="1664" extrusionOk="0">
                  <a:moveTo>
                    <a:pt x="333" y="0"/>
                  </a:moveTo>
                  <a:cubicBezTo>
                    <a:pt x="148" y="222"/>
                    <a:pt x="1" y="444"/>
                    <a:pt x="1" y="740"/>
                  </a:cubicBezTo>
                  <a:lnTo>
                    <a:pt x="1812" y="1664"/>
                  </a:lnTo>
                  <a:lnTo>
                    <a:pt x="1812" y="1553"/>
                  </a:lnTo>
                  <a:lnTo>
                    <a:pt x="1812" y="1479"/>
                  </a:lnTo>
                  <a:cubicBezTo>
                    <a:pt x="1849" y="1294"/>
                    <a:pt x="1960" y="1146"/>
                    <a:pt x="2108" y="998"/>
                  </a:cubicBezTo>
                  <a:cubicBezTo>
                    <a:pt x="2145" y="998"/>
                    <a:pt x="2145" y="961"/>
                    <a:pt x="2182" y="961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34"/>
            <p:cNvSpPr/>
            <p:nvPr/>
          </p:nvSpPr>
          <p:spPr>
            <a:xfrm>
              <a:off x="-32285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86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112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34"/>
            <p:cNvSpPr/>
            <p:nvPr/>
          </p:nvSpPr>
          <p:spPr>
            <a:xfrm>
              <a:off x="-3351500" y="2728050"/>
              <a:ext cx="73050" cy="61025"/>
            </a:xfrm>
            <a:custGeom>
              <a:avLst/>
              <a:gdLst/>
              <a:ahLst/>
              <a:cxnLst/>
              <a:rect l="l" t="t" r="r" b="b"/>
              <a:pathLst>
                <a:path w="2922" h="2441" extrusionOk="0">
                  <a:moveTo>
                    <a:pt x="481" y="0"/>
                  </a:moveTo>
                  <a:lnTo>
                    <a:pt x="1" y="2440"/>
                  </a:lnTo>
                  <a:lnTo>
                    <a:pt x="2736" y="2440"/>
                  </a:lnTo>
                  <a:lnTo>
                    <a:pt x="2921" y="1516"/>
                  </a:lnTo>
                  <a:lnTo>
                    <a:pt x="2108" y="1516"/>
                  </a:lnTo>
                  <a:cubicBezTo>
                    <a:pt x="1775" y="1516"/>
                    <a:pt x="1590" y="1294"/>
                    <a:pt x="1627" y="961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34"/>
            <p:cNvSpPr/>
            <p:nvPr/>
          </p:nvSpPr>
          <p:spPr>
            <a:xfrm>
              <a:off x="-3413425" y="2984075"/>
              <a:ext cx="122950" cy="73950"/>
            </a:xfrm>
            <a:custGeom>
              <a:avLst/>
              <a:gdLst/>
              <a:ahLst/>
              <a:cxnLst/>
              <a:rect l="l" t="t" r="r" b="b"/>
              <a:pathLst>
                <a:path w="4918" h="2958" extrusionOk="0">
                  <a:moveTo>
                    <a:pt x="555" y="0"/>
                  </a:moveTo>
                  <a:cubicBezTo>
                    <a:pt x="296" y="0"/>
                    <a:pt x="1" y="222"/>
                    <a:pt x="1" y="555"/>
                  </a:cubicBezTo>
                  <a:lnTo>
                    <a:pt x="1" y="1960"/>
                  </a:lnTo>
                  <a:lnTo>
                    <a:pt x="1" y="2034"/>
                  </a:lnTo>
                  <a:lnTo>
                    <a:pt x="1" y="2403"/>
                  </a:lnTo>
                  <a:cubicBezTo>
                    <a:pt x="1" y="2736"/>
                    <a:pt x="222" y="2958"/>
                    <a:pt x="555" y="2958"/>
                  </a:cubicBezTo>
                  <a:lnTo>
                    <a:pt x="3993" y="2958"/>
                  </a:lnTo>
                  <a:lnTo>
                    <a:pt x="4289" y="1960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34"/>
            <p:cNvSpPr/>
            <p:nvPr/>
          </p:nvSpPr>
          <p:spPr>
            <a:xfrm>
              <a:off x="-3413425" y="2706775"/>
              <a:ext cx="30525" cy="290250"/>
            </a:xfrm>
            <a:custGeom>
              <a:avLst/>
              <a:gdLst/>
              <a:ahLst/>
              <a:cxnLst/>
              <a:rect l="l" t="t" r="r" b="b"/>
              <a:pathLst>
                <a:path w="1221" h="11610" extrusionOk="0">
                  <a:moveTo>
                    <a:pt x="38" y="1"/>
                  </a:moveTo>
                  <a:lnTo>
                    <a:pt x="1" y="75"/>
                  </a:lnTo>
                  <a:lnTo>
                    <a:pt x="1" y="11610"/>
                  </a:lnTo>
                  <a:cubicBezTo>
                    <a:pt x="1" y="11277"/>
                    <a:pt x="222" y="11055"/>
                    <a:pt x="555" y="11055"/>
                  </a:cubicBezTo>
                  <a:lnTo>
                    <a:pt x="1221" y="11055"/>
                  </a:lnTo>
                  <a:lnTo>
                    <a:pt x="1221" y="5768"/>
                  </a:lnTo>
                  <a:lnTo>
                    <a:pt x="1221" y="3180"/>
                  </a:lnTo>
                  <a:lnTo>
                    <a:pt x="1221" y="2256"/>
                  </a:lnTo>
                  <a:lnTo>
                    <a:pt x="1221" y="1665"/>
                  </a:lnTo>
                  <a:cubicBezTo>
                    <a:pt x="1221" y="1147"/>
                    <a:pt x="962" y="703"/>
                    <a:pt x="666" y="371"/>
                  </a:cubicBezTo>
                  <a:cubicBezTo>
                    <a:pt x="481" y="223"/>
                    <a:pt x="296" y="75"/>
                    <a:pt x="38" y="1"/>
                  </a:cubicBez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34"/>
            <p:cNvSpPr/>
            <p:nvPr/>
          </p:nvSpPr>
          <p:spPr>
            <a:xfrm>
              <a:off x="-3452250" y="2704025"/>
              <a:ext cx="39775" cy="334600"/>
            </a:xfrm>
            <a:custGeom>
              <a:avLst/>
              <a:gdLst/>
              <a:ahLst/>
              <a:cxnLst/>
              <a:rect l="l" t="t" r="r" b="b"/>
              <a:pathLst>
                <a:path w="1591" h="13384" extrusionOk="0">
                  <a:moveTo>
                    <a:pt x="851" y="0"/>
                  </a:moveTo>
                  <a:cubicBezTo>
                    <a:pt x="555" y="0"/>
                    <a:pt x="260" y="111"/>
                    <a:pt x="1" y="259"/>
                  </a:cubicBezTo>
                  <a:lnTo>
                    <a:pt x="1" y="13125"/>
                  </a:lnTo>
                  <a:cubicBezTo>
                    <a:pt x="223" y="13273"/>
                    <a:pt x="555" y="13383"/>
                    <a:pt x="851" y="13383"/>
                  </a:cubicBezTo>
                  <a:cubicBezTo>
                    <a:pt x="1147" y="13383"/>
                    <a:pt x="1332" y="13309"/>
                    <a:pt x="1554" y="13236"/>
                  </a:cubicBezTo>
                  <a:lnTo>
                    <a:pt x="1554" y="13125"/>
                  </a:lnTo>
                  <a:lnTo>
                    <a:pt x="1554" y="11757"/>
                  </a:lnTo>
                  <a:lnTo>
                    <a:pt x="1554" y="259"/>
                  </a:lnTo>
                  <a:lnTo>
                    <a:pt x="1591" y="148"/>
                  </a:lnTo>
                  <a:cubicBezTo>
                    <a:pt x="1369" y="74"/>
                    <a:pt x="1147" y="37"/>
                    <a:pt x="851" y="0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34"/>
            <p:cNvSpPr/>
            <p:nvPr/>
          </p:nvSpPr>
          <p:spPr>
            <a:xfrm>
              <a:off x="-3477200" y="2710475"/>
              <a:ext cx="24975" cy="321675"/>
            </a:xfrm>
            <a:custGeom>
              <a:avLst/>
              <a:gdLst/>
              <a:ahLst/>
              <a:cxnLst/>
              <a:rect l="l" t="t" r="r" b="b"/>
              <a:pathLst>
                <a:path w="999" h="12867" extrusionOk="0">
                  <a:moveTo>
                    <a:pt x="999" y="1"/>
                  </a:moveTo>
                  <a:cubicBezTo>
                    <a:pt x="444" y="260"/>
                    <a:pt x="75" y="888"/>
                    <a:pt x="1" y="1554"/>
                  </a:cubicBezTo>
                  <a:lnTo>
                    <a:pt x="1" y="11277"/>
                  </a:lnTo>
                  <a:cubicBezTo>
                    <a:pt x="1" y="11794"/>
                    <a:pt x="259" y="12238"/>
                    <a:pt x="555" y="12571"/>
                  </a:cubicBezTo>
                  <a:cubicBezTo>
                    <a:pt x="703" y="12682"/>
                    <a:pt x="851" y="12793"/>
                    <a:pt x="999" y="12867"/>
                  </a:cubicBezTo>
                  <a:lnTo>
                    <a:pt x="999" y="1"/>
                  </a:ln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34"/>
            <p:cNvSpPr/>
            <p:nvPr/>
          </p:nvSpPr>
          <p:spPr>
            <a:xfrm>
              <a:off x="-2920800" y="2834325"/>
              <a:ext cx="102625" cy="2800"/>
            </a:xfrm>
            <a:custGeom>
              <a:avLst/>
              <a:gdLst/>
              <a:ahLst/>
              <a:cxnLst/>
              <a:rect l="l" t="t" r="r" b="b"/>
              <a:pathLst>
                <a:path w="4105" h="112" extrusionOk="0">
                  <a:moveTo>
                    <a:pt x="1" y="1"/>
                  </a:moveTo>
                  <a:lnTo>
                    <a:pt x="1" y="112"/>
                  </a:lnTo>
                  <a:lnTo>
                    <a:pt x="4105" y="112"/>
                  </a:lnTo>
                  <a:lnTo>
                    <a:pt x="4105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34"/>
            <p:cNvSpPr/>
            <p:nvPr/>
          </p:nvSpPr>
          <p:spPr>
            <a:xfrm>
              <a:off x="-3118575" y="2604200"/>
              <a:ext cx="6500" cy="159925"/>
            </a:xfrm>
            <a:custGeom>
              <a:avLst/>
              <a:gdLst/>
              <a:ahLst/>
              <a:cxnLst/>
              <a:rect l="l" t="t" r="r" b="b"/>
              <a:pathLst>
                <a:path w="260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259" y="63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16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34"/>
            <p:cNvSpPr/>
            <p:nvPr/>
          </p:nvSpPr>
          <p:spPr>
            <a:xfrm>
              <a:off x="-2561250" y="29785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1" y="0"/>
                  </a:moveTo>
                  <a:lnTo>
                    <a:pt x="1" y="222"/>
                  </a:lnTo>
                  <a:lnTo>
                    <a:pt x="1849" y="1183"/>
                  </a:lnTo>
                  <a:lnTo>
                    <a:pt x="1960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34"/>
            <p:cNvSpPr/>
            <p:nvPr/>
          </p:nvSpPr>
          <p:spPr>
            <a:xfrm>
              <a:off x="-2571425" y="29979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2" y="1"/>
                  </a:moveTo>
                  <a:lnTo>
                    <a:pt x="1" y="223"/>
                  </a:lnTo>
                  <a:lnTo>
                    <a:pt x="1849" y="1184"/>
                  </a:lnTo>
                  <a:lnTo>
                    <a:pt x="1960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34"/>
            <p:cNvSpPr/>
            <p:nvPr/>
          </p:nvSpPr>
          <p:spPr>
            <a:xfrm>
              <a:off x="-2479000" y="2994225"/>
              <a:ext cx="49950" cy="32375"/>
            </a:xfrm>
            <a:custGeom>
              <a:avLst/>
              <a:gdLst/>
              <a:ahLst/>
              <a:cxnLst/>
              <a:rect l="l" t="t" r="r" b="b"/>
              <a:pathLst>
                <a:path w="1998" h="1295" extrusionOk="0">
                  <a:moveTo>
                    <a:pt x="1813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97" y="260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34"/>
            <p:cNvSpPr/>
            <p:nvPr/>
          </p:nvSpPr>
          <p:spPr>
            <a:xfrm>
              <a:off x="-2489150" y="2975750"/>
              <a:ext cx="49000" cy="32375"/>
            </a:xfrm>
            <a:custGeom>
              <a:avLst/>
              <a:gdLst/>
              <a:ahLst/>
              <a:cxnLst/>
              <a:rect l="l" t="t" r="r" b="b"/>
              <a:pathLst>
                <a:path w="1960" h="1295" extrusionOk="0">
                  <a:moveTo>
                    <a:pt x="1812" y="0"/>
                  </a:moveTo>
                  <a:lnTo>
                    <a:pt x="0" y="1073"/>
                  </a:lnTo>
                  <a:lnTo>
                    <a:pt x="148" y="1294"/>
                  </a:lnTo>
                  <a:lnTo>
                    <a:pt x="1960" y="259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34"/>
            <p:cNvSpPr/>
            <p:nvPr/>
          </p:nvSpPr>
          <p:spPr>
            <a:xfrm>
              <a:off x="-2492850" y="2951725"/>
              <a:ext cx="7425" cy="51775"/>
            </a:xfrm>
            <a:custGeom>
              <a:avLst/>
              <a:gdLst/>
              <a:ahLst/>
              <a:cxnLst/>
              <a:rect l="l" t="t" r="r" b="b"/>
              <a:pathLst>
                <a:path w="297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34"/>
            <p:cNvSpPr/>
            <p:nvPr/>
          </p:nvSpPr>
          <p:spPr>
            <a:xfrm>
              <a:off x="-2514100" y="2951725"/>
              <a:ext cx="6475" cy="51775"/>
            </a:xfrm>
            <a:custGeom>
              <a:avLst/>
              <a:gdLst/>
              <a:ahLst/>
              <a:cxnLst/>
              <a:rect l="l" t="t" r="r" b="b"/>
              <a:pathLst>
                <a:path w="259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59" y="207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34"/>
            <p:cNvSpPr/>
            <p:nvPr/>
          </p:nvSpPr>
          <p:spPr>
            <a:xfrm>
              <a:off x="-2570500" y="3023800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95"/>
                  </a:lnTo>
                  <a:lnTo>
                    <a:pt x="1960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34"/>
            <p:cNvSpPr/>
            <p:nvPr/>
          </p:nvSpPr>
          <p:spPr>
            <a:xfrm>
              <a:off x="-25594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1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34"/>
            <p:cNvSpPr/>
            <p:nvPr/>
          </p:nvSpPr>
          <p:spPr>
            <a:xfrm>
              <a:off x="-24882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34"/>
            <p:cNvSpPr/>
            <p:nvPr/>
          </p:nvSpPr>
          <p:spPr>
            <a:xfrm>
              <a:off x="-2479000" y="3021950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50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34"/>
            <p:cNvSpPr/>
            <p:nvPr/>
          </p:nvSpPr>
          <p:spPr>
            <a:xfrm>
              <a:off x="-2514100" y="3046000"/>
              <a:ext cx="6475" cy="52700"/>
            </a:xfrm>
            <a:custGeom>
              <a:avLst/>
              <a:gdLst/>
              <a:ahLst/>
              <a:cxnLst/>
              <a:rect l="l" t="t" r="r" b="b"/>
              <a:pathLst>
                <a:path w="259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59" y="210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34"/>
            <p:cNvSpPr/>
            <p:nvPr/>
          </p:nvSpPr>
          <p:spPr>
            <a:xfrm>
              <a:off x="-2492850" y="3046000"/>
              <a:ext cx="7425" cy="52700"/>
            </a:xfrm>
            <a:custGeom>
              <a:avLst/>
              <a:gdLst/>
              <a:ahLst/>
              <a:cxnLst/>
              <a:rect l="l" t="t" r="r" b="b"/>
              <a:pathLst>
                <a:path w="297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34"/>
            <p:cNvSpPr/>
            <p:nvPr/>
          </p:nvSpPr>
          <p:spPr>
            <a:xfrm>
              <a:off x="-3217475" y="297852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34"/>
            <p:cNvSpPr/>
            <p:nvPr/>
          </p:nvSpPr>
          <p:spPr>
            <a:xfrm>
              <a:off x="-3226725" y="2997000"/>
              <a:ext cx="49025" cy="30525"/>
            </a:xfrm>
            <a:custGeom>
              <a:avLst/>
              <a:gdLst/>
              <a:ahLst/>
              <a:cxnLst/>
              <a:rect l="l" t="t" r="r" b="b"/>
              <a:pathLst>
                <a:path w="1961" h="1221" extrusionOk="0">
                  <a:moveTo>
                    <a:pt x="112" y="1"/>
                  </a:moveTo>
                  <a:lnTo>
                    <a:pt x="1" y="260"/>
                  </a:lnTo>
                  <a:lnTo>
                    <a:pt x="1812" y="1221"/>
                  </a:lnTo>
                  <a:lnTo>
                    <a:pt x="1960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34"/>
            <p:cNvSpPr/>
            <p:nvPr/>
          </p:nvSpPr>
          <p:spPr>
            <a:xfrm>
              <a:off x="-3134300" y="2995150"/>
              <a:ext cx="48100" cy="31450"/>
            </a:xfrm>
            <a:custGeom>
              <a:avLst/>
              <a:gdLst/>
              <a:ahLst/>
              <a:cxnLst/>
              <a:rect l="l" t="t" r="r" b="b"/>
              <a:pathLst>
                <a:path w="1924" h="1258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58"/>
                  </a:lnTo>
                  <a:lnTo>
                    <a:pt x="1923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34"/>
            <p:cNvSpPr/>
            <p:nvPr/>
          </p:nvSpPr>
          <p:spPr>
            <a:xfrm>
              <a:off x="-3144450" y="2976675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6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34"/>
            <p:cNvSpPr/>
            <p:nvPr/>
          </p:nvSpPr>
          <p:spPr>
            <a:xfrm>
              <a:off x="-3149075" y="2951725"/>
              <a:ext cx="7400" cy="51775"/>
            </a:xfrm>
            <a:custGeom>
              <a:avLst/>
              <a:gdLst/>
              <a:ahLst/>
              <a:cxnLst/>
              <a:rect l="l" t="t" r="r" b="b"/>
              <a:pathLst>
                <a:path w="296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34"/>
            <p:cNvSpPr/>
            <p:nvPr/>
          </p:nvSpPr>
          <p:spPr>
            <a:xfrm>
              <a:off x="-3169425" y="2951725"/>
              <a:ext cx="6500" cy="51775"/>
            </a:xfrm>
            <a:custGeom>
              <a:avLst/>
              <a:gdLst/>
              <a:ahLst/>
              <a:cxnLst/>
              <a:rect l="l" t="t" r="r" b="b"/>
              <a:pathLst>
                <a:path w="260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260" y="207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34"/>
            <p:cNvSpPr/>
            <p:nvPr/>
          </p:nvSpPr>
          <p:spPr>
            <a:xfrm>
              <a:off x="-3225800" y="3022875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60" y="260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34"/>
            <p:cNvSpPr/>
            <p:nvPr/>
          </p:nvSpPr>
          <p:spPr>
            <a:xfrm>
              <a:off x="-32147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34"/>
            <p:cNvSpPr/>
            <p:nvPr/>
          </p:nvSpPr>
          <p:spPr>
            <a:xfrm>
              <a:off x="-31435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6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34"/>
            <p:cNvSpPr/>
            <p:nvPr/>
          </p:nvSpPr>
          <p:spPr>
            <a:xfrm>
              <a:off x="-3134300" y="3021025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49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34"/>
            <p:cNvSpPr/>
            <p:nvPr/>
          </p:nvSpPr>
          <p:spPr>
            <a:xfrm>
              <a:off x="-3169425" y="3046000"/>
              <a:ext cx="6500" cy="52700"/>
            </a:xfrm>
            <a:custGeom>
              <a:avLst/>
              <a:gdLst/>
              <a:ahLst/>
              <a:cxnLst/>
              <a:rect l="l" t="t" r="r" b="b"/>
              <a:pathLst>
                <a:path w="260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260" y="2108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34"/>
            <p:cNvSpPr/>
            <p:nvPr/>
          </p:nvSpPr>
          <p:spPr>
            <a:xfrm>
              <a:off x="-3149075" y="3046000"/>
              <a:ext cx="7400" cy="52700"/>
            </a:xfrm>
            <a:custGeom>
              <a:avLst/>
              <a:gdLst/>
              <a:ahLst/>
              <a:cxnLst/>
              <a:rect l="l" t="t" r="r" b="b"/>
              <a:pathLst>
                <a:path w="296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34"/>
            <p:cNvSpPr/>
            <p:nvPr/>
          </p:nvSpPr>
          <p:spPr>
            <a:xfrm>
              <a:off x="-3286800" y="2764100"/>
              <a:ext cx="12050" cy="24050"/>
            </a:xfrm>
            <a:custGeom>
              <a:avLst/>
              <a:gdLst/>
              <a:ahLst/>
              <a:cxnLst/>
              <a:rect l="l" t="t" r="r" b="b"/>
              <a:pathLst>
                <a:path w="482" h="962" extrusionOk="0">
                  <a:moveTo>
                    <a:pt x="185" y="0"/>
                  </a:moveTo>
                  <a:lnTo>
                    <a:pt x="1" y="887"/>
                  </a:lnTo>
                  <a:lnTo>
                    <a:pt x="296" y="961"/>
                  </a:lnTo>
                  <a:lnTo>
                    <a:pt x="481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34"/>
            <p:cNvSpPr/>
            <p:nvPr/>
          </p:nvSpPr>
          <p:spPr>
            <a:xfrm>
              <a:off x="-3355200" y="2723425"/>
              <a:ext cx="49025" cy="64725"/>
            </a:xfrm>
            <a:custGeom>
              <a:avLst/>
              <a:gdLst/>
              <a:ahLst/>
              <a:cxnLst/>
              <a:rect l="l" t="t" r="r" b="b"/>
              <a:pathLst>
                <a:path w="1961" h="2589" extrusionOk="0">
                  <a:moveTo>
                    <a:pt x="481" y="0"/>
                  </a:moveTo>
                  <a:lnTo>
                    <a:pt x="1" y="2514"/>
                  </a:lnTo>
                  <a:lnTo>
                    <a:pt x="260" y="2588"/>
                  </a:lnTo>
                  <a:lnTo>
                    <a:pt x="740" y="259"/>
                  </a:lnTo>
                  <a:lnTo>
                    <a:pt x="1960" y="25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34"/>
            <p:cNvSpPr/>
            <p:nvPr/>
          </p:nvSpPr>
          <p:spPr>
            <a:xfrm>
              <a:off x="-3455950" y="2708625"/>
              <a:ext cx="6500" cy="322600"/>
            </a:xfrm>
            <a:custGeom>
              <a:avLst/>
              <a:gdLst/>
              <a:ahLst/>
              <a:cxnLst/>
              <a:rect l="l" t="t" r="r" b="b"/>
              <a:pathLst>
                <a:path w="260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60" y="12904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34"/>
            <p:cNvSpPr/>
            <p:nvPr/>
          </p:nvSpPr>
          <p:spPr>
            <a:xfrm>
              <a:off x="-3417125" y="2708625"/>
              <a:ext cx="7425" cy="322600"/>
            </a:xfrm>
            <a:custGeom>
              <a:avLst/>
              <a:gdLst/>
              <a:ahLst/>
              <a:cxnLst/>
              <a:rect l="l" t="t" r="r" b="b"/>
              <a:pathLst>
                <a:path w="297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96" y="1290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34"/>
            <p:cNvSpPr/>
            <p:nvPr/>
          </p:nvSpPr>
          <p:spPr>
            <a:xfrm>
              <a:off x="-2989175" y="2975750"/>
              <a:ext cx="323500" cy="7425"/>
            </a:xfrm>
            <a:custGeom>
              <a:avLst/>
              <a:gdLst/>
              <a:ahLst/>
              <a:cxnLst/>
              <a:rect l="l" t="t" r="r" b="b"/>
              <a:pathLst>
                <a:path w="12940" h="297" extrusionOk="0">
                  <a:moveTo>
                    <a:pt x="6470" y="0"/>
                  </a:moveTo>
                  <a:cubicBezTo>
                    <a:pt x="5398" y="0"/>
                    <a:pt x="4289" y="0"/>
                    <a:pt x="3217" y="74"/>
                  </a:cubicBezTo>
                  <a:lnTo>
                    <a:pt x="1627" y="111"/>
                  </a:lnTo>
                  <a:cubicBezTo>
                    <a:pt x="1072" y="148"/>
                    <a:pt x="555" y="185"/>
                    <a:pt x="0" y="259"/>
                  </a:cubicBezTo>
                  <a:lnTo>
                    <a:pt x="0" y="296"/>
                  </a:lnTo>
                  <a:lnTo>
                    <a:pt x="12940" y="296"/>
                  </a:lnTo>
                  <a:cubicBezTo>
                    <a:pt x="12385" y="185"/>
                    <a:pt x="11831" y="185"/>
                    <a:pt x="11313" y="111"/>
                  </a:cubicBezTo>
                  <a:lnTo>
                    <a:pt x="9686" y="74"/>
                  </a:lnTo>
                  <a:cubicBezTo>
                    <a:pt x="8614" y="0"/>
                    <a:pt x="7542" y="0"/>
                    <a:pt x="6470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34"/>
            <p:cNvSpPr/>
            <p:nvPr/>
          </p:nvSpPr>
          <p:spPr>
            <a:xfrm>
              <a:off x="-2989175" y="2982225"/>
              <a:ext cx="323500" cy="6475"/>
            </a:xfrm>
            <a:custGeom>
              <a:avLst/>
              <a:gdLst/>
              <a:ahLst/>
              <a:cxnLst/>
              <a:rect l="l" t="t" r="r" b="b"/>
              <a:pathLst>
                <a:path w="12940" h="259" extrusionOk="0">
                  <a:moveTo>
                    <a:pt x="0" y="0"/>
                  </a:moveTo>
                  <a:lnTo>
                    <a:pt x="0" y="37"/>
                  </a:lnTo>
                  <a:cubicBezTo>
                    <a:pt x="555" y="111"/>
                    <a:pt x="1072" y="111"/>
                    <a:pt x="1627" y="185"/>
                  </a:cubicBezTo>
                  <a:lnTo>
                    <a:pt x="3217" y="222"/>
                  </a:lnTo>
                  <a:cubicBezTo>
                    <a:pt x="4289" y="259"/>
                    <a:pt x="5398" y="259"/>
                    <a:pt x="6470" y="259"/>
                  </a:cubicBezTo>
                  <a:cubicBezTo>
                    <a:pt x="7542" y="259"/>
                    <a:pt x="8614" y="259"/>
                    <a:pt x="9686" y="222"/>
                  </a:cubicBezTo>
                  <a:lnTo>
                    <a:pt x="11313" y="185"/>
                  </a:lnTo>
                  <a:cubicBezTo>
                    <a:pt x="11868" y="111"/>
                    <a:pt x="12385" y="74"/>
                    <a:pt x="12940" y="37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34"/>
            <p:cNvSpPr/>
            <p:nvPr/>
          </p:nvSpPr>
          <p:spPr>
            <a:xfrm>
              <a:off x="-2961450" y="2788125"/>
              <a:ext cx="6500" cy="242175"/>
            </a:xfrm>
            <a:custGeom>
              <a:avLst/>
              <a:gdLst/>
              <a:ahLst/>
              <a:cxnLst/>
              <a:rect l="l" t="t" r="r" b="b"/>
              <a:pathLst>
                <a:path w="260" h="9687" extrusionOk="0">
                  <a:moveTo>
                    <a:pt x="37" y="0"/>
                  </a:moveTo>
                  <a:lnTo>
                    <a:pt x="0" y="4770"/>
                  </a:lnTo>
                  <a:lnTo>
                    <a:pt x="0" y="9687"/>
                  </a:lnTo>
                  <a:lnTo>
                    <a:pt x="37" y="9687"/>
                  </a:lnTo>
                  <a:cubicBezTo>
                    <a:pt x="148" y="9317"/>
                    <a:pt x="148" y="8910"/>
                    <a:pt x="185" y="8467"/>
                  </a:cubicBezTo>
                  <a:lnTo>
                    <a:pt x="222" y="7284"/>
                  </a:lnTo>
                  <a:cubicBezTo>
                    <a:pt x="259" y="6433"/>
                    <a:pt x="259" y="5657"/>
                    <a:pt x="259" y="4844"/>
                  </a:cubicBezTo>
                  <a:cubicBezTo>
                    <a:pt x="259" y="3993"/>
                    <a:pt x="259" y="3217"/>
                    <a:pt x="222" y="2366"/>
                  </a:cubicBezTo>
                  <a:lnTo>
                    <a:pt x="185" y="1183"/>
                  </a:lnTo>
                  <a:cubicBezTo>
                    <a:pt x="111" y="814"/>
                    <a:pt x="74" y="407"/>
                    <a:pt x="37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34"/>
            <p:cNvSpPr/>
            <p:nvPr/>
          </p:nvSpPr>
          <p:spPr>
            <a:xfrm>
              <a:off x="-2964225" y="2788125"/>
              <a:ext cx="3725" cy="243100"/>
            </a:xfrm>
            <a:custGeom>
              <a:avLst/>
              <a:gdLst/>
              <a:ahLst/>
              <a:cxnLst/>
              <a:rect l="l" t="t" r="r" b="b"/>
              <a:pathLst>
                <a:path w="149" h="9724" extrusionOk="0">
                  <a:moveTo>
                    <a:pt x="148" y="0"/>
                  </a:moveTo>
                  <a:lnTo>
                    <a:pt x="111" y="1220"/>
                  </a:lnTo>
                  <a:lnTo>
                    <a:pt x="74" y="2440"/>
                  </a:lnTo>
                  <a:cubicBezTo>
                    <a:pt x="0" y="3254"/>
                    <a:pt x="0" y="4067"/>
                    <a:pt x="0" y="4880"/>
                  </a:cubicBezTo>
                  <a:cubicBezTo>
                    <a:pt x="74" y="5731"/>
                    <a:pt x="74" y="6507"/>
                    <a:pt x="74" y="7321"/>
                  </a:cubicBezTo>
                  <a:lnTo>
                    <a:pt x="111" y="8541"/>
                  </a:lnTo>
                  <a:lnTo>
                    <a:pt x="148" y="972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34"/>
            <p:cNvSpPr/>
            <p:nvPr/>
          </p:nvSpPr>
          <p:spPr>
            <a:xfrm>
              <a:off x="-2943900" y="2996075"/>
              <a:ext cx="251425" cy="11125"/>
            </a:xfrm>
            <a:custGeom>
              <a:avLst/>
              <a:gdLst/>
              <a:ahLst/>
              <a:cxnLst/>
              <a:rect l="l" t="t" r="r" b="b"/>
              <a:pathLst>
                <a:path w="10057" h="445" extrusionOk="0">
                  <a:moveTo>
                    <a:pt x="223" y="1"/>
                  </a:moveTo>
                  <a:cubicBezTo>
                    <a:pt x="75" y="1"/>
                    <a:pt x="1" y="75"/>
                    <a:pt x="1" y="223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297"/>
                    <a:pt x="10057" y="223"/>
                  </a:cubicBezTo>
                  <a:cubicBezTo>
                    <a:pt x="10057" y="75"/>
                    <a:pt x="9983" y="1"/>
                    <a:pt x="9835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34"/>
            <p:cNvSpPr/>
            <p:nvPr/>
          </p:nvSpPr>
          <p:spPr>
            <a:xfrm>
              <a:off x="-2943900" y="3014575"/>
              <a:ext cx="251425" cy="11100"/>
            </a:xfrm>
            <a:custGeom>
              <a:avLst/>
              <a:gdLst/>
              <a:ahLst/>
              <a:cxnLst/>
              <a:rect l="l" t="t" r="r" b="b"/>
              <a:pathLst>
                <a:path w="10057" h="444" extrusionOk="0">
                  <a:moveTo>
                    <a:pt x="223" y="0"/>
                  </a:moveTo>
                  <a:cubicBezTo>
                    <a:pt x="75" y="0"/>
                    <a:pt x="1" y="74"/>
                    <a:pt x="1" y="222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370"/>
                    <a:pt x="10057" y="222"/>
                  </a:cubicBezTo>
                  <a:cubicBezTo>
                    <a:pt x="10057" y="74"/>
                    <a:pt x="9983" y="0"/>
                    <a:pt x="9835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34"/>
            <p:cNvSpPr/>
            <p:nvPr/>
          </p:nvSpPr>
          <p:spPr>
            <a:xfrm>
              <a:off x="-2355125" y="2938550"/>
              <a:ext cx="79500" cy="72350"/>
            </a:xfrm>
            <a:custGeom>
              <a:avLst/>
              <a:gdLst/>
              <a:ahLst/>
              <a:cxnLst/>
              <a:rect l="l" t="t" r="r" b="b"/>
              <a:pathLst>
                <a:path w="3180" h="2894" extrusionOk="0">
                  <a:moveTo>
                    <a:pt x="2606" y="0"/>
                  </a:moveTo>
                  <a:cubicBezTo>
                    <a:pt x="2514" y="0"/>
                    <a:pt x="2422" y="10"/>
                    <a:pt x="2329" y="10"/>
                  </a:cubicBezTo>
                  <a:lnTo>
                    <a:pt x="222" y="10"/>
                  </a:lnTo>
                  <a:lnTo>
                    <a:pt x="222" y="194"/>
                  </a:lnTo>
                  <a:cubicBezTo>
                    <a:pt x="924" y="379"/>
                    <a:pt x="1627" y="490"/>
                    <a:pt x="2292" y="564"/>
                  </a:cubicBezTo>
                  <a:lnTo>
                    <a:pt x="2588" y="564"/>
                  </a:lnTo>
                  <a:cubicBezTo>
                    <a:pt x="2625" y="638"/>
                    <a:pt x="2625" y="638"/>
                    <a:pt x="2625" y="675"/>
                  </a:cubicBezTo>
                  <a:lnTo>
                    <a:pt x="2625" y="860"/>
                  </a:lnTo>
                  <a:lnTo>
                    <a:pt x="2625" y="1119"/>
                  </a:lnTo>
                  <a:lnTo>
                    <a:pt x="2625" y="1636"/>
                  </a:lnTo>
                  <a:lnTo>
                    <a:pt x="2625" y="2376"/>
                  </a:lnTo>
                  <a:cubicBezTo>
                    <a:pt x="2625" y="2376"/>
                    <a:pt x="2625" y="2413"/>
                    <a:pt x="2588" y="2413"/>
                  </a:cubicBezTo>
                  <a:cubicBezTo>
                    <a:pt x="2440" y="2413"/>
                    <a:pt x="2255" y="2450"/>
                    <a:pt x="2070" y="2450"/>
                  </a:cubicBezTo>
                  <a:cubicBezTo>
                    <a:pt x="1368" y="2524"/>
                    <a:pt x="702" y="2635"/>
                    <a:pt x="0" y="2819"/>
                  </a:cubicBezTo>
                  <a:lnTo>
                    <a:pt x="0" y="2893"/>
                  </a:lnTo>
                  <a:lnTo>
                    <a:pt x="2588" y="2893"/>
                  </a:lnTo>
                  <a:cubicBezTo>
                    <a:pt x="2810" y="2893"/>
                    <a:pt x="2995" y="2782"/>
                    <a:pt x="3106" y="2635"/>
                  </a:cubicBezTo>
                  <a:cubicBezTo>
                    <a:pt x="3143" y="2561"/>
                    <a:pt x="3180" y="2450"/>
                    <a:pt x="3180" y="2376"/>
                  </a:cubicBezTo>
                  <a:lnTo>
                    <a:pt x="3180" y="2117"/>
                  </a:lnTo>
                  <a:lnTo>
                    <a:pt x="3180" y="1599"/>
                  </a:lnTo>
                  <a:lnTo>
                    <a:pt x="3180" y="527"/>
                  </a:lnTo>
                  <a:cubicBezTo>
                    <a:pt x="3143" y="305"/>
                    <a:pt x="3069" y="157"/>
                    <a:pt x="2884" y="47"/>
                  </a:cubicBezTo>
                  <a:cubicBezTo>
                    <a:pt x="2791" y="10"/>
                    <a:pt x="2699" y="0"/>
                    <a:pt x="2606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34"/>
            <p:cNvSpPr/>
            <p:nvPr/>
          </p:nvSpPr>
          <p:spPr>
            <a:xfrm>
              <a:off x="-3326550" y="2549650"/>
              <a:ext cx="574000" cy="28675"/>
            </a:xfrm>
            <a:custGeom>
              <a:avLst/>
              <a:gdLst/>
              <a:ahLst/>
              <a:cxnLst/>
              <a:rect l="l" t="t" r="r" b="b"/>
              <a:pathLst>
                <a:path w="22960" h="1147" extrusionOk="0">
                  <a:moveTo>
                    <a:pt x="1628" y="1"/>
                  </a:moveTo>
                  <a:cubicBezTo>
                    <a:pt x="1369" y="1"/>
                    <a:pt x="1110" y="1"/>
                    <a:pt x="888" y="38"/>
                  </a:cubicBezTo>
                  <a:cubicBezTo>
                    <a:pt x="629" y="112"/>
                    <a:pt x="408" y="223"/>
                    <a:pt x="223" y="408"/>
                  </a:cubicBezTo>
                  <a:cubicBezTo>
                    <a:pt x="149" y="555"/>
                    <a:pt x="149" y="703"/>
                    <a:pt x="75" y="777"/>
                  </a:cubicBezTo>
                  <a:lnTo>
                    <a:pt x="1" y="1147"/>
                  </a:lnTo>
                  <a:lnTo>
                    <a:pt x="38" y="1147"/>
                  </a:lnTo>
                  <a:lnTo>
                    <a:pt x="186" y="777"/>
                  </a:lnTo>
                  <a:lnTo>
                    <a:pt x="260" y="592"/>
                  </a:lnTo>
                  <a:cubicBezTo>
                    <a:pt x="334" y="555"/>
                    <a:pt x="334" y="518"/>
                    <a:pt x="371" y="482"/>
                  </a:cubicBezTo>
                  <a:cubicBezTo>
                    <a:pt x="518" y="334"/>
                    <a:pt x="740" y="223"/>
                    <a:pt x="962" y="186"/>
                  </a:cubicBezTo>
                  <a:cubicBezTo>
                    <a:pt x="1036" y="173"/>
                    <a:pt x="1118" y="169"/>
                    <a:pt x="1203" y="169"/>
                  </a:cubicBezTo>
                  <a:cubicBezTo>
                    <a:pt x="1373" y="169"/>
                    <a:pt x="1554" y="186"/>
                    <a:pt x="1701" y="186"/>
                  </a:cubicBezTo>
                  <a:lnTo>
                    <a:pt x="2441" y="223"/>
                  </a:lnTo>
                  <a:lnTo>
                    <a:pt x="5436" y="334"/>
                  </a:lnTo>
                  <a:cubicBezTo>
                    <a:pt x="6471" y="371"/>
                    <a:pt x="7432" y="371"/>
                    <a:pt x="8467" y="371"/>
                  </a:cubicBezTo>
                  <a:lnTo>
                    <a:pt x="11462" y="408"/>
                  </a:lnTo>
                  <a:lnTo>
                    <a:pt x="14456" y="371"/>
                  </a:lnTo>
                  <a:cubicBezTo>
                    <a:pt x="15455" y="371"/>
                    <a:pt x="16453" y="371"/>
                    <a:pt x="17451" y="334"/>
                  </a:cubicBezTo>
                  <a:lnTo>
                    <a:pt x="20483" y="223"/>
                  </a:lnTo>
                  <a:lnTo>
                    <a:pt x="21185" y="186"/>
                  </a:lnTo>
                  <a:cubicBezTo>
                    <a:pt x="21444" y="186"/>
                    <a:pt x="21666" y="186"/>
                    <a:pt x="21887" y="223"/>
                  </a:cubicBezTo>
                  <a:cubicBezTo>
                    <a:pt x="22109" y="297"/>
                    <a:pt x="22368" y="408"/>
                    <a:pt x="22516" y="555"/>
                  </a:cubicBezTo>
                  <a:cubicBezTo>
                    <a:pt x="22701" y="740"/>
                    <a:pt x="22812" y="962"/>
                    <a:pt x="22960" y="1147"/>
                  </a:cubicBezTo>
                  <a:cubicBezTo>
                    <a:pt x="22886" y="925"/>
                    <a:pt x="22775" y="740"/>
                    <a:pt x="22516" y="518"/>
                  </a:cubicBezTo>
                  <a:cubicBezTo>
                    <a:pt x="22331" y="297"/>
                    <a:pt x="22072" y="186"/>
                    <a:pt x="21851" y="112"/>
                  </a:cubicBezTo>
                  <a:cubicBezTo>
                    <a:pt x="21629" y="1"/>
                    <a:pt x="21333" y="1"/>
                    <a:pt x="21111" y="1"/>
                  </a:cubicBezTo>
                  <a:close/>
                </a:path>
              </a:pathLst>
            </a:custGeom>
            <a:solidFill>
              <a:srgbClr val="AFA8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34"/>
            <p:cNvSpPr/>
            <p:nvPr/>
          </p:nvSpPr>
          <p:spPr>
            <a:xfrm>
              <a:off x="-3342250" y="2573700"/>
              <a:ext cx="609125" cy="18500"/>
            </a:xfrm>
            <a:custGeom>
              <a:avLst/>
              <a:gdLst/>
              <a:ahLst/>
              <a:cxnLst/>
              <a:rect l="l" t="t" r="r" b="b"/>
              <a:pathLst>
                <a:path w="24365" h="740" extrusionOk="0">
                  <a:moveTo>
                    <a:pt x="12164" y="0"/>
                  </a:moveTo>
                  <a:cubicBezTo>
                    <a:pt x="10093" y="0"/>
                    <a:pt x="8060" y="0"/>
                    <a:pt x="5990" y="74"/>
                  </a:cubicBezTo>
                  <a:lnTo>
                    <a:pt x="2884" y="111"/>
                  </a:lnTo>
                  <a:lnTo>
                    <a:pt x="1294" y="148"/>
                  </a:lnTo>
                  <a:lnTo>
                    <a:pt x="925" y="148"/>
                  </a:lnTo>
                  <a:cubicBezTo>
                    <a:pt x="814" y="148"/>
                    <a:pt x="666" y="148"/>
                    <a:pt x="518" y="185"/>
                  </a:cubicBezTo>
                  <a:cubicBezTo>
                    <a:pt x="296" y="296"/>
                    <a:pt x="74" y="481"/>
                    <a:pt x="0" y="740"/>
                  </a:cubicBezTo>
                  <a:lnTo>
                    <a:pt x="74" y="740"/>
                  </a:lnTo>
                  <a:cubicBezTo>
                    <a:pt x="111" y="518"/>
                    <a:pt x="333" y="333"/>
                    <a:pt x="555" y="259"/>
                  </a:cubicBezTo>
                  <a:cubicBezTo>
                    <a:pt x="666" y="185"/>
                    <a:pt x="814" y="185"/>
                    <a:pt x="925" y="185"/>
                  </a:cubicBezTo>
                  <a:lnTo>
                    <a:pt x="23403" y="185"/>
                  </a:lnTo>
                  <a:cubicBezTo>
                    <a:pt x="23551" y="185"/>
                    <a:pt x="23625" y="185"/>
                    <a:pt x="23772" y="259"/>
                  </a:cubicBezTo>
                  <a:cubicBezTo>
                    <a:pt x="23994" y="333"/>
                    <a:pt x="24253" y="481"/>
                    <a:pt x="24364" y="703"/>
                  </a:cubicBezTo>
                  <a:cubicBezTo>
                    <a:pt x="24290" y="481"/>
                    <a:pt x="24068" y="296"/>
                    <a:pt x="23809" y="185"/>
                  </a:cubicBezTo>
                  <a:cubicBezTo>
                    <a:pt x="23662" y="148"/>
                    <a:pt x="23551" y="148"/>
                    <a:pt x="23403" y="148"/>
                  </a:cubicBezTo>
                  <a:lnTo>
                    <a:pt x="23033" y="148"/>
                  </a:lnTo>
                  <a:lnTo>
                    <a:pt x="21443" y="111"/>
                  </a:lnTo>
                  <a:lnTo>
                    <a:pt x="18375" y="74"/>
                  </a:lnTo>
                  <a:cubicBezTo>
                    <a:pt x="16267" y="0"/>
                    <a:pt x="14234" y="0"/>
                    <a:pt x="12164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34"/>
            <p:cNvSpPr/>
            <p:nvPr/>
          </p:nvSpPr>
          <p:spPr>
            <a:xfrm>
              <a:off x="-3384775" y="2577400"/>
              <a:ext cx="755150" cy="187650"/>
            </a:xfrm>
            <a:custGeom>
              <a:avLst/>
              <a:gdLst/>
              <a:ahLst/>
              <a:cxnLst/>
              <a:rect l="l" t="t" r="r" b="b"/>
              <a:pathLst>
                <a:path w="30206" h="7506" extrusionOk="0">
                  <a:moveTo>
                    <a:pt x="2515" y="0"/>
                  </a:moveTo>
                  <a:cubicBezTo>
                    <a:pt x="2293" y="0"/>
                    <a:pt x="2034" y="111"/>
                    <a:pt x="1923" y="222"/>
                  </a:cubicBezTo>
                  <a:cubicBezTo>
                    <a:pt x="1812" y="333"/>
                    <a:pt x="1775" y="407"/>
                    <a:pt x="1738" y="518"/>
                  </a:cubicBezTo>
                  <a:cubicBezTo>
                    <a:pt x="1664" y="666"/>
                    <a:pt x="1664" y="739"/>
                    <a:pt x="1627" y="850"/>
                  </a:cubicBezTo>
                  <a:lnTo>
                    <a:pt x="1479" y="1442"/>
                  </a:lnTo>
                  <a:lnTo>
                    <a:pt x="1221" y="2625"/>
                  </a:lnTo>
                  <a:lnTo>
                    <a:pt x="1" y="7505"/>
                  </a:lnTo>
                  <a:lnTo>
                    <a:pt x="75" y="7505"/>
                  </a:lnTo>
                  <a:lnTo>
                    <a:pt x="1369" y="2699"/>
                  </a:lnTo>
                  <a:lnTo>
                    <a:pt x="1664" y="1479"/>
                  </a:lnTo>
                  <a:lnTo>
                    <a:pt x="1812" y="887"/>
                  </a:lnTo>
                  <a:cubicBezTo>
                    <a:pt x="1849" y="776"/>
                    <a:pt x="1849" y="666"/>
                    <a:pt x="1923" y="592"/>
                  </a:cubicBezTo>
                  <a:cubicBezTo>
                    <a:pt x="1960" y="555"/>
                    <a:pt x="1997" y="481"/>
                    <a:pt x="2034" y="407"/>
                  </a:cubicBezTo>
                  <a:cubicBezTo>
                    <a:pt x="2108" y="370"/>
                    <a:pt x="2145" y="333"/>
                    <a:pt x="2219" y="296"/>
                  </a:cubicBezTo>
                  <a:cubicBezTo>
                    <a:pt x="2219" y="222"/>
                    <a:pt x="2293" y="222"/>
                    <a:pt x="2330" y="222"/>
                  </a:cubicBezTo>
                  <a:lnTo>
                    <a:pt x="4363" y="222"/>
                  </a:lnTo>
                  <a:cubicBezTo>
                    <a:pt x="7691" y="296"/>
                    <a:pt x="11018" y="296"/>
                    <a:pt x="14345" y="296"/>
                  </a:cubicBezTo>
                  <a:cubicBezTo>
                    <a:pt x="17673" y="296"/>
                    <a:pt x="21000" y="296"/>
                    <a:pt x="24327" y="222"/>
                  </a:cubicBezTo>
                  <a:lnTo>
                    <a:pt x="25289" y="222"/>
                  </a:lnTo>
                  <a:cubicBezTo>
                    <a:pt x="25326" y="222"/>
                    <a:pt x="25437" y="222"/>
                    <a:pt x="25510" y="296"/>
                  </a:cubicBezTo>
                  <a:cubicBezTo>
                    <a:pt x="25695" y="370"/>
                    <a:pt x="25843" y="481"/>
                    <a:pt x="25954" y="592"/>
                  </a:cubicBezTo>
                  <a:lnTo>
                    <a:pt x="26250" y="1109"/>
                  </a:lnTo>
                  <a:lnTo>
                    <a:pt x="27544" y="3253"/>
                  </a:lnTo>
                  <a:lnTo>
                    <a:pt x="30206" y="7505"/>
                  </a:lnTo>
                  <a:lnTo>
                    <a:pt x="27729" y="3180"/>
                  </a:lnTo>
                  <a:lnTo>
                    <a:pt x="26509" y="1035"/>
                  </a:lnTo>
                  <a:lnTo>
                    <a:pt x="26176" y="481"/>
                  </a:lnTo>
                  <a:cubicBezTo>
                    <a:pt x="26028" y="333"/>
                    <a:pt x="25843" y="185"/>
                    <a:pt x="25658" y="111"/>
                  </a:cubicBezTo>
                  <a:cubicBezTo>
                    <a:pt x="25584" y="37"/>
                    <a:pt x="25437" y="0"/>
                    <a:pt x="25326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34"/>
            <p:cNvSpPr/>
            <p:nvPr/>
          </p:nvSpPr>
          <p:spPr>
            <a:xfrm>
              <a:off x="-3384775" y="2977600"/>
              <a:ext cx="95225" cy="6500"/>
            </a:xfrm>
            <a:custGeom>
              <a:avLst/>
              <a:gdLst/>
              <a:ahLst/>
              <a:cxnLst/>
              <a:rect l="l" t="t" r="r" b="b"/>
              <a:pathLst>
                <a:path w="3809" h="260" extrusionOk="0">
                  <a:moveTo>
                    <a:pt x="1" y="0"/>
                  </a:moveTo>
                  <a:lnTo>
                    <a:pt x="75" y="259"/>
                  </a:lnTo>
                  <a:lnTo>
                    <a:pt x="3809" y="259"/>
                  </a:lnTo>
                  <a:lnTo>
                    <a:pt x="3809" y="222"/>
                  </a:lnTo>
                  <a:cubicBezTo>
                    <a:pt x="3291" y="111"/>
                    <a:pt x="2847" y="111"/>
                    <a:pt x="2367" y="74"/>
                  </a:cubicBezTo>
                  <a:lnTo>
                    <a:pt x="925" y="37"/>
                  </a:lnTo>
                  <a:cubicBezTo>
                    <a:pt x="629" y="0"/>
                    <a:pt x="333" y="0"/>
                    <a:pt x="1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34"/>
            <p:cNvSpPr/>
            <p:nvPr/>
          </p:nvSpPr>
          <p:spPr>
            <a:xfrm>
              <a:off x="-3315450" y="2600500"/>
              <a:ext cx="321675" cy="167300"/>
            </a:xfrm>
            <a:custGeom>
              <a:avLst/>
              <a:gdLst/>
              <a:ahLst/>
              <a:cxnLst/>
              <a:rect l="l" t="t" r="r" b="b"/>
              <a:pathLst>
                <a:path w="12867" h="6692" extrusionOk="0">
                  <a:moveTo>
                    <a:pt x="2330" y="296"/>
                  </a:moveTo>
                  <a:lnTo>
                    <a:pt x="2330" y="333"/>
                  </a:lnTo>
                  <a:lnTo>
                    <a:pt x="12201" y="333"/>
                  </a:lnTo>
                  <a:cubicBezTo>
                    <a:pt x="12423" y="333"/>
                    <a:pt x="12644" y="518"/>
                    <a:pt x="12644" y="740"/>
                  </a:cubicBezTo>
                  <a:lnTo>
                    <a:pt x="12644" y="6027"/>
                  </a:lnTo>
                  <a:cubicBezTo>
                    <a:pt x="12644" y="6248"/>
                    <a:pt x="12423" y="6433"/>
                    <a:pt x="12201" y="6433"/>
                  </a:cubicBezTo>
                  <a:lnTo>
                    <a:pt x="666" y="6433"/>
                  </a:lnTo>
                  <a:cubicBezTo>
                    <a:pt x="518" y="6433"/>
                    <a:pt x="407" y="6433"/>
                    <a:pt x="370" y="6322"/>
                  </a:cubicBezTo>
                  <a:cubicBezTo>
                    <a:pt x="333" y="6248"/>
                    <a:pt x="296" y="6137"/>
                    <a:pt x="333" y="6063"/>
                  </a:cubicBezTo>
                  <a:lnTo>
                    <a:pt x="1442" y="1035"/>
                  </a:lnTo>
                  <a:cubicBezTo>
                    <a:pt x="1553" y="592"/>
                    <a:pt x="1923" y="296"/>
                    <a:pt x="2330" y="296"/>
                  </a:cubicBezTo>
                  <a:close/>
                  <a:moveTo>
                    <a:pt x="2330" y="0"/>
                  </a:moveTo>
                  <a:cubicBezTo>
                    <a:pt x="1812" y="0"/>
                    <a:pt x="1257" y="407"/>
                    <a:pt x="1184" y="925"/>
                  </a:cubicBezTo>
                  <a:lnTo>
                    <a:pt x="74" y="5953"/>
                  </a:lnTo>
                  <a:cubicBezTo>
                    <a:pt x="0" y="6137"/>
                    <a:pt x="74" y="6322"/>
                    <a:pt x="148" y="6470"/>
                  </a:cubicBezTo>
                  <a:cubicBezTo>
                    <a:pt x="259" y="6618"/>
                    <a:pt x="444" y="6692"/>
                    <a:pt x="629" y="6692"/>
                  </a:cubicBezTo>
                  <a:lnTo>
                    <a:pt x="12164" y="6692"/>
                  </a:lnTo>
                  <a:cubicBezTo>
                    <a:pt x="12534" y="6692"/>
                    <a:pt x="12866" y="6396"/>
                    <a:pt x="12866" y="5953"/>
                  </a:cubicBezTo>
                  <a:lnTo>
                    <a:pt x="12866" y="703"/>
                  </a:lnTo>
                  <a:cubicBezTo>
                    <a:pt x="12866" y="333"/>
                    <a:pt x="12534" y="0"/>
                    <a:pt x="12164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34"/>
            <p:cNvSpPr/>
            <p:nvPr/>
          </p:nvSpPr>
          <p:spPr>
            <a:xfrm>
              <a:off x="-2971625" y="3026575"/>
              <a:ext cx="293025" cy="17600"/>
            </a:xfrm>
            <a:custGeom>
              <a:avLst/>
              <a:gdLst/>
              <a:ahLst/>
              <a:cxnLst/>
              <a:rect l="l" t="t" r="r" b="b"/>
              <a:pathLst>
                <a:path w="11721" h="704" extrusionOk="0">
                  <a:moveTo>
                    <a:pt x="2478" y="1"/>
                  </a:moveTo>
                  <a:cubicBezTo>
                    <a:pt x="2071" y="1"/>
                    <a:pt x="1664" y="1"/>
                    <a:pt x="1221" y="75"/>
                  </a:cubicBezTo>
                  <a:cubicBezTo>
                    <a:pt x="814" y="112"/>
                    <a:pt x="407" y="112"/>
                    <a:pt x="1" y="149"/>
                  </a:cubicBezTo>
                  <a:lnTo>
                    <a:pt x="1" y="186"/>
                  </a:lnTo>
                  <a:lnTo>
                    <a:pt x="2478" y="186"/>
                  </a:lnTo>
                  <a:lnTo>
                    <a:pt x="2773" y="703"/>
                  </a:lnTo>
                  <a:lnTo>
                    <a:pt x="8947" y="703"/>
                  </a:lnTo>
                  <a:lnTo>
                    <a:pt x="9243" y="186"/>
                  </a:lnTo>
                  <a:lnTo>
                    <a:pt x="11720" y="186"/>
                  </a:lnTo>
                  <a:cubicBezTo>
                    <a:pt x="11314" y="149"/>
                    <a:pt x="10907" y="112"/>
                    <a:pt x="10574" y="75"/>
                  </a:cubicBezTo>
                  <a:cubicBezTo>
                    <a:pt x="10131" y="75"/>
                    <a:pt x="9724" y="1"/>
                    <a:pt x="9317" y="1"/>
                  </a:cubicBezTo>
                  <a:lnTo>
                    <a:pt x="9206" y="1"/>
                  </a:lnTo>
                  <a:lnTo>
                    <a:pt x="9169" y="112"/>
                  </a:lnTo>
                  <a:lnTo>
                    <a:pt x="8912" y="512"/>
                  </a:lnTo>
                  <a:lnTo>
                    <a:pt x="8912" y="512"/>
                  </a:lnTo>
                  <a:cubicBezTo>
                    <a:pt x="8403" y="481"/>
                    <a:pt x="7952" y="481"/>
                    <a:pt x="7469" y="481"/>
                  </a:cubicBezTo>
                  <a:lnTo>
                    <a:pt x="4326" y="481"/>
                  </a:lnTo>
                  <a:cubicBezTo>
                    <a:pt x="3813" y="481"/>
                    <a:pt x="3332" y="481"/>
                    <a:pt x="2853" y="511"/>
                  </a:cubicBezTo>
                  <a:lnTo>
                    <a:pt x="2853" y="511"/>
                  </a:lnTo>
                  <a:lnTo>
                    <a:pt x="2625" y="112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A39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34"/>
            <p:cNvSpPr/>
            <p:nvPr/>
          </p:nvSpPr>
          <p:spPr>
            <a:xfrm>
              <a:off x="-2976250" y="3030275"/>
              <a:ext cx="297650" cy="18525"/>
            </a:xfrm>
            <a:custGeom>
              <a:avLst/>
              <a:gdLst/>
              <a:ahLst/>
              <a:cxnLst/>
              <a:rect l="l" t="t" r="r" b="b"/>
              <a:pathLst>
                <a:path w="11906" h="741" extrusionOk="0">
                  <a:moveTo>
                    <a:pt x="1" y="1"/>
                  </a:moveTo>
                  <a:lnTo>
                    <a:pt x="1" y="38"/>
                  </a:lnTo>
                  <a:cubicBezTo>
                    <a:pt x="407" y="75"/>
                    <a:pt x="814" y="75"/>
                    <a:pt x="1221" y="149"/>
                  </a:cubicBezTo>
                  <a:cubicBezTo>
                    <a:pt x="1634" y="149"/>
                    <a:pt x="2014" y="181"/>
                    <a:pt x="2393" y="185"/>
                  </a:cubicBezTo>
                  <a:lnTo>
                    <a:pt x="2393" y="185"/>
                  </a:lnTo>
                  <a:lnTo>
                    <a:pt x="2626" y="592"/>
                  </a:lnTo>
                  <a:lnTo>
                    <a:pt x="2663" y="703"/>
                  </a:lnTo>
                  <a:lnTo>
                    <a:pt x="2810" y="703"/>
                  </a:lnTo>
                  <a:cubicBezTo>
                    <a:pt x="3365" y="740"/>
                    <a:pt x="3883" y="740"/>
                    <a:pt x="4363" y="740"/>
                  </a:cubicBezTo>
                  <a:lnTo>
                    <a:pt x="7506" y="740"/>
                  </a:lnTo>
                  <a:cubicBezTo>
                    <a:pt x="7783" y="722"/>
                    <a:pt x="8051" y="722"/>
                    <a:pt x="8315" y="722"/>
                  </a:cubicBezTo>
                  <a:cubicBezTo>
                    <a:pt x="8578" y="722"/>
                    <a:pt x="8837" y="722"/>
                    <a:pt x="9096" y="703"/>
                  </a:cubicBezTo>
                  <a:lnTo>
                    <a:pt x="9243" y="703"/>
                  </a:lnTo>
                  <a:lnTo>
                    <a:pt x="9280" y="592"/>
                  </a:lnTo>
                  <a:lnTo>
                    <a:pt x="9484" y="186"/>
                  </a:lnTo>
                  <a:lnTo>
                    <a:pt x="9484" y="186"/>
                  </a:lnTo>
                  <a:cubicBezTo>
                    <a:pt x="9872" y="185"/>
                    <a:pt x="10260" y="184"/>
                    <a:pt x="10648" y="149"/>
                  </a:cubicBezTo>
                  <a:cubicBezTo>
                    <a:pt x="11092" y="75"/>
                    <a:pt x="11499" y="75"/>
                    <a:pt x="11905" y="38"/>
                  </a:cubicBezTo>
                  <a:lnTo>
                    <a:pt x="9243" y="1"/>
                  </a:lnTo>
                  <a:lnTo>
                    <a:pt x="8948" y="518"/>
                  </a:lnTo>
                  <a:lnTo>
                    <a:pt x="2774" y="518"/>
                  </a:lnTo>
                  <a:lnTo>
                    <a:pt x="2478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34"/>
            <p:cNvSpPr/>
            <p:nvPr/>
          </p:nvSpPr>
          <p:spPr>
            <a:xfrm>
              <a:off x="-3385700" y="2788125"/>
              <a:ext cx="1075875" cy="27750"/>
            </a:xfrm>
            <a:custGeom>
              <a:avLst/>
              <a:gdLst/>
              <a:ahLst/>
              <a:cxnLst/>
              <a:rect l="l" t="t" r="r" b="b"/>
              <a:pathLst>
                <a:path w="43035" h="1110" extrusionOk="0">
                  <a:moveTo>
                    <a:pt x="1" y="0"/>
                  </a:moveTo>
                  <a:lnTo>
                    <a:pt x="1" y="37"/>
                  </a:lnTo>
                  <a:lnTo>
                    <a:pt x="5398" y="222"/>
                  </a:lnTo>
                  <a:lnTo>
                    <a:pt x="10833" y="296"/>
                  </a:lnTo>
                  <a:cubicBezTo>
                    <a:pt x="12608" y="370"/>
                    <a:pt x="14419" y="370"/>
                    <a:pt x="16231" y="370"/>
                  </a:cubicBezTo>
                  <a:lnTo>
                    <a:pt x="21629" y="407"/>
                  </a:lnTo>
                  <a:cubicBezTo>
                    <a:pt x="24128" y="382"/>
                    <a:pt x="26593" y="338"/>
                    <a:pt x="29058" y="338"/>
                  </a:cubicBezTo>
                  <a:cubicBezTo>
                    <a:pt x="30166" y="338"/>
                    <a:pt x="31275" y="347"/>
                    <a:pt x="32387" y="370"/>
                  </a:cubicBezTo>
                  <a:cubicBezTo>
                    <a:pt x="34162" y="370"/>
                    <a:pt x="35973" y="407"/>
                    <a:pt x="37748" y="481"/>
                  </a:cubicBezTo>
                  <a:cubicBezTo>
                    <a:pt x="38635" y="555"/>
                    <a:pt x="39559" y="592"/>
                    <a:pt x="40447" y="629"/>
                  </a:cubicBezTo>
                  <a:cubicBezTo>
                    <a:pt x="40890" y="666"/>
                    <a:pt x="41334" y="740"/>
                    <a:pt x="41778" y="777"/>
                  </a:cubicBezTo>
                  <a:cubicBezTo>
                    <a:pt x="41999" y="777"/>
                    <a:pt x="42184" y="814"/>
                    <a:pt x="42443" y="851"/>
                  </a:cubicBezTo>
                  <a:cubicBezTo>
                    <a:pt x="42628" y="925"/>
                    <a:pt x="42887" y="962"/>
                    <a:pt x="43035" y="1109"/>
                  </a:cubicBezTo>
                  <a:cubicBezTo>
                    <a:pt x="42961" y="962"/>
                    <a:pt x="42850" y="925"/>
                    <a:pt x="42702" y="925"/>
                  </a:cubicBezTo>
                  <a:cubicBezTo>
                    <a:pt x="42628" y="851"/>
                    <a:pt x="42480" y="851"/>
                    <a:pt x="42369" y="814"/>
                  </a:cubicBezTo>
                  <a:cubicBezTo>
                    <a:pt x="42184" y="777"/>
                    <a:pt x="41962" y="740"/>
                    <a:pt x="41741" y="666"/>
                  </a:cubicBezTo>
                  <a:cubicBezTo>
                    <a:pt x="41260" y="592"/>
                    <a:pt x="40853" y="555"/>
                    <a:pt x="40410" y="481"/>
                  </a:cubicBezTo>
                  <a:cubicBezTo>
                    <a:pt x="39522" y="407"/>
                    <a:pt x="38598" y="296"/>
                    <a:pt x="37711" y="259"/>
                  </a:cubicBezTo>
                  <a:cubicBezTo>
                    <a:pt x="35973" y="185"/>
                    <a:pt x="34162" y="74"/>
                    <a:pt x="32350" y="37"/>
                  </a:cubicBezTo>
                  <a:cubicBezTo>
                    <a:pt x="30539" y="0"/>
                    <a:pt x="28764" y="0"/>
                    <a:pt x="26952" y="0"/>
                  </a:cubicBez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34"/>
            <p:cNvSpPr/>
            <p:nvPr/>
          </p:nvSpPr>
          <p:spPr>
            <a:xfrm>
              <a:off x="-2923550" y="2813075"/>
              <a:ext cx="107225" cy="35150"/>
            </a:xfrm>
            <a:custGeom>
              <a:avLst/>
              <a:gdLst/>
              <a:ahLst/>
              <a:cxnLst/>
              <a:rect l="l" t="t" r="r" b="b"/>
              <a:pathLst>
                <a:path w="4289" h="1406" extrusionOk="0">
                  <a:moveTo>
                    <a:pt x="3660" y="148"/>
                  </a:moveTo>
                  <a:cubicBezTo>
                    <a:pt x="3919" y="148"/>
                    <a:pt x="4178" y="370"/>
                    <a:pt x="4178" y="666"/>
                  </a:cubicBezTo>
                  <a:lnTo>
                    <a:pt x="4178" y="740"/>
                  </a:lnTo>
                  <a:cubicBezTo>
                    <a:pt x="4178" y="1036"/>
                    <a:pt x="3919" y="1258"/>
                    <a:pt x="3660" y="1258"/>
                  </a:cubicBezTo>
                  <a:lnTo>
                    <a:pt x="666" y="1258"/>
                  </a:lnTo>
                  <a:cubicBezTo>
                    <a:pt x="370" y="1258"/>
                    <a:pt x="148" y="1036"/>
                    <a:pt x="148" y="740"/>
                  </a:cubicBezTo>
                  <a:lnTo>
                    <a:pt x="148" y="666"/>
                  </a:lnTo>
                  <a:cubicBezTo>
                    <a:pt x="148" y="370"/>
                    <a:pt x="370" y="148"/>
                    <a:pt x="666" y="148"/>
                  </a:cubicBezTo>
                  <a:close/>
                  <a:moveTo>
                    <a:pt x="666" y="1"/>
                  </a:moveTo>
                  <a:cubicBezTo>
                    <a:pt x="296" y="1"/>
                    <a:pt x="0" y="296"/>
                    <a:pt x="0" y="666"/>
                  </a:cubicBezTo>
                  <a:lnTo>
                    <a:pt x="0" y="740"/>
                  </a:lnTo>
                  <a:cubicBezTo>
                    <a:pt x="0" y="1110"/>
                    <a:pt x="296" y="1405"/>
                    <a:pt x="666" y="1405"/>
                  </a:cubicBezTo>
                  <a:lnTo>
                    <a:pt x="3660" y="1405"/>
                  </a:lnTo>
                  <a:cubicBezTo>
                    <a:pt x="4030" y="1405"/>
                    <a:pt x="4289" y="1073"/>
                    <a:pt x="4289" y="740"/>
                  </a:cubicBezTo>
                  <a:lnTo>
                    <a:pt x="4289" y="666"/>
                  </a:lnTo>
                  <a:cubicBezTo>
                    <a:pt x="4289" y="259"/>
                    <a:pt x="4030" y="1"/>
                    <a:pt x="3660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34"/>
            <p:cNvSpPr/>
            <p:nvPr/>
          </p:nvSpPr>
          <p:spPr>
            <a:xfrm>
              <a:off x="-3385700" y="2735450"/>
              <a:ext cx="14825" cy="247725"/>
            </a:xfrm>
            <a:custGeom>
              <a:avLst/>
              <a:gdLst/>
              <a:ahLst/>
              <a:cxnLst/>
              <a:rect l="l" t="t" r="r" b="b"/>
              <a:pathLst>
                <a:path w="593" h="9909" extrusionOk="0">
                  <a:moveTo>
                    <a:pt x="333" y="0"/>
                  </a:moveTo>
                  <a:lnTo>
                    <a:pt x="1" y="1257"/>
                  </a:lnTo>
                  <a:lnTo>
                    <a:pt x="1" y="3808"/>
                  </a:lnTo>
                  <a:lnTo>
                    <a:pt x="38" y="9908"/>
                  </a:lnTo>
                  <a:lnTo>
                    <a:pt x="75" y="9908"/>
                  </a:lnTo>
                  <a:cubicBezTo>
                    <a:pt x="259" y="8873"/>
                    <a:pt x="370" y="7875"/>
                    <a:pt x="444" y="6840"/>
                  </a:cubicBezTo>
                  <a:cubicBezTo>
                    <a:pt x="518" y="6359"/>
                    <a:pt x="518" y="5841"/>
                    <a:pt x="555" y="5324"/>
                  </a:cubicBezTo>
                  <a:cubicBezTo>
                    <a:pt x="592" y="4806"/>
                    <a:pt x="592" y="4326"/>
                    <a:pt x="592" y="3808"/>
                  </a:cubicBezTo>
                  <a:lnTo>
                    <a:pt x="555" y="2292"/>
                  </a:lnTo>
                  <a:cubicBezTo>
                    <a:pt x="518" y="1775"/>
                    <a:pt x="518" y="1257"/>
                    <a:pt x="444" y="739"/>
                  </a:cubicBezTo>
                  <a:lnTo>
                    <a:pt x="444" y="555"/>
                  </a:lnTo>
                  <a:cubicBezTo>
                    <a:pt x="407" y="481"/>
                    <a:pt x="407" y="444"/>
                    <a:pt x="407" y="333"/>
                  </a:cubicBezTo>
                  <a:cubicBezTo>
                    <a:pt x="370" y="185"/>
                    <a:pt x="370" y="111"/>
                    <a:pt x="333" y="0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34"/>
            <p:cNvSpPr/>
            <p:nvPr/>
          </p:nvSpPr>
          <p:spPr>
            <a:xfrm>
              <a:off x="-3429125" y="2703100"/>
              <a:ext cx="47150" cy="280075"/>
            </a:xfrm>
            <a:custGeom>
              <a:avLst/>
              <a:gdLst/>
              <a:ahLst/>
              <a:cxnLst/>
              <a:rect l="l" t="t" r="r" b="b"/>
              <a:pathLst>
                <a:path w="1886" h="11203" extrusionOk="0">
                  <a:moveTo>
                    <a:pt x="0" y="0"/>
                  </a:moveTo>
                  <a:cubicBezTo>
                    <a:pt x="444" y="111"/>
                    <a:pt x="924" y="333"/>
                    <a:pt x="1220" y="739"/>
                  </a:cubicBezTo>
                  <a:cubicBezTo>
                    <a:pt x="1368" y="924"/>
                    <a:pt x="1516" y="1109"/>
                    <a:pt x="1553" y="1368"/>
                  </a:cubicBezTo>
                  <a:cubicBezTo>
                    <a:pt x="1553" y="1442"/>
                    <a:pt x="1590" y="1590"/>
                    <a:pt x="1590" y="1664"/>
                  </a:cubicBezTo>
                  <a:lnTo>
                    <a:pt x="1590" y="1849"/>
                  </a:lnTo>
                  <a:lnTo>
                    <a:pt x="1590" y="2033"/>
                  </a:lnTo>
                  <a:cubicBezTo>
                    <a:pt x="1553" y="3069"/>
                    <a:pt x="1553" y="4067"/>
                    <a:pt x="1553" y="5102"/>
                  </a:cubicBezTo>
                  <a:cubicBezTo>
                    <a:pt x="1553" y="6100"/>
                    <a:pt x="1553" y="7135"/>
                    <a:pt x="1590" y="8134"/>
                  </a:cubicBezTo>
                  <a:lnTo>
                    <a:pt x="1664" y="9686"/>
                  </a:lnTo>
                  <a:lnTo>
                    <a:pt x="1775" y="11202"/>
                  </a:lnTo>
                  <a:lnTo>
                    <a:pt x="1849" y="11202"/>
                  </a:lnTo>
                  <a:lnTo>
                    <a:pt x="1849" y="5102"/>
                  </a:lnTo>
                  <a:lnTo>
                    <a:pt x="1849" y="2033"/>
                  </a:lnTo>
                  <a:cubicBezTo>
                    <a:pt x="1886" y="1553"/>
                    <a:pt x="1738" y="998"/>
                    <a:pt x="1368" y="629"/>
                  </a:cubicBezTo>
                  <a:cubicBezTo>
                    <a:pt x="998" y="259"/>
                    <a:pt x="481" y="0"/>
                    <a:pt x="0" y="0"/>
                  </a:cubicBezTo>
                  <a:close/>
                </a:path>
              </a:pathLst>
            </a:custGeom>
            <a:solidFill>
              <a:srgbClr val="362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34"/>
            <p:cNvSpPr/>
            <p:nvPr/>
          </p:nvSpPr>
          <p:spPr>
            <a:xfrm>
              <a:off x="-3481825" y="2703025"/>
              <a:ext cx="69350" cy="336725"/>
            </a:xfrm>
            <a:custGeom>
              <a:avLst/>
              <a:gdLst/>
              <a:ahLst/>
              <a:cxnLst/>
              <a:rect l="l" t="t" r="r" b="b"/>
              <a:pathLst>
                <a:path w="2774" h="13469" extrusionOk="0">
                  <a:moveTo>
                    <a:pt x="2012" y="1"/>
                  </a:moveTo>
                  <a:cubicBezTo>
                    <a:pt x="1342" y="1"/>
                    <a:pt x="686" y="366"/>
                    <a:pt x="333" y="1001"/>
                  </a:cubicBezTo>
                  <a:cubicBezTo>
                    <a:pt x="223" y="1112"/>
                    <a:pt x="186" y="1297"/>
                    <a:pt x="149" y="1482"/>
                  </a:cubicBezTo>
                  <a:cubicBezTo>
                    <a:pt x="112" y="1593"/>
                    <a:pt x="112" y="1667"/>
                    <a:pt x="112" y="1778"/>
                  </a:cubicBezTo>
                  <a:lnTo>
                    <a:pt x="112" y="2036"/>
                  </a:lnTo>
                  <a:lnTo>
                    <a:pt x="75" y="3072"/>
                  </a:lnTo>
                  <a:cubicBezTo>
                    <a:pt x="1" y="4403"/>
                    <a:pt x="1" y="5734"/>
                    <a:pt x="1" y="7101"/>
                  </a:cubicBezTo>
                  <a:cubicBezTo>
                    <a:pt x="1" y="8432"/>
                    <a:pt x="1" y="9763"/>
                    <a:pt x="75" y="11094"/>
                  </a:cubicBezTo>
                  <a:lnTo>
                    <a:pt x="75" y="11612"/>
                  </a:lnTo>
                  <a:cubicBezTo>
                    <a:pt x="75" y="11797"/>
                    <a:pt x="112" y="11982"/>
                    <a:pt x="149" y="12166"/>
                  </a:cubicBezTo>
                  <a:cubicBezTo>
                    <a:pt x="297" y="12499"/>
                    <a:pt x="518" y="12832"/>
                    <a:pt x="814" y="13054"/>
                  </a:cubicBezTo>
                  <a:cubicBezTo>
                    <a:pt x="1150" y="13322"/>
                    <a:pt x="1581" y="13469"/>
                    <a:pt x="2000" y="13469"/>
                  </a:cubicBezTo>
                  <a:cubicBezTo>
                    <a:pt x="2272" y="13469"/>
                    <a:pt x="2540" y="13407"/>
                    <a:pt x="2774" y="13276"/>
                  </a:cubicBezTo>
                  <a:lnTo>
                    <a:pt x="2774" y="13276"/>
                  </a:lnTo>
                  <a:cubicBezTo>
                    <a:pt x="2564" y="13349"/>
                    <a:pt x="2342" y="13386"/>
                    <a:pt x="2122" y="13386"/>
                  </a:cubicBezTo>
                  <a:cubicBezTo>
                    <a:pt x="1681" y="13386"/>
                    <a:pt x="1245" y="13239"/>
                    <a:pt x="925" y="12943"/>
                  </a:cubicBezTo>
                  <a:cubicBezTo>
                    <a:pt x="666" y="12721"/>
                    <a:pt x="481" y="12462"/>
                    <a:pt x="370" y="12129"/>
                  </a:cubicBezTo>
                  <a:cubicBezTo>
                    <a:pt x="260" y="11797"/>
                    <a:pt x="297" y="11427"/>
                    <a:pt x="297" y="11094"/>
                  </a:cubicBezTo>
                  <a:lnTo>
                    <a:pt x="297" y="7101"/>
                  </a:lnTo>
                  <a:lnTo>
                    <a:pt x="297" y="3072"/>
                  </a:lnTo>
                  <a:lnTo>
                    <a:pt x="297" y="2036"/>
                  </a:lnTo>
                  <a:cubicBezTo>
                    <a:pt x="297" y="1741"/>
                    <a:pt x="333" y="1371"/>
                    <a:pt x="481" y="1075"/>
                  </a:cubicBezTo>
                  <a:cubicBezTo>
                    <a:pt x="740" y="484"/>
                    <a:pt x="1406" y="77"/>
                    <a:pt x="2108" y="77"/>
                  </a:cubicBezTo>
                  <a:lnTo>
                    <a:pt x="2108" y="3"/>
                  </a:lnTo>
                  <a:cubicBezTo>
                    <a:pt x="2076" y="1"/>
                    <a:pt x="2044" y="1"/>
                    <a:pt x="2012" y="1"/>
                  </a:cubicBezTo>
                  <a:close/>
                </a:path>
              </a:pathLst>
            </a:custGeom>
            <a:solidFill>
              <a:srgbClr val="534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34"/>
            <p:cNvSpPr/>
            <p:nvPr/>
          </p:nvSpPr>
          <p:spPr>
            <a:xfrm>
              <a:off x="-2835750" y="2694025"/>
              <a:ext cx="86900" cy="71950"/>
            </a:xfrm>
            <a:custGeom>
              <a:avLst/>
              <a:gdLst/>
              <a:ahLst/>
              <a:cxnLst/>
              <a:rect l="l" t="t" r="r" b="b"/>
              <a:pathLst>
                <a:path w="3476" h="2878" extrusionOk="0">
                  <a:moveTo>
                    <a:pt x="2238" y="1"/>
                  </a:moveTo>
                  <a:cubicBezTo>
                    <a:pt x="1537" y="1"/>
                    <a:pt x="707" y="1016"/>
                    <a:pt x="0" y="2766"/>
                  </a:cubicBezTo>
                  <a:lnTo>
                    <a:pt x="296" y="2877"/>
                  </a:lnTo>
                  <a:cubicBezTo>
                    <a:pt x="1068" y="996"/>
                    <a:pt x="1810" y="305"/>
                    <a:pt x="2272" y="305"/>
                  </a:cubicBezTo>
                  <a:cubicBezTo>
                    <a:pt x="2319" y="305"/>
                    <a:pt x="2363" y="313"/>
                    <a:pt x="2403" y="326"/>
                  </a:cubicBezTo>
                  <a:cubicBezTo>
                    <a:pt x="2810" y="400"/>
                    <a:pt x="3180" y="1324"/>
                    <a:pt x="2995" y="2803"/>
                  </a:cubicBezTo>
                  <a:lnTo>
                    <a:pt x="3291" y="2877"/>
                  </a:lnTo>
                  <a:cubicBezTo>
                    <a:pt x="3476" y="1398"/>
                    <a:pt x="3143" y="252"/>
                    <a:pt x="2440" y="30"/>
                  </a:cubicBezTo>
                  <a:cubicBezTo>
                    <a:pt x="2374" y="10"/>
                    <a:pt x="2307" y="1"/>
                    <a:pt x="2238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34"/>
            <p:cNvSpPr/>
            <p:nvPr/>
          </p:nvSpPr>
          <p:spPr>
            <a:xfrm>
              <a:off x="-2820975" y="2712200"/>
              <a:ext cx="60100" cy="54700"/>
            </a:xfrm>
            <a:custGeom>
              <a:avLst/>
              <a:gdLst/>
              <a:ahLst/>
              <a:cxnLst/>
              <a:rect l="l" t="t" r="r" b="b"/>
              <a:pathLst>
                <a:path w="2404" h="2188" extrusionOk="0">
                  <a:moveTo>
                    <a:pt x="1697" y="1"/>
                  </a:moveTo>
                  <a:cubicBezTo>
                    <a:pt x="1395" y="1"/>
                    <a:pt x="915" y="245"/>
                    <a:pt x="1" y="2039"/>
                  </a:cubicBezTo>
                  <a:lnTo>
                    <a:pt x="260" y="2187"/>
                  </a:lnTo>
                  <a:cubicBezTo>
                    <a:pt x="1221" y="302"/>
                    <a:pt x="1591" y="302"/>
                    <a:pt x="1738" y="265"/>
                  </a:cubicBezTo>
                  <a:cubicBezTo>
                    <a:pt x="1960" y="302"/>
                    <a:pt x="2108" y="1115"/>
                    <a:pt x="1997" y="2039"/>
                  </a:cubicBezTo>
                  <a:lnTo>
                    <a:pt x="2293" y="2113"/>
                  </a:lnTo>
                  <a:cubicBezTo>
                    <a:pt x="2293" y="1928"/>
                    <a:pt x="2404" y="191"/>
                    <a:pt x="1775" y="6"/>
                  </a:cubicBezTo>
                  <a:cubicBezTo>
                    <a:pt x="1750" y="3"/>
                    <a:pt x="1724" y="1"/>
                    <a:pt x="1697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34"/>
            <p:cNvSpPr/>
            <p:nvPr/>
          </p:nvSpPr>
          <p:spPr>
            <a:xfrm>
              <a:off x="-2925400" y="2715100"/>
              <a:ext cx="38825" cy="49950"/>
            </a:xfrm>
            <a:custGeom>
              <a:avLst/>
              <a:gdLst/>
              <a:ahLst/>
              <a:cxnLst/>
              <a:rect l="l" t="t" r="r" b="b"/>
              <a:pathLst>
                <a:path w="1553" h="1998" extrusionOk="0">
                  <a:moveTo>
                    <a:pt x="0" y="1"/>
                  </a:moveTo>
                  <a:cubicBezTo>
                    <a:pt x="74" y="75"/>
                    <a:pt x="222" y="149"/>
                    <a:pt x="259" y="149"/>
                  </a:cubicBezTo>
                  <a:cubicBezTo>
                    <a:pt x="370" y="149"/>
                    <a:pt x="444" y="222"/>
                    <a:pt x="481" y="259"/>
                  </a:cubicBezTo>
                  <a:cubicBezTo>
                    <a:pt x="629" y="407"/>
                    <a:pt x="740" y="592"/>
                    <a:pt x="813" y="777"/>
                  </a:cubicBezTo>
                  <a:cubicBezTo>
                    <a:pt x="961" y="962"/>
                    <a:pt x="1035" y="1184"/>
                    <a:pt x="1146" y="1369"/>
                  </a:cubicBezTo>
                  <a:cubicBezTo>
                    <a:pt x="1220" y="1627"/>
                    <a:pt x="1331" y="1812"/>
                    <a:pt x="1516" y="1997"/>
                  </a:cubicBezTo>
                  <a:lnTo>
                    <a:pt x="1553" y="1997"/>
                  </a:lnTo>
                  <a:cubicBezTo>
                    <a:pt x="1405" y="1553"/>
                    <a:pt x="1294" y="1110"/>
                    <a:pt x="1109" y="703"/>
                  </a:cubicBezTo>
                  <a:cubicBezTo>
                    <a:pt x="998" y="444"/>
                    <a:pt x="850" y="259"/>
                    <a:pt x="666" y="149"/>
                  </a:cubicBezTo>
                  <a:cubicBezTo>
                    <a:pt x="444" y="1"/>
                    <a:pt x="222" y="1"/>
                    <a:pt x="0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34"/>
            <p:cNvSpPr/>
            <p:nvPr/>
          </p:nvSpPr>
          <p:spPr>
            <a:xfrm>
              <a:off x="-2928175" y="2616875"/>
              <a:ext cx="39750" cy="52975"/>
            </a:xfrm>
            <a:custGeom>
              <a:avLst/>
              <a:gdLst/>
              <a:ahLst/>
              <a:cxnLst/>
              <a:rect l="l" t="t" r="r" b="b"/>
              <a:pathLst>
                <a:path w="1590" h="2119" extrusionOk="0">
                  <a:moveTo>
                    <a:pt x="1454" y="1"/>
                  </a:moveTo>
                  <a:cubicBezTo>
                    <a:pt x="1349" y="1"/>
                    <a:pt x="1238" y="70"/>
                    <a:pt x="1109" y="122"/>
                  </a:cubicBezTo>
                  <a:cubicBezTo>
                    <a:pt x="1035" y="233"/>
                    <a:pt x="924" y="270"/>
                    <a:pt x="851" y="380"/>
                  </a:cubicBezTo>
                  <a:cubicBezTo>
                    <a:pt x="666" y="491"/>
                    <a:pt x="555" y="676"/>
                    <a:pt x="407" y="861"/>
                  </a:cubicBezTo>
                  <a:cubicBezTo>
                    <a:pt x="333" y="1046"/>
                    <a:pt x="222" y="1231"/>
                    <a:pt x="148" y="1490"/>
                  </a:cubicBezTo>
                  <a:cubicBezTo>
                    <a:pt x="37" y="1674"/>
                    <a:pt x="0" y="1896"/>
                    <a:pt x="0" y="2118"/>
                  </a:cubicBezTo>
                  <a:lnTo>
                    <a:pt x="37" y="2118"/>
                  </a:lnTo>
                  <a:cubicBezTo>
                    <a:pt x="296" y="1711"/>
                    <a:pt x="481" y="1342"/>
                    <a:pt x="703" y="972"/>
                  </a:cubicBezTo>
                  <a:cubicBezTo>
                    <a:pt x="851" y="787"/>
                    <a:pt x="924" y="602"/>
                    <a:pt x="1072" y="417"/>
                  </a:cubicBezTo>
                  <a:lnTo>
                    <a:pt x="1294" y="196"/>
                  </a:lnTo>
                  <a:cubicBezTo>
                    <a:pt x="1405" y="85"/>
                    <a:pt x="1479" y="48"/>
                    <a:pt x="1590" y="48"/>
                  </a:cubicBezTo>
                  <a:cubicBezTo>
                    <a:pt x="1545" y="14"/>
                    <a:pt x="1500" y="1"/>
                    <a:pt x="1454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34"/>
            <p:cNvSpPr/>
            <p:nvPr/>
          </p:nvSpPr>
          <p:spPr>
            <a:xfrm>
              <a:off x="-2925400" y="2617125"/>
              <a:ext cx="41600" cy="80450"/>
            </a:xfrm>
            <a:custGeom>
              <a:avLst/>
              <a:gdLst/>
              <a:ahLst/>
              <a:cxnLst/>
              <a:rect l="l" t="t" r="r" b="b"/>
              <a:pathLst>
                <a:path w="1664" h="3218" extrusionOk="0">
                  <a:moveTo>
                    <a:pt x="1405" y="1"/>
                  </a:moveTo>
                  <a:lnTo>
                    <a:pt x="1405" y="38"/>
                  </a:lnTo>
                  <a:cubicBezTo>
                    <a:pt x="1479" y="38"/>
                    <a:pt x="1479" y="75"/>
                    <a:pt x="1479" y="112"/>
                  </a:cubicBezTo>
                  <a:lnTo>
                    <a:pt x="1479" y="223"/>
                  </a:lnTo>
                  <a:cubicBezTo>
                    <a:pt x="1479" y="297"/>
                    <a:pt x="1479" y="370"/>
                    <a:pt x="1405" y="444"/>
                  </a:cubicBezTo>
                  <a:cubicBezTo>
                    <a:pt x="1368" y="592"/>
                    <a:pt x="1331" y="777"/>
                    <a:pt x="1294" y="925"/>
                  </a:cubicBezTo>
                  <a:cubicBezTo>
                    <a:pt x="1183" y="1110"/>
                    <a:pt x="1146" y="1221"/>
                    <a:pt x="1109" y="1369"/>
                  </a:cubicBezTo>
                  <a:cubicBezTo>
                    <a:pt x="1035" y="1517"/>
                    <a:pt x="998" y="1701"/>
                    <a:pt x="961" y="1849"/>
                  </a:cubicBezTo>
                  <a:cubicBezTo>
                    <a:pt x="850" y="2145"/>
                    <a:pt x="776" y="2441"/>
                    <a:pt x="666" y="2626"/>
                  </a:cubicBezTo>
                  <a:cubicBezTo>
                    <a:pt x="629" y="2700"/>
                    <a:pt x="592" y="2811"/>
                    <a:pt x="444" y="2884"/>
                  </a:cubicBezTo>
                  <a:cubicBezTo>
                    <a:pt x="296" y="2995"/>
                    <a:pt x="185" y="3069"/>
                    <a:pt x="0" y="3180"/>
                  </a:cubicBezTo>
                  <a:lnTo>
                    <a:pt x="0" y="3217"/>
                  </a:lnTo>
                  <a:cubicBezTo>
                    <a:pt x="111" y="3217"/>
                    <a:pt x="296" y="3217"/>
                    <a:pt x="481" y="3180"/>
                  </a:cubicBezTo>
                  <a:cubicBezTo>
                    <a:pt x="666" y="3143"/>
                    <a:pt x="813" y="3032"/>
                    <a:pt x="961" y="2884"/>
                  </a:cubicBezTo>
                  <a:cubicBezTo>
                    <a:pt x="1183" y="2663"/>
                    <a:pt x="1331" y="2293"/>
                    <a:pt x="1405" y="1960"/>
                  </a:cubicBezTo>
                  <a:cubicBezTo>
                    <a:pt x="1516" y="1664"/>
                    <a:pt x="1590" y="1332"/>
                    <a:pt x="1664" y="962"/>
                  </a:cubicBezTo>
                  <a:lnTo>
                    <a:pt x="1664" y="444"/>
                  </a:lnTo>
                  <a:cubicBezTo>
                    <a:pt x="1664" y="370"/>
                    <a:pt x="1664" y="260"/>
                    <a:pt x="1590" y="186"/>
                  </a:cubicBezTo>
                  <a:cubicBezTo>
                    <a:pt x="1590" y="112"/>
                    <a:pt x="1516" y="1"/>
                    <a:pt x="1405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34"/>
            <p:cNvSpPr/>
            <p:nvPr/>
          </p:nvSpPr>
          <p:spPr>
            <a:xfrm>
              <a:off x="-3279400" y="2900850"/>
              <a:ext cx="246800" cy="123900"/>
            </a:xfrm>
            <a:custGeom>
              <a:avLst/>
              <a:gdLst/>
              <a:ahLst/>
              <a:cxnLst/>
              <a:rect l="l" t="t" r="r" b="b"/>
              <a:pathLst>
                <a:path w="9872" h="4956" extrusionOk="0">
                  <a:moveTo>
                    <a:pt x="4826" y="0"/>
                  </a:moveTo>
                  <a:cubicBezTo>
                    <a:pt x="3510" y="0"/>
                    <a:pt x="2337" y="548"/>
                    <a:pt x="1442" y="1444"/>
                  </a:cubicBezTo>
                  <a:cubicBezTo>
                    <a:pt x="518" y="2368"/>
                    <a:pt x="0" y="3662"/>
                    <a:pt x="0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3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1" y="371"/>
                    <a:pt x="4400" y="298"/>
                    <a:pt x="4991" y="298"/>
                  </a:cubicBezTo>
                  <a:cubicBezTo>
                    <a:pt x="5583" y="298"/>
                    <a:pt x="6248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5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872" y="4956"/>
                  </a:lnTo>
                  <a:cubicBezTo>
                    <a:pt x="9872" y="3662"/>
                    <a:pt x="9391" y="2368"/>
                    <a:pt x="8467" y="1444"/>
                  </a:cubicBezTo>
                  <a:cubicBezTo>
                    <a:pt x="7542" y="556"/>
                    <a:pt x="6248" y="2"/>
                    <a:pt x="4954" y="2"/>
                  </a:cubicBezTo>
                  <a:cubicBezTo>
                    <a:pt x="4911" y="1"/>
                    <a:pt x="4869" y="0"/>
                    <a:pt x="4826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34"/>
            <p:cNvSpPr/>
            <p:nvPr/>
          </p:nvSpPr>
          <p:spPr>
            <a:xfrm>
              <a:off x="-3279400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0" y="1"/>
                  </a:moveTo>
                  <a:cubicBezTo>
                    <a:pt x="0" y="1295"/>
                    <a:pt x="518" y="2589"/>
                    <a:pt x="1442" y="3513"/>
                  </a:cubicBezTo>
                  <a:cubicBezTo>
                    <a:pt x="2366" y="4437"/>
                    <a:pt x="3660" y="4992"/>
                    <a:pt x="4954" y="4992"/>
                  </a:cubicBezTo>
                  <a:cubicBezTo>
                    <a:pt x="6248" y="4992"/>
                    <a:pt x="7542" y="4437"/>
                    <a:pt x="8467" y="3513"/>
                  </a:cubicBezTo>
                  <a:cubicBezTo>
                    <a:pt x="9391" y="2589"/>
                    <a:pt x="9908" y="1295"/>
                    <a:pt x="9908" y="1"/>
                  </a:cubicBezTo>
                  <a:lnTo>
                    <a:pt x="9908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0" y="4437"/>
                    <a:pt x="4954" y="4437"/>
                  </a:cubicBezTo>
                  <a:cubicBezTo>
                    <a:pt x="4363" y="4437"/>
                    <a:pt x="3808" y="4289"/>
                    <a:pt x="3254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7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34"/>
            <p:cNvSpPr/>
            <p:nvPr/>
          </p:nvSpPr>
          <p:spPr>
            <a:xfrm>
              <a:off x="-3247050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0" y="333"/>
                  </a:moveTo>
                  <a:cubicBezTo>
                    <a:pt x="5509" y="333"/>
                    <a:pt x="7025" y="1812"/>
                    <a:pt x="7025" y="3698"/>
                  </a:cubicBezTo>
                  <a:cubicBezTo>
                    <a:pt x="7025" y="5546"/>
                    <a:pt x="5509" y="7062"/>
                    <a:pt x="3660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0" y="333"/>
                  </a:cubicBezTo>
                  <a:close/>
                  <a:moveTo>
                    <a:pt x="3660" y="1"/>
                  </a:moveTo>
                  <a:cubicBezTo>
                    <a:pt x="1627" y="1"/>
                    <a:pt x="0" y="1664"/>
                    <a:pt x="0" y="3661"/>
                  </a:cubicBezTo>
                  <a:cubicBezTo>
                    <a:pt x="0" y="5694"/>
                    <a:pt x="1664" y="7321"/>
                    <a:pt x="3660" y="7321"/>
                  </a:cubicBezTo>
                  <a:cubicBezTo>
                    <a:pt x="5694" y="7321"/>
                    <a:pt x="7321" y="5694"/>
                    <a:pt x="7321" y="3661"/>
                  </a:cubicBezTo>
                  <a:cubicBezTo>
                    <a:pt x="7321" y="1627"/>
                    <a:pt x="5657" y="1"/>
                    <a:pt x="3660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34"/>
            <p:cNvSpPr/>
            <p:nvPr/>
          </p:nvSpPr>
          <p:spPr>
            <a:xfrm>
              <a:off x="-3232275" y="2949875"/>
              <a:ext cx="154375" cy="151600"/>
            </a:xfrm>
            <a:custGeom>
              <a:avLst/>
              <a:gdLst/>
              <a:ahLst/>
              <a:cxnLst/>
              <a:rect l="l" t="t" r="r" b="b"/>
              <a:pathLst>
                <a:path w="6175" h="6064" extrusionOk="0">
                  <a:moveTo>
                    <a:pt x="3069" y="222"/>
                  </a:moveTo>
                  <a:cubicBezTo>
                    <a:pt x="4585" y="222"/>
                    <a:pt x="5842" y="1442"/>
                    <a:pt x="5842" y="2995"/>
                  </a:cubicBezTo>
                  <a:cubicBezTo>
                    <a:pt x="5842" y="4511"/>
                    <a:pt x="4585" y="5768"/>
                    <a:pt x="3069" y="5768"/>
                  </a:cubicBezTo>
                  <a:cubicBezTo>
                    <a:pt x="1554" y="5768"/>
                    <a:pt x="297" y="4511"/>
                    <a:pt x="297" y="2995"/>
                  </a:cubicBezTo>
                  <a:cubicBezTo>
                    <a:pt x="297" y="1442"/>
                    <a:pt x="1554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6" y="0"/>
                    <a:pt x="1" y="1331"/>
                    <a:pt x="1" y="3032"/>
                  </a:cubicBezTo>
                  <a:cubicBezTo>
                    <a:pt x="1" y="4696"/>
                    <a:pt x="1369" y="6063"/>
                    <a:pt x="3069" y="6063"/>
                  </a:cubicBezTo>
                  <a:cubicBezTo>
                    <a:pt x="4770" y="6063"/>
                    <a:pt x="6175" y="4696"/>
                    <a:pt x="6101" y="3032"/>
                  </a:cubicBezTo>
                  <a:cubicBezTo>
                    <a:pt x="6101" y="1368"/>
                    <a:pt x="4770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34"/>
            <p:cNvSpPr/>
            <p:nvPr/>
          </p:nvSpPr>
          <p:spPr>
            <a:xfrm>
              <a:off x="-3183275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09" y="333"/>
                  </a:moveTo>
                  <a:cubicBezTo>
                    <a:pt x="1553" y="333"/>
                    <a:pt x="1923" y="703"/>
                    <a:pt x="1886" y="1110"/>
                  </a:cubicBezTo>
                  <a:cubicBezTo>
                    <a:pt x="1886" y="1517"/>
                    <a:pt x="1553" y="1886"/>
                    <a:pt x="1109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09" y="333"/>
                  </a:cubicBezTo>
                  <a:close/>
                  <a:moveTo>
                    <a:pt x="1109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09" y="2219"/>
                  </a:cubicBezTo>
                  <a:cubicBezTo>
                    <a:pt x="1701" y="2219"/>
                    <a:pt x="2219" y="1701"/>
                    <a:pt x="2219" y="1110"/>
                  </a:cubicBezTo>
                  <a:cubicBezTo>
                    <a:pt x="2219" y="481"/>
                    <a:pt x="1701" y="1"/>
                    <a:pt x="1109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34"/>
            <p:cNvSpPr/>
            <p:nvPr/>
          </p:nvSpPr>
          <p:spPr>
            <a:xfrm>
              <a:off x="-2623175" y="2900850"/>
              <a:ext cx="247725" cy="123900"/>
            </a:xfrm>
            <a:custGeom>
              <a:avLst/>
              <a:gdLst/>
              <a:ahLst/>
              <a:cxnLst/>
              <a:rect l="l" t="t" r="r" b="b"/>
              <a:pathLst>
                <a:path w="9909" h="4956" extrusionOk="0">
                  <a:moveTo>
                    <a:pt x="4829" y="0"/>
                  </a:moveTo>
                  <a:cubicBezTo>
                    <a:pt x="3545" y="0"/>
                    <a:pt x="2338" y="548"/>
                    <a:pt x="1442" y="1444"/>
                  </a:cubicBezTo>
                  <a:cubicBezTo>
                    <a:pt x="518" y="2368"/>
                    <a:pt x="1" y="3662"/>
                    <a:pt x="1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4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2" y="371"/>
                    <a:pt x="4400" y="298"/>
                    <a:pt x="4992" y="298"/>
                  </a:cubicBezTo>
                  <a:cubicBezTo>
                    <a:pt x="5583" y="298"/>
                    <a:pt x="6249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6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909" y="4956"/>
                  </a:lnTo>
                  <a:cubicBezTo>
                    <a:pt x="9909" y="3662"/>
                    <a:pt x="9391" y="2368"/>
                    <a:pt x="8467" y="1444"/>
                  </a:cubicBezTo>
                  <a:cubicBezTo>
                    <a:pt x="7543" y="556"/>
                    <a:pt x="6249" y="2"/>
                    <a:pt x="4955" y="2"/>
                  </a:cubicBezTo>
                  <a:cubicBezTo>
                    <a:pt x="4913" y="1"/>
                    <a:pt x="4871" y="0"/>
                    <a:pt x="4829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34"/>
            <p:cNvSpPr/>
            <p:nvPr/>
          </p:nvSpPr>
          <p:spPr>
            <a:xfrm>
              <a:off x="-2623175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1" y="1"/>
                  </a:moveTo>
                  <a:cubicBezTo>
                    <a:pt x="1" y="1295"/>
                    <a:pt x="518" y="2589"/>
                    <a:pt x="1442" y="3513"/>
                  </a:cubicBezTo>
                  <a:cubicBezTo>
                    <a:pt x="2367" y="4437"/>
                    <a:pt x="3661" y="4992"/>
                    <a:pt x="4955" y="4992"/>
                  </a:cubicBezTo>
                  <a:cubicBezTo>
                    <a:pt x="6249" y="4992"/>
                    <a:pt x="7543" y="4437"/>
                    <a:pt x="8467" y="3513"/>
                  </a:cubicBezTo>
                  <a:cubicBezTo>
                    <a:pt x="9391" y="2589"/>
                    <a:pt x="9909" y="1295"/>
                    <a:pt x="9909" y="1"/>
                  </a:cubicBezTo>
                  <a:lnTo>
                    <a:pt x="9909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1" y="4437"/>
                    <a:pt x="4955" y="4437"/>
                  </a:cubicBezTo>
                  <a:cubicBezTo>
                    <a:pt x="4363" y="4437"/>
                    <a:pt x="3772" y="4289"/>
                    <a:pt x="3217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8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34"/>
            <p:cNvSpPr/>
            <p:nvPr/>
          </p:nvSpPr>
          <p:spPr>
            <a:xfrm>
              <a:off x="-2590825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1" y="333"/>
                  </a:moveTo>
                  <a:cubicBezTo>
                    <a:pt x="5509" y="333"/>
                    <a:pt x="6988" y="1812"/>
                    <a:pt x="7025" y="3698"/>
                  </a:cubicBezTo>
                  <a:cubicBezTo>
                    <a:pt x="7025" y="5546"/>
                    <a:pt x="5509" y="7062"/>
                    <a:pt x="3661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1" y="333"/>
                  </a:cubicBezTo>
                  <a:close/>
                  <a:moveTo>
                    <a:pt x="3661" y="1"/>
                  </a:moveTo>
                  <a:cubicBezTo>
                    <a:pt x="1627" y="1"/>
                    <a:pt x="1" y="1664"/>
                    <a:pt x="1" y="3661"/>
                  </a:cubicBezTo>
                  <a:cubicBezTo>
                    <a:pt x="1" y="5694"/>
                    <a:pt x="1664" y="7321"/>
                    <a:pt x="3661" y="7321"/>
                  </a:cubicBezTo>
                  <a:cubicBezTo>
                    <a:pt x="5620" y="7321"/>
                    <a:pt x="7247" y="5694"/>
                    <a:pt x="7321" y="3661"/>
                  </a:cubicBezTo>
                  <a:cubicBezTo>
                    <a:pt x="7321" y="1627"/>
                    <a:pt x="5620" y="1"/>
                    <a:pt x="3661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34"/>
            <p:cNvSpPr/>
            <p:nvPr/>
          </p:nvSpPr>
          <p:spPr>
            <a:xfrm>
              <a:off x="-2576025" y="2949875"/>
              <a:ext cx="152525" cy="151600"/>
            </a:xfrm>
            <a:custGeom>
              <a:avLst/>
              <a:gdLst/>
              <a:ahLst/>
              <a:cxnLst/>
              <a:rect l="l" t="t" r="r" b="b"/>
              <a:pathLst>
                <a:path w="6101" h="6064" extrusionOk="0">
                  <a:moveTo>
                    <a:pt x="3069" y="222"/>
                  </a:moveTo>
                  <a:cubicBezTo>
                    <a:pt x="4584" y="222"/>
                    <a:pt x="5841" y="1442"/>
                    <a:pt x="5841" y="2995"/>
                  </a:cubicBezTo>
                  <a:cubicBezTo>
                    <a:pt x="5841" y="4511"/>
                    <a:pt x="4584" y="5768"/>
                    <a:pt x="3069" y="5768"/>
                  </a:cubicBezTo>
                  <a:cubicBezTo>
                    <a:pt x="1553" y="5768"/>
                    <a:pt x="296" y="4511"/>
                    <a:pt x="296" y="2995"/>
                  </a:cubicBezTo>
                  <a:cubicBezTo>
                    <a:pt x="296" y="1442"/>
                    <a:pt x="1553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5" y="0"/>
                    <a:pt x="0" y="1331"/>
                    <a:pt x="0" y="3032"/>
                  </a:cubicBezTo>
                  <a:cubicBezTo>
                    <a:pt x="0" y="4696"/>
                    <a:pt x="1368" y="6063"/>
                    <a:pt x="3069" y="6063"/>
                  </a:cubicBezTo>
                  <a:cubicBezTo>
                    <a:pt x="4732" y="6063"/>
                    <a:pt x="6100" y="4696"/>
                    <a:pt x="6100" y="3032"/>
                  </a:cubicBezTo>
                  <a:cubicBezTo>
                    <a:pt x="6100" y="1368"/>
                    <a:pt x="4769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34"/>
            <p:cNvSpPr/>
            <p:nvPr/>
          </p:nvSpPr>
          <p:spPr>
            <a:xfrm>
              <a:off x="-2527050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10" y="333"/>
                  </a:moveTo>
                  <a:cubicBezTo>
                    <a:pt x="1516" y="333"/>
                    <a:pt x="1886" y="703"/>
                    <a:pt x="1886" y="1110"/>
                  </a:cubicBezTo>
                  <a:cubicBezTo>
                    <a:pt x="1886" y="1517"/>
                    <a:pt x="1553" y="1886"/>
                    <a:pt x="1110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10" y="333"/>
                  </a:cubicBezTo>
                  <a:close/>
                  <a:moveTo>
                    <a:pt x="1110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10" y="2219"/>
                  </a:cubicBezTo>
                  <a:cubicBezTo>
                    <a:pt x="1701" y="2219"/>
                    <a:pt x="2145" y="1701"/>
                    <a:pt x="2219" y="1110"/>
                  </a:cubicBezTo>
                  <a:cubicBezTo>
                    <a:pt x="2219" y="481"/>
                    <a:pt x="1701" y="1"/>
                    <a:pt x="1110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34"/>
            <p:cNvSpPr/>
            <p:nvPr/>
          </p:nvSpPr>
          <p:spPr>
            <a:xfrm>
              <a:off x="-2308925" y="2820475"/>
              <a:ext cx="25900" cy="111850"/>
            </a:xfrm>
            <a:custGeom>
              <a:avLst/>
              <a:gdLst/>
              <a:ahLst/>
              <a:cxnLst/>
              <a:rect l="l" t="t" r="r" b="b"/>
              <a:pathLst>
                <a:path w="1036" h="4474" extrusionOk="0">
                  <a:moveTo>
                    <a:pt x="1" y="0"/>
                  </a:moveTo>
                  <a:lnTo>
                    <a:pt x="38" y="259"/>
                  </a:lnTo>
                  <a:cubicBezTo>
                    <a:pt x="148" y="259"/>
                    <a:pt x="222" y="259"/>
                    <a:pt x="333" y="370"/>
                  </a:cubicBezTo>
                  <a:cubicBezTo>
                    <a:pt x="592" y="629"/>
                    <a:pt x="740" y="1331"/>
                    <a:pt x="740" y="2440"/>
                  </a:cubicBezTo>
                  <a:cubicBezTo>
                    <a:pt x="740" y="3771"/>
                    <a:pt x="518" y="4104"/>
                    <a:pt x="407" y="4178"/>
                  </a:cubicBezTo>
                  <a:lnTo>
                    <a:pt x="296" y="4178"/>
                  </a:lnTo>
                  <a:lnTo>
                    <a:pt x="185" y="4474"/>
                  </a:lnTo>
                  <a:lnTo>
                    <a:pt x="333" y="4474"/>
                  </a:lnTo>
                  <a:cubicBezTo>
                    <a:pt x="407" y="4474"/>
                    <a:pt x="518" y="4474"/>
                    <a:pt x="592" y="4363"/>
                  </a:cubicBezTo>
                  <a:cubicBezTo>
                    <a:pt x="777" y="4252"/>
                    <a:pt x="1036" y="3882"/>
                    <a:pt x="1036" y="2403"/>
                  </a:cubicBezTo>
                  <a:cubicBezTo>
                    <a:pt x="1036" y="1146"/>
                    <a:pt x="814" y="444"/>
                    <a:pt x="518" y="111"/>
                  </a:cubicBezTo>
                  <a:cubicBezTo>
                    <a:pt x="370" y="37"/>
                    <a:pt x="185" y="0"/>
                    <a:pt x="1" y="0"/>
                  </a:cubicBezTo>
                  <a:close/>
                </a:path>
              </a:pathLst>
            </a:custGeom>
            <a:solidFill>
              <a:srgbClr val="3E3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34"/>
            <p:cNvSpPr/>
            <p:nvPr/>
          </p:nvSpPr>
          <p:spPr>
            <a:xfrm>
              <a:off x="-3403250" y="2994225"/>
              <a:ext cx="94300" cy="13900"/>
            </a:xfrm>
            <a:custGeom>
              <a:avLst/>
              <a:gdLst/>
              <a:ahLst/>
              <a:cxnLst/>
              <a:rect l="l" t="t" r="r" b="b"/>
              <a:pathLst>
                <a:path w="3772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7"/>
                  </a:cubicBezTo>
                  <a:cubicBezTo>
                    <a:pt x="0" y="408"/>
                    <a:pt x="148" y="555"/>
                    <a:pt x="296" y="555"/>
                  </a:cubicBezTo>
                  <a:lnTo>
                    <a:pt x="3476" y="555"/>
                  </a:lnTo>
                  <a:cubicBezTo>
                    <a:pt x="3623" y="555"/>
                    <a:pt x="3771" y="444"/>
                    <a:pt x="3771" y="297"/>
                  </a:cubicBezTo>
                  <a:cubicBezTo>
                    <a:pt x="3771" y="149"/>
                    <a:pt x="3623" y="1"/>
                    <a:pt x="3476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34"/>
            <p:cNvSpPr/>
            <p:nvPr/>
          </p:nvSpPr>
          <p:spPr>
            <a:xfrm>
              <a:off x="-3401400" y="3012725"/>
              <a:ext cx="85975" cy="13875"/>
            </a:xfrm>
            <a:custGeom>
              <a:avLst/>
              <a:gdLst/>
              <a:ahLst/>
              <a:cxnLst/>
              <a:rect l="l" t="t" r="r" b="b"/>
              <a:pathLst>
                <a:path w="3439" h="555" extrusionOk="0">
                  <a:moveTo>
                    <a:pt x="259" y="0"/>
                  </a:moveTo>
                  <a:cubicBezTo>
                    <a:pt x="111" y="0"/>
                    <a:pt x="0" y="148"/>
                    <a:pt x="0" y="296"/>
                  </a:cubicBezTo>
                  <a:cubicBezTo>
                    <a:pt x="0" y="407"/>
                    <a:pt x="111" y="555"/>
                    <a:pt x="259" y="555"/>
                  </a:cubicBezTo>
                  <a:lnTo>
                    <a:pt x="3180" y="555"/>
                  </a:lnTo>
                  <a:cubicBezTo>
                    <a:pt x="3328" y="555"/>
                    <a:pt x="3438" y="407"/>
                    <a:pt x="3438" y="296"/>
                  </a:cubicBezTo>
                  <a:cubicBezTo>
                    <a:pt x="3438" y="148"/>
                    <a:pt x="3328" y="0"/>
                    <a:pt x="3180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34"/>
            <p:cNvSpPr/>
            <p:nvPr/>
          </p:nvSpPr>
          <p:spPr>
            <a:xfrm>
              <a:off x="-3403250" y="3031200"/>
              <a:ext cx="82275" cy="13900"/>
            </a:xfrm>
            <a:custGeom>
              <a:avLst/>
              <a:gdLst/>
              <a:ahLst/>
              <a:cxnLst/>
              <a:rect l="l" t="t" r="r" b="b"/>
              <a:pathLst>
                <a:path w="3291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6"/>
                  </a:cubicBezTo>
                  <a:cubicBezTo>
                    <a:pt x="0" y="444"/>
                    <a:pt x="148" y="555"/>
                    <a:pt x="296" y="555"/>
                  </a:cubicBezTo>
                  <a:lnTo>
                    <a:pt x="3032" y="555"/>
                  </a:lnTo>
                  <a:cubicBezTo>
                    <a:pt x="3217" y="555"/>
                    <a:pt x="3291" y="444"/>
                    <a:pt x="3291" y="296"/>
                  </a:cubicBezTo>
                  <a:cubicBezTo>
                    <a:pt x="3291" y="149"/>
                    <a:pt x="3143" y="1"/>
                    <a:pt x="3032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34"/>
            <p:cNvSpPr/>
            <p:nvPr/>
          </p:nvSpPr>
          <p:spPr>
            <a:xfrm>
              <a:off x="-2629650" y="2763175"/>
              <a:ext cx="330000" cy="175625"/>
            </a:xfrm>
            <a:custGeom>
              <a:avLst/>
              <a:gdLst/>
              <a:ahLst/>
              <a:cxnLst/>
              <a:rect l="l" t="t" r="r" b="b"/>
              <a:pathLst>
                <a:path w="13200" h="7025" extrusionOk="0">
                  <a:moveTo>
                    <a:pt x="1" y="0"/>
                  </a:moveTo>
                  <a:lnTo>
                    <a:pt x="1" y="37"/>
                  </a:lnTo>
                  <a:cubicBezTo>
                    <a:pt x="3069" y="296"/>
                    <a:pt x="6175" y="481"/>
                    <a:pt x="9243" y="740"/>
                  </a:cubicBezTo>
                  <a:cubicBezTo>
                    <a:pt x="10020" y="850"/>
                    <a:pt x="10759" y="887"/>
                    <a:pt x="11536" y="961"/>
                  </a:cubicBezTo>
                  <a:cubicBezTo>
                    <a:pt x="11720" y="1035"/>
                    <a:pt x="11905" y="1035"/>
                    <a:pt x="12090" y="1072"/>
                  </a:cubicBezTo>
                  <a:cubicBezTo>
                    <a:pt x="12201" y="1072"/>
                    <a:pt x="12275" y="1072"/>
                    <a:pt x="12386" y="1109"/>
                  </a:cubicBezTo>
                  <a:cubicBezTo>
                    <a:pt x="12460" y="1109"/>
                    <a:pt x="12497" y="1220"/>
                    <a:pt x="12571" y="1294"/>
                  </a:cubicBezTo>
                  <a:cubicBezTo>
                    <a:pt x="12756" y="1627"/>
                    <a:pt x="12793" y="2034"/>
                    <a:pt x="12830" y="2403"/>
                  </a:cubicBezTo>
                  <a:cubicBezTo>
                    <a:pt x="13014" y="3956"/>
                    <a:pt x="13051" y="5509"/>
                    <a:pt x="13051" y="7025"/>
                  </a:cubicBezTo>
                  <a:cubicBezTo>
                    <a:pt x="13199" y="5509"/>
                    <a:pt x="13199" y="3956"/>
                    <a:pt x="13014" y="2366"/>
                  </a:cubicBezTo>
                  <a:cubicBezTo>
                    <a:pt x="12977" y="1960"/>
                    <a:pt x="12940" y="1590"/>
                    <a:pt x="12756" y="1183"/>
                  </a:cubicBezTo>
                  <a:cubicBezTo>
                    <a:pt x="12756" y="1109"/>
                    <a:pt x="12682" y="1035"/>
                    <a:pt x="12645" y="998"/>
                  </a:cubicBezTo>
                  <a:cubicBezTo>
                    <a:pt x="12645" y="924"/>
                    <a:pt x="12608" y="924"/>
                    <a:pt x="12571" y="887"/>
                  </a:cubicBezTo>
                  <a:lnTo>
                    <a:pt x="12460" y="887"/>
                  </a:lnTo>
                  <a:cubicBezTo>
                    <a:pt x="12312" y="850"/>
                    <a:pt x="12238" y="813"/>
                    <a:pt x="12127" y="813"/>
                  </a:cubicBezTo>
                  <a:cubicBezTo>
                    <a:pt x="11905" y="740"/>
                    <a:pt x="11720" y="740"/>
                    <a:pt x="11536" y="703"/>
                  </a:cubicBezTo>
                  <a:cubicBezTo>
                    <a:pt x="10759" y="592"/>
                    <a:pt x="10020" y="555"/>
                    <a:pt x="9243" y="481"/>
                  </a:cubicBezTo>
                  <a:cubicBezTo>
                    <a:pt x="7691" y="333"/>
                    <a:pt x="6138" y="259"/>
                    <a:pt x="4622" y="148"/>
                  </a:cubicBezTo>
                  <a:lnTo>
                    <a:pt x="2293" y="37"/>
                  </a:lnTo>
                  <a:cubicBezTo>
                    <a:pt x="1517" y="0"/>
                    <a:pt x="777" y="0"/>
                    <a:pt x="1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34"/>
            <p:cNvSpPr/>
            <p:nvPr/>
          </p:nvSpPr>
          <p:spPr>
            <a:xfrm>
              <a:off x="-2690650" y="2840800"/>
              <a:ext cx="362350" cy="216300"/>
            </a:xfrm>
            <a:custGeom>
              <a:avLst/>
              <a:gdLst/>
              <a:ahLst/>
              <a:cxnLst/>
              <a:rect l="l" t="t" r="r" b="b"/>
              <a:pathLst>
                <a:path w="14494" h="8652" extrusionOk="0">
                  <a:moveTo>
                    <a:pt x="4696" y="1"/>
                  </a:moveTo>
                  <a:cubicBezTo>
                    <a:pt x="4548" y="1"/>
                    <a:pt x="4400" y="1"/>
                    <a:pt x="4289" y="38"/>
                  </a:cubicBezTo>
                  <a:cubicBezTo>
                    <a:pt x="3957" y="112"/>
                    <a:pt x="3698" y="186"/>
                    <a:pt x="3439" y="333"/>
                  </a:cubicBezTo>
                  <a:cubicBezTo>
                    <a:pt x="2921" y="555"/>
                    <a:pt x="2515" y="925"/>
                    <a:pt x="2145" y="1406"/>
                  </a:cubicBezTo>
                  <a:cubicBezTo>
                    <a:pt x="1997" y="1627"/>
                    <a:pt x="1812" y="1849"/>
                    <a:pt x="1738" y="2108"/>
                  </a:cubicBezTo>
                  <a:cubicBezTo>
                    <a:pt x="1664" y="2182"/>
                    <a:pt x="1664" y="2219"/>
                    <a:pt x="1627" y="2330"/>
                  </a:cubicBezTo>
                  <a:cubicBezTo>
                    <a:pt x="1627" y="2404"/>
                    <a:pt x="1627" y="2404"/>
                    <a:pt x="1590" y="2515"/>
                  </a:cubicBezTo>
                  <a:lnTo>
                    <a:pt x="1516" y="2884"/>
                  </a:lnTo>
                  <a:cubicBezTo>
                    <a:pt x="1221" y="3846"/>
                    <a:pt x="962" y="4770"/>
                    <a:pt x="703" y="5731"/>
                  </a:cubicBezTo>
                  <a:cubicBezTo>
                    <a:pt x="505" y="6591"/>
                    <a:pt x="277" y="7480"/>
                    <a:pt x="99" y="8346"/>
                  </a:cubicBezTo>
                  <a:lnTo>
                    <a:pt x="99" y="8346"/>
                  </a:lnTo>
                  <a:lnTo>
                    <a:pt x="1812" y="2995"/>
                  </a:lnTo>
                  <a:cubicBezTo>
                    <a:pt x="1849" y="2773"/>
                    <a:pt x="1960" y="2552"/>
                    <a:pt x="2034" y="2330"/>
                  </a:cubicBezTo>
                  <a:cubicBezTo>
                    <a:pt x="2145" y="2145"/>
                    <a:pt x="2293" y="1886"/>
                    <a:pt x="2404" y="1701"/>
                  </a:cubicBezTo>
                  <a:cubicBezTo>
                    <a:pt x="2737" y="1332"/>
                    <a:pt x="3106" y="1036"/>
                    <a:pt x="3587" y="851"/>
                  </a:cubicBezTo>
                  <a:cubicBezTo>
                    <a:pt x="4030" y="666"/>
                    <a:pt x="4511" y="555"/>
                    <a:pt x="4992" y="555"/>
                  </a:cubicBezTo>
                  <a:lnTo>
                    <a:pt x="9428" y="555"/>
                  </a:lnTo>
                  <a:cubicBezTo>
                    <a:pt x="9601" y="555"/>
                    <a:pt x="9773" y="551"/>
                    <a:pt x="9943" y="551"/>
                  </a:cubicBezTo>
                  <a:cubicBezTo>
                    <a:pt x="10283" y="551"/>
                    <a:pt x="10611" y="568"/>
                    <a:pt x="10907" y="666"/>
                  </a:cubicBezTo>
                  <a:cubicBezTo>
                    <a:pt x="11425" y="777"/>
                    <a:pt x="11831" y="1036"/>
                    <a:pt x="12201" y="1332"/>
                  </a:cubicBezTo>
                  <a:cubicBezTo>
                    <a:pt x="12571" y="1664"/>
                    <a:pt x="12866" y="2071"/>
                    <a:pt x="13051" y="2552"/>
                  </a:cubicBezTo>
                  <a:lnTo>
                    <a:pt x="13495" y="3920"/>
                  </a:lnTo>
                  <a:lnTo>
                    <a:pt x="14419" y="6729"/>
                  </a:lnTo>
                  <a:lnTo>
                    <a:pt x="14493" y="6729"/>
                  </a:lnTo>
                  <a:cubicBezTo>
                    <a:pt x="14308" y="5768"/>
                    <a:pt x="14013" y="4807"/>
                    <a:pt x="13791" y="3846"/>
                  </a:cubicBezTo>
                  <a:cubicBezTo>
                    <a:pt x="13717" y="3365"/>
                    <a:pt x="13569" y="2921"/>
                    <a:pt x="13421" y="2404"/>
                  </a:cubicBezTo>
                  <a:cubicBezTo>
                    <a:pt x="13273" y="1849"/>
                    <a:pt x="12940" y="1406"/>
                    <a:pt x="12534" y="1036"/>
                  </a:cubicBezTo>
                  <a:cubicBezTo>
                    <a:pt x="12127" y="666"/>
                    <a:pt x="11646" y="333"/>
                    <a:pt x="11092" y="186"/>
                  </a:cubicBezTo>
                  <a:cubicBezTo>
                    <a:pt x="10981" y="149"/>
                    <a:pt x="10833" y="112"/>
                    <a:pt x="10685" y="112"/>
                  </a:cubicBezTo>
                  <a:cubicBezTo>
                    <a:pt x="10574" y="38"/>
                    <a:pt x="10389" y="38"/>
                    <a:pt x="10279" y="38"/>
                  </a:cubicBezTo>
                  <a:lnTo>
                    <a:pt x="9539" y="38"/>
                  </a:lnTo>
                  <a:lnTo>
                    <a:pt x="6581" y="1"/>
                  </a:lnTo>
                  <a:close/>
                  <a:moveTo>
                    <a:pt x="99" y="8346"/>
                  </a:moveTo>
                  <a:lnTo>
                    <a:pt x="1" y="8652"/>
                  </a:lnTo>
                  <a:lnTo>
                    <a:pt x="38" y="8652"/>
                  </a:lnTo>
                  <a:cubicBezTo>
                    <a:pt x="57" y="8550"/>
                    <a:pt x="77" y="8449"/>
                    <a:pt x="99" y="8346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34"/>
            <p:cNvSpPr/>
            <p:nvPr/>
          </p:nvSpPr>
          <p:spPr>
            <a:xfrm>
              <a:off x="-2688800" y="2852250"/>
              <a:ext cx="362350" cy="204850"/>
            </a:xfrm>
            <a:custGeom>
              <a:avLst/>
              <a:gdLst/>
              <a:ahLst/>
              <a:cxnLst/>
              <a:rect l="l" t="t" r="r" b="b"/>
              <a:pathLst>
                <a:path w="14494" h="8194" extrusionOk="0">
                  <a:moveTo>
                    <a:pt x="4761" y="0"/>
                  </a:moveTo>
                  <a:cubicBezTo>
                    <a:pt x="4371" y="0"/>
                    <a:pt x="3967" y="107"/>
                    <a:pt x="3587" y="282"/>
                  </a:cubicBezTo>
                  <a:cubicBezTo>
                    <a:pt x="3180" y="504"/>
                    <a:pt x="2773" y="837"/>
                    <a:pt x="2441" y="1206"/>
                  </a:cubicBezTo>
                  <a:cubicBezTo>
                    <a:pt x="2256" y="1391"/>
                    <a:pt x="2108" y="1613"/>
                    <a:pt x="2034" y="1872"/>
                  </a:cubicBezTo>
                  <a:cubicBezTo>
                    <a:pt x="1923" y="2094"/>
                    <a:pt x="1886" y="2315"/>
                    <a:pt x="1812" y="2537"/>
                  </a:cubicBezTo>
                  <a:lnTo>
                    <a:pt x="1" y="8194"/>
                  </a:lnTo>
                  <a:cubicBezTo>
                    <a:pt x="407" y="7270"/>
                    <a:pt x="740" y="6345"/>
                    <a:pt x="962" y="5458"/>
                  </a:cubicBezTo>
                  <a:lnTo>
                    <a:pt x="1960" y="2648"/>
                  </a:lnTo>
                  <a:cubicBezTo>
                    <a:pt x="2071" y="2426"/>
                    <a:pt x="2145" y="2168"/>
                    <a:pt x="2256" y="1983"/>
                  </a:cubicBezTo>
                  <a:cubicBezTo>
                    <a:pt x="2330" y="1798"/>
                    <a:pt x="2478" y="1613"/>
                    <a:pt x="2626" y="1428"/>
                  </a:cubicBezTo>
                  <a:cubicBezTo>
                    <a:pt x="2884" y="1132"/>
                    <a:pt x="3254" y="837"/>
                    <a:pt x="3698" y="652"/>
                  </a:cubicBezTo>
                  <a:cubicBezTo>
                    <a:pt x="3920" y="578"/>
                    <a:pt x="4104" y="504"/>
                    <a:pt x="4326" y="467"/>
                  </a:cubicBezTo>
                  <a:cubicBezTo>
                    <a:pt x="4437" y="430"/>
                    <a:pt x="4548" y="430"/>
                    <a:pt x="4659" y="430"/>
                  </a:cubicBezTo>
                  <a:lnTo>
                    <a:pt x="6507" y="430"/>
                  </a:lnTo>
                  <a:lnTo>
                    <a:pt x="9465" y="393"/>
                  </a:lnTo>
                  <a:lnTo>
                    <a:pt x="10537" y="393"/>
                  </a:lnTo>
                  <a:cubicBezTo>
                    <a:pt x="10611" y="393"/>
                    <a:pt x="10759" y="393"/>
                    <a:pt x="10833" y="430"/>
                  </a:cubicBezTo>
                  <a:cubicBezTo>
                    <a:pt x="11314" y="504"/>
                    <a:pt x="11683" y="763"/>
                    <a:pt x="12053" y="1022"/>
                  </a:cubicBezTo>
                  <a:cubicBezTo>
                    <a:pt x="12423" y="1317"/>
                    <a:pt x="12682" y="1650"/>
                    <a:pt x="12866" y="2094"/>
                  </a:cubicBezTo>
                  <a:lnTo>
                    <a:pt x="13384" y="3462"/>
                  </a:lnTo>
                  <a:cubicBezTo>
                    <a:pt x="13717" y="4386"/>
                    <a:pt x="14086" y="5310"/>
                    <a:pt x="14456" y="6234"/>
                  </a:cubicBezTo>
                  <a:lnTo>
                    <a:pt x="14493" y="6234"/>
                  </a:lnTo>
                  <a:lnTo>
                    <a:pt x="13569" y="3425"/>
                  </a:lnTo>
                  <a:lnTo>
                    <a:pt x="13125" y="1983"/>
                  </a:lnTo>
                  <a:cubicBezTo>
                    <a:pt x="12977" y="1539"/>
                    <a:pt x="12645" y="1132"/>
                    <a:pt x="12275" y="800"/>
                  </a:cubicBezTo>
                  <a:cubicBezTo>
                    <a:pt x="11905" y="467"/>
                    <a:pt x="11462" y="245"/>
                    <a:pt x="10981" y="97"/>
                  </a:cubicBezTo>
                  <a:cubicBezTo>
                    <a:pt x="10759" y="23"/>
                    <a:pt x="10519" y="5"/>
                    <a:pt x="10269" y="5"/>
                  </a:cubicBezTo>
                  <a:cubicBezTo>
                    <a:pt x="10020" y="5"/>
                    <a:pt x="9761" y="23"/>
                    <a:pt x="9502" y="23"/>
                  </a:cubicBezTo>
                  <a:lnTo>
                    <a:pt x="5066" y="23"/>
                  </a:lnTo>
                  <a:cubicBezTo>
                    <a:pt x="4965" y="8"/>
                    <a:pt x="4863" y="0"/>
                    <a:pt x="4761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34"/>
            <p:cNvSpPr/>
            <p:nvPr/>
          </p:nvSpPr>
          <p:spPr>
            <a:xfrm>
              <a:off x="-2651825" y="2878300"/>
              <a:ext cx="288400" cy="152925"/>
            </a:xfrm>
            <a:custGeom>
              <a:avLst/>
              <a:gdLst/>
              <a:ahLst/>
              <a:cxnLst/>
              <a:rect l="l" t="t" r="r" b="b"/>
              <a:pathLst>
                <a:path w="11536" h="6117" extrusionOk="0">
                  <a:moveTo>
                    <a:pt x="3318" y="0"/>
                  </a:moveTo>
                  <a:cubicBezTo>
                    <a:pt x="3250" y="0"/>
                    <a:pt x="3180" y="4"/>
                    <a:pt x="3106" y="16"/>
                  </a:cubicBezTo>
                  <a:cubicBezTo>
                    <a:pt x="2921" y="16"/>
                    <a:pt x="2662" y="127"/>
                    <a:pt x="2477" y="201"/>
                  </a:cubicBezTo>
                  <a:cubicBezTo>
                    <a:pt x="2108" y="386"/>
                    <a:pt x="1812" y="719"/>
                    <a:pt x="1553" y="1089"/>
                  </a:cubicBezTo>
                  <a:cubicBezTo>
                    <a:pt x="1442" y="1273"/>
                    <a:pt x="1368" y="1495"/>
                    <a:pt x="1331" y="1680"/>
                  </a:cubicBezTo>
                  <a:lnTo>
                    <a:pt x="1147" y="2309"/>
                  </a:lnTo>
                  <a:lnTo>
                    <a:pt x="0" y="6117"/>
                  </a:lnTo>
                  <a:lnTo>
                    <a:pt x="259" y="6117"/>
                  </a:lnTo>
                  <a:cubicBezTo>
                    <a:pt x="814" y="4971"/>
                    <a:pt x="1331" y="3714"/>
                    <a:pt x="1812" y="2530"/>
                  </a:cubicBezTo>
                  <a:lnTo>
                    <a:pt x="2034" y="1902"/>
                  </a:lnTo>
                  <a:lnTo>
                    <a:pt x="2108" y="1643"/>
                  </a:lnTo>
                  <a:cubicBezTo>
                    <a:pt x="2182" y="1532"/>
                    <a:pt x="2182" y="1495"/>
                    <a:pt x="2219" y="1458"/>
                  </a:cubicBezTo>
                  <a:cubicBezTo>
                    <a:pt x="2367" y="1273"/>
                    <a:pt x="2588" y="1052"/>
                    <a:pt x="2847" y="941"/>
                  </a:cubicBezTo>
                  <a:cubicBezTo>
                    <a:pt x="2995" y="904"/>
                    <a:pt x="3106" y="867"/>
                    <a:pt x="3217" y="867"/>
                  </a:cubicBezTo>
                  <a:lnTo>
                    <a:pt x="5028" y="867"/>
                  </a:lnTo>
                  <a:cubicBezTo>
                    <a:pt x="5916" y="867"/>
                    <a:pt x="6729" y="830"/>
                    <a:pt x="7579" y="830"/>
                  </a:cubicBezTo>
                  <a:lnTo>
                    <a:pt x="8836" y="756"/>
                  </a:lnTo>
                  <a:cubicBezTo>
                    <a:pt x="9058" y="756"/>
                    <a:pt x="9391" y="867"/>
                    <a:pt x="9613" y="1052"/>
                  </a:cubicBezTo>
                  <a:cubicBezTo>
                    <a:pt x="9761" y="1126"/>
                    <a:pt x="9835" y="1237"/>
                    <a:pt x="9909" y="1384"/>
                  </a:cubicBezTo>
                  <a:cubicBezTo>
                    <a:pt x="9983" y="1421"/>
                    <a:pt x="10020" y="1495"/>
                    <a:pt x="10056" y="1569"/>
                  </a:cubicBezTo>
                  <a:cubicBezTo>
                    <a:pt x="10056" y="1569"/>
                    <a:pt x="10093" y="1680"/>
                    <a:pt x="10167" y="1791"/>
                  </a:cubicBezTo>
                  <a:lnTo>
                    <a:pt x="10685" y="2937"/>
                  </a:lnTo>
                  <a:cubicBezTo>
                    <a:pt x="10944" y="3529"/>
                    <a:pt x="11166" y="4083"/>
                    <a:pt x="11461" y="4638"/>
                  </a:cubicBezTo>
                  <a:lnTo>
                    <a:pt x="11535" y="4601"/>
                  </a:lnTo>
                  <a:lnTo>
                    <a:pt x="11055" y="2789"/>
                  </a:lnTo>
                  <a:lnTo>
                    <a:pt x="10685" y="1606"/>
                  </a:lnTo>
                  <a:cubicBezTo>
                    <a:pt x="10574" y="1200"/>
                    <a:pt x="10315" y="793"/>
                    <a:pt x="9983" y="534"/>
                  </a:cubicBezTo>
                  <a:cubicBezTo>
                    <a:pt x="9613" y="275"/>
                    <a:pt x="9243" y="53"/>
                    <a:pt x="8763" y="16"/>
                  </a:cubicBezTo>
                  <a:lnTo>
                    <a:pt x="3734" y="16"/>
                  </a:lnTo>
                  <a:cubicBezTo>
                    <a:pt x="3587" y="16"/>
                    <a:pt x="3455" y="0"/>
                    <a:pt x="33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34"/>
            <p:cNvSpPr/>
            <p:nvPr/>
          </p:nvSpPr>
          <p:spPr>
            <a:xfrm>
              <a:off x="-2659225" y="2880650"/>
              <a:ext cx="301350" cy="177375"/>
            </a:xfrm>
            <a:custGeom>
              <a:avLst/>
              <a:gdLst/>
              <a:ahLst/>
              <a:cxnLst/>
              <a:rect l="l" t="t" r="r" b="b"/>
              <a:pathLst>
                <a:path w="12054" h="7095" extrusionOk="0">
                  <a:moveTo>
                    <a:pt x="9917" y="261"/>
                  </a:moveTo>
                  <a:cubicBezTo>
                    <a:pt x="10060" y="333"/>
                    <a:pt x="10193" y="418"/>
                    <a:pt x="10316" y="514"/>
                  </a:cubicBezTo>
                  <a:cubicBezTo>
                    <a:pt x="10192" y="418"/>
                    <a:pt x="10057" y="331"/>
                    <a:pt x="9917" y="261"/>
                  </a:cubicBezTo>
                  <a:close/>
                  <a:moveTo>
                    <a:pt x="10316" y="514"/>
                  </a:moveTo>
                  <a:cubicBezTo>
                    <a:pt x="10504" y="682"/>
                    <a:pt x="10670" y="886"/>
                    <a:pt x="10797" y="1105"/>
                  </a:cubicBezTo>
                  <a:lnTo>
                    <a:pt x="10797" y="1105"/>
                  </a:lnTo>
                  <a:cubicBezTo>
                    <a:pt x="10685" y="877"/>
                    <a:pt x="10522" y="674"/>
                    <a:pt x="10316" y="514"/>
                  </a:cubicBezTo>
                  <a:close/>
                  <a:moveTo>
                    <a:pt x="10797" y="1105"/>
                  </a:moveTo>
                  <a:lnTo>
                    <a:pt x="10797" y="1105"/>
                  </a:lnTo>
                  <a:cubicBezTo>
                    <a:pt x="10866" y="1245"/>
                    <a:pt x="10916" y="1394"/>
                    <a:pt x="10944" y="1549"/>
                  </a:cubicBezTo>
                  <a:lnTo>
                    <a:pt x="11314" y="2732"/>
                  </a:lnTo>
                  <a:lnTo>
                    <a:pt x="12053" y="5135"/>
                  </a:lnTo>
                  <a:lnTo>
                    <a:pt x="11388" y="2843"/>
                  </a:lnTo>
                  <a:lnTo>
                    <a:pt x="11018" y="1623"/>
                  </a:lnTo>
                  <a:cubicBezTo>
                    <a:pt x="10970" y="1447"/>
                    <a:pt x="10895" y="1272"/>
                    <a:pt x="10797" y="1105"/>
                  </a:cubicBezTo>
                  <a:close/>
                  <a:moveTo>
                    <a:pt x="3651" y="1"/>
                  </a:moveTo>
                  <a:cubicBezTo>
                    <a:pt x="3583" y="1"/>
                    <a:pt x="3513" y="9"/>
                    <a:pt x="3439" y="33"/>
                  </a:cubicBezTo>
                  <a:cubicBezTo>
                    <a:pt x="3180" y="33"/>
                    <a:pt x="2958" y="107"/>
                    <a:pt x="2773" y="218"/>
                  </a:cubicBezTo>
                  <a:cubicBezTo>
                    <a:pt x="2404" y="403"/>
                    <a:pt x="2071" y="736"/>
                    <a:pt x="1849" y="1106"/>
                  </a:cubicBezTo>
                  <a:cubicBezTo>
                    <a:pt x="1701" y="1253"/>
                    <a:pt x="1664" y="1512"/>
                    <a:pt x="1627" y="1697"/>
                  </a:cubicBezTo>
                  <a:lnTo>
                    <a:pt x="1443" y="2289"/>
                  </a:lnTo>
                  <a:lnTo>
                    <a:pt x="703" y="4692"/>
                  </a:lnTo>
                  <a:lnTo>
                    <a:pt x="1" y="7095"/>
                  </a:lnTo>
                  <a:lnTo>
                    <a:pt x="1516" y="2289"/>
                  </a:lnTo>
                  <a:lnTo>
                    <a:pt x="1701" y="1697"/>
                  </a:lnTo>
                  <a:cubicBezTo>
                    <a:pt x="1812" y="1438"/>
                    <a:pt x="1849" y="1290"/>
                    <a:pt x="1960" y="1106"/>
                  </a:cubicBezTo>
                  <a:cubicBezTo>
                    <a:pt x="2182" y="736"/>
                    <a:pt x="2515" y="440"/>
                    <a:pt x="2884" y="255"/>
                  </a:cubicBezTo>
                  <a:cubicBezTo>
                    <a:pt x="3069" y="181"/>
                    <a:pt x="3291" y="107"/>
                    <a:pt x="3476" y="70"/>
                  </a:cubicBezTo>
                  <a:lnTo>
                    <a:pt x="9169" y="70"/>
                  </a:lnTo>
                  <a:cubicBezTo>
                    <a:pt x="9425" y="70"/>
                    <a:pt x="9680" y="143"/>
                    <a:pt x="9917" y="261"/>
                  </a:cubicBezTo>
                  <a:lnTo>
                    <a:pt x="9917" y="261"/>
                  </a:lnTo>
                  <a:cubicBezTo>
                    <a:pt x="9672" y="139"/>
                    <a:pt x="9399" y="57"/>
                    <a:pt x="9095" y="33"/>
                  </a:cubicBezTo>
                  <a:lnTo>
                    <a:pt x="4067" y="33"/>
                  </a:lnTo>
                  <a:cubicBezTo>
                    <a:pt x="3920" y="33"/>
                    <a:pt x="3788" y="1"/>
                    <a:pt x="3651" y="1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34"/>
            <p:cNvSpPr/>
            <p:nvPr/>
          </p:nvSpPr>
          <p:spPr>
            <a:xfrm>
              <a:off x="-3385700" y="2838950"/>
              <a:ext cx="421500" cy="218150"/>
            </a:xfrm>
            <a:custGeom>
              <a:avLst/>
              <a:gdLst/>
              <a:ahLst/>
              <a:cxnLst/>
              <a:rect l="l" t="t" r="r" b="b"/>
              <a:pathLst>
                <a:path w="16860" h="8726" extrusionOk="0">
                  <a:moveTo>
                    <a:pt x="11092" y="1"/>
                  </a:moveTo>
                  <a:lnTo>
                    <a:pt x="8319" y="38"/>
                  </a:lnTo>
                  <a:cubicBezTo>
                    <a:pt x="7395" y="75"/>
                    <a:pt x="6471" y="75"/>
                    <a:pt x="5546" y="112"/>
                  </a:cubicBezTo>
                  <a:lnTo>
                    <a:pt x="2774" y="260"/>
                  </a:lnTo>
                  <a:cubicBezTo>
                    <a:pt x="1849" y="370"/>
                    <a:pt x="925" y="407"/>
                    <a:pt x="1" y="481"/>
                  </a:cubicBezTo>
                  <a:lnTo>
                    <a:pt x="1" y="555"/>
                  </a:lnTo>
                  <a:lnTo>
                    <a:pt x="11055" y="592"/>
                  </a:lnTo>
                  <a:lnTo>
                    <a:pt x="11757" y="592"/>
                  </a:lnTo>
                  <a:cubicBezTo>
                    <a:pt x="11979" y="592"/>
                    <a:pt x="12201" y="592"/>
                    <a:pt x="12423" y="629"/>
                  </a:cubicBezTo>
                  <a:cubicBezTo>
                    <a:pt x="12903" y="703"/>
                    <a:pt x="13310" y="925"/>
                    <a:pt x="13680" y="1184"/>
                  </a:cubicBezTo>
                  <a:cubicBezTo>
                    <a:pt x="14050" y="1480"/>
                    <a:pt x="14345" y="1775"/>
                    <a:pt x="14567" y="2182"/>
                  </a:cubicBezTo>
                  <a:cubicBezTo>
                    <a:pt x="14715" y="2441"/>
                    <a:pt x="14752" y="2626"/>
                    <a:pt x="14826" y="2847"/>
                  </a:cubicBezTo>
                  <a:lnTo>
                    <a:pt x="15085" y="3513"/>
                  </a:lnTo>
                  <a:lnTo>
                    <a:pt x="16785" y="8726"/>
                  </a:lnTo>
                  <a:lnTo>
                    <a:pt x="16859" y="8615"/>
                  </a:lnTo>
                  <a:cubicBezTo>
                    <a:pt x="16674" y="7765"/>
                    <a:pt x="16453" y="6840"/>
                    <a:pt x="16231" y="5953"/>
                  </a:cubicBezTo>
                  <a:cubicBezTo>
                    <a:pt x="16009" y="5029"/>
                    <a:pt x="15750" y="4141"/>
                    <a:pt x="15491" y="3254"/>
                  </a:cubicBezTo>
                  <a:lnTo>
                    <a:pt x="15307" y="2626"/>
                  </a:lnTo>
                  <a:cubicBezTo>
                    <a:pt x="15270" y="2404"/>
                    <a:pt x="15159" y="2108"/>
                    <a:pt x="15011" y="1886"/>
                  </a:cubicBezTo>
                  <a:cubicBezTo>
                    <a:pt x="14789" y="1406"/>
                    <a:pt x="14419" y="999"/>
                    <a:pt x="14013" y="666"/>
                  </a:cubicBezTo>
                  <a:cubicBezTo>
                    <a:pt x="13606" y="370"/>
                    <a:pt x="13088" y="112"/>
                    <a:pt x="12571" y="38"/>
                  </a:cubicBezTo>
                  <a:cubicBezTo>
                    <a:pt x="12423" y="38"/>
                    <a:pt x="12312" y="1"/>
                    <a:pt x="12164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34"/>
            <p:cNvSpPr/>
            <p:nvPr/>
          </p:nvSpPr>
          <p:spPr>
            <a:xfrm>
              <a:off x="-3385700" y="2850975"/>
              <a:ext cx="419650" cy="206125"/>
            </a:xfrm>
            <a:custGeom>
              <a:avLst/>
              <a:gdLst/>
              <a:ahLst/>
              <a:cxnLst/>
              <a:rect l="l" t="t" r="r" b="b"/>
              <a:pathLst>
                <a:path w="16786" h="8245" extrusionOk="0">
                  <a:moveTo>
                    <a:pt x="1" y="0"/>
                  </a:moveTo>
                  <a:lnTo>
                    <a:pt x="1" y="74"/>
                  </a:lnTo>
                  <a:cubicBezTo>
                    <a:pt x="925" y="148"/>
                    <a:pt x="1849" y="185"/>
                    <a:pt x="2774" y="259"/>
                  </a:cubicBezTo>
                  <a:lnTo>
                    <a:pt x="5546" y="333"/>
                  </a:lnTo>
                  <a:cubicBezTo>
                    <a:pt x="6471" y="370"/>
                    <a:pt x="7395" y="370"/>
                    <a:pt x="8319" y="370"/>
                  </a:cubicBezTo>
                  <a:lnTo>
                    <a:pt x="11092" y="444"/>
                  </a:lnTo>
                  <a:lnTo>
                    <a:pt x="12127" y="444"/>
                  </a:lnTo>
                  <a:cubicBezTo>
                    <a:pt x="12201" y="444"/>
                    <a:pt x="12312" y="481"/>
                    <a:pt x="12386" y="481"/>
                  </a:cubicBezTo>
                  <a:cubicBezTo>
                    <a:pt x="12756" y="518"/>
                    <a:pt x="13162" y="703"/>
                    <a:pt x="13495" y="925"/>
                  </a:cubicBezTo>
                  <a:cubicBezTo>
                    <a:pt x="13828" y="1220"/>
                    <a:pt x="14160" y="1479"/>
                    <a:pt x="14345" y="1849"/>
                  </a:cubicBezTo>
                  <a:cubicBezTo>
                    <a:pt x="14419" y="2034"/>
                    <a:pt x="14456" y="2219"/>
                    <a:pt x="14567" y="2477"/>
                  </a:cubicBezTo>
                  <a:lnTo>
                    <a:pt x="14789" y="3106"/>
                  </a:lnTo>
                  <a:lnTo>
                    <a:pt x="15750" y="5694"/>
                  </a:lnTo>
                  <a:cubicBezTo>
                    <a:pt x="16083" y="6544"/>
                    <a:pt x="16416" y="7395"/>
                    <a:pt x="16785" y="8245"/>
                  </a:cubicBezTo>
                  <a:lnTo>
                    <a:pt x="15122" y="2921"/>
                  </a:lnTo>
                  <a:lnTo>
                    <a:pt x="14900" y="2293"/>
                  </a:lnTo>
                  <a:cubicBezTo>
                    <a:pt x="14789" y="2034"/>
                    <a:pt x="14715" y="1812"/>
                    <a:pt x="14604" y="1627"/>
                  </a:cubicBezTo>
                  <a:cubicBezTo>
                    <a:pt x="14382" y="1257"/>
                    <a:pt x="14050" y="888"/>
                    <a:pt x="13680" y="629"/>
                  </a:cubicBezTo>
                  <a:cubicBezTo>
                    <a:pt x="13310" y="333"/>
                    <a:pt x="12903" y="148"/>
                    <a:pt x="12423" y="74"/>
                  </a:cubicBezTo>
                  <a:cubicBezTo>
                    <a:pt x="12201" y="0"/>
                    <a:pt x="11979" y="0"/>
                    <a:pt x="11757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34"/>
            <p:cNvSpPr/>
            <p:nvPr/>
          </p:nvSpPr>
          <p:spPr>
            <a:xfrm>
              <a:off x="-3308050" y="2879625"/>
              <a:ext cx="300400" cy="151600"/>
            </a:xfrm>
            <a:custGeom>
              <a:avLst/>
              <a:gdLst/>
              <a:ahLst/>
              <a:cxnLst/>
              <a:rect l="l" t="t" r="r" b="b"/>
              <a:pathLst>
                <a:path w="12016" h="6064" extrusionOk="0">
                  <a:moveTo>
                    <a:pt x="3217" y="0"/>
                  </a:moveTo>
                  <a:cubicBezTo>
                    <a:pt x="2736" y="0"/>
                    <a:pt x="2292" y="259"/>
                    <a:pt x="1923" y="555"/>
                  </a:cubicBezTo>
                  <a:cubicBezTo>
                    <a:pt x="1812" y="703"/>
                    <a:pt x="1627" y="888"/>
                    <a:pt x="1516" y="1147"/>
                  </a:cubicBezTo>
                  <a:cubicBezTo>
                    <a:pt x="1442" y="1331"/>
                    <a:pt x="1368" y="1553"/>
                    <a:pt x="1294" y="1775"/>
                  </a:cubicBezTo>
                  <a:lnTo>
                    <a:pt x="0" y="6064"/>
                  </a:lnTo>
                  <a:lnTo>
                    <a:pt x="222" y="6064"/>
                  </a:lnTo>
                  <a:cubicBezTo>
                    <a:pt x="888" y="4733"/>
                    <a:pt x="1442" y="3328"/>
                    <a:pt x="1923" y="1960"/>
                  </a:cubicBezTo>
                  <a:lnTo>
                    <a:pt x="2071" y="1627"/>
                  </a:lnTo>
                  <a:lnTo>
                    <a:pt x="2108" y="1553"/>
                  </a:lnTo>
                  <a:lnTo>
                    <a:pt x="2108" y="1479"/>
                  </a:lnTo>
                  <a:cubicBezTo>
                    <a:pt x="2108" y="1442"/>
                    <a:pt x="2182" y="1442"/>
                    <a:pt x="2182" y="1405"/>
                  </a:cubicBezTo>
                  <a:cubicBezTo>
                    <a:pt x="2255" y="1294"/>
                    <a:pt x="2366" y="1184"/>
                    <a:pt x="2477" y="1073"/>
                  </a:cubicBezTo>
                  <a:cubicBezTo>
                    <a:pt x="2625" y="999"/>
                    <a:pt x="2773" y="888"/>
                    <a:pt x="2921" y="851"/>
                  </a:cubicBezTo>
                  <a:cubicBezTo>
                    <a:pt x="3032" y="814"/>
                    <a:pt x="3217" y="740"/>
                    <a:pt x="3328" y="740"/>
                  </a:cubicBezTo>
                  <a:lnTo>
                    <a:pt x="6100" y="814"/>
                  </a:lnTo>
                  <a:lnTo>
                    <a:pt x="8836" y="740"/>
                  </a:lnTo>
                  <a:cubicBezTo>
                    <a:pt x="9095" y="740"/>
                    <a:pt x="9428" y="888"/>
                    <a:pt x="9650" y="1073"/>
                  </a:cubicBezTo>
                  <a:cubicBezTo>
                    <a:pt x="9797" y="1184"/>
                    <a:pt x="9871" y="1257"/>
                    <a:pt x="9982" y="1405"/>
                  </a:cubicBezTo>
                  <a:cubicBezTo>
                    <a:pt x="10019" y="1479"/>
                    <a:pt x="10130" y="1775"/>
                    <a:pt x="10204" y="1960"/>
                  </a:cubicBezTo>
                  <a:cubicBezTo>
                    <a:pt x="10722" y="3328"/>
                    <a:pt x="11276" y="4733"/>
                    <a:pt x="11905" y="6064"/>
                  </a:cubicBezTo>
                  <a:lnTo>
                    <a:pt x="12016" y="6064"/>
                  </a:lnTo>
                  <a:lnTo>
                    <a:pt x="10722" y="1775"/>
                  </a:lnTo>
                  <a:cubicBezTo>
                    <a:pt x="10611" y="1590"/>
                    <a:pt x="10574" y="1368"/>
                    <a:pt x="10500" y="1147"/>
                  </a:cubicBezTo>
                  <a:cubicBezTo>
                    <a:pt x="10389" y="925"/>
                    <a:pt x="10241" y="777"/>
                    <a:pt x="10056" y="555"/>
                  </a:cubicBezTo>
                  <a:cubicBezTo>
                    <a:pt x="9687" y="296"/>
                    <a:pt x="9243" y="74"/>
                    <a:pt x="87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34"/>
            <p:cNvSpPr/>
            <p:nvPr/>
          </p:nvSpPr>
          <p:spPr>
            <a:xfrm>
              <a:off x="-3313600" y="2878700"/>
              <a:ext cx="316125" cy="178400"/>
            </a:xfrm>
            <a:custGeom>
              <a:avLst/>
              <a:gdLst/>
              <a:ahLst/>
              <a:cxnLst/>
              <a:rect l="l" t="t" r="r" b="b"/>
              <a:pathLst>
                <a:path w="12645" h="7136" extrusionOk="0">
                  <a:moveTo>
                    <a:pt x="3550" y="0"/>
                  </a:moveTo>
                  <a:cubicBezTo>
                    <a:pt x="3032" y="37"/>
                    <a:pt x="2625" y="296"/>
                    <a:pt x="2256" y="592"/>
                  </a:cubicBezTo>
                  <a:cubicBezTo>
                    <a:pt x="2108" y="740"/>
                    <a:pt x="1923" y="925"/>
                    <a:pt x="1849" y="1184"/>
                  </a:cubicBezTo>
                  <a:cubicBezTo>
                    <a:pt x="1738" y="1368"/>
                    <a:pt x="1701" y="1590"/>
                    <a:pt x="1590" y="1812"/>
                  </a:cubicBezTo>
                  <a:lnTo>
                    <a:pt x="777" y="4437"/>
                  </a:lnTo>
                  <a:lnTo>
                    <a:pt x="0" y="7136"/>
                  </a:lnTo>
                  <a:lnTo>
                    <a:pt x="1664" y="1849"/>
                  </a:lnTo>
                  <a:cubicBezTo>
                    <a:pt x="1738" y="1627"/>
                    <a:pt x="1775" y="1405"/>
                    <a:pt x="1886" y="1221"/>
                  </a:cubicBezTo>
                  <a:cubicBezTo>
                    <a:pt x="1960" y="999"/>
                    <a:pt x="2108" y="814"/>
                    <a:pt x="2293" y="666"/>
                  </a:cubicBezTo>
                  <a:cubicBezTo>
                    <a:pt x="2662" y="333"/>
                    <a:pt x="3069" y="148"/>
                    <a:pt x="3550" y="111"/>
                  </a:cubicBezTo>
                  <a:lnTo>
                    <a:pt x="9095" y="111"/>
                  </a:lnTo>
                  <a:cubicBezTo>
                    <a:pt x="9539" y="148"/>
                    <a:pt x="10019" y="333"/>
                    <a:pt x="10352" y="666"/>
                  </a:cubicBezTo>
                  <a:cubicBezTo>
                    <a:pt x="10537" y="851"/>
                    <a:pt x="10648" y="1036"/>
                    <a:pt x="10759" y="1221"/>
                  </a:cubicBezTo>
                  <a:cubicBezTo>
                    <a:pt x="10833" y="1405"/>
                    <a:pt x="10907" y="1627"/>
                    <a:pt x="10981" y="1849"/>
                  </a:cubicBezTo>
                  <a:lnTo>
                    <a:pt x="12644" y="7136"/>
                  </a:lnTo>
                  <a:lnTo>
                    <a:pt x="11868" y="4437"/>
                  </a:lnTo>
                  <a:lnTo>
                    <a:pt x="11018" y="1812"/>
                  </a:lnTo>
                  <a:cubicBezTo>
                    <a:pt x="10944" y="1627"/>
                    <a:pt x="10907" y="1405"/>
                    <a:pt x="10796" y="1184"/>
                  </a:cubicBezTo>
                  <a:cubicBezTo>
                    <a:pt x="10722" y="962"/>
                    <a:pt x="10574" y="814"/>
                    <a:pt x="10389" y="592"/>
                  </a:cubicBezTo>
                  <a:cubicBezTo>
                    <a:pt x="10056" y="296"/>
                    <a:pt x="9613" y="37"/>
                    <a:pt x="9095" y="0"/>
                  </a:cubicBezTo>
                  <a:close/>
                  <a:moveTo>
                    <a:pt x="0" y="7136"/>
                  </a:moveTo>
                  <a:lnTo>
                    <a:pt x="0" y="7136"/>
                  </a:lnTo>
                  <a:lnTo>
                    <a:pt x="0" y="7136"/>
                  </a:ln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34"/>
            <p:cNvSpPr/>
            <p:nvPr/>
          </p:nvSpPr>
          <p:spPr>
            <a:xfrm>
              <a:off x="-2997500" y="3057075"/>
              <a:ext cx="339225" cy="6500"/>
            </a:xfrm>
            <a:custGeom>
              <a:avLst/>
              <a:gdLst/>
              <a:ahLst/>
              <a:cxnLst/>
              <a:rect l="l" t="t" r="r" b="b"/>
              <a:pathLst>
                <a:path w="13569" h="260" extrusionOk="0">
                  <a:moveTo>
                    <a:pt x="0" y="1"/>
                  </a:moveTo>
                  <a:cubicBezTo>
                    <a:pt x="555" y="75"/>
                    <a:pt x="1146" y="75"/>
                    <a:pt x="1701" y="186"/>
                  </a:cubicBezTo>
                  <a:lnTo>
                    <a:pt x="3402" y="223"/>
                  </a:lnTo>
                  <a:cubicBezTo>
                    <a:pt x="4548" y="260"/>
                    <a:pt x="5694" y="260"/>
                    <a:pt x="6803" y="260"/>
                  </a:cubicBezTo>
                  <a:cubicBezTo>
                    <a:pt x="7912" y="260"/>
                    <a:pt x="9058" y="260"/>
                    <a:pt x="10167" y="223"/>
                  </a:cubicBezTo>
                  <a:lnTo>
                    <a:pt x="11868" y="186"/>
                  </a:lnTo>
                  <a:cubicBezTo>
                    <a:pt x="12460" y="149"/>
                    <a:pt x="13051" y="75"/>
                    <a:pt x="13569" y="38"/>
                  </a:cubicBezTo>
                  <a:lnTo>
                    <a:pt x="13569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34"/>
            <p:cNvSpPr/>
            <p:nvPr/>
          </p:nvSpPr>
          <p:spPr>
            <a:xfrm>
              <a:off x="-3414350" y="2980225"/>
              <a:ext cx="123875" cy="76875"/>
            </a:xfrm>
            <a:custGeom>
              <a:avLst/>
              <a:gdLst/>
              <a:ahLst/>
              <a:cxnLst/>
              <a:rect l="l" t="t" r="r" b="b"/>
              <a:pathLst>
                <a:path w="4955" h="3075" extrusionOk="0">
                  <a:moveTo>
                    <a:pt x="559" y="1"/>
                  </a:moveTo>
                  <a:cubicBezTo>
                    <a:pt x="355" y="1"/>
                    <a:pt x="137" y="140"/>
                    <a:pt x="38" y="339"/>
                  </a:cubicBezTo>
                  <a:cubicBezTo>
                    <a:pt x="1" y="487"/>
                    <a:pt x="1" y="635"/>
                    <a:pt x="1" y="709"/>
                  </a:cubicBezTo>
                  <a:lnTo>
                    <a:pt x="1" y="1078"/>
                  </a:lnTo>
                  <a:lnTo>
                    <a:pt x="1" y="2520"/>
                  </a:lnTo>
                  <a:cubicBezTo>
                    <a:pt x="38" y="2779"/>
                    <a:pt x="222" y="3001"/>
                    <a:pt x="444" y="3075"/>
                  </a:cubicBezTo>
                  <a:lnTo>
                    <a:pt x="4030" y="3075"/>
                  </a:lnTo>
                  <a:lnTo>
                    <a:pt x="4030" y="3001"/>
                  </a:lnTo>
                  <a:cubicBezTo>
                    <a:pt x="3513" y="2927"/>
                    <a:pt x="3032" y="2927"/>
                    <a:pt x="2589" y="2890"/>
                  </a:cubicBezTo>
                  <a:lnTo>
                    <a:pt x="1147" y="2816"/>
                  </a:lnTo>
                  <a:lnTo>
                    <a:pt x="444" y="2816"/>
                  </a:lnTo>
                  <a:cubicBezTo>
                    <a:pt x="333" y="2779"/>
                    <a:pt x="222" y="2668"/>
                    <a:pt x="222" y="2520"/>
                  </a:cubicBezTo>
                  <a:lnTo>
                    <a:pt x="222" y="1115"/>
                  </a:lnTo>
                  <a:lnTo>
                    <a:pt x="222" y="746"/>
                  </a:lnTo>
                  <a:lnTo>
                    <a:pt x="222" y="672"/>
                  </a:lnTo>
                  <a:lnTo>
                    <a:pt x="222" y="635"/>
                  </a:lnTo>
                  <a:cubicBezTo>
                    <a:pt x="222" y="561"/>
                    <a:pt x="259" y="561"/>
                    <a:pt x="259" y="524"/>
                  </a:cubicBezTo>
                  <a:lnTo>
                    <a:pt x="407" y="376"/>
                  </a:lnTo>
                  <a:cubicBezTo>
                    <a:pt x="444" y="339"/>
                    <a:pt x="444" y="339"/>
                    <a:pt x="518" y="339"/>
                  </a:cubicBezTo>
                  <a:lnTo>
                    <a:pt x="629" y="339"/>
                  </a:lnTo>
                  <a:cubicBezTo>
                    <a:pt x="888" y="321"/>
                    <a:pt x="1137" y="321"/>
                    <a:pt x="1378" y="321"/>
                  </a:cubicBezTo>
                  <a:cubicBezTo>
                    <a:pt x="1618" y="321"/>
                    <a:pt x="1849" y="321"/>
                    <a:pt x="2071" y="302"/>
                  </a:cubicBezTo>
                  <a:lnTo>
                    <a:pt x="3513" y="265"/>
                  </a:lnTo>
                  <a:cubicBezTo>
                    <a:pt x="4030" y="191"/>
                    <a:pt x="4474" y="154"/>
                    <a:pt x="4955" y="117"/>
                  </a:cubicBezTo>
                  <a:lnTo>
                    <a:pt x="2071" y="6"/>
                  </a:lnTo>
                  <a:lnTo>
                    <a:pt x="629" y="6"/>
                  </a:lnTo>
                  <a:cubicBezTo>
                    <a:pt x="606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34"/>
            <p:cNvSpPr/>
            <p:nvPr/>
          </p:nvSpPr>
          <p:spPr>
            <a:xfrm>
              <a:off x="-2930025" y="2601425"/>
              <a:ext cx="260650" cy="166375"/>
            </a:xfrm>
            <a:custGeom>
              <a:avLst/>
              <a:gdLst/>
              <a:ahLst/>
              <a:cxnLst/>
              <a:rect l="l" t="t" r="r" b="b"/>
              <a:pathLst>
                <a:path w="10426" h="6655" extrusionOk="0">
                  <a:moveTo>
                    <a:pt x="5953" y="259"/>
                  </a:moveTo>
                  <a:cubicBezTo>
                    <a:pt x="6359" y="259"/>
                    <a:pt x="6877" y="518"/>
                    <a:pt x="7099" y="888"/>
                  </a:cubicBezTo>
                  <a:lnTo>
                    <a:pt x="10167" y="6063"/>
                  </a:lnTo>
                  <a:cubicBezTo>
                    <a:pt x="10204" y="6100"/>
                    <a:pt x="10241" y="6211"/>
                    <a:pt x="10204" y="6248"/>
                  </a:cubicBezTo>
                  <a:cubicBezTo>
                    <a:pt x="10204" y="6285"/>
                    <a:pt x="10093" y="6359"/>
                    <a:pt x="10019" y="6359"/>
                  </a:cubicBezTo>
                  <a:lnTo>
                    <a:pt x="740" y="6359"/>
                  </a:lnTo>
                  <a:cubicBezTo>
                    <a:pt x="481" y="6359"/>
                    <a:pt x="296" y="6174"/>
                    <a:pt x="296" y="5916"/>
                  </a:cubicBezTo>
                  <a:lnTo>
                    <a:pt x="296" y="666"/>
                  </a:lnTo>
                  <a:cubicBezTo>
                    <a:pt x="296" y="444"/>
                    <a:pt x="481" y="259"/>
                    <a:pt x="740" y="259"/>
                  </a:cubicBezTo>
                  <a:close/>
                  <a:moveTo>
                    <a:pt x="666" y="0"/>
                  </a:moveTo>
                  <a:cubicBezTo>
                    <a:pt x="296" y="0"/>
                    <a:pt x="0" y="333"/>
                    <a:pt x="0" y="703"/>
                  </a:cubicBezTo>
                  <a:lnTo>
                    <a:pt x="0" y="5990"/>
                  </a:lnTo>
                  <a:cubicBezTo>
                    <a:pt x="0" y="6359"/>
                    <a:pt x="296" y="6655"/>
                    <a:pt x="666" y="6655"/>
                  </a:cubicBezTo>
                  <a:lnTo>
                    <a:pt x="9982" y="6655"/>
                  </a:lnTo>
                  <a:cubicBezTo>
                    <a:pt x="10204" y="6655"/>
                    <a:pt x="10352" y="6618"/>
                    <a:pt x="10352" y="6470"/>
                  </a:cubicBezTo>
                  <a:cubicBezTo>
                    <a:pt x="10426" y="6359"/>
                    <a:pt x="10389" y="6174"/>
                    <a:pt x="10278" y="5990"/>
                  </a:cubicBezTo>
                  <a:lnTo>
                    <a:pt x="7247" y="814"/>
                  </a:lnTo>
                  <a:cubicBezTo>
                    <a:pt x="7025" y="370"/>
                    <a:pt x="6359" y="0"/>
                    <a:pt x="5842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3" name="Google Shape;22943;p35"/>
          <p:cNvSpPr txBox="1">
            <a:spLocks noGrp="1"/>
          </p:cNvSpPr>
          <p:nvPr>
            <p:ph type="title"/>
          </p:nvPr>
        </p:nvSpPr>
        <p:spPr>
          <a:xfrm>
            <a:off x="3580900" y="1377950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Regra geral</a:t>
            </a:r>
            <a:endParaRPr dirty="0"/>
          </a:p>
        </p:txBody>
      </p:sp>
      <p:sp>
        <p:nvSpPr>
          <p:cNvPr id="22944" name="Google Shape;22944;p35"/>
          <p:cNvSpPr txBox="1">
            <a:spLocks noGrp="1"/>
          </p:cNvSpPr>
          <p:nvPr>
            <p:ph type="subTitle" idx="1"/>
          </p:nvPr>
        </p:nvSpPr>
        <p:spPr>
          <a:xfrm>
            <a:off x="4036597" y="2253450"/>
            <a:ext cx="3847500" cy="207788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dirty="0"/>
              <a:t>Os impostos aplicados às mercadorias que ingressam na Namíbia </a:t>
            </a:r>
            <a:r>
              <a:rPr lang="pt-BR" dirty="0" smtClean="0"/>
              <a:t>ou que por ela transitem são objeto </a:t>
            </a:r>
            <a:r>
              <a:rPr lang="pt-BR" dirty="0"/>
              <a:t>de harmonização no âmbito da União Aduaneira da África Austral (SACU</a:t>
            </a:r>
            <a:r>
              <a:rPr lang="pt-BR" dirty="0" smtClean="0"/>
              <a:t>).</a:t>
            </a:r>
          </a:p>
          <a:p>
            <a:pPr marL="0" lvl="0" indent="0"/>
            <a:endParaRPr lang="pt-BR" dirty="0"/>
          </a:p>
          <a:p>
            <a:pPr marL="0" lvl="0" indent="0"/>
            <a:r>
              <a:rPr lang="pt-BR" dirty="0"/>
              <a:t>Não há impostos cobrados no comércio entre membros da SACU.</a:t>
            </a:r>
          </a:p>
        </p:txBody>
      </p:sp>
      <p:grpSp>
        <p:nvGrpSpPr>
          <p:cNvPr id="22945" name="Google Shape;22945;p35"/>
          <p:cNvGrpSpPr/>
          <p:nvPr/>
        </p:nvGrpSpPr>
        <p:grpSpPr>
          <a:xfrm>
            <a:off x="50525" y="984263"/>
            <a:ext cx="2773700" cy="4051767"/>
            <a:chOff x="50525" y="984263"/>
            <a:chExt cx="2773700" cy="4051767"/>
          </a:xfrm>
        </p:grpSpPr>
        <p:sp>
          <p:nvSpPr>
            <p:cNvPr id="22946" name="Google Shape;22946;p35"/>
            <p:cNvSpPr/>
            <p:nvPr/>
          </p:nvSpPr>
          <p:spPr>
            <a:xfrm>
              <a:off x="50525" y="4764128"/>
              <a:ext cx="2090647" cy="271902"/>
            </a:xfrm>
            <a:custGeom>
              <a:avLst/>
              <a:gdLst/>
              <a:ahLst/>
              <a:cxnLst/>
              <a:rect l="l" t="t" r="r" b="b"/>
              <a:pathLst>
                <a:path w="37083" h="6729" extrusionOk="0">
                  <a:moveTo>
                    <a:pt x="18523" y="0"/>
                  </a:moveTo>
                  <a:cubicBezTo>
                    <a:pt x="8319" y="0"/>
                    <a:pt x="1" y="1516"/>
                    <a:pt x="1" y="3365"/>
                  </a:cubicBezTo>
                  <a:cubicBezTo>
                    <a:pt x="1" y="5213"/>
                    <a:pt x="8282" y="6729"/>
                    <a:pt x="18523" y="6729"/>
                  </a:cubicBezTo>
                  <a:cubicBezTo>
                    <a:pt x="28764" y="6729"/>
                    <a:pt x="37082" y="5213"/>
                    <a:pt x="37082" y="3365"/>
                  </a:cubicBezTo>
                  <a:cubicBezTo>
                    <a:pt x="37082" y="1516"/>
                    <a:pt x="28764" y="37"/>
                    <a:pt x="18523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47" name="Google Shape;22947;p35"/>
            <p:cNvGrpSpPr/>
            <p:nvPr/>
          </p:nvGrpSpPr>
          <p:grpSpPr>
            <a:xfrm flipH="1">
              <a:off x="132725" y="984263"/>
              <a:ext cx="2691500" cy="3983000"/>
              <a:chOff x="-3573000" y="3162200"/>
              <a:chExt cx="2691500" cy="3983000"/>
            </a:xfrm>
          </p:grpSpPr>
          <p:sp>
            <p:nvSpPr>
              <p:cNvPr id="22948" name="Google Shape;22948;p35"/>
              <p:cNvSpPr/>
              <p:nvPr/>
            </p:nvSpPr>
            <p:spPr>
              <a:xfrm>
                <a:off x="-3573000" y="3162200"/>
                <a:ext cx="1707150" cy="1635650"/>
              </a:xfrm>
              <a:custGeom>
                <a:avLst/>
                <a:gdLst/>
                <a:ahLst/>
                <a:cxnLst/>
                <a:rect l="l" t="t" r="r" b="b"/>
                <a:pathLst>
                  <a:path w="68286" h="65426" extrusionOk="0">
                    <a:moveTo>
                      <a:pt x="34162" y="0"/>
                    </a:moveTo>
                    <a:cubicBezTo>
                      <a:pt x="33220" y="0"/>
                      <a:pt x="32271" y="41"/>
                      <a:pt x="31315" y="123"/>
                    </a:cubicBezTo>
                    <a:cubicBezTo>
                      <a:pt x="13310" y="1676"/>
                      <a:pt x="1" y="17499"/>
                      <a:pt x="1517" y="35504"/>
                    </a:cubicBezTo>
                    <a:cubicBezTo>
                      <a:pt x="2987" y="52553"/>
                      <a:pt x="17286" y="65425"/>
                      <a:pt x="34088" y="65425"/>
                    </a:cubicBezTo>
                    <a:cubicBezTo>
                      <a:pt x="35029" y="65425"/>
                      <a:pt x="35979" y="65385"/>
                      <a:pt x="36935" y="65303"/>
                    </a:cubicBezTo>
                    <a:cubicBezTo>
                      <a:pt x="54939" y="63787"/>
                      <a:pt x="68286" y="47926"/>
                      <a:pt x="66733" y="29922"/>
                    </a:cubicBezTo>
                    <a:cubicBezTo>
                      <a:pt x="65263" y="12873"/>
                      <a:pt x="50963" y="0"/>
                      <a:pt x="341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9" name="Google Shape;22949;p35"/>
              <p:cNvSpPr/>
              <p:nvPr/>
            </p:nvSpPr>
            <p:spPr>
              <a:xfrm>
                <a:off x="-3297550" y="3468350"/>
                <a:ext cx="2319925" cy="3662150"/>
              </a:xfrm>
              <a:custGeom>
                <a:avLst/>
                <a:gdLst/>
                <a:ahLst/>
                <a:cxnLst/>
                <a:rect l="l" t="t" r="r" b="b"/>
                <a:pathLst>
                  <a:path w="92797" h="146486" extrusionOk="0">
                    <a:moveTo>
                      <a:pt x="10006" y="10425"/>
                    </a:moveTo>
                    <a:cubicBezTo>
                      <a:pt x="10774" y="10425"/>
                      <a:pt x="11486" y="10826"/>
                      <a:pt x="12090" y="11731"/>
                    </a:cubicBezTo>
                    <a:cubicBezTo>
                      <a:pt x="11562" y="12342"/>
                      <a:pt x="10831" y="12665"/>
                      <a:pt x="10231" y="12665"/>
                    </a:cubicBezTo>
                    <a:cubicBezTo>
                      <a:pt x="9779" y="12665"/>
                      <a:pt x="9402" y="12482"/>
                      <a:pt x="9243" y="12101"/>
                    </a:cubicBezTo>
                    <a:cubicBezTo>
                      <a:pt x="8873" y="11213"/>
                      <a:pt x="7949" y="11213"/>
                      <a:pt x="7986" y="11213"/>
                    </a:cubicBezTo>
                    <a:cubicBezTo>
                      <a:pt x="8677" y="10707"/>
                      <a:pt x="9361" y="10425"/>
                      <a:pt x="10006" y="10425"/>
                    </a:cubicBezTo>
                    <a:close/>
                    <a:moveTo>
                      <a:pt x="5546" y="17609"/>
                    </a:moveTo>
                    <a:lnTo>
                      <a:pt x="5546" y="17609"/>
                    </a:lnTo>
                    <a:cubicBezTo>
                      <a:pt x="5546" y="17609"/>
                      <a:pt x="4774" y="19263"/>
                      <a:pt x="4183" y="19263"/>
                    </a:cubicBezTo>
                    <a:cubicBezTo>
                      <a:pt x="4089" y="19263"/>
                      <a:pt x="4000" y="19221"/>
                      <a:pt x="3919" y="19125"/>
                    </a:cubicBezTo>
                    <a:cubicBezTo>
                      <a:pt x="3328" y="18423"/>
                      <a:pt x="5545" y="17609"/>
                      <a:pt x="5546" y="17609"/>
                    </a:cubicBezTo>
                    <a:close/>
                    <a:moveTo>
                      <a:pt x="10120" y="1"/>
                    </a:moveTo>
                    <a:cubicBezTo>
                      <a:pt x="10035" y="1"/>
                      <a:pt x="9952" y="16"/>
                      <a:pt x="9871" y="48"/>
                    </a:cubicBezTo>
                    <a:cubicBezTo>
                      <a:pt x="8947" y="418"/>
                      <a:pt x="8688" y="1046"/>
                      <a:pt x="9871" y="3191"/>
                    </a:cubicBezTo>
                    <a:cubicBezTo>
                      <a:pt x="10991" y="5124"/>
                      <a:pt x="8873" y="5377"/>
                      <a:pt x="7660" y="5377"/>
                    </a:cubicBezTo>
                    <a:cubicBezTo>
                      <a:pt x="7551" y="5377"/>
                      <a:pt x="7449" y="5375"/>
                      <a:pt x="7357" y="5372"/>
                    </a:cubicBezTo>
                    <a:cubicBezTo>
                      <a:pt x="5065" y="5224"/>
                      <a:pt x="5065" y="3450"/>
                      <a:pt x="5915" y="2858"/>
                    </a:cubicBezTo>
                    <a:cubicBezTo>
                      <a:pt x="6729" y="2266"/>
                      <a:pt x="7616" y="1046"/>
                      <a:pt x="6359" y="640"/>
                    </a:cubicBezTo>
                    <a:cubicBezTo>
                      <a:pt x="6265" y="608"/>
                      <a:pt x="6171" y="594"/>
                      <a:pt x="6077" y="594"/>
                    </a:cubicBezTo>
                    <a:cubicBezTo>
                      <a:pt x="4949" y="594"/>
                      <a:pt x="3862" y="2733"/>
                      <a:pt x="4067" y="4337"/>
                    </a:cubicBezTo>
                    <a:cubicBezTo>
                      <a:pt x="4067" y="4485"/>
                      <a:pt x="4104" y="4670"/>
                      <a:pt x="4104" y="4854"/>
                    </a:cubicBezTo>
                    <a:cubicBezTo>
                      <a:pt x="4141" y="5668"/>
                      <a:pt x="3956" y="6481"/>
                      <a:pt x="3697" y="7110"/>
                    </a:cubicBezTo>
                    <a:cubicBezTo>
                      <a:pt x="3401" y="7701"/>
                      <a:pt x="2995" y="8219"/>
                      <a:pt x="2551" y="8515"/>
                    </a:cubicBezTo>
                    <a:cubicBezTo>
                      <a:pt x="2255" y="8699"/>
                      <a:pt x="1997" y="8921"/>
                      <a:pt x="1812" y="9106"/>
                    </a:cubicBezTo>
                    <a:cubicBezTo>
                      <a:pt x="1257" y="9661"/>
                      <a:pt x="1072" y="10178"/>
                      <a:pt x="961" y="10474"/>
                    </a:cubicBezTo>
                    <a:cubicBezTo>
                      <a:pt x="961" y="10474"/>
                      <a:pt x="1109" y="10437"/>
                      <a:pt x="1294" y="10400"/>
                    </a:cubicBezTo>
                    <a:cubicBezTo>
                      <a:pt x="1372" y="10394"/>
                      <a:pt x="1459" y="10390"/>
                      <a:pt x="1551" y="10390"/>
                    </a:cubicBezTo>
                    <a:cubicBezTo>
                      <a:pt x="2069" y="10390"/>
                      <a:pt x="2742" y="10541"/>
                      <a:pt x="2773" y="11546"/>
                    </a:cubicBezTo>
                    <a:cubicBezTo>
                      <a:pt x="2773" y="11768"/>
                      <a:pt x="2773" y="12027"/>
                      <a:pt x="2736" y="12212"/>
                    </a:cubicBezTo>
                    <a:cubicBezTo>
                      <a:pt x="2551" y="13321"/>
                      <a:pt x="1997" y="14134"/>
                      <a:pt x="1812" y="14910"/>
                    </a:cubicBezTo>
                    <a:cubicBezTo>
                      <a:pt x="1812" y="15095"/>
                      <a:pt x="1812" y="15280"/>
                      <a:pt x="1738" y="15465"/>
                    </a:cubicBezTo>
                    <a:lnTo>
                      <a:pt x="1738" y="15539"/>
                    </a:lnTo>
                    <a:cubicBezTo>
                      <a:pt x="1738" y="16463"/>
                      <a:pt x="1109" y="16870"/>
                      <a:pt x="1109" y="17868"/>
                    </a:cubicBezTo>
                    <a:cubicBezTo>
                      <a:pt x="1109" y="18571"/>
                      <a:pt x="0" y="21011"/>
                      <a:pt x="2070" y="22563"/>
                    </a:cubicBezTo>
                    <a:cubicBezTo>
                      <a:pt x="2529" y="22899"/>
                      <a:pt x="2994" y="23041"/>
                      <a:pt x="3447" y="23041"/>
                    </a:cubicBezTo>
                    <a:cubicBezTo>
                      <a:pt x="5039" y="23041"/>
                      <a:pt x="6494" y="21295"/>
                      <a:pt x="7099" y="20086"/>
                    </a:cubicBezTo>
                    <a:cubicBezTo>
                      <a:pt x="7542" y="19347"/>
                      <a:pt x="8356" y="18940"/>
                      <a:pt x="9391" y="18497"/>
                    </a:cubicBezTo>
                    <a:cubicBezTo>
                      <a:pt x="13642" y="26002"/>
                      <a:pt x="14197" y="36908"/>
                      <a:pt x="23329" y="52768"/>
                    </a:cubicBezTo>
                    <a:cubicBezTo>
                      <a:pt x="32497" y="68629"/>
                      <a:pt x="36749" y="73139"/>
                      <a:pt x="36860" y="79055"/>
                    </a:cubicBezTo>
                    <a:cubicBezTo>
                      <a:pt x="37008" y="84970"/>
                      <a:pt x="37378" y="84120"/>
                      <a:pt x="39965" y="91440"/>
                    </a:cubicBezTo>
                    <a:cubicBezTo>
                      <a:pt x="42590" y="98797"/>
                      <a:pt x="43958" y="107115"/>
                      <a:pt x="43441" y="108890"/>
                    </a:cubicBezTo>
                    <a:cubicBezTo>
                      <a:pt x="42923" y="110628"/>
                      <a:pt x="42406" y="112957"/>
                      <a:pt x="43515" y="116543"/>
                    </a:cubicBezTo>
                    <a:cubicBezTo>
                      <a:pt x="44624" y="120166"/>
                      <a:pt x="44550" y="130037"/>
                      <a:pt x="43515" y="132625"/>
                    </a:cubicBezTo>
                    <a:cubicBezTo>
                      <a:pt x="42516" y="135250"/>
                      <a:pt x="44365" y="137173"/>
                      <a:pt x="44328" y="138356"/>
                    </a:cubicBezTo>
                    <a:cubicBezTo>
                      <a:pt x="44254" y="139576"/>
                      <a:pt x="39633" y="140796"/>
                      <a:pt x="38487" y="145195"/>
                    </a:cubicBezTo>
                    <a:cubicBezTo>
                      <a:pt x="38290" y="145984"/>
                      <a:pt x="39100" y="146214"/>
                      <a:pt x="40967" y="146214"/>
                    </a:cubicBezTo>
                    <a:cubicBezTo>
                      <a:pt x="41552" y="146214"/>
                      <a:pt x="42240" y="146192"/>
                      <a:pt x="43034" y="146157"/>
                    </a:cubicBezTo>
                    <a:cubicBezTo>
                      <a:pt x="46361" y="146046"/>
                      <a:pt x="45881" y="145417"/>
                      <a:pt x="46103" y="142718"/>
                    </a:cubicBezTo>
                    <a:cubicBezTo>
                      <a:pt x="46361" y="139945"/>
                      <a:pt x="47507" y="139576"/>
                      <a:pt x="47581" y="137284"/>
                    </a:cubicBezTo>
                    <a:cubicBezTo>
                      <a:pt x="47692" y="134880"/>
                      <a:pt x="47840" y="132736"/>
                      <a:pt x="47581" y="125453"/>
                    </a:cubicBezTo>
                    <a:cubicBezTo>
                      <a:pt x="47397" y="118207"/>
                      <a:pt x="48321" y="116691"/>
                      <a:pt x="48469" y="113031"/>
                    </a:cubicBezTo>
                    <a:cubicBezTo>
                      <a:pt x="48580" y="109334"/>
                      <a:pt x="48025" y="109112"/>
                      <a:pt x="47729" y="107818"/>
                    </a:cubicBezTo>
                    <a:cubicBezTo>
                      <a:pt x="46731" y="103049"/>
                      <a:pt x="48062" y="92549"/>
                      <a:pt x="47877" y="86079"/>
                    </a:cubicBezTo>
                    <a:lnTo>
                      <a:pt x="47877" y="86079"/>
                    </a:lnTo>
                    <a:cubicBezTo>
                      <a:pt x="48949" y="87114"/>
                      <a:pt x="50317" y="88076"/>
                      <a:pt x="51907" y="88963"/>
                    </a:cubicBezTo>
                    <a:cubicBezTo>
                      <a:pt x="54980" y="90661"/>
                      <a:pt x="58871" y="91873"/>
                      <a:pt x="62758" y="91873"/>
                    </a:cubicBezTo>
                    <a:cubicBezTo>
                      <a:pt x="65979" y="91873"/>
                      <a:pt x="69197" y="91040"/>
                      <a:pt x="71945" y="88963"/>
                    </a:cubicBezTo>
                    <a:cubicBezTo>
                      <a:pt x="73794" y="93436"/>
                      <a:pt x="75605" y="97873"/>
                      <a:pt x="77454" y="101792"/>
                    </a:cubicBezTo>
                    <a:cubicBezTo>
                      <a:pt x="79117" y="105415"/>
                      <a:pt x="80781" y="108594"/>
                      <a:pt x="82519" y="111034"/>
                    </a:cubicBezTo>
                    <a:cubicBezTo>
                      <a:pt x="83036" y="111737"/>
                      <a:pt x="83443" y="112476"/>
                      <a:pt x="83850" y="113253"/>
                    </a:cubicBezTo>
                    <a:cubicBezTo>
                      <a:pt x="87621" y="120388"/>
                      <a:pt x="88138" y="130592"/>
                      <a:pt x="87140" y="133180"/>
                    </a:cubicBezTo>
                    <a:cubicBezTo>
                      <a:pt x="86142" y="136063"/>
                      <a:pt x="85218" y="138319"/>
                      <a:pt x="85624" y="140019"/>
                    </a:cubicBezTo>
                    <a:cubicBezTo>
                      <a:pt x="86031" y="141720"/>
                      <a:pt x="80670" y="142570"/>
                      <a:pt x="80448" y="146157"/>
                    </a:cubicBezTo>
                    <a:cubicBezTo>
                      <a:pt x="80448" y="146157"/>
                      <a:pt x="81434" y="146485"/>
                      <a:pt x="83264" y="146485"/>
                    </a:cubicBezTo>
                    <a:cubicBezTo>
                      <a:pt x="84178" y="146485"/>
                      <a:pt x="85304" y="146403"/>
                      <a:pt x="86623" y="146157"/>
                    </a:cubicBezTo>
                    <a:cubicBezTo>
                      <a:pt x="90578" y="145417"/>
                      <a:pt x="90209" y="145639"/>
                      <a:pt x="89691" y="142533"/>
                    </a:cubicBezTo>
                    <a:cubicBezTo>
                      <a:pt x="89173" y="139391"/>
                      <a:pt x="92131" y="139576"/>
                      <a:pt x="91355" y="136322"/>
                    </a:cubicBezTo>
                    <a:cubicBezTo>
                      <a:pt x="90541" y="133143"/>
                      <a:pt x="90431" y="127671"/>
                      <a:pt x="91133" y="121164"/>
                    </a:cubicBezTo>
                    <a:cubicBezTo>
                      <a:pt x="91133" y="120832"/>
                      <a:pt x="91170" y="120536"/>
                      <a:pt x="91207" y="120203"/>
                    </a:cubicBezTo>
                    <a:cubicBezTo>
                      <a:pt x="91466" y="118318"/>
                      <a:pt x="91761" y="116913"/>
                      <a:pt x="91761" y="115914"/>
                    </a:cubicBezTo>
                    <a:cubicBezTo>
                      <a:pt x="92205" y="113733"/>
                      <a:pt x="92316" y="112661"/>
                      <a:pt x="91318" y="111108"/>
                    </a:cubicBezTo>
                    <a:cubicBezTo>
                      <a:pt x="89728" y="108557"/>
                      <a:pt x="88323" y="106487"/>
                      <a:pt x="88064" y="97910"/>
                    </a:cubicBezTo>
                    <a:cubicBezTo>
                      <a:pt x="87880" y="89333"/>
                      <a:pt x="89247" y="81717"/>
                      <a:pt x="88360" y="75616"/>
                    </a:cubicBezTo>
                    <a:lnTo>
                      <a:pt x="88360" y="75616"/>
                    </a:lnTo>
                    <a:cubicBezTo>
                      <a:pt x="90467" y="77502"/>
                      <a:pt x="90800" y="84157"/>
                      <a:pt x="90800" y="89554"/>
                    </a:cubicBezTo>
                    <a:cubicBezTo>
                      <a:pt x="90800" y="93621"/>
                      <a:pt x="91392" y="96801"/>
                      <a:pt x="91688" y="98169"/>
                    </a:cubicBezTo>
                    <a:lnTo>
                      <a:pt x="92797" y="97910"/>
                    </a:lnTo>
                    <a:cubicBezTo>
                      <a:pt x="92094" y="94545"/>
                      <a:pt x="92279" y="84748"/>
                      <a:pt x="91651" y="78981"/>
                    </a:cubicBezTo>
                    <a:cubicBezTo>
                      <a:pt x="90911" y="72659"/>
                      <a:pt x="91761" y="74988"/>
                      <a:pt x="84552" y="65449"/>
                    </a:cubicBezTo>
                    <a:cubicBezTo>
                      <a:pt x="77417" y="55837"/>
                      <a:pt x="62333" y="58499"/>
                      <a:pt x="57822" y="54987"/>
                    </a:cubicBezTo>
                    <a:cubicBezTo>
                      <a:pt x="53275" y="51438"/>
                      <a:pt x="53127" y="47075"/>
                      <a:pt x="47212" y="44413"/>
                    </a:cubicBezTo>
                    <a:cubicBezTo>
                      <a:pt x="41296" y="41714"/>
                      <a:pt x="27063" y="30734"/>
                      <a:pt x="22146" y="21454"/>
                    </a:cubicBezTo>
                    <a:cubicBezTo>
                      <a:pt x="17228" y="12138"/>
                      <a:pt x="13568" y="9882"/>
                      <a:pt x="13568" y="9882"/>
                    </a:cubicBezTo>
                    <a:cubicBezTo>
                      <a:pt x="13347" y="9254"/>
                      <a:pt x="13827" y="9845"/>
                      <a:pt x="16674" y="8958"/>
                    </a:cubicBezTo>
                    <a:cubicBezTo>
                      <a:pt x="19003" y="8219"/>
                      <a:pt x="19410" y="5557"/>
                      <a:pt x="19410" y="4300"/>
                    </a:cubicBezTo>
                    <a:lnTo>
                      <a:pt x="19410" y="4300"/>
                    </a:lnTo>
                    <a:cubicBezTo>
                      <a:pt x="18702" y="6778"/>
                      <a:pt x="17132" y="8253"/>
                      <a:pt x="15024" y="8253"/>
                    </a:cubicBezTo>
                    <a:cubicBezTo>
                      <a:pt x="14270" y="8253"/>
                      <a:pt x="13447" y="8064"/>
                      <a:pt x="12570" y="7664"/>
                    </a:cubicBezTo>
                    <a:cubicBezTo>
                      <a:pt x="13753" y="6888"/>
                      <a:pt x="12237" y="4522"/>
                      <a:pt x="18522" y="3450"/>
                    </a:cubicBezTo>
                    <a:lnTo>
                      <a:pt x="18522" y="3450"/>
                    </a:lnTo>
                    <a:cubicBezTo>
                      <a:pt x="18293" y="3480"/>
                      <a:pt x="18000" y="3498"/>
                      <a:pt x="17633" y="3498"/>
                    </a:cubicBezTo>
                    <a:cubicBezTo>
                      <a:pt x="17113" y="3498"/>
                      <a:pt x="16446" y="3462"/>
                      <a:pt x="15602" y="3376"/>
                    </a:cubicBezTo>
                    <a:cubicBezTo>
                      <a:pt x="15377" y="3349"/>
                      <a:pt x="15170" y="3337"/>
                      <a:pt x="14980" y="3337"/>
                    </a:cubicBezTo>
                    <a:cubicBezTo>
                      <a:pt x="12785" y="3337"/>
                      <a:pt x="12703" y="4982"/>
                      <a:pt x="11683" y="5594"/>
                    </a:cubicBezTo>
                    <a:cubicBezTo>
                      <a:pt x="11503" y="5687"/>
                      <a:pt x="11362" y="5729"/>
                      <a:pt x="11255" y="5729"/>
                    </a:cubicBezTo>
                    <a:cubicBezTo>
                      <a:pt x="10678" y="5729"/>
                      <a:pt x="11062" y="4494"/>
                      <a:pt x="11498" y="3154"/>
                    </a:cubicBezTo>
                    <a:cubicBezTo>
                      <a:pt x="11970" y="1669"/>
                      <a:pt x="10996" y="1"/>
                      <a:pt x="10120" y="1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0" name="Google Shape;22950;p35"/>
              <p:cNvSpPr/>
              <p:nvPr/>
            </p:nvSpPr>
            <p:spPr>
              <a:xfrm>
                <a:off x="-3216225" y="3920400"/>
                <a:ext cx="554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654" extrusionOk="0">
                    <a:moveTo>
                      <a:pt x="2219" y="0"/>
                    </a:moveTo>
                    <a:cubicBezTo>
                      <a:pt x="2218" y="0"/>
                      <a:pt x="1" y="814"/>
                      <a:pt x="592" y="1516"/>
                    </a:cubicBezTo>
                    <a:cubicBezTo>
                      <a:pt x="673" y="1612"/>
                      <a:pt x="762" y="1654"/>
                      <a:pt x="856" y="1654"/>
                    </a:cubicBezTo>
                    <a:cubicBezTo>
                      <a:pt x="1447" y="1654"/>
                      <a:pt x="2219" y="0"/>
                      <a:pt x="2219" y="0"/>
                    </a:cubicBezTo>
                    <a:close/>
                  </a:path>
                </a:pathLst>
              </a:custGeom>
              <a:solidFill>
                <a:srgbClr val="352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1" name="Google Shape;22951;p35"/>
              <p:cNvSpPr/>
              <p:nvPr/>
            </p:nvSpPr>
            <p:spPr>
              <a:xfrm>
                <a:off x="-2990700" y="3565475"/>
                <a:ext cx="178400" cy="120500"/>
              </a:xfrm>
              <a:custGeom>
                <a:avLst/>
                <a:gdLst/>
                <a:ahLst/>
                <a:cxnLst/>
                <a:rect l="l" t="t" r="r" b="b"/>
                <a:pathLst>
                  <a:path w="7136" h="4820" extrusionOk="0">
                    <a:moveTo>
                      <a:pt x="6285" y="1"/>
                    </a:moveTo>
                    <a:cubicBezTo>
                      <a:pt x="0" y="1073"/>
                      <a:pt x="1516" y="3439"/>
                      <a:pt x="296" y="4215"/>
                    </a:cubicBezTo>
                    <a:cubicBezTo>
                      <a:pt x="1176" y="4626"/>
                      <a:pt x="2003" y="4820"/>
                      <a:pt x="2759" y="4820"/>
                    </a:cubicBezTo>
                    <a:cubicBezTo>
                      <a:pt x="4862" y="4820"/>
                      <a:pt x="6429" y="3325"/>
                      <a:pt x="7136" y="851"/>
                    </a:cubicBezTo>
                    <a:cubicBezTo>
                      <a:pt x="7136" y="555"/>
                      <a:pt x="7136" y="333"/>
                      <a:pt x="7099" y="222"/>
                    </a:cubicBezTo>
                    <a:cubicBezTo>
                      <a:pt x="7025" y="1"/>
                      <a:pt x="6840" y="1"/>
                      <a:pt x="6285" y="1"/>
                    </a:cubicBezTo>
                    <a:close/>
                  </a:path>
                </a:pathLst>
              </a:custGeom>
              <a:solidFill>
                <a:srgbClr val="352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2" name="Google Shape;22952;p35"/>
              <p:cNvSpPr/>
              <p:nvPr/>
            </p:nvSpPr>
            <p:spPr>
              <a:xfrm>
                <a:off x="-3348400" y="3618500"/>
                <a:ext cx="145150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537" extrusionOk="0">
                    <a:moveTo>
                      <a:pt x="2015" y="1"/>
                    </a:moveTo>
                    <a:cubicBezTo>
                      <a:pt x="1275" y="1"/>
                      <a:pt x="573" y="151"/>
                      <a:pt x="1" y="431"/>
                    </a:cubicBezTo>
                    <a:cubicBezTo>
                      <a:pt x="333" y="1244"/>
                      <a:pt x="2145" y="3240"/>
                      <a:pt x="3883" y="3536"/>
                    </a:cubicBezTo>
                    <a:cubicBezTo>
                      <a:pt x="4067" y="3277"/>
                      <a:pt x="4326" y="3092"/>
                      <a:pt x="4622" y="2908"/>
                    </a:cubicBezTo>
                    <a:cubicBezTo>
                      <a:pt x="5140" y="2649"/>
                      <a:pt x="5509" y="2131"/>
                      <a:pt x="5805" y="1540"/>
                    </a:cubicBezTo>
                    <a:cubicBezTo>
                      <a:pt x="4764" y="475"/>
                      <a:pt x="3330" y="1"/>
                      <a:pt x="2015" y="1"/>
                    </a:cubicBezTo>
                    <a:close/>
                  </a:path>
                </a:pathLst>
              </a:custGeom>
              <a:solidFill>
                <a:srgbClr val="352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3" name="Google Shape;22953;p35"/>
              <p:cNvSpPr/>
              <p:nvPr/>
            </p:nvSpPr>
            <p:spPr>
              <a:xfrm>
                <a:off x="-3350250" y="3592475"/>
                <a:ext cx="158075" cy="6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2581" extrusionOk="0">
                    <a:moveTo>
                      <a:pt x="4067" y="0"/>
                    </a:moveTo>
                    <a:cubicBezTo>
                      <a:pt x="1947" y="0"/>
                      <a:pt x="176" y="807"/>
                      <a:pt x="38" y="1139"/>
                    </a:cubicBezTo>
                    <a:cubicBezTo>
                      <a:pt x="1" y="1250"/>
                      <a:pt x="38" y="1324"/>
                      <a:pt x="75" y="1472"/>
                    </a:cubicBezTo>
                    <a:cubicBezTo>
                      <a:pt x="667" y="1175"/>
                      <a:pt x="1383" y="1016"/>
                      <a:pt x="2132" y="1016"/>
                    </a:cubicBezTo>
                    <a:cubicBezTo>
                      <a:pt x="3438" y="1016"/>
                      <a:pt x="4845" y="1500"/>
                      <a:pt x="5879" y="2581"/>
                    </a:cubicBezTo>
                    <a:cubicBezTo>
                      <a:pt x="6138" y="1915"/>
                      <a:pt x="6323" y="1139"/>
                      <a:pt x="6286" y="325"/>
                    </a:cubicBezTo>
                    <a:cubicBezTo>
                      <a:pt x="5539" y="92"/>
                      <a:pt x="4783" y="0"/>
                      <a:pt x="4067" y="0"/>
                    </a:cubicBezTo>
                    <a:close/>
                  </a:path>
                </a:pathLst>
              </a:custGeom>
              <a:solidFill>
                <a:srgbClr val="BF93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4" name="Google Shape;22954;p35"/>
              <p:cNvSpPr/>
              <p:nvPr/>
            </p:nvSpPr>
            <p:spPr>
              <a:xfrm>
                <a:off x="-3268900" y="3760500"/>
                <a:ext cx="406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3624" extrusionOk="0">
                    <a:moveTo>
                      <a:pt x="148" y="0"/>
                    </a:moveTo>
                    <a:lnTo>
                      <a:pt x="148" y="0"/>
                    </a:lnTo>
                    <a:cubicBezTo>
                      <a:pt x="0" y="1738"/>
                      <a:pt x="703" y="2071"/>
                      <a:pt x="703" y="3624"/>
                    </a:cubicBezTo>
                    <a:cubicBezTo>
                      <a:pt x="887" y="2810"/>
                      <a:pt x="1516" y="1997"/>
                      <a:pt x="1627" y="888"/>
                    </a:cubicBezTo>
                    <a:cubicBezTo>
                      <a:pt x="850" y="851"/>
                      <a:pt x="259" y="666"/>
                      <a:pt x="148" y="0"/>
                    </a:cubicBezTo>
                    <a:close/>
                  </a:path>
                </a:pathLst>
              </a:custGeom>
              <a:solidFill>
                <a:srgbClr val="BF93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5" name="Google Shape;22955;p35"/>
              <p:cNvSpPr/>
              <p:nvPr/>
            </p:nvSpPr>
            <p:spPr>
              <a:xfrm>
                <a:off x="-3266125" y="3738225"/>
                <a:ext cx="3975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816" extrusionOk="0">
                    <a:moveTo>
                      <a:pt x="468" y="0"/>
                    </a:moveTo>
                    <a:cubicBezTo>
                      <a:pt x="337" y="0"/>
                      <a:pt x="214" y="17"/>
                      <a:pt x="111" y="41"/>
                    </a:cubicBezTo>
                    <a:cubicBezTo>
                      <a:pt x="0" y="411"/>
                      <a:pt x="0" y="670"/>
                      <a:pt x="37" y="965"/>
                    </a:cubicBezTo>
                    <a:cubicBezTo>
                      <a:pt x="148" y="1594"/>
                      <a:pt x="739" y="1779"/>
                      <a:pt x="1516" y="1816"/>
                    </a:cubicBezTo>
                    <a:cubicBezTo>
                      <a:pt x="1590" y="1631"/>
                      <a:pt x="1590" y="1409"/>
                      <a:pt x="1590" y="1187"/>
                    </a:cubicBezTo>
                    <a:cubicBezTo>
                      <a:pt x="1532" y="229"/>
                      <a:pt x="949" y="0"/>
                      <a:pt x="468" y="0"/>
                    </a:cubicBezTo>
                    <a:close/>
                  </a:path>
                </a:pathLst>
              </a:custGeom>
              <a:solidFill>
                <a:srgbClr val="060A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6" name="Google Shape;22956;p35"/>
              <p:cNvSpPr/>
              <p:nvPr/>
            </p:nvSpPr>
            <p:spPr>
              <a:xfrm>
                <a:off x="-3099775" y="3740775"/>
                <a:ext cx="1026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2242" extrusionOk="0">
                    <a:moveTo>
                      <a:pt x="2021" y="1"/>
                    </a:moveTo>
                    <a:cubicBezTo>
                      <a:pt x="1376" y="1"/>
                      <a:pt x="692" y="283"/>
                      <a:pt x="1" y="789"/>
                    </a:cubicBezTo>
                    <a:cubicBezTo>
                      <a:pt x="1" y="789"/>
                      <a:pt x="888" y="789"/>
                      <a:pt x="1258" y="1677"/>
                    </a:cubicBezTo>
                    <a:cubicBezTo>
                      <a:pt x="1417" y="2058"/>
                      <a:pt x="1808" y="2241"/>
                      <a:pt x="2269" y="2241"/>
                    </a:cubicBezTo>
                    <a:cubicBezTo>
                      <a:pt x="2882" y="2241"/>
                      <a:pt x="3620" y="1918"/>
                      <a:pt x="4105" y="1307"/>
                    </a:cubicBezTo>
                    <a:cubicBezTo>
                      <a:pt x="3501" y="402"/>
                      <a:pt x="2789" y="1"/>
                      <a:pt x="2021" y="1"/>
                    </a:cubicBezTo>
                    <a:close/>
                  </a:path>
                </a:pathLst>
              </a:custGeom>
              <a:solidFill>
                <a:srgbClr val="060A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7" name="Google Shape;22957;p35"/>
              <p:cNvSpPr/>
              <p:nvPr/>
            </p:nvSpPr>
            <p:spPr>
              <a:xfrm>
                <a:off x="-1069150" y="5926050"/>
                <a:ext cx="183025" cy="607675"/>
              </a:xfrm>
              <a:custGeom>
                <a:avLst/>
                <a:gdLst/>
                <a:ahLst/>
                <a:cxnLst/>
                <a:rect l="l" t="t" r="r" b="b"/>
                <a:pathLst>
                  <a:path w="7321" h="24307" extrusionOk="0">
                    <a:moveTo>
                      <a:pt x="3698" y="1"/>
                    </a:moveTo>
                    <a:lnTo>
                      <a:pt x="2625" y="223"/>
                    </a:lnTo>
                    <a:lnTo>
                      <a:pt x="2736" y="925"/>
                    </a:lnTo>
                    <a:cubicBezTo>
                      <a:pt x="0" y="4326"/>
                      <a:pt x="1553" y="8541"/>
                      <a:pt x="3069" y="10796"/>
                    </a:cubicBezTo>
                    <a:cubicBezTo>
                      <a:pt x="4585" y="13088"/>
                      <a:pt x="4807" y="14308"/>
                      <a:pt x="2773" y="17969"/>
                    </a:cubicBezTo>
                    <a:cubicBezTo>
                      <a:pt x="2551" y="19078"/>
                      <a:pt x="2293" y="20483"/>
                      <a:pt x="2034" y="22368"/>
                    </a:cubicBezTo>
                    <a:lnTo>
                      <a:pt x="2034" y="22405"/>
                    </a:lnTo>
                    <a:cubicBezTo>
                      <a:pt x="1892" y="24018"/>
                      <a:pt x="2997" y="24307"/>
                      <a:pt x="3808" y="24307"/>
                    </a:cubicBezTo>
                    <a:cubicBezTo>
                      <a:pt x="4261" y="24307"/>
                      <a:pt x="4622" y="24217"/>
                      <a:pt x="4622" y="24217"/>
                    </a:cubicBezTo>
                    <a:cubicBezTo>
                      <a:pt x="2514" y="22775"/>
                      <a:pt x="3476" y="21924"/>
                      <a:pt x="5435" y="19263"/>
                    </a:cubicBezTo>
                    <a:cubicBezTo>
                      <a:pt x="7321" y="16601"/>
                      <a:pt x="7062" y="13495"/>
                      <a:pt x="5435" y="11647"/>
                    </a:cubicBezTo>
                    <a:cubicBezTo>
                      <a:pt x="3808" y="9835"/>
                      <a:pt x="5102" y="8282"/>
                      <a:pt x="5398" y="5583"/>
                    </a:cubicBezTo>
                    <a:cubicBezTo>
                      <a:pt x="5657" y="2921"/>
                      <a:pt x="4918" y="2921"/>
                      <a:pt x="3956" y="777"/>
                    </a:cubicBezTo>
                    <a:cubicBezTo>
                      <a:pt x="3845" y="592"/>
                      <a:pt x="3771" y="334"/>
                      <a:pt x="3698" y="1"/>
                    </a:cubicBezTo>
                    <a:close/>
                  </a:path>
                </a:pathLst>
              </a:custGeom>
              <a:solidFill>
                <a:srgbClr val="060A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8" name="Google Shape;22958;p35"/>
              <p:cNvSpPr/>
              <p:nvPr/>
            </p:nvSpPr>
            <p:spPr>
              <a:xfrm>
                <a:off x="-1671775" y="6024950"/>
                <a:ext cx="470475" cy="1038175"/>
              </a:xfrm>
              <a:custGeom>
                <a:avLst/>
                <a:gdLst/>
                <a:ahLst/>
                <a:cxnLst/>
                <a:rect l="l" t="t" r="r" b="b"/>
                <a:pathLst>
                  <a:path w="18819" h="41527" extrusionOk="0">
                    <a:moveTo>
                      <a:pt x="12349" y="1"/>
                    </a:moveTo>
                    <a:lnTo>
                      <a:pt x="12349" y="1"/>
                    </a:lnTo>
                    <a:cubicBezTo>
                      <a:pt x="13939" y="6840"/>
                      <a:pt x="12792" y="17229"/>
                      <a:pt x="9724" y="24734"/>
                    </a:cubicBezTo>
                    <a:cubicBezTo>
                      <a:pt x="6618" y="32202"/>
                      <a:pt x="6470" y="34162"/>
                      <a:pt x="6175" y="36010"/>
                    </a:cubicBezTo>
                    <a:cubicBezTo>
                      <a:pt x="5916" y="37822"/>
                      <a:pt x="1997" y="37970"/>
                      <a:pt x="1" y="40853"/>
                    </a:cubicBezTo>
                    <a:cubicBezTo>
                      <a:pt x="1" y="40853"/>
                      <a:pt x="2137" y="41527"/>
                      <a:pt x="4853" y="41527"/>
                    </a:cubicBezTo>
                    <a:cubicBezTo>
                      <a:pt x="6212" y="41527"/>
                      <a:pt x="7715" y="41359"/>
                      <a:pt x="9169" y="40853"/>
                    </a:cubicBezTo>
                    <a:cubicBezTo>
                      <a:pt x="10537" y="40336"/>
                      <a:pt x="7727" y="36158"/>
                      <a:pt x="9724" y="36010"/>
                    </a:cubicBezTo>
                    <a:cubicBezTo>
                      <a:pt x="11683" y="35862"/>
                      <a:pt x="10870" y="32165"/>
                      <a:pt x="12053" y="29171"/>
                    </a:cubicBezTo>
                    <a:cubicBezTo>
                      <a:pt x="14715" y="22664"/>
                      <a:pt x="18671" y="11831"/>
                      <a:pt x="18819" y="11462"/>
                    </a:cubicBezTo>
                    <a:cubicBezTo>
                      <a:pt x="18412" y="10685"/>
                      <a:pt x="17931" y="9946"/>
                      <a:pt x="17414" y="9243"/>
                    </a:cubicBezTo>
                    <a:cubicBezTo>
                      <a:pt x="15676" y="6803"/>
                      <a:pt x="14012" y="3624"/>
                      <a:pt x="12349" y="1"/>
                    </a:cubicBezTo>
                    <a:close/>
                  </a:path>
                </a:pathLst>
              </a:custGeom>
              <a:solidFill>
                <a:srgbClr val="BF93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9" name="Google Shape;22959;p35"/>
              <p:cNvSpPr/>
              <p:nvPr/>
            </p:nvSpPr>
            <p:spPr>
              <a:xfrm>
                <a:off x="-1672700" y="6990825"/>
                <a:ext cx="24125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9650" h="2966" extrusionOk="0">
                    <a:moveTo>
                      <a:pt x="2662" y="0"/>
                    </a:moveTo>
                    <a:cubicBezTo>
                      <a:pt x="1701" y="555"/>
                      <a:pt x="740" y="1220"/>
                      <a:pt x="1" y="2292"/>
                    </a:cubicBezTo>
                    <a:cubicBezTo>
                      <a:pt x="1" y="2292"/>
                      <a:pt x="2153" y="2966"/>
                      <a:pt x="4859" y="2966"/>
                    </a:cubicBezTo>
                    <a:cubicBezTo>
                      <a:pt x="6212" y="2966"/>
                      <a:pt x="7703" y="2797"/>
                      <a:pt x="9132" y="2292"/>
                    </a:cubicBezTo>
                    <a:cubicBezTo>
                      <a:pt x="9650" y="2107"/>
                      <a:pt x="9613" y="1442"/>
                      <a:pt x="9465" y="702"/>
                    </a:cubicBezTo>
                    <a:lnTo>
                      <a:pt x="9465" y="702"/>
                    </a:lnTo>
                    <a:cubicBezTo>
                      <a:pt x="9307" y="711"/>
                      <a:pt x="9147" y="715"/>
                      <a:pt x="8985" y="715"/>
                    </a:cubicBezTo>
                    <a:cubicBezTo>
                      <a:pt x="7023" y="715"/>
                      <a:pt x="4780" y="137"/>
                      <a:pt x="2662" y="0"/>
                    </a:cubicBezTo>
                    <a:close/>
                  </a:path>
                </a:pathLst>
              </a:custGeom>
              <a:solidFill>
                <a:srgbClr val="513D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0" name="Google Shape;22960;p35"/>
              <p:cNvSpPr/>
              <p:nvPr/>
            </p:nvSpPr>
            <p:spPr>
              <a:xfrm>
                <a:off x="-1362150" y="6024950"/>
                <a:ext cx="160850" cy="385450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5418" extrusionOk="0">
                    <a:moveTo>
                      <a:pt x="1" y="1"/>
                    </a:moveTo>
                    <a:cubicBezTo>
                      <a:pt x="555" y="2515"/>
                      <a:pt x="777" y="5472"/>
                      <a:pt x="703" y="8578"/>
                    </a:cubicBezTo>
                    <a:cubicBezTo>
                      <a:pt x="2367" y="10722"/>
                      <a:pt x="3809" y="13014"/>
                      <a:pt x="4992" y="15417"/>
                    </a:cubicBezTo>
                    <a:cubicBezTo>
                      <a:pt x="5768" y="13199"/>
                      <a:pt x="6397" y="11609"/>
                      <a:pt x="6434" y="11462"/>
                    </a:cubicBezTo>
                    <a:cubicBezTo>
                      <a:pt x="6027" y="10685"/>
                      <a:pt x="5583" y="9946"/>
                      <a:pt x="5103" y="9243"/>
                    </a:cubicBezTo>
                    <a:cubicBezTo>
                      <a:pt x="3328" y="6803"/>
                      <a:pt x="1664" y="3624"/>
                      <a:pt x="1" y="1"/>
                    </a:cubicBezTo>
                    <a:close/>
                  </a:path>
                </a:pathLst>
              </a:custGeom>
              <a:solidFill>
                <a:srgbClr val="9A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1" name="Google Shape;22961;p35"/>
              <p:cNvSpPr/>
              <p:nvPr/>
            </p:nvSpPr>
            <p:spPr>
              <a:xfrm>
                <a:off x="-2144075" y="5631225"/>
                <a:ext cx="159000" cy="1415100"/>
              </a:xfrm>
              <a:custGeom>
                <a:avLst/>
                <a:gdLst/>
                <a:ahLst/>
                <a:cxnLst/>
                <a:rect l="l" t="t" r="r" b="b"/>
                <a:pathLst>
                  <a:path w="6360" h="56604" extrusionOk="0">
                    <a:moveTo>
                      <a:pt x="1738" y="0"/>
                    </a:moveTo>
                    <a:lnTo>
                      <a:pt x="1738" y="0"/>
                    </a:lnTo>
                    <a:cubicBezTo>
                      <a:pt x="1923" y="6470"/>
                      <a:pt x="555" y="16970"/>
                      <a:pt x="1590" y="21739"/>
                    </a:cubicBezTo>
                    <a:cubicBezTo>
                      <a:pt x="1886" y="23033"/>
                      <a:pt x="2478" y="23292"/>
                      <a:pt x="2330" y="26952"/>
                    </a:cubicBezTo>
                    <a:cubicBezTo>
                      <a:pt x="2219" y="30612"/>
                      <a:pt x="1294" y="32128"/>
                      <a:pt x="1479" y="39374"/>
                    </a:cubicBezTo>
                    <a:cubicBezTo>
                      <a:pt x="1701" y="46620"/>
                      <a:pt x="1553" y="48801"/>
                      <a:pt x="1479" y="51205"/>
                    </a:cubicBezTo>
                    <a:cubicBezTo>
                      <a:pt x="1368" y="53460"/>
                      <a:pt x="222" y="53903"/>
                      <a:pt x="1" y="56602"/>
                    </a:cubicBezTo>
                    <a:cubicBezTo>
                      <a:pt x="1" y="56602"/>
                      <a:pt x="65" y="56604"/>
                      <a:pt x="178" y="56604"/>
                    </a:cubicBezTo>
                    <a:cubicBezTo>
                      <a:pt x="827" y="56604"/>
                      <a:pt x="3062" y="56550"/>
                      <a:pt x="3661" y="55826"/>
                    </a:cubicBezTo>
                    <a:cubicBezTo>
                      <a:pt x="4270" y="55081"/>
                      <a:pt x="3390" y="51821"/>
                      <a:pt x="4206" y="51821"/>
                    </a:cubicBezTo>
                    <a:cubicBezTo>
                      <a:pt x="4280" y="51821"/>
                      <a:pt x="4369" y="51848"/>
                      <a:pt x="4474" y="51907"/>
                    </a:cubicBezTo>
                    <a:cubicBezTo>
                      <a:pt x="4597" y="51979"/>
                      <a:pt x="4705" y="52014"/>
                      <a:pt x="4798" y="52014"/>
                    </a:cubicBezTo>
                    <a:cubicBezTo>
                      <a:pt x="5657" y="52014"/>
                      <a:pt x="5314" y="49121"/>
                      <a:pt x="4881" y="46620"/>
                    </a:cubicBezTo>
                    <a:cubicBezTo>
                      <a:pt x="4326" y="43958"/>
                      <a:pt x="4585" y="34790"/>
                      <a:pt x="4881" y="32128"/>
                    </a:cubicBezTo>
                    <a:cubicBezTo>
                      <a:pt x="5176" y="29429"/>
                      <a:pt x="6101" y="26064"/>
                      <a:pt x="5102" y="23107"/>
                    </a:cubicBezTo>
                    <a:cubicBezTo>
                      <a:pt x="4104" y="20149"/>
                      <a:pt x="6359" y="11831"/>
                      <a:pt x="5768" y="2884"/>
                    </a:cubicBezTo>
                    <a:cubicBezTo>
                      <a:pt x="4141" y="2034"/>
                      <a:pt x="2810" y="1035"/>
                      <a:pt x="1738" y="0"/>
                    </a:cubicBezTo>
                    <a:close/>
                  </a:path>
                </a:pathLst>
              </a:custGeom>
              <a:solidFill>
                <a:srgbClr val="BF93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2" name="Google Shape;22962;p35"/>
              <p:cNvSpPr/>
              <p:nvPr/>
            </p:nvSpPr>
            <p:spPr>
              <a:xfrm>
                <a:off x="-2145000" y="6988975"/>
                <a:ext cx="98000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3920" h="2367" extrusionOk="0">
                    <a:moveTo>
                      <a:pt x="555" y="0"/>
                    </a:moveTo>
                    <a:cubicBezTo>
                      <a:pt x="296" y="592"/>
                      <a:pt x="74" y="1294"/>
                      <a:pt x="1" y="2366"/>
                    </a:cubicBezTo>
                    <a:cubicBezTo>
                      <a:pt x="1" y="2366"/>
                      <a:pt x="19" y="2366"/>
                      <a:pt x="55" y="2366"/>
                    </a:cubicBezTo>
                    <a:cubicBezTo>
                      <a:pt x="459" y="2366"/>
                      <a:pt x="3011" y="2335"/>
                      <a:pt x="3624" y="1553"/>
                    </a:cubicBezTo>
                    <a:cubicBezTo>
                      <a:pt x="3882" y="1331"/>
                      <a:pt x="3919" y="813"/>
                      <a:pt x="3882" y="222"/>
                    </a:cubicBezTo>
                    <a:lnTo>
                      <a:pt x="3882" y="222"/>
                    </a:lnTo>
                    <a:cubicBezTo>
                      <a:pt x="3566" y="267"/>
                      <a:pt x="3243" y="288"/>
                      <a:pt x="2912" y="288"/>
                    </a:cubicBezTo>
                    <a:cubicBezTo>
                      <a:pt x="2162" y="288"/>
                      <a:pt x="1376" y="180"/>
                      <a:pt x="555" y="0"/>
                    </a:cubicBezTo>
                    <a:close/>
                  </a:path>
                </a:pathLst>
              </a:custGeom>
              <a:solidFill>
                <a:srgbClr val="513D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3" name="Google Shape;22963;p35"/>
              <p:cNvSpPr/>
              <p:nvPr/>
            </p:nvSpPr>
            <p:spPr>
              <a:xfrm>
                <a:off x="-2103400" y="5632150"/>
                <a:ext cx="104450" cy="184875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7395" extrusionOk="0">
                    <a:moveTo>
                      <a:pt x="74" y="0"/>
                    </a:moveTo>
                    <a:lnTo>
                      <a:pt x="74" y="0"/>
                    </a:lnTo>
                    <a:cubicBezTo>
                      <a:pt x="111" y="1775"/>
                      <a:pt x="74" y="3808"/>
                      <a:pt x="0" y="5915"/>
                    </a:cubicBezTo>
                    <a:cubicBezTo>
                      <a:pt x="1479" y="6285"/>
                      <a:pt x="2847" y="6766"/>
                      <a:pt x="4178" y="7394"/>
                    </a:cubicBezTo>
                    <a:cubicBezTo>
                      <a:pt x="4178" y="5915"/>
                      <a:pt x="4178" y="4400"/>
                      <a:pt x="4104" y="2884"/>
                    </a:cubicBezTo>
                    <a:cubicBezTo>
                      <a:pt x="2514" y="1997"/>
                      <a:pt x="1146" y="1035"/>
                      <a:pt x="74" y="0"/>
                    </a:cubicBezTo>
                    <a:close/>
                  </a:path>
                </a:pathLst>
              </a:custGeom>
              <a:solidFill>
                <a:srgbClr val="9A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4" name="Google Shape;22964;p35"/>
              <p:cNvSpPr/>
              <p:nvPr/>
            </p:nvSpPr>
            <p:spPr>
              <a:xfrm>
                <a:off x="-3285550" y="3479250"/>
                <a:ext cx="289125" cy="574725"/>
              </a:xfrm>
              <a:custGeom>
                <a:avLst/>
                <a:gdLst/>
                <a:ahLst/>
                <a:cxnLst/>
                <a:rect l="l" t="t" r="r" b="b"/>
                <a:pathLst>
                  <a:path w="11565" h="22989" extrusionOk="0">
                    <a:moveTo>
                      <a:pt x="9714" y="1"/>
                    </a:moveTo>
                    <a:cubicBezTo>
                      <a:pt x="9629" y="1"/>
                      <a:pt x="9546" y="16"/>
                      <a:pt x="9465" y="48"/>
                    </a:cubicBezTo>
                    <a:cubicBezTo>
                      <a:pt x="8541" y="418"/>
                      <a:pt x="8245" y="1046"/>
                      <a:pt x="9465" y="3191"/>
                    </a:cubicBezTo>
                    <a:cubicBezTo>
                      <a:pt x="10534" y="5036"/>
                      <a:pt x="8625" y="5351"/>
                      <a:pt x="7389" y="5351"/>
                    </a:cubicBezTo>
                    <a:cubicBezTo>
                      <a:pt x="7214" y="5351"/>
                      <a:pt x="7052" y="5344"/>
                      <a:pt x="6914" y="5335"/>
                    </a:cubicBezTo>
                    <a:cubicBezTo>
                      <a:pt x="4659" y="5261"/>
                      <a:pt x="4659" y="3450"/>
                      <a:pt x="5472" y="2858"/>
                    </a:cubicBezTo>
                    <a:cubicBezTo>
                      <a:pt x="6323" y="2303"/>
                      <a:pt x="7210" y="1046"/>
                      <a:pt x="5953" y="640"/>
                    </a:cubicBezTo>
                    <a:cubicBezTo>
                      <a:pt x="5855" y="608"/>
                      <a:pt x="5757" y="593"/>
                      <a:pt x="5660" y="593"/>
                    </a:cubicBezTo>
                    <a:cubicBezTo>
                      <a:pt x="4514" y="593"/>
                      <a:pt x="3487" y="2701"/>
                      <a:pt x="3624" y="4337"/>
                    </a:cubicBezTo>
                    <a:cubicBezTo>
                      <a:pt x="3624" y="4522"/>
                      <a:pt x="3698" y="4707"/>
                      <a:pt x="3698" y="4854"/>
                    </a:cubicBezTo>
                    <a:cubicBezTo>
                      <a:pt x="3698" y="5668"/>
                      <a:pt x="3550" y="6444"/>
                      <a:pt x="3291" y="7110"/>
                    </a:cubicBezTo>
                    <a:cubicBezTo>
                      <a:pt x="3217" y="7184"/>
                      <a:pt x="3180" y="7331"/>
                      <a:pt x="3106" y="7442"/>
                    </a:cubicBezTo>
                    <a:cubicBezTo>
                      <a:pt x="3550" y="11250"/>
                      <a:pt x="2441" y="15021"/>
                      <a:pt x="555" y="18460"/>
                    </a:cubicBezTo>
                    <a:cubicBezTo>
                      <a:pt x="333" y="19532"/>
                      <a:pt x="1" y="21306"/>
                      <a:pt x="1627" y="22489"/>
                    </a:cubicBezTo>
                    <a:cubicBezTo>
                      <a:pt x="2080" y="22842"/>
                      <a:pt x="2548" y="22988"/>
                      <a:pt x="3011" y="22988"/>
                    </a:cubicBezTo>
                    <a:cubicBezTo>
                      <a:pt x="3568" y="22988"/>
                      <a:pt x="4117" y="22776"/>
                      <a:pt x="4622" y="22453"/>
                    </a:cubicBezTo>
                    <a:cubicBezTo>
                      <a:pt x="4437" y="21196"/>
                      <a:pt x="4326" y="19902"/>
                      <a:pt x="4437" y="18608"/>
                    </a:cubicBezTo>
                    <a:lnTo>
                      <a:pt x="4437" y="18608"/>
                    </a:lnTo>
                    <a:cubicBezTo>
                      <a:pt x="4194" y="18986"/>
                      <a:pt x="3911" y="19305"/>
                      <a:pt x="3647" y="19305"/>
                    </a:cubicBezTo>
                    <a:cubicBezTo>
                      <a:pt x="3549" y="19305"/>
                      <a:pt x="3455" y="19262"/>
                      <a:pt x="3365" y="19162"/>
                    </a:cubicBezTo>
                    <a:cubicBezTo>
                      <a:pt x="2958" y="18645"/>
                      <a:pt x="3883" y="18127"/>
                      <a:pt x="4474" y="17868"/>
                    </a:cubicBezTo>
                    <a:cubicBezTo>
                      <a:pt x="4881" y="13469"/>
                      <a:pt x="6877" y="9143"/>
                      <a:pt x="10574" y="5520"/>
                    </a:cubicBezTo>
                    <a:cubicBezTo>
                      <a:pt x="10426" y="5113"/>
                      <a:pt x="10759" y="4189"/>
                      <a:pt x="11092" y="3117"/>
                    </a:cubicBezTo>
                    <a:cubicBezTo>
                      <a:pt x="11564" y="1666"/>
                      <a:pt x="10590" y="1"/>
                      <a:pt x="9714" y="1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5" name="Google Shape;22965;p35"/>
              <p:cNvSpPr/>
              <p:nvPr/>
            </p:nvSpPr>
            <p:spPr>
              <a:xfrm>
                <a:off x="-3179250" y="3561925"/>
                <a:ext cx="366950" cy="479575"/>
              </a:xfrm>
              <a:custGeom>
                <a:avLst/>
                <a:gdLst/>
                <a:ahLst/>
                <a:cxnLst/>
                <a:rect l="l" t="t" r="r" b="b"/>
                <a:pathLst>
                  <a:path w="14678" h="19183" extrusionOk="0">
                    <a:moveTo>
                      <a:pt x="5200" y="7155"/>
                    </a:moveTo>
                    <a:cubicBezTo>
                      <a:pt x="5968" y="7155"/>
                      <a:pt x="6680" y="7556"/>
                      <a:pt x="7284" y="8461"/>
                    </a:cubicBezTo>
                    <a:cubicBezTo>
                      <a:pt x="6754" y="9076"/>
                      <a:pt x="6017" y="9411"/>
                      <a:pt x="5416" y="9411"/>
                    </a:cubicBezTo>
                    <a:cubicBezTo>
                      <a:pt x="4968" y="9411"/>
                      <a:pt x="4595" y="9225"/>
                      <a:pt x="4437" y="8831"/>
                    </a:cubicBezTo>
                    <a:cubicBezTo>
                      <a:pt x="4067" y="7943"/>
                      <a:pt x="3180" y="7943"/>
                      <a:pt x="3180" y="7943"/>
                    </a:cubicBezTo>
                    <a:cubicBezTo>
                      <a:pt x="3871" y="7437"/>
                      <a:pt x="4555" y="7155"/>
                      <a:pt x="5200" y="7155"/>
                    </a:cubicBezTo>
                    <a:close/>
                    <a:moveTo>
                      <a:pt x="1109" y="18480"/>
                    </a:moveTo>
                    <a:cubicBezTo>
                      <a:pt x="1084" y="18502"/>
                      <a:pt x="1059" y="18525"/>
                      <a:pt x="1034" y="18547"/>
                    </a:cubicBezTo>
                    <a:lnTo>
                      <a:pt x="1034" y="18547"/>
                    </a:lnTo>
                    <a:cubicBezTo>
                      <a:pt x="1060" y="18526"/>
                      <a:pt x="1086" y="18504"/>
                      <a:pt x="1109" y="18480"/>
                    </a:cubicBezTo>
                    <a:close/>
                    <a:moveTo>
                      <a:pt x="10337" y="0"/>
                    </a:moveTo>
                    <a:cubicBezTo>
                      <a:pt x="8064" y="0"/>
                      <a:pt x="8049" y="1667"/>
                      <a:pt x="6951" y="2250"/>
                    </a:cubicBezTo>
                    <a:cubicBezTo>
                      <a:pt x="6770" y="2365"/>
                      <a:pt x="6634" y="2414"/>
                      <a:pt x="6531" y="2414"/>
                    </a:cubicBezTo>
                    <a:cubicBezTo>
                      <a:pt x="6402" y="2414"/>
                      <a:pt x="6326" y="2336"/>
                      <a:pt x="6285" y="2213"/>
                    </a:cubicBezTo>
                    <a:cubicBezTo>
                      <a:pt x="2588" y="5762"/>
                      <a:pt x="592" y="10162"/>
                      <a:pt x="185" y="14561"/>
                    </a:cubicBezTo>
                    <a:cubicBezTo>
                      <a:pt x="444" y="14413"/>
                      <a:pt x="629" y="14376"/>
                      <a:pt x="629" y="14376"/>
                    </a:cubicBezTo>
                    <a:lnTo>
                      <a:pt x="629" y="14376"/>
                    </a:lnTo>
                    <a:cubicBezTo>
                      <a:pt x="629" y="14376"/>
                      <a:pt x="407" y="14894"/>
                      <a:pt x="74" y="15338"/>
                    </a:cubicBezTo>
                    <a:cubicBezTo>
                      <a:pt x="0" y="16632"/>
                      <a:pt x="74" y="17925"/>
                      <a:pt x="259" y="19182"/>
                    </a:cubicBezTo>
                    <a:cubicBezTo>
                      <a:pt x="529" y="19014"/>
                      <a:pt x="769" y="18783"/>
                      <a:pt x="1034" y="18547"/>
                    </a:cubicBezTo>
                    <a:lnTo>
                      <a:pt x="1034" y="18547"/>
                    </a:lnTo>
                    <a:cubicBezTo>
                      <a:pt x="938" y="18623"/>
                      <a:pt x="835" y="18681"/>
                      <a:pt x="777" y="18739"/>
                    </a:cubicBezTo>
                    <a:cubicBezTo>
                      <a:pt x="851" y="18628"/>
                      <a:pt x="999" y="18554"/>
                      <a:pt x="1109" y="18480"/>
                    </a:cubicBezTo>
                    <a:lnTo>
                      <a:pt x="1109" y="18480"/>
                    </a:lnTo>
                    <a:cubicBezTo>
                      <a:pt x="1109" y="18480"/>
                      <a:pt x="1109" y="18480"/>
                      <a:pt x="1109" y="18480"/>
                    </a:cubicBezTo>
                    <a:cubicBezTo>
                      <a:pt x="1590" y="17925"/>
                      <a:pt x="2034" y="17334"/>
                      <a:pt x="2293" y="16816"/>
                    </a:cubicBezTo>
                    <a:cubicBezTo>
                      <a:pt x="2662" y="16077"/>
                      <a:pt x="3550" y="15670"/>
                      <a:pt x="4548" y="15190"/>
                    </a:cubicBezTo>
                    <a:cubicBezTo>
                      <a:pt x="4659" y="15338"/>
                      <a:pt x="4696" y="15485"/>
                      <a:pt x="4807" y="15670"/>
                    </a:cubicBezTo>
                    <a:cubicBezTo>
                      <a:pt x="7727" y="13415"/>
                      <a:pt x="9872" y="10938"/>
                      <a:pt x="9391" y="6945"/>
                    </a:cubicBezTo>
                    <a:cubicBezTo>
                      <a:pt x="9058" y="6649"/>
                      <a:pt x="8873" y="6575"/>
                      <a:pt x="8873" y="6575"/>
                    </a:cubicBezTo>
                    <a:cubicBezTo>
                      <a:pt x="8614" y="5910"/>
                      <a:pt x="9095" y="6502"/>
                      <a:pt x="11942" y="5651"/>
                    </a:cubicBezTo>
                    <a:cubicBezTo>
                      <a:pt x="14271" y="4949"/>
                      <a:pt x="14678" y="2213"/>
                      <a:pt x="14678" y="956"/>
                    </a:cubicBezTo>
                    <a:lnTo>
                      <a:pt x="14678" y="956"/>
                    </a:lnTo>
                    <a:cubicBezTo>
                      <a:pt x="13970" y="3459"/>
                      <a:pt x="12402" y="4961"/>
                      <a:pt x="10297" y="4961"/>
                    </a:cubicBezTo>
                    <a:cubicBezTo>
                      <a:pt x="9542" y="4961"/>
                      <a:pt x="8717" y="4767"/>
                      <a:pt x="7838" y="4357"/>
                    </a:cubicBezTo>
                    <a:cubicBezTo>
                      <a:pt x="9058" y="3544"/>
                      <a:pt x="7505" y="1215"/>
                      <a:pt x="13790" y="143"/>
                    </a:cubicBezTo>
                    <a:cubicBezTo>
                      <a:pt x="13606" y="143"/>
                      <a:pt x="13388" y="147"/>
                      <a:pt x="13125" y="147"/>
                    </a:cubicBezTo>
                    <a:cubicBezTo>
                      <a:pt x="12599" y="147"/>
                      <a:pt x="11893" y="130"/>
                      <a:pt x="10907" y="32"/>
                    </a:cubicBezTo>
                    <a:cubicBezTo>
                      <a:pt x="10702" y="10"/>
                      <a:pt x="10513" y="0"/>
                      <a:pt x="10337" y="0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6" name="Google Shape;22966;p35"/>
              <p:cNvSpPr/>
              <p:nvPr/>
            </p:nvSpPr>
            <p:spPr>
              <a:xfrm>
                <a:off x="-2147775" y="5421125"/>
                <a:ext cx="632225" cy="310850"/>
              </a:xfrm>
              <a:custGeom>
                <a:avLst/>
                <a:gdLst/>
                <a:ahLst/>
                <a:cxnLst/>
                <a:rect l="l" t="t" r="r" b="b"/>
                <a:pathLst>
                  <a:path w="25289" h="12434" extrusionOk="0">
                    <a:moveTo>
                      <a:pt x="14496" y="1"/>
                    </a:moveTo>
                    <a:cubicBezTo>
                      <a:pt x="9446" y="1"/>
                      <a:pt x="4429" y="1389"/>
                      <a:pt x="38" y="4374"/>
                    </a:cubicBezTo>
                    <a:cubicBezTo>
                      <a:pt x="1" y="4892"/>
                      <a:pt x="1" y="5409"/>
                      <a:pt x="1" y="5927"/>
                    </a:cubicBezTo>
                    <a:cubicBezTo>
                      <a:pt x="333" y="5409"/>
                      <a:pt x="629" y="4892"/>
                      <a:pt x="1073" y="4374"/>
                    </a:cubicBezTo>
                    <a:cubicBezTo>
                      <a:pt x="1073" y="6038"/>
                      <a:pt x="2736" y="6888"/>
                      <a:pt x="1960" y="8552"/>
                    </a:cubicBezTo>
                    <a:cubicBezTo>
                      <a:pt x="2256" y="8885"/>
                      <a:pt x="2626" y="9144"/>
                      <a:pt x="2995" y="9476"/>
                    </a:cubicBezTo>
                    <a:cubicBezTo>
                      <a:pt x="5333" y="6491"/>
                      <a:pt x="9237" y="4728"/>
                      <a:pt x="12942" y="4728"/>
                    </a:cubicBezTo>
                    <a:cubicBezTo>
                      <a:pt x="14100" y="4728"/>
                      <a:pt x="15239" y="4901"/>
                      <a:pt x="16305" y="5262"/>
                    </a:cubicBezTo>
                    <a:cubicBezTo>
                      <a:pt x="19706" y="6703"/>
                      <a:pt x="22516" y="9254"/>
                      <a:pt x="24327" y="12434"/>
                    </a:cubicBezTo>
                    <a:lnTo>
                      <a:pt x="25289" y="11879"/>
                    </a:lnTo>
                    <a:cubicBezTo>
                      <a:pt x="24882" y="7813"/>
                      <a:pt x="23884" y="3968"/>
                      <a:pt x="21998" y="1010"/>
                    </a:cubicBezTo>
                    <a:cubicBezTo>
                      <a:pt x="19538" y="346"/>
                      <a:pt x="17013" y="1"/>
                      <a:pt x="14496" y="1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7" name="Google Shape;22967;p35"/>
              <p:cNvSpPr/>
              <p:nvPr/>
            </p:nvSpPr>
            <p:spPr>
              <a:xfrm>
                <a:off x="-2146850" y="5177925"/>
                <a:ext cx="548125" cy="351650"/>
              </a:xfrm>
              <a:custGeom>
                <a:avLst/>
                <a:gdLst/>
                <a:ahLst/>
                <a:cxnLst/>
                <a:rect l="l" t="t" r="r" b="b"/>
                <a:pathLst>
                  <a:path w="21925" h="14066" extrusionOk="0">
                    <a:moveTo>
                      <a:pt x="5761" y="1"/>
                    </a:moveTo>
                    <a:cubicBezTo>
                      <a:pt x="4054" y="1"/>
                      <a:pt x="2661" y="851"/>
                      <a:pt x="1923" y="3085"/>
                    </a:cubicBezTo>
                    <a:cubicBezTo>
                      <a:pt x="1295" y="6708"/>
                      <a:pt x="222" y="10405"/>
                      <a:pt x="1" y="14065"/>
                    </a:cubicBezTo>
                    <a:cubicBezTo>
                      <a:pt x="4484" y="11060"/>
                      <a:pt x="9578" y="9666"/>
                      <a:pt x="14686" y="9666"/>
                    </a:cubicBezTo>
                    <a:cubicBezTo>
                      <a:pt x="17117" y="9666"/>
                      <a:pt x="19551" y="9982"/>
                      <a:pt x="21924" y="10590"/>
                    </a:cubicBezTo>
                    <a:cubicBezTo>
                      <a:pt x="21074" y="9370"/>
                      <a:pt x="20076" y="8261"/>
                      <a:pt x="18819" y="7337"/>
                    </a:cubicBezTo>
                    <a:cubicBezTo>
                      <a:pt x="15814" y="4933"/>
                      <a:pt x="9875" y="1"/>
                      <a:pt x="5761" y="1"/>
                    </a:cubicBezTo>
                    <a:close/>
                  </a:path>
                </a:pathLst>
              </a:custGeom>
              <a:solidFill>
                <a:srgbClr val="A147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8" name="Google Shape;22968;p35"/>
              <p:cNvSpPr/>
              <p:nvPr/>
            </p:nvSpPr>
            <p:spPr>
              <a:xfrm>
                <a:off x="-1017400" y="5858575"/>
                <a:ext cx="39775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959" extrusionOk="0">
                    <a:moveTo>
                      <a:pt x="1" y="1"/>
                    </a:moveTo>
                    <a:cubicBezTo>
                      <a:pt x="186" y="1295"/>
                      <a:pt x="371" y="2330"/>
                      <a:pt x="481" y="2959"/>
                    </a:cubicBezTo>
                    <a:lnTo>
                      <a:pt x="1591" y="2700"/>
                    </a:lnTo>
                    <a:cubicBezTo>
                      <a:pt x="1480" y="2145"/>
                      <a:pt x="1369" y="1369"/>
                      <a:pt x="1332" y="482"/>
                    </a:cubicBezTo>
                    <a:cubicBezTo>
                      <a:pt x="851" y="334"/>
                      <a:pt x="444" y="149"/>
                      <a:pt x="1" y="1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9" name="Google Shape;22969;p35"/>
              <p:cNvSpPr/>
              <p:nvPr/>
            </p:nvSpPr>
            <p:spPr>
              <a:xfrm>
                <a:off x="-2944500" y="3735550"/>
                <a:ext cx="1028750" cy="1054600"/>
              </a:xfrm>
              <a:custGeom>
                <a:avLst/>
                <a:gdLst/>
                <a:ahLst/>
                <a:cxnLst/>
                <a:rect l="l" t="t" r="r" b="b"/>
                <a:pathLst>
                  <a:path w="41150" h="42184" extrusionOk="0">
                    <a:moveTo>
                      <a:pt x="1" y="0"/>
                    </a:moveTo>
                    <a:cubicBezTo>
                      <a:pt x="75" y="887"/>
                      <a:pt x="75" y="1627"/>
                      <a:pt x="1" y="2366"/>
                    </a:cubicBezTo>
                    <a:cubicBezTo>
                      <a:pt x="8578" y="18892"/>
                      <a:pt x="23292" y="35862"/>
                      <a:pt x="41149" y="42184"/>
                    </a:cubicBezTo>
                    <a:cubicBezTo>
                      <a:pt x="38857" y="39263"/>
                      <a:pt x="37711" y="36231"/>
                      <a:pt x="33127" y="34161"/>
                    </a:cubicBezTo>
                    <a:cubicBezTo>
                      <a:pt x="27211" y="31462"/>
                      <a:pt x="12978" y="20482"/>
                      <a:pt x="8024" y="11165"/>
                    </a:cubicBezTo>
                    <a:cubicBezTo>
                      <a:pt x="4179" y="3919"/>
                      <a:pt x="1147" y="961"/>
                      <a:pt x="1" y="0"/>
                    </a:cubicBezTo>
                    <a:close/>
                  </a:path>
                </a:pathLst>
              </a:custGeom>
              <a:solidFill>
                <a:srgbClr val="A147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0" name="Google Shape;22970;p35"/>
              <p:cNvSpPr/>
              <p:nvPr/>
            </p:nvSpPr>
            <p:spPr>
              <a:xfrm>
                <a:off x="-2339950" y="7036875"/>
                <a:ext cx="194975" cy="98275"/>
              </a:xfrm>
              <a:custGeom>
                <a:avLst/>
                <a:gdLst/>
                <a:ahLst/>
                <a:cxnLst/>
                <a:rect l="l" t="t" r="r" b="b"/>
                <a:pathLst>
                  <a:path w="7799" h="3931" extrusionOk="0">
                    <a:moveTo>
                      <a:pt x="2626" y="0"/>
                    </a:moveTo>
                    <a:cubicBezTo>
                      <a:pt x="2296" y="0"/>
                      <a:pt x="1963" y="36"/>
                      <a:pt x="1624" y="117"/>
                    </a:cubicBezTo>
                    <a:cubicBezTo>
                      <a:pt x="1033" y="857"/>
                      <a:pt x="478" y="1781"/>
                      <a:pt x="220" y="2890"/>
                    </a:cubicBezTo>
                    <a:cubicBezTo>
                      <a:pt x="1" y="3683"/>
                      <a:pt x="753" y="3930"/>
                      <a:pt x="2506" y="3930"/>
                    </a:cubicBezTo>
                    <a:cubicBezTo>
                      <a:pt x="3123" y="3930"/>
                      <a:pt x="3864" y="3900"/>
                      <a:pt x="4730" y="3852"/>
                    </a:cubicBezTo>
                    <a:cubicBezTo>
                      <a:pt x="7540" y="3704"/>
                      <a:pt x="7651" y="3297"/>
                      <a:pt x="7799" y="1448"/>
                    </a:cubicBezTo>
                    <a:cubicBezTo>
                      <a:pt x="6024" y="1013"/>
                      <a:pt x="4381" y="0"/>
                      <a:pt x="2626" y="0"/>
                    </a:cubicBezTo>
                    <a:close/>
                  </a:path>
                </a:pathLst>
              </a:custGeom>
              <a:solidFill>
                <a:srgbClr val="6D4E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1" name="Google Shape;22971;p35"/>
              <p:cNvSpPr/>
              <p:nvPr/>
            </p:nvSpPr>
            <p:spPr>
              <a:xfrm>
                <a:off x="-3055400" y="3793775"/>
                <a:ext cx="2071300" cy="2887425"/>
              </a:xfrm>
              <a:custGeom>
                <a:avLst/>
                <a:gdLst/>
                <a:ahLst/>
                <a:cxnLst/>
                <a:rect l="l" t="t" r="r" b="b"/>
                <a:pathLst>
                  <a:path w="82852" h="115497" extrusionOk="0">
                    <a:moveTo>
                      <a:pt x="4437" y="0"/>
                    </a:moveTo>
                    <a:cubicBezTo>
                      <a:pt x="3993" y="2699"/>
                      <a:pt x="2219" y="4585"/>
                      <a:pt x="0" y="6359"/>
                    </a:cubicBezTo>
                    <a:cubicBezTo>
                      <a:pt x="925" y="8060"/>
                      <a:pt x="1664" y="9982"/>
                      <a:pt x="2403" y="12090"/>
                    </a:cubicBezTo>
                    <a:cubicBezTo>
                      <a:pt x="3808" y="12312"/>
                      <a:pt x="5287" y="12829"/>
                      <a:pt x="5287" y="12829"/>
                    </a:cubicBezTo>
                    <a:cubicBezTo>
                      <a:pt x="13754" y="26360"/>
                      <a:pt x="16304" y="40742"/>
                      <a:pt x="25584" y="54273"/>
                    </a:cubicBezTo>
                    <a:cubicBezTo>
                      <a:pt x="27950" y="57083"/>
                      <a:pt x="28209" y="61002"/>
                      <a:pt x="27063" y="64773"/>
                    </a:cubicBezTo>
                    <a:cubicBezTo>
                      <a:pt x="27174" y="65365"/>
                      <a:pt x="27211" y="65919"/>
                      <a:pt x="27248" y="66511"/>
                    </a:cubicBezTo>
                    <a:cubicBezTo>
                      <a:pt x="27396" y="72426"/>
                      <a:pt x="27765" y="71613"/>
                      <a:pt x="30353" y="78896"/>
                    </a:cubicBezTo>
                    <a:cubicBezTo>
                      <a:pt x="32978" y="86253"/>
                      <a:pt x="34272" y="94571"/>
                      <a:pt x="33829" y="96309"/>
                    </a:cubicBezTo>
                    <a:cubicBezTo>
                      <a:pt x="33311" y="98084"/>
                      <a:pt x="32793" y="100376"/>
                      <a:pt x="33903" y="103999"/>
                    </a:cubicBezTo>
                    <a:cubicBezTo>
                      <a:pt x="34642" y="106402"/>
                      <a:pt x="34827" y="111541"/>
                      <a:pt x="34605" y="115497"/>
                    </a:cubicBezTo>
                    <a:cubicBezTo>
                      <a:pt x="35233" y="114905"/>
                      <a:pt x="35899" y="114240"/>
                      <a:pt x="36454" y="113574"/>
                    </a:cubicBezTo>
                    <a:cubicBezTo>
                      <a:pt x="36490" y="107659"/>
                      <a:pt x="37747" y="101004"/>
                      <a:pt x="38191" y="95718"/>
                    </a:cubicBezTo>
                    <a:cubicBezTo>
                      <a:pt x="38191" y="95681"/>
                      <a:pt x="38191" y="95681"/>
                      <a:pt x="38154" y="95644"/>
                    </a:cubicBezTo>
                    <a:cubicBezTo>
                      <a:pt x="37378" y="94793"/>
                      <a:pt x="36786" y="93721"/>
                      <a:pt x="36527" y="92353"/>
                    </a:cubicBezTo>
                    <a:cubicBezTo>
                      <a:pt x="34975" y="85366"/>
                      <a:pt x="32756" y="76973"/>
                      <a:pt x="36306" y="71058"/>
                    </a:cubicBezTo>
                    <a:cubicBezTo>
                      <a:pt x="36269" y="66880"/>
                      <a:pt x="37526" y="62740"/>
                      <a:pt x="38191" y="58525"/>
                    </a:cubicBezTo>
                    <a:cubicBezTo>
                      <a:pt x="38941" y="56286"/>
                      <a:pt x="40349" y="55434"/>
                      <a:pt x="42071" y="55434"/>
                    </a:cubicBezTo>
                    <a:cubicBezTo>
                      <a:pt x="46205" y="55434"/>
                      <a:pt x="52148" y="60349"/>
                      <a:pt x="55124" y="62777"/>
                    </a:cubicBezTo>
                    <a:cubicBezTo>
                      <a:pt x="57416" y="64440"/>
                      <a:pt x="59006" y="66880"/>
                      <a:pt x="59967" y="69690"/>
                    </a:cubicBezTo>
                    <a:cubicBezTo>
                      <a:pt x="65328" y="75125"/>
                      <a:pt x="71613" y="78711"/>
                      <a:pt x="78415" y="81484"/>
                    </a:cubicBezTo>
                    <a:cubicBezTo>
                      <a:pt x="78526" y="74496"/>
                      <a:pt x="79413" y="68211"/>
                      <a:pt x="78674" y="63109"/>
                    </a:cubicBezTo>
                    <a:lnTo>
                      <a:pt x="78674" y="63109"/>
                    </a:lnTo>
                    <a:cubicBezTo>
                      <a:pt x="80818" y="64995"/>
                      <a:pt x="81151" y="71650"/>
                      <a:pt x="81151" y="77047"/>
                    </a:cubicBezTo>
                    <a:cubicBezTo>
                      <a:pt x="81151" y="79229"/>
                      <a:pt x="81299" y="81151"/>
                      <a:pt x="81484" y="82704"/>
                    </a:cubicBezTo>
                    <a:cubicBezTo>
                      <a:pt x="81928" y="82815"/>
                      <a:pt x="82371" y="83000"/>
                      <a:pt x="82852" y="83147"/>
                    </a:cubicBezTo>
                    <a:cubicBezTo>
                      <a:pt x="82482" y="78711"/>
                      <a:pt x="82482" y="71132"/>
                      <a:pt x="81964" y="66326"/>
                    </a:cubicBezTo>
                    <a:cubicBezTo>
                      <a:pt x="81262" y="60004"/>
                      <a:pt x="82112" y="62407"/>
                      <a:pt x="74903" y="52795"/>
                    </a:cubicBezTo>
                    <a:cubicBezTo>
                      <a:pt x="67694" y="43219"/>
                      <a:pt x="52610" y="45881"/>
                      <a:pt x="48136" y="42369"/>
                    </a:cubicBezTo>
                    <a:cubicBezTo>
                      <a:pt x="47064" y="41518"/>
                      <a:pt x="46288" y="40668"/>
                      <a:pt x="45585" y="39818"/>
                    </a:cubicBezTo>
                    <a:cubicBezTo>
                      <a:pt x="27728" y="33496"/>
                      <a:pt x="13014" y="16526"/>
                      <a:pt x="4437" y="0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2" name="Google Shape;22972;p35"/>
              <p:cNvSpPr/>
              <p:nvPr/>
            </p:nvSpPr>
            <p:spPr>
              <a:xfrm>
                <a:off x="-1555325" y="5534175"/>
                <a:ext cx="470475" cy="524075"/>
              </a:xfrm>
              <a:custGeom>
                <a:avLst/>
                <a:gdLst/>
                <a:ahLst/>
                <a:cxnLst/>
                <a:rect l="l" t="t" r="r" b="b"/>
                <a:pathLst>
                  <a:path w="18819" h="20963" extrusionOk="0">
                    <a:moveTo>
                      <a:pt x="1" y="0"/>
                    </a:moveTo>
                    <a:cubicBezTo>
                      <a:pt x="814" y="2218"/>
                      <a:pt x="1258" y="4659"/>
                      <a:pt x="1554" y="7246"/>
                    </a:cubicBezTo>
                    <a:cubicBezTo>
                      <a:pt x="1775" y="7099"/>
                      <a:pt x="1997" y="6988"/>
                      <a:pt x="2182" y="6803"/>
                    </a:cubicBezTo>
                    <a:cubicBezTo>
                      <a:pt x="3217" y="9280"/>
                      <a:pt x="4253" y="11720"/>
                      <a:pt x="5288" y="14123"/>
                    </a:cubicBezTo>
                    <a:cubicBezTo>
                      <a:pt x="9244" y="17229"/>
                      <a:pt x="13976" y="19447"/>
                      <a:pt x="18819" y="20963"/>
                    </a:cubicBezTo>
                    <a:cubicBezTo>
                      <a:pt x="18634" y="19558"/>
                      <a:pt x="18486" y="17857"/>
                      <a:pt x="18449" y="15713"/>
                    </a:cubicBezTo>
                    <a:cubicBezTo>
                      <a:pt x="18412" y="14382"/>
                      <a:pt x="18412" y="13088"/>
                      <a:pt x="18449" y="11794"/>
                    </a:cubicBezTo>
                    <a:cubicBezTo>
                      <a:pt x="11647" y="9021"/>
                      <a:pt x="5362" y="5398"/>
                      <a:pt x="1" y="0"/>
                    </a:cubicBezTo>
                    <a:close/>
                  </a:path>
                </a:pathLst>
              </a:custGeom>
              <a:solidFill>
                <a:srgbClr val="A147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3" name="Google Shape;22973;p35"/>
              <p:cNvSpPr/>
              <p:nvPr/>
            </p:nvSpPr>
            <p:spPr>
              <a:xfrm>
                <a:off x="-1423150" y="5888150"/>
                <a:ext cx="379900" cy="811550"/>
              </a:xfrm>
              <a:custGeom>
                <a:avLst/>
                <a:gdLst/>
                <a:ahLst/>
                <a:cxnLst/>
                <a:rect l="l" t="t" r="r" b="b"/>
                <a:pathLst>
                  <a:path w="15196" h="3246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7" y="1886"/>
                      <a:pt x="1627" y="3735"/>
                      <a:pt x="2404" y="5473"/>
                    </a:cubicBezTo>
                    <a:cubicBezTo>
                      <a:pt x="4067" y="9096"/>
                      <a:pt x="5731" y="12275"/>
                      <a:pt x="7469" y="14715"/>
                    </a:cubicBezTo>
                    <a:cubicBezTo>
                      <a:pt x="7986" y="15418"/>
                      <a:pt x="8393" y="16157"/>
                      <a:pt x="8837" y="16934"/>
                    </a:cubicBezTo>
                    <a:cubicBezTo>
                      <a:pt x="11425" y="21777"/>
                      <a:pt x="12423" y="28173"/>
                      <a:pt x="12534" y="32461"/>
                    </a:cubicBezTo>
                    <a:cubicBezTo>
                      <a:pt x="12977" y="31907"/>
                      <a:pt x="13458" y="31315"/>
                      <a:pt x="13902" y="30724"/>
                    </a:cubicBezTo>
                    <a:cubicBezTo>
                      <a:pt x="14013" y="22405"/>
                      <a:pt x="15196" y="13200"/>
                      <a:pt x="10574" y="5805"/>
                    </a:cubicBezTo>
                    <a:cubicBezTo>
                      <a:pt x="6803" y="4364"/>
                      <a:pt x="3143" y="2441"/>
                      <a:pt x="1" y="1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4" name="Google Shape;22974;p35"/>
              <p:cNvSpPr/>
              <p:nvPr/>
            </p:nvSpPr>
            <p:spPr>
              <a:xfrm>
                <a:off x="-1288200" y="7051625"/>
                <a:ext cx="244950" cy="92950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3718" extrusionOk="0">
                    <a:moveTo>
                      <a:pt x="3469" y="0"/>
                    </a:moveTo>
                    <a:cubicBezTo>
                      <a:pt x="2978" y="0"/>
                      <a:pt x="2499" y="35"/>
                      <a:pt x="2034" y="119"/>
                    </a:cubicBezTo>
                    <a:cubicBezTo>
                      <a:pt x="1036" y="895"/>
                      <a:pt x="111" y="1931"/>
                      <a:pt x="0" y="3372"/>
                    </a:cubicBezTo>
                    <a:cubicBezTo>
                      <a:pt x="0" y="3372"/>
                      <a:pt x="986" y="3718"/>
                      <a:pt x="2827" y="3718"/>
                    </a:cubicBezTo>
                    <a:cubicBezTo>
                      <a:pt x="3747" y="3718"/>
                      <a:pt x="4881" y="3631"/>
                      <a:pt x="6211" y="3372"/>
                    </a:cubicBezTo>
                    <a:cubicBezTo>
                      <a:pt x="9613" y="2707"/>
                      <a:pt x="9798" y="2744"/>
                      <a:pt x="9465" y="784"/>
                    </a:cubicBezTo>
                    <a:cubicBezTo>
                      <a:pt x="7411" y="520"/>
                      <a:pt x="5356" y="0"/>
                      <a:pt x="3469" y="0"/>
                    </a:cubicBezTo>
                    <a:close/>
                  </a:path>
                </a:pathLst>
              </a:custGeom>
              <a:solidFill>
                <a:srgbClr val="6D4E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5" name="Google Shape;22975;p35"/>
              <p:cNvSpPr/>
              <p:nvPr/>
            </p:nvSpPr>
            <p:spPr>
              <a:xfrm>
                <a:off x="-3055400" y="3829825"/>
                <a:ext cx="3792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53" extrusionOk="0">
                    <a:moveTo>
                      <a:pt x="777" y="370"/>
                    </a:moveTo>
                    <a:cubicBezTo>
                      <a:pt x="444" y="74"/>
                      <a:pt x="0" y="444"/>
                      <a:pt x="74" y="777"/>
                    </a:cubicBezTo>
                    <a:cubicBezTo>
                      <a:pt x="37" y="1553"/>
                      <a:pt x="1516" y="1146"/>
                      <a:pt x="777" y="370"/>
                    </a:cubicBezTo>
                    <a:cubicBezTo>
                      <a:pt x="444" y="0"/>
                      <a:pt x="925" y="481"/>
                      <a:pt x="777" y="37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6" name="Google Shape;22976;p35"/>
              <p:cNvSpPr/>
              <p:nvPr/>
            </p:nvSpPr>
            <p:spPr>
              <a:xfrm>
                <a:off x="-3015650" y="3810400"/>
                <a:ext cx="97075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3550" extrusionOk="0">
                    <a:moveTo>
                      <a:pt x="2662" y="555"/>
                    </a:moveTo>
                    <a:cubicBezTo>
                      <a:pt x="2366" y="407"/>
                      <a:pt x="1553" y="149"/>
                      <a:pt x="1183" y="75"/>
                    </a:cubicBezTo>
                    <a:cubicBezTo>
                      <a:pt x="296" y="1"/>
                      <a:pt x="0" y="1295"/>
                      <a:pt x="813" y="1258"/>
                    </a:cubicBezTo>
                    <a:cubicBezTo>
                      <a:pt x="1405" y="3550"/>
                      <a:pt x="3882" y="1258"/>
                      <a:pt x="2662" y="555"/>
                    </a:cubicBezTo>
                    <a:cubicBezTo>
                      <a:pt x="2477" y="481"/>
                      <a:pt x="2958" y="740"/>
                      <a:pt x="2662" y="555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7" name="Google Shape;22977;p35"/>
              <p:cNvSpPr/>
              <p:nvPr/>
            </p:nvSpPr>
            <p:spPr>
              <a:xfrm>
                <a:off x="-3136750" y="3819650"/>
                <a:ext cx="323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888" extrusionOk="0">
                    <a:moveTo>
                      <a:pt x="740" y="1"/>
                    </a:moveTo>
                    <a:lnTo>
                      <a:pt x="556" y="1"/>
                    </a:lnTo>
                    <a:cubicBezTo>
                      <a:pt x="1" y="1"/>
                      <a:pt x="1" y="851"/>
                      <a:pt x="556" y="851"/>
                    </a:cubicBezTo>
                    <a:lnTo>
                      <a:pt x="740" y="851"/>
                    </a:lnTo>
                    <a:cubicBezTo>
                      <a:pt x="1295" y="888"/>
                      <a:pt x="1295" y="1"/>
                      <a:pt x="740" y="1"/>
                    </a:cubicBezTo>
                    <a:cubicBezTo>
                      <a:pt x="740" y="1"/>
                      <a:pt x="1295" y="1"/>
                      <a:pt x="740" y="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8" name="Google Shape;22978;p35"/>
              <p:cNvSpPr/>
              <p:nvPr/>
            </p:nvSpPr>
            <p:spPr>
              <a:xfrm>
                <a:off x="-2937100" y="3810400"/>
                <a:ext cx="128500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140" h="4401" extrusionOk="0">
                    <a:moveTo>
                      <a:pt x="3476" y="2034"/>
                    </a:moveTo>
                    <a:cubicBezTo>
                      <a:pt x="3402" y="703"/>
                      <a:pt x="1110" y="1"/>
                      <a:pt x="1184" y="1480"/>
                    </a:cubicBezTo>
                    <a:cubicBezTo>
                      <a:pt x="1" y="4068"/>
                      <a:pt x="5140" y="4400"/>
                      <a:pt x="3476" y="2034"/>
                    </a:cubicBezTo>
                    <a:cubicBezTo>
                      <a:pt x="3439" y="1849"/>
                      <a:pt x="3846" y="2589"/>
                      <a:pt x="3476" y="2034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9" name="Google Shape;22979;p35"/>
              <p:cNvSpPr/>
              <p:nvPr/>
            </p:nvSpPr>
            <p:spPr>
              <a:xfrm>
                <a:off x="-3118250" y="3857550"/>
                <a:ext cx="88750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3550" h="3069" extrusionOk="0">
                    <a:moveTo>
                      <a:pt x="2810" y="1257"/>
                    </a:moveTo>
                    <a:cubicBezTo>
                      <a:pt x="1997" y="0"/>
                      <a:pt x="0" y="2403"/>
                      <a:pt x="851" y="2736"/>
                    </a:cubicBezTo>
                    <a:cubicBezTo>
                      <a:pt x="1590" y="3069"/>
                      <a:pt x="3550" y="2366"/>
                      <a:pt x="2810" y="1257"/>
                    </a:cubicBezTo>
                    <a:cubicBezTo>
                      <a:pt x="2625" y="1035"/>
                      <a:pt x="2995" y="1553"/>
                      <a:pt x="2810" y="125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0" name="Google Shape;22980;p35"/>
              <p:cNvSpPr/>
              <p:nvPr/>
            </p:nvSpPr>
            <p:spPr>
              <a:xfrm>
                <a:off x="-3011950" y="3899150"/>
                <a:ext cx="183025" cy="119250"/>
              </a:xfrm>
              <a:custGeom>
                <a:avLst/>
                <a:gdLst/>
                <a:ahLst/>
                <a:cxnLst/>
                <a:rect l="l" t="t" r="r" b="b"/>
                <a:pathLst>
                  <a:path w="7321" h="4770" extrusionOk="0">
                    <a:moveTo>
                      <a:pt x="4806" y="3290"/>
                    </a:moveTo>
                    <a:cubicBezTo>
                      <a:pt x="7320" y="296"/>
                      <a:pt x="1849" y="0"/>
                      <a:pt x="1072" y="1959"/>
                    </a:cubicBezTo>
                    <a:cubicBezTo>
                      <a:pt x="0" y="4584"/>
                      <a:pt x="3623" y="4769"/>
                      <a:pt x="4806" y="3290"/>
                    </a:cubicBezTo>
                    <a:cubicBezTo>
                      <a:pt x="4991" y="3106"/>
                      <a:pt x="4732" y="3401"/>
                      <a:pt x="4806" y="329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1" name="Google Shape;22981;p35"/>
              <p:cNvSpPr/>
              <p:nvPr/>
            </p:nvSpPr>
            <p:spPr>
              <a:xfrm>
                <a:off x="-2877950" y="3874175"/>
                <a:ext cx="144225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8652" extrusionOk="0">
                    <a:moveTo>
                      <a:pt x="5288" y="6840"/>
                    </a:moveTo>
                    <a:cubicBezTo>
                      <a:pt x="5768" y="6138"/>
                      <a:pt x="3180" y="2774"/>
                      <a:pt x="2958" y="2145"/>
                    </a:cubicBezTo>
                    <a:lnTo>
                      <a:pt x="2958" y="2145"/>
                    </a:lnTo>
                    <a:cubicBezTo>
                      <a:pt x="1258" y="1"/>
                      <a:pt x="1" y="4807"/>
                      <a:pt x="481" y="6027"/>
                    </a:cubicBezTo>
                    <a:cubicBezTo>
                      <a:pt x="851" y="7062"/>
                      <a:pt x="5177" y="8652"/>
                      <a:pt x="5288" y="6840"/>
                    </a:cubicBezTo>
                    <a:cubicBezTo>
                      <a:pt x="5362" y="6729"/>
                      <a:pt x="5288" y="6914"/>
                      <a:pt x="5288" y="684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2" name="Google Shape;22982;p35"/>
              <p:cNvSpPr/>
              <p:nvPr/>
            </p:nvSpPr>
            <p:spPr>
              <a:xfrm>
                <a:off x="-2994400" y="3974000"/>
                <a:ext cx="159000" cy="195975"/>
              </a:xfrm>
              <a:custGeom>
                <a:avLst/>
                <a:gdLst/>
                <a:ahLst/>
                <a:cxnLst/>
                <a:rect l="l" t="t" r="r" b="b"/>
                <a:pathLst>
                  <a:path w="6360" h="7839" extrusionOk="0">
                    <a:moveTo>
                      <a:pt x="5324" y="4400"/>
                    </a:moveTo>
                    <a:cubicBezTo>
                      <a:pt x="6359" y="1812"/>
                      <a:pt x="0" y="1"/>
                      <a:pt x="1257" y="4955"/>
                    </a:cubicBezTo>
                    <a:cubicBezTo>
                      <a:pt x="2034" y="7838"/>
                      <a:pt x="6285" y="7358"/>
                      <a:pt x="5324" y="4400"/>
                    </a:cubicBezTo>
                    <a:cubicBezTo>
                      <a:pt x="5361" y="4363"/>
                      <a:pt x="5546" y="5066"/>
                      <a:pt x="5324" y="440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3" name="Google Shape;22983;p35"/>
              <p:cNvSpPr/>
              <p:nvPr/>
            </p:nvSpPr>
            <p:spPr>
              <a:xfrm>
                <a:off x="-2846525" y="4059950"/>
                <a:ext cx="214450" cy="1885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7543" extrusionOk="0">
                    <a:moveTo>
                      <a:pt x="6545" y="2256"/>
                    </a:moveTo>
                    <a:cubicBezTo>
                      <a:pt x="6471" y="1"/>
                      <a:pt x="888" y="112"/>
                      <a:pt x="223" y="2145"/>
                    </a:cubicBezTo>
                    <a:cubicBezTo>
                      <a:pt x="1" y="7543"/>
                      <a:pt x="8578" y="4807"/>
                      <a:pt x="6545" y="2256"/>
                    </a:cubicBezTo>
                    <a:cubicBezTo>
                      <a:pt x="6545" y="1997"/>
                      <a:pt x="6914" y="2737"/>
                      <a:pt x="6545" y="225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4" name="Google Shape;22984;p35"/>
              <p:cNvSpPr/>
              <p:nvPr/>
            </p:nvSpPr>
            <p:spPr>
              <a:xfrm>
                <a:off x="-2699550" y="4096925"/>
                <a:ext cx="92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86" extrusionOk="0">
                    <a:moveTo>
                      <a:pt x="0" y="38"/>
                    </a:moveTo>
                    <a:cubicBezTo>
                      <a:pt x="370" y="186"/>
                      <a:pt x="0" y="1"/>
                      <a:pt x="0" y="3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5" name="Google Shape;22985;p35"/>
              <p:cNvSpPr/>
              <p:nvPr/>
            </p:nvSpPr>
            <p:spPr>
              <a:xfrm>
                <a:off x="-2966675" y="4152375"/>
                <a:ext cx="207975" cy="147925"/>
              </a:xfrm>
              <a:custGeom>
                <a:avLst/>
                <a:gdLst/>
                <a:ahLst/>
                <a:cxnLst/>
                <a:rect l="l" t="t" r="r" b="b"/>
                <a:pathLst>
                  <a:path w="8319" h="5917" extrusionOk="0">
                    <a:moveTo>
                      <a:pt x="7062" y="2700"/>
                    </a:moveTo>
                    <a:cubicBezTo>
                      <a:pt x="6692" y="2626"/>
                      <a:pt x="4955" y="1"/>
                      <a:pt x="4215" y="593"/>
                    </a:cubicBezTo>
                    <a:cubicBezTo>
                      <a:pt x="3587" y="556"/>
                      <a:pt x="1" y="1591"/>
                      <a:pt x="1516" y="2219"/>
                    </a:cubicBezTo>
                    <a:cubicBezTo>
                      <a:pt x="888" y="3846"/>
                      <a:pt x="3661" y="5916"/>
                      <a:pt x="4955" y="5325"/>
                    </a:cubicBezTo>
                    <a:cubicBezTo>
                      <a:pt x="5066" y="5288"/>
                      <a:pt x="8319" y="2922"/>
                      <a:pt x="7062" y="2700"/>
                    </a:cubicBezTo>
                    <a:cubicBezTo>
                      <a:pt x="7025" y="2700"/>
                      <a:pt x="7284" y="2737"/>
                      <a:pt x="7062" y="270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6" name="Google Shape;22986;p35"/>
              <p:cNvSpPr/>
              <p:nvPr/>
            </p:nvSpPr>
            <p:spPr>
              <a:xfrm>
                <a:off x="-2764250" y="4160700"/>
                <a:ext cx="190425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7617" h="7247" extrusionOk="0">
                    <a:moveTo>
                      <a:pt x="7283" y="4067"/>
                    </a:moveTo>
                    <a:cubicBezTo>
                      <a:pt x="6766" y="925"/>
                      <a:pt x="3180" y="1"/>
                      <a:pt x="1331" y="2367"/>
                    </a:cubicBezTo>
                    <a:cubicBezTo>
                      <a:pt x="592" y="3143"/>
                      <a:pt x="0" y="3513"/>
                      <a:pt x="1109" y="4511"/>
                    </a:cubicBezTo>
                    <a:cubicBezTo>
                      <a:pt x="1923" y="5324"/>
                      <a:pt x="3069" y="7247"/>
                      <a:pt x="4437" y="7173"/>
                    </a:cubicBezTo>
                    <a:cubicBezTo>
                      <a:pt x="5657" y="7099"/>
                      <a:pt x="7616" y="5990"/>
                      <a:pt x="7283" y="4067"/>
                    </a:cubicBezTo>
                    <a:cubicBezTo>
                      <a:pt x="7209" y="3476"/>
                      <a:pt x="7431" y="4955"/>
                      <a:pt x="7283" y="406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7" name="Google Shape;22987;p35"/>
              <p:cNvSpPr/>
              <p:nvPr/>
            </p:nvSpPr>
            <p:spPr>
              <a:xfrm>
                <a:off x="-2904750" y="4262375"/>
                <a:ext cx="237575" cy="207050"/>
              </a:xfrm>
              <a:custGeom>
                <a:avLst/>
                <a:gdLst/>
                <a:ahLst/>
                <a:cxnLst/>
                <a:rect l="l" t="t" r="r" b="b"/>
                <a:pathLst>
                  <a:path w="9503" h="8282" extrusionOk="0">
                    <a:moveTo>
                      <a:pt x="7949" y="3106"/>
                    </a:moveTo>
                    <a:cubicBezTo>
                      <a:pt x="7764" y="2588"/>
                      <a:pt x="4807" y="0"/>
                      <a:pt x="3883" y="740"/>
                    </a:cubicBezTo>
                    <a:cubicBezTo>
                      <a:pt x="2663" y="1738"/>
                      <a:pt x="1" y="3328"/>
                      <a:pt x="2293" y="4770"/>
                    </a:cubicBezTo>
                    <a:cubicBezTo>
                      <a:pt x="3439" y="5731"/>
                      <a:pt x="3956" y="8282"/>
                      <a:pt x="6397" y="7616"/>
                    </a:cubicBezTo>
                    <a:cubicBezTo>
                      <a:pt x="6914" y="8134"/>
                      <a:pt x="9502" y="4437"/>
                      <a:pt x="7949" y="3106"/>
                    </a:cubicBezTo>
                    <a:cubicBezTo>
                      <a:pt x="7875" y="2847"/>
                      <a:pt x="8578" y="3661"/>
                      <a:pt x="7949" y="310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8" name="Google Shape;22988;p35"/>
              <p:cNvSpPr/>
              <p:nvPr/>
            </p:nvSpPr>
            <p:spPr>
              <a:xfrm>
                <a:off x="-2955575" y="4354800"/>
                <a:ext cx="214450" cy="2671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10686" extrusionOk="0">
                    <a:moveTo>
                      <a:pt x="8208" y="6840"/>
                    </a:moveTo>
                    <a:cubicBezTo>
                      <a:pt x="8577" y="5324"/>
                      <a:pt x="0" y="1"/>
                      <a:pt x="4215" y="6877"/>
                    </a:cubicBezTo>
                    <a:cubicBezTo>
                      <a:pt x="4732" y="7654"/>
                      <a:pt x="5435" y="10168"/>
                      <a:pt x="6433" y="10352"/>
                    </a:cubicBezTo>
                    <a:cubicBezTo>
                      <a:pt x="7838" y="10685"/>
                      <a:pt x="8577" y="7801"/>
                      <a:pt x="8208" y="6840"/>
                    </a:cubicBezTo>
                    <a:cubicBezTo>
                      <a:pt x="8208" y="6729"/>
                      <a:pt x="8282" y="7173"/>
                      <a:pt x="8208" y="684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9" name="Google Shape;22989;p35"/>
              <p:cNvSpPr/>
              <p:nvPr/>
            </p:nvSpPr>
            <p:spPr>
              <a:xfrm>
                <a:off x="-2744850" y="4359425"/>
                <a:ext cx="220925" cy="232025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9281" extrusionOk="0">
                    <a:moveTo>
                      <a:pt x="8467" y="4622"/>
                    </a:moveTo>
                    <a:cubicBezTo>
                      <a:pt x="8356" y="3845"/>
                      <a:pt x="7764" y="2921"/>
                      <a:pt x="7210" y="2440"/>
                    </a:cubicBezTo>
                    <a:cubicBezTo>
                      <a:pt x="6286" y="1664"/>
                      <a:pt x="5805" y="2440"/>
                      <a:pt x="5250" y="1738"/>
                    </a:cubicBezTo>
                    <a:cubicBezTo>
                      <a:pt x="3846" y="0"/>
                      <a:pt x="1" y="4807"/>
                      <a:pt x="592" y="6322"/>
                    </a:cubicBezTo>
                    <a:cubicBezTo>
                      <a:pt x="1627" y="8947"/>
                      <a:pt x="3106" y="9280"/>
                      <a:pt x="5731" y="9243"/>
                    </a:cubicBezTo>
                    <a:cubicBezTo>
                      <a:pt x="6840" y="9243"/>
                      <a:pt x="8541" y="9280"/>
                      <a:pt x="8541" y="7801"/>
                    </a:cubicBezTo>
                    <a:cubicBezTo>
                      <a:pt x="8726" y="7173"/>
                      <a:pt x="8837" y="5176"/>
                      <a:pt x="8467" y="4622"/>
                    </a:cubicBezTo>
                    <a:cubicBezTo>
                      <a:pt x="8467" y="4585"/>
                      <a:pt x="8467" y="4659"/>
                      <a:pt x="8467" y="462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0" name="Google Shape;22990;p35"/>
              <p:cNvSpPr/>
              <p:nvPr/>
            </p:nvSpPr>
            <p:spPr>
              <a:xfrm>
                <a:off x="-2593275" y="4271625"/>
                <a:ext cx="166400" cy="137725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5509" extrusionOk="0">
                    <a:moveTo>
                      <a:pt x="5620" y="3771"/>
                    </a:moveTo>
                    <a:cubicBezTo>
                      <a:pt x="4881" y="2551"/>
                      <a:pt x="3143" y="1294"/>
                      <a:pt x="2108" y="407"/>
                    </a:cubicBezTo>
                    <a:cubicBezTo>
                      <a:pt x="1590" y="0"/>
                      <a:pt x="112" y="3180"/>
                      <a:pt x="75" y="3660"/>
                    </a:cubicBezTo>
                    <a:cubicBezTo>
                      <a:pt x="1" y="4695"/>
                      <a:pt x="3180" y="5509"/>
                      <a:pt x="3994" y="5250"/>
                    </a:cubicBezTo>
                    <a:cubicBezTo>
                      <a:pt x="4511" y="5361"/>
                      <a:pt x="6655" y="4252"/>
                      <a:pt x="5620" y="3771"/>
                    </a:cubicBezTo>
                    <a:cubicBezTo>
                      <a:pt x="5214" y="3106"/>
                      <a:pt x="5842" y="3919"/>
                      <a:pt x="5620" y="377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1" name="Google Shape;22991;p35"/>
              <p:cNvSpPr/>
              <p:nvPr/>
            </p:nvSpPr>
            <p:spPr>
              <a:xfrm>
                <a:off x="-2523950" y="4359425"/>
                <a:ext cx="21445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9835" extrusionOk="0">
                    <a:moveTo>
                      <a:pt x="7062" y="5953"/>
                    </a:moveTo>
                    <a:cubicBezTo>
                      <a:pt x="8578" y="2551"/>
                      <a:pt x="2810" y="0"/>
                      <a:pt x="1332" y="3845"/>
                    </a:cubicBezTo>
                    <a:cubicBezTo>
                      <a:pt x="1" y="3106"/>
                      <a:pt x="740" y="9835"/>
                      <a:pt x="3069" y="8873"/>
                    </a:cubicBezTo>
                    <a:cubicBezTo>
                      <a:pt x="3513" y="8910"/>
                      <a:pt x="4844" y="8910"/>
                      <a:pt x="5029" y="8504"/>
                    </a:cubicBezTo>
                    <a:cubicBezTo>
                      <a:pt x="7062" y="8393"/>
                      <a:pt x="6692" y="7653"/>
                      <a:pt x="7062" y="5953"/>
                    </a:cubicBezTo>
                    <a:cubicBezTo>
                      <a:pt x="7321" y="5361"/>
                      <a:pt x="7025" y="6138"/>
                      <a:pt x="7062" y="595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2" name="Google Shape;22992;p35"/>
              <p:cNvSpPr/>
              <p:nvPr/>
            </p:nvSpPr>
            <p:spPr>
              <a:xfrm>
                <a:off x="-2791975" y="4590500"/>
                <a:ext cx="286525" cy="271750"/>
              </a:xfrm>
              <a:custGeom>
                <a:avLst/>
                <a:gdLst/>
                <a:ahLst/>
                <a:cxnLst/>
                <a:rect l="l" t="t" r="r" b="b"/>
                <a:pathLst>
                  <a:path w="11461" h="10870" extrusionOk="0">
                    <a:moveTo>
                      <a:pt x="10056" y="6507"/>
                    </a:moveTo>
                    <a:cubicBezTo>
                      <a:pt x="11461" y="5176"/>
                      <a:pt x="5435" y="518"/>
                      <a:pt x="4215" y="259"/>
                    </a:cubicBezTo>
                    <a:cubicBezTo>
                      <a:pt x="2477" y="0"/>
                      <a:pt x="0" y="2551"/>
                      <a:pt x="813" y="3919"/>
                    </a:cubicBezTo>
                    <a:cubicBezTo>
                      <a:pt x="1220" y="4621"/>
                      <a:pt x="4141" y="10869"/>
                      <a:pt x="4843" y="10759"/>
                    </a:cubicBezTo>
                    <a:cubicBezTo>
                      <a:pt x="7431" y="10352"/>
                      <a:pt x="8392" y="8134"/>
                      <a:pt x="10056" y="6507"/>
                    </a:cubicBezTo>
                    <a:cubicBezTo>
                      <a:pt x="10241" y="6322"/>
                      <a:pt x="9908" y="6655"/>
                      <a:pt x="10056" y="650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3" name="Google Shape;22993;p35"/>
              <p:cNvSpPr/>
              <p:nvPr/>
            </p:nvSpPr>
            <p:spPr>
              <a:xfrm>
                <a:off x="-2661675" y="4558150"/>
                <a:ext cx="342025" cy="222775"/>
              </a:xfrm>
              <a:custGeom>
                <a:avLst/>
                <a:gdLst/>
                <a:ahLst/>
                <a:cxnLst/>
                <a:rect l="l" t="t" r="r" b="b"/>
                <a:pathLst>
                  <a:path w="13681" h="8911" extrusionOk="0">
                    <a:moveTo>
                      <a:pt x="12941" y="2551"/>
                    </a:moveTo>
                    <a:cubicBezTo>
                      <a:pt x="12941" y="1775"/>
                      <a:pt x="1" y="0"/>
                      <a:pt x="5362" y="6285"/>
                    </a:cubicBezTo>
                    <a:cubicBezTo>
                      <a:pt x="6656" y="8910"/>
                      <a:pt x="9428" y="8319"/>
                      <a:pt x="11721" y="7431"/>
                    </a:cubicBezTo>
                    <a:cubicBezTo>
                      <a:pt x="13680" y="6655"/>
                      <a:pt x="12978" y="4141"/>
                      <a:pt x="12941" y="2551"/>
                    </a:cubicBezTo>
                    <a:cubicBezTo>
                      <a:pt x="12941" y="2366"/>
                      <a:pt x="12978" y="3697"/>
                      <a:pt x="12941" y="255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4" name="Google Shape;22994;p35"/>
              <p:cNvSpPr/>
              <p:nvPr/>
            </p:nvSpPr>
            <p:spPr>
              <a:xfrm>
                <a:off x="-2347425" y="4457400"/>
                <a:ext cx="19505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7802" h="7580" extrusionOk="0">
                    <a:moveTo>
                      <a:pt x="7358" y="5176"/>
                    </a:moveTo>
                    <a:cubicBezTo>
                      <a:pt x="5990" y="3660"/>
                      <a:pt x="4696" y="2366"/>
                      <a:pt x="2774" y="1405"/>
                    </a:cubicBezTo>
                    <a:cubicBezTo>
                      <a:pt x="38" y="0"/>
                      <a:pt x="1110" y="4030"/>
                      <a:pt x="740" y="5139"/>
                    </a:cubicBezTo>
                    <a:cubicBezTo>
                      <a:pt x="1" y="7136"/>
                      <a:pt x="4031" y="7579"/>
                      <a:pt x="4881" y="6951"/>
                    </a:cubicBezTo>
                    <a:cubicBezTo>
                      <a:pt x="5214" y="6692"/>
                      <a:pt x="7802" y="5694"/>
                      <a:pt x="7358" y="5176"/>
                    </a:cubicBezTo>
                    <a:cubicBezTo>
                      <a:pt x="7247" y="5102"/>
                      <a:pt x="7728" y="5546"/>
                      <a:pt x="7358" y="517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5" name="Google Shape;22995;p35"/>
              <p:cNvSpPr/>
              <p:nvPr/>
            </p:nvSpPr>
            <p:spPr>
              <a:xfrm>
                <a:off x="-2590500" y="4749475"/>
                <a:ext cx="19875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7950" h="8208" extrusionOk="0">
                    <a:moveTo>
                      <a:pt x="7838" y="4326"/>
                    </a:moveTo>
                    <a:cubicBezTo>
                      <a:pt x="7321" y="333"/>
                      <a:pt x="1" y="0"/>
                      <a:pt x="444" y="4326"/>
                    </a:cubicBezTo>
                    <a:cubicBezTo>
                      <a:pt x="629" y="5841"/>
                      <a:pt x="1849" y="8208"/>
                      <a:pt x="3994" y="7875"/>
                    </a:cubicBezTo>
                    <a:cubicBezTo>
                      <a:pt x="4955" y="7690"/>
                      <a:pt x="7949" y="5472"/>
                      <a:pt x="7838" y="4326"/>
                    </a:cubicBezTo>
                    <a:cubicBezTo>
                      <a:pt x="7765" y="4141"/>
                      <a:pt x="7838" y="4437"/>
                      <a:pt x="7838" y="432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6" name="Google Shape;22996;p35"/>
              <p:cNvSpPr/>
              <p:nvPr/>
            </p:nvSpPr>
            <p:spPr>
              <a:xfrm>
                <a:off x="-2645950" y="4914900"/>
                <a:ext cx="183950" cy="241275"/>
              </a:xfrm>
              <a:custGeom>
                <a:avLst/>
                <a:gdLst/>
                <a:ahLst/>
                <a:cxnLst/>
                <a:rect l="l" t="t" r="r" b="b"/>
                <a:pathLst>
                  <a:path w="7358" h="9651" extrusionOk="0">
                    <a:moveTo>
                      <a:pt x="6544" y="7728"/>
                    </a:moveTo>
                    <a:cubicBezTo>
                      <a:pt x="7025" y="5879"/>
                      <a:pt x="7358" y="1997"/>
                      <a:pt x="4807" y="2145"/>
                    </a:cubicBezTo>
                    <a:cubicBezTo>
                      <a:pt x="4178" y="1332"/>
                      <a:pt x="3032" y="1073"/>
                      <a:pt x="2182" y="444"/>
                    </a:cubicBezTo>
                    <a:cubicBezTo>
                      <a:pt x="1849" y="223"/>
                      <a:pt x="0" y="1"/>
                      <a:pt x="629" y="962"/>
                    </a:cubicBezTo>
                    <a:cubicBezTo>
                      <a:pt x="1627" y="2626"/>
                      <a:pt x="2108" y="4400"/>
                      <a:pt x="3697" y="5916"/>
                    </a:cubicBezTo>
                    <a:cubicBezTo>
                      <a:pt x="3882" y="6286"/>
                      <a:pt x="6248" y="9650"/>
                      <a:pt x="6544" y="7728"/>
                    </a:cubicBezTo>
                    <a:cubicBezTo>
                      <a:pt x="6655" y="7136"/>
                      <a:pt x="6544" y="7765"/>
                      <a:pt x="6544" y="772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7" name="Google Shape;22997;p35"/>
              <p:cNvSpPr/>
              <p:nvPr/>
            </p:nvSpPr>
            <p:spPr>
              <a:xfrm>
                <a:off x="-2350175" y="4584950"/>
                <a:ext cx="297625" cy="334600"/>
              </a:xfrm>
              <a:custGeom>
                <a:avLst/>
                <a:gdLst/>
                <a:ahLst/>
                <a:cxnLst/>
                <a:rect l="l" t="t" r="r" b="b"/>
                <a:pathLst>
                  <a:path w="11905" h="13384" extrusionOk="0">
                    <a:moveTo>
                      <a:pt x="11461" y="8393"/>
                    </a:moveTo>
                    <a:cubicBezTo>
                      <a:pt x="9575" y="4622"/>
                      <a:pt x="6803" y="0"/>
                      <a:pt x="2292" y="4104"/>
                    </a:cubicBezTo>
                    <a:cubicBezTo>
                      <a:pt x="1664" y="4659"/>
                      <a:pt x="0" y="7986"/>
                      <a:pt x="924" y="8614"/>
                    </a:cubicBezTo>
                    <a:cubicBezTo>
                      <a:pt x="1442" y="10241"/>
                      <a:pt x="3106" y="12238"/>
                      <a:pt x="4806" y="12718"/>
                    </a:cubicBezTo>
                    <a:cubicBezTo>
                      <a:pt x="5139" y="12829"/>
                      <a:pt x="4695" y="13384"/>
                      <a:pt x="5287" y="13347"/>
                    </a:cubicBezTo>
                    <a:cubicBezTo>
                      <a:pt x="6729" y="13199"/>
                      <a:pt x="7949" y="12348"/>
                      <a:pt x="9169" y="11683"/>
                    </a:cubicBezTo>
                    <a:cubicBezTo>
                      <a:pt x="9871" y="11202"/>
                      <a:pt x="11905" y="9280"/>
                      <a:pt x="11461" y="8393"/>
                    </a:cubicBezTo>
                    <a:cubicBezTo>
                      <a:pt x="10500" y="6507"/>
                      <a:pt x="11572" y="8614"/>
                      <a:pt x="11461" y="839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8" name="Google Shape;22998;p35"/>
              <p:cNvSpPr/>
              <p:nvPr/>
            </p:nvSpPr>
            <p:spPr>
              <a:xfrm>
                <a:off x="-2123750" y="4590500"/>
                <a:ext cx="234800" cy="227375"/>
              </a:xfrm>
              <a:custGeom>
                <a:avLst/>
                <a:gdLst/>
                <a:ahLst/>
                <a:cxnLst/>
                <a:rect l="l" t="t" r="r" b="b"/>
                <a:pathLst>
                  <a:path w="9392" h="9095" extrusionOk="0">
                    <a:moveTo>
                      <a:pt x="5325" y="4474"/>
                    </a:moveTo>
                    <a:cubicBezTo>
                      <a:pt x="4622" y="3697"/>
                      <a:pt x="4622" y="2773"/>
                      <a:pt x="3883" y="2107"/>
                    </a:cubicBezTo>
                    <a:cubicBezTo>
                      <a:pt x="3069" y="1405"/>
                      <a:pt x="2034" y="1146"/>
                      <a:pt x="1258" y="555"/>
                    </a:cubicBezTo>
                    <a:cubicBezTo>
                      <a:pt x="518" y="0"/>
                      <a:pt x="1" y="961"/>
                      <a:pt x="149" y="1516"/>
                    </a:cubicBezTo>
                    <a:cubicBezTo>
                      <a:pt x="371" y="2551"/>
                      <a:pt x="1369" y="3512"/>
                      <a:pt x="1960" y="4289"/>
                    </a:cubicBezTo>
                    <a:cubicBezTo>
                      <a:pt x="2330" y="4769"/>
                      <a:pt x="5731" y="8651"/>
                      <a:pt x="6656" y="8171"/>
                    </a:cubicBezTo>
                    <a:cubicBezTo>
                      <a:pt x="9391" y="9095"/>
                      <a:pt x="5842" y="5028"/>
                      <a:pt x="5325" y="4474"/>
                    </a:cubicBezTo>
                    <a:cubicBezTo>
                      <a:pt x="5140" y="4289"/>
                      <a:pt x="6249" y="5509"/>
                      <a:pt x="5325" y="4474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9" name="Google Shape;22999;p35"/>
              <p:cNvSpPr/>
              <p:nvPr/>
            </p:nvSpPr>
            <p:spPr>
              <a:xfrm>
                <a:off x="-2465725" y="4852975"/>
                <a:ext cx="281000" cy="314275"/>
              </a:xfrm>
              <a:custGeom>
                <a:avLst/>
                <a:gdLst/>
                <a:ahLst/>
                <a:cxnLst/>
                <a:rect l="l" t="t" r="r" b="b"/>
                <a:pathLst>
                  <a:path w="11240" h="12571" extrusionOk="0">
                    <a:moveTo>
                      <a:pt x="9872" y="6286"/>
                    </a:moveTo>
                    <a:cubicBezTo>
                      <a:pt x="9946" y="5472"/>
                      <a:pt x="9539" y="4918"/>
                      <a:pt x="9539" y="4178"/>
                    </a:cubicBezTo>
                    <a:lnTo>
                      <a:pt x="9539" y="4178"/>
                    </a:lnTo>
                    <a:cubicBezTo>
                      <a:pt x="9428" y="3513"/>
                      <a:pt x="6212" y="1147"/>
                      <a:pt x="5435" y="814"/>
                    </a:cubicBezTo>
                    <a:cubicBezTo>
                      <a:pt x="3402" y="1"/>
                      <a:pt x="2552" y="2330"/>
                      <a:pt x="1369" y="3550"/>
                    </a:cubicBezTo>
                    <a:cubicBezTo>
                      <a:pt x="186" y="4622"/>
                      <a:pt x="1" y="4548"/>
                      <a:pt x="444" y="6545"/>
                    </a:cubicBezTo>
                    <a:cubicBezTo>
                      <a:pt x="296" y="8319"/>
                      <a:pt x="888" y="9391"/>
                      <a:pt x="2145" y="10427"/>
                    </a:cubicBezTo>
                    <a:lnTo>
                      <a:pt x="2145" y="10427"/>
                    </a:lnTo>
                    <a:cubicBezTo>
                      <a:pt x="3846" y="11720"/>
                      <a:pt x="5731" y="12571"/>
                      <a:pt x="7284" y="11166"/>
                    </a:cubicBezTo>
                    <a:cubicBezTo>
                      <a:pt x="8578" y="10168"/>
                      <a:pt x="11240" y="8578"/>
                      <a:pt x="9872" y="6286"/>
                    </a:cubicBezTo>
                    <a:cubicBezTo>
                      <a:pt x="9946" y="5731"/>
                      <a:pt x="10279" y="6914"/>
                      <a:pt x="9872" y="628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0" name="Google Shape;23000;p35"/>
              <p:cNvSpPr/>
              <p:nvPr/>
            </p:nvSpPr>
            <p:spPr>
              <a:xfrm>
                <a:off x="-2201375" y="4869625"/>
                <a:ext cx="24772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9909" h="11203" extrusionOk="0">
                    <a:moveTo>
                      <a:pt x="9539" y="4917"/>
                    </a:moveTo>
                    <a:lnTo>
                      <a:pt x="9391" y="4363"/>
                    </a:lnTo>
                    <a:lnTo>
                      <a:pt x="9391" y="4363"/>
                    </a:lnTo>
                    <a:cubicBezTo>
                      <a:pt x="9354" y="4067"/>
                      <a:pt x="7912" y="2514"/>
                      <a:pt x="7653" y="2182"/>
                    </a:cubicBezTo>
                    <a:cubicBezTo>
                      <a:pt x="6655" y="1183"/>
                      <a:pt x="5731" y="0"/>
                      <a:pt x="4400" y="481"/>
                    </a:cubicBezTo>
                    <a:cubicBezTo>
                      <a:pt x="3623" y="740"/>
                      <a:pt x="2699" y="1812"/>
                      <a:pt x="1738" y="2182"/>
                    </a:cubicBezTo>
                    <a:cubicBezTo>
                      <a:pt x="0" y="1960"/>
                      <a:pt x="296" y="3771"/>
                      <a:pt x="444" y="4733"/>
                    </a:cubicBezTo>
                    <a:cubicBezTo>
                      <a:pt x="555" y="5546"/>
                      <a:pt x="814" y="6433"/>
                      <a:pt x="999" y="7283"/>
                    </a:cubicBezTo>
                    <a:cubicBezTo>
                      <a:pt x="999" y="7727"/>
                      <a:pt x="1923" y="10870"/>
                      <a:pt x="2329" y="10981"/>
                    </a:cubicBezTo>
                    <a:cubicBezTo>
                      <a:pt x="3291" y="11202"/>
                      <a:pt x="6914" y="8762"/>
                      <a:pt x="7579" y="8134"/>
                    </a:cubicBezTo>
                    <a:cubicBezTo>
                      <a:pt x="8393" y="7542"/>
                      <a:pt x="9908" y="5731"/>
                      <a:pt x="9539" y="4917"/>
                    </a:cubicBezTo>
                    <a:cubicBezTo>
                      <a:pt x="9502" y="4733"/>
                      <a:pt x="9687" y="5287"/>
                      <a:pt x="9539" y="491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1" name="Google Shape;23001;p35"/>
              <p:cNvSpPr/>
              <p:nvPr/>
            </p:nvSpPr>
            <p:spPr>
              <a:xfrm>
                <a:off x="-2474950" y="5133025"/>
                <a:ext cx="166375" cy="258825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10353" extrusionOk="0">
                    <a:moveTo>
                      <a:pt x="6470" y="3846"/>
                    </a:moveTo>
                    <a:cubicBezTo>
                      <a:pt x="6433" y="3698"/>
                      <a:pt x="5915" y="2552"/>
                      <a:pt x="5915" y="2515"/>
                    </a:cubicBezTo>
                    <a:cubicBezTo>
                      <a:pt x="5287" y="2330"/>
                      <a:pt x="1405" y="1"/>
                      <a:pt x="924" y="629"/>
                    </a:cubicBezTo>
                    <a:cubicBezTo>
                      <a:pt x="0" y="1775"/>
                      <a:pt x="702" y="4326"/>
                      <a:pt x="1405" y="5362"/>
                    </a:cubicBezTo>
                    <a:cubicBezTo>
                      <a:pt x="1664" y="6027"/>
                      <a:pt x="3586" y="10353"/>
                      <a:pt x="4141" y="8948"/>
                    </a:cubicBezTo>
                    <a:cubicBezTo>
                      <a:pt x="5176" y="9059"/>
                      <a:pt x="6655" y="4548"/>
                      <a:pt x="6470" y="3846"/>
                    </a:cubicBezTo>
                    <a:cubicBezTo>
                      <a:pt x="6433" y="3661"/>
                      <a:pt x="6544" y="4068"/>
                      <a:pt x="6470" y="384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2" name="Google Shape;23002;p35"/>
              <p:cNvSpPr/>
              <p:nvPr/>
            </p:nvSpPr>
            <p:spPr>
              <a:xfrm>
                <a:off x="-2060900" y="4811400"/>
                <a:ext cx="29487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11795" h="9354" extrusionOk="0">
                    <a:moveTo>
                      <a:pt x="11721" y="3808"/>
                    </a:moveTo>
                    <a:cubicBezTo>
                      <a:pt x="11721" y="3438"/>
                      <a:pt x="7580" y="1220"/>
                      <a:pt x="7358" y="1294"/>
                    </a:cubicBezTo>
                    <a:cubicBezTo>
                      <a:pt x="6914" y="961"/>
                      <a:pt x="6323" y="296"/>
                      <a:pt x="5879" y="185"/>
                    </a:cubicBezTo>
                    <a:cubicBezTo>
                      <a:pt x="5362" y="0"/>
                      <a:pt x="2034" y="370"/>
                      <a:pt x="2182" y="1035"/>
                    </a:cubicBezTo>
                    <a:cubicBezTo>
                      <a:pt x="1" y="2477"/>
                      <a:pt x="5214" y="6396"/>
                      <a:pt x="6064" y="7394"/>
                    </a:cubicBezTo>
                    <a:cubicBezTo>
                      <a:pt x="7247" y="8392"/>
                      <a:pt x="6988" y="9354"/>
                      <a:pt x="8689" y="8134"/>
                    </a:cubicBezTo>
                    <a:cubicBezTo>
                      <a:pt x="9983" y="7209"/>
                      <a:pt x="11795" y="5472"/>
                      <a:pt x="11721" y="3808"/>
                    </a:cubicBezTo>
                    <a:cubicBezTo>
                      <a:pt x="11721" y="3586"/>
                      <a:pt x="11795" y="4917"/>
                      <a:pt x="11721" y="380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3" name="Google Shape;23003;p35"/>
              <p:cNvSpPr/>
              <p:nvPr/>
            </p:nvSpPr>
            <p:spPr>
              <a:xfrm>
                <a:off x="-2313225" y="5123800"/>
                <a:ext cx="231100" cy="295775"/>
              </a:xfrm>
              <a:custGeom>
                <a:avLst/>
                <a:gdLst/>
                <a:ahLst/>
                <a:cxnLst/>
                <a:rect l="l" t="t" r="r" b="b"/>
                <a:pathLst>
                  <a:path w="9244" h="11831" extrusionOk="0">
                    <a:moveTo>
                      <a:pt x="8874" y="6729"/>
                    </a:moveTo>
                    <a:cubicBezTo>
                      <a:pt x="9022" y="4880"/>
                      <a:pt x="6471" y="407"/>
                      <a:pt x="4548" y="111"/>
                    </a:cubicBezTo>
                    <a:cubicBezTo>
                      <a:pt x="3809" y="0"/>
                      <a:pt x="3698" y="1183"/>
                      <a:pt x="3032" y="1035"/>
                    </a:cubicBezTo>
                    <a:cubicBezTo>
                      <a:pt x="2182" y="887"/>
                      <a:pt x="1406" y="2329"/>
                      <a:pt x="1295" y="2958"/>
                    </a:cubicBezTo>
                    <a:cubicBezTo>
                      <a:pt x="814" y="3512"/>
                      <a:pt x="888" y="5287"/>
                      <a:pt x="814" y="5916"/>
                    </a:cubicBezTo>
                    <a:cubicBezTo>
                      <a:pt x="666" y="6951"/>
                      <a:pt x="1" y="7062"/>
                      <a:pt x="1036" y="8097"/>
                    </a:cubicBezTo>
                    <a:cubicBezTo>
                      <a:pt x="666" y="8319"/>
                      <a:pt x="297" y="9650"/>
                      <a:pt x="703" y="9908"/>
                    </a:cubicBezTo>
                    <a:cubicBezTo>
                      <a:pt x="2367" y="10759"/>
                      <a:pt x="3106" y="11831"/>
                      <a:pt x="4992" y="10907"/>
                    </a:cubicBezTo>
                    <a:cubicBezTo>
                      <a:pt x="6767" y="10093"/>
                      <a:pt x="9244" y="9021"/>
                      <a:pt x="8874" y="6729"/>
                    </a:cubicBezTo>
                    <a:cubicBezTo>
                      <a:pt x="8948" y="5805"/>
                      <a:pt x="8948" y="7136"/>
                      <a:pt x="8874" y="6729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4" name="Google Shape;23004;p35"/>
              <p:cNvSpPr/>
              <p:nvPr/>
            </p:nvSpPr>
            <p:spPr>
              <a:xfrm>
                <a:off x="-2130200" y="5045225"/>
                <a:ext cx="342925" cy="314275"/>
              </a:xfrm>
              <a:custGeom>
                <a:avLst/>
                <a:gdLst/>
                <a:ahLst/>
                <a:cxnLst/>
                <a:rect l="l" t="t" r="r" b="b"/>
                <a:pathLst>
                  <a:path w="13717" h="12571" extrusionOk="0">
                    <a:moveTo>
                      <a:pt x="12644" y="8023"/>
                    </a:moveTo>
                    <a:cubicBezTo>
                      <a:pt x="13716" y="5177"/>
                      <a:pt x="11646" y="3291"/>
                      <a:pt x="9834" y="1627"/>
                    </a:cubicBezTo>
                    <a:cubicBezTo>
                      <a:pt x="8023" y="1"/>
                      <a:pt x="7727" y="1"/>
                      <a:pt x="5731" y="1627"/>
                    </a:cubicBezTo>
                    <a:cubicBezTo>
                      <a:pt x="4806" y="1627"/>
                      <a:pt x="2551" y="2921"/>
                      <a:pt x="1923" y="3698"/>
                    </a:cubicBezTo>
                    <a:cubicBezTo>
                      <a:pt x="0" y="6249"/>
                      <a:pt x="4511" y="9761"/>
                      <a:pt x="6174" y="10944"/>
                    </a:cubicBezTo>
                    <a:cubicBezTo>
                      <a:pt x="6803" y="12571"/>
                      <a:pt x="12607" y="9354"/>
                      <a:pt x="12644" y="8023"/>
                    </a:cubicBezTo>
                    <a:cubicBezTo>
                      <a:pt x="12977" y="7173"/>
                      <a:pt x="12644" y="8134"/>
                      <a:pt x="12644" y="802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5" name="Google Shape;23005;p35"/>
              <p:cNvSpPr/>
              <p:nvPr/>
            </p:nvSpPr>
            <p:spPr>
              <a:xfrm>
                <a:off x="-1846450" y="4948175"/>
                <a:ext cx="286525" cy="276375"/>
              </a:xfrm>
              <a:custGeom>
                <a:avLst/>
                <a:gdLst/>
                <a:ahLst/>
                <a:cxnLst/>
                <a:rect l="l" t="t" r="r" b="b"/>
                <a:pathLst>
                  <a:path w="11461" h="11055" extrusionOk="0">
                    <a:moveTo>
                      <a:pt x="9982" y="1369"/>
                    </a:moveTo>
                    <a:cubicBezTo>
                      <a:pt x="9760" y="1073"/>
                      <a:pt x="9391" y="1110"/>
                      <a:pt x="9243" y="1406"/>
                    </a:cubicBezTo>
                    <a:cubicBezTo>
                      <a:pt x="7764" y="260"/>
                      <a:pt x="4806" y="1"/>
                      <a:pt x="3438" y="851"/>
                    </a:cubicBezTo>
                    <a:cubicBezTo>
                      <a:pt x="2773" y="1258"/>
                      <a:pt x="813" y="3254"/>
                      <a:pt x="481" y="3994"/>
                    </a:cubicBezTo>
                    <a:cubicBezTo>
                      <a:pt x="0" y="5177"/>
                      <a:pt x="2218" y="7543"/>
                      <a:pt x="2921" y="8393"/>
                    </a:cubicBezTo>
                    <a:cubicBezTo>
                      <a:pt x="3882" y="11055"/>
                      <a:pt x="8245" y="9613"/>
                      <a:pt x="9871" y="9909"/>
                    </a:cubicBezTo>
                    <a:cubicBezTo>
                      <a:pt x="11461" y="10242"/>
                      <a:pt x="10537" y="2145"/>
                      <a:pt x="9982" y="1369"/>
                    </a:cubicBezTo>
                    <a:cubicBezTo>
                      <a:pt x="9797" y="1110"/>
                      <a:pt x="10722" y="2367"/>
                      <a:pt x="9982" y="1369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6" name="Google Shape;23006;p35"/>
              <p:cNvSpPr/>
              <p:nvPr/>
            </p:nvSpPr>
            <p:spPr>
              <a:xfrm>
                <a:off x="-2379775" y="5339150"/>
                <a:ext cx="158075" cy="2597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0390" extrusionOk="0">
                    <a:moveTo>
                      <a:pt x="5805" y="6877"/>
                    </a:moveTo>
                    <a:cubicBezTo>
                      <a:pt x="6323" y="3882"/>
                      <a:pt x="777" y="0"/>
                      <a:pt x="186" y="3734"/>
                    </a:cubicBezTo>
                    <a:cubicBezTo>
                      <a:pt x="1" y="4844"/>
                      <a:pt x="38" y="9280"/>
                      <a:pt x="1628" y="9206"/>
                    </a:cubicBezTo>
                    <a:cubicBezTo>
                      <a:pt x="1850" y="10389"/>
                      <a:pt x="4437" y="9095"/>
                      <a:pt x="4696" y="8356"/>
                    </a:cubicBezTo>
                    <a:cubicBezTo>
                      <a:pt x="6138" y="9761"/>
                      <a:pt x="6175" y="7949"/>
                      <a:pt x="5805" y="6877"/>
                    </a:cubicBezTo>
                    <a:cubicBezTo>
                      <a:pt x="5805" y="6840"/>
                      <a:pt x="5990" y="7431"/>
                      <a:pt x="5805" y="687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7" name="Google Shape;23007;p35"/>
              <p:cNvSpPr/>
              <p:nvPr/>
            </p:nvSpPr>
            <p:spPr>
              <a:xfrm>
                <a:off x="-2269775" y="5527700"/>
                <a:ext cx="185800" cy="178400"/>
              </a:xfrm>
              <a:custGeom>
                <a:avLst/>
                <a:gdLst/>
                <a:ahLst/>
                <a:cxnLst/>
                <a:rect l="l" t="t" r="r" b="b"/>
                <a:pathLst>
                  <a:path w="7432" h="7136" extrusionOk="0">
                    <a:moveTo>
                      <a:pt x="6396" y="2440"/>
                    </a:moveTo>
                    <a:cubicBezTo>
                      <a:pt x="6027" y="1664"/>
                      <a:pt x="5361" y="1479"/>
                      <a:pt x="4659" y="999"/>
                    </a:cubicBezTo>
                    <a:cubicBezTo>
                      <a:pt x="3624" y="0"/>
                      <a:pt x="1923" y="814"/>
                      <a:pt x="2810" y="1220"/>
                    </a:cubicBezTo>
                    <a:cubicBezTo>
                      <a:pt x="1923" y="1923"/>
                      <a:pt x="1701" y="2958"/>
                      <a:pt x="851" y="3624"/>
                    </a:cubicBezTo>
                    <a:lnTo>
                      <a:pt x="851" y="3624"/>
                    </a:lnTo>
                    <a:cubicBezTo>
                      <a:pt x="1" y="5398"/>
                      <a:pt x="2662" y="6581"/>
                      <a:pt x="4474" y="6840"/>
                    </a:cubicBezTo>
                    <a:cubicBezTo>
                      <a:pt x="6692" y="7136"/>
                      <a:pt x="7432" y="4659"/>
                      <a:pt x="6396" y="2440"/>
                    </a:cubicBezTo>
                    <a:cubicBezTo>
                      <a:pt x="6101" y="1701"/>
                      <a:pt x="6877" y="3402"/>
                      <a:pt x="6396" y="244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8" name="Google Shape;23008;p35"/>
              <p:cNvSpPr/>
              <p:nvPr/>
            </p:nvSpPr>
            <p:spPr>
              <a:xfrm>
                <a:off x="-2283650" y="5329900"/>
                <a:ext cx="265300" cy="195975"/>
              </a:xfrm>
              <a:custGeom>
                <a:avLst/>
                <a:gdLst/>
                <a:ahLst/>
                <a:cxnLst/>
                <a:rect l="l" t="t" r="r" b="b"/>
                <a:pathLst>
                  <a:path w="10612" h="7839" extrusionOk="0">
                    <a:moveTo>
                      <a:pt x="10538" y="4622"/>
                    </a:moveTo>
                    <a:cubicBezTo>
                      <a:pt x="10464" y="3920"/>
                      <a:pt x="8985" y="1"/>
                      <a:pt x="8319" y="2256"/>
                    </a:cubicBezTo>
                    <a:cubicBezTo>
                      <a:pt x="7876" y="1553"/>
                      <a:pt x="1" y="4437"/>
                      <a:pt x="4068" y="6508"/>
                    </a:cubicBezTo>
                    <a:cubicBezTo>
                      <a:pt x="4327" y="7136"/>
                      <a:pt x="4844" y="7099"/>
                      <a:pt x="5251" y="6655"/>
                    </a:cubicBezTo>
                    <a:cubicBezTo>
                      <a:pt x="6841" y="6286"/>
                      <a:pt x="6730" y="6508"/>
                      <a:pt x="7839" y="6914"/>
                    </a:cubicBezTo>
                    <a:cubicBezTo>
                      <a:pt x="8689" y="7210"/>
                      <a:pt x="9872" y="7838"/>
                      <a:pt x="10094" y="6101"/>
                    </a:cubicBezTo>
                    <a:lnTo>
                      <a:pt x="10094" y="6101"/>
                    </a:lnTo>
                    <a:cubicBezTo>
                      <a:pt x="9909" y="4511"/>
                      <a:pt x="10612" y="5398"/>
                      <a:pt x="10538" y="4622"/>
                    </a:cubicBezTo>
                    <a:cubicBezTo>
                      <a:pt x="10464" y="3883"/>
                      <a:pt x="10575" y="4881"/>
                      <a:pt x="10538" y="462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9" name="Google Shape;23009;p35"/>
              <p:cNvSpPr/>
              <p:nvPr/>
            </p:nvSpPr>
            <p:spPr>
              <a:xfrm>
                <a:off x="-2429675" y="4751300"/>
                <a:ext cx="84125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4068" extrusionOk="0">
                    <a:moveTo>
                      <a:pt x="3365" y="1480"/>
                    </a:moveTo>
                    <a:cubicBezTo>
                      <a:pt x="3365" y="371"/>
                      <a:pt x="1" y="1"/>
                      <a:pt x="1479" y="2774"/>
                    </a:cubicBezTo>
                    <a:cubicBezTo>
                      <a:pt x="2219" y="4068"/>
                      <a:pt x="3328" y="2256"/>
                      <a:pt x="3365" y="1480"/>
                    </a:cubicBezTo>
                    <a:cubicBezTo>
                      <a:pt x="3365" y="1110"/>
                      <a:pt x="3365" y="1480"/>
                      <a:pt x="3365" y="148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0" name="Google Shape;23010;p35"/>
              <p:cNvSpPr/>
              <p:nvPr/>
            </p:nvSpPr>
            <p:spPr>
              <a:xfrm>
                <a:off x="-2346500" y="5672800"/>
                <a:ext cx="152550" cy="174725"/>
              </a:xfrm>
              <a:custGeom>
                <a:avLst/>
                <a:gdLst/>
                <a:ahLst/>
                <a:cxnLst/>
                <a:rect l="l" t="t" r="r" b="b"/>
                <a:pathLst>
                  <a:path w="6102" h="6989" extrusionOk="0">
                    <a:moveTo>
                      <a:pt x="5879" y="2182"/>
                    </a:moveTo>
                    <a:cubicBezTo>
                      <a:pt x="2922" y="1"/>
                      <a:pt x="1" y="186"/>
                      <a:pt x="2441" y="4400"/>
                    </a:cubicBezTo>
                    <a:cubicBezTo>
                      <a:pt x="3920" y="6988"/>
                      <a:pt x="6101" y="2367"/>
                      <a:pt x="5879" y="2182"/>
                    </a:cubicBezTo>
                    <a:cubicBezTo>
                      <a:pt x="5584" y="1997"/>
                      <a:pt x="6064" y="2330"/>
                      <a:pt x="5879" y="218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1" name="Google Shape;23011;p35"/>
              <p:cNvSpPr/>
              <p:nvPr/>
            </p:nvSpPr>
            <p:spPr>
              <a:xfrm>
                <a:off x="-2348350" y="5597025"/>
                <a:ext cx="71200" cy="79500"/>
              </a:xfrm>
              <a:custGeom>
                <a:avLst/>
                <a:gdLst/>
                <a:ahLst/>
                <a:cxnLst/>
                <a:rect l="l" t="t" r="r" b="b"/>
                <a:pathLst>
                  <a:path w="2848" h="3180" extrusionOk="0">
                    <a:moveTo>
                      <a:pt x="2441" y="1331"/>
                    </a:moveTo>
                    <a:cubicBezTo>
                      <a:pt x="2108" y="0"/>
                      <a:pt x="1702" y="407"/>
                      <a:pt x="777" y="998"/>
                    </a:cubicBezTo>
                    <a:cubicBezTo>
                      <a:pt x="1" y="1553"/>
                      <a:pt x="2848" y="3180"/>
                      <a:pt x="2441" y="1331"/>
                    </a:cubicBezTo>
                    <a:cubicBezTo>
                      <a:pt x="2404" y="1183"/>
                      <a:pt x="2478" y="1516"/>
                      <a:pt x="2441" y="133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2" name="Google Shape;23012;p35"/>
              <p:cNvSpPr/>
              <p:nvPr/>
            </p:nvSpPr>
            <p:spPr>
              <a:xfrm>
                <a:off x="-1865875" y="5220850"/>
                <a:ext cx="256975" cy="157150"/>
              </a:xfrm>
              <a:custGeom>
                <a:avLst/>
                <a:gdLst/>
                <a:ahLst/>
                <a:cxnLst/>
                <a:rect l="l" t="t" r="r" b="b"/>
                <a:pathLst>
                  <a:path w="10279" h="6286" extrusionOk="0">
                    <a:moveTo>
                      <a:pt x="8652" y="1812"/>
                    </a:moveTo>
                    <a:cubicBezTo>
                      <a:pt x="7765" y="0"/>
                      <a:pt x="5731" y="74"/>
                      <a:pt x="3846" y="850"/>
                    </a:cubicBezTo>
                    <a:cubicBezTo>
                      <a:pt x="1997" y="850"/>
                      <a:pt x="1" y="4030"/>
                      <a:pt x="1886" y="4769"/>
                    </a:cubicBezTo>
                    <a:cubicBezTo>
                      <a:pt x="1517" y="4917"/>
                      <a:pt x="1443" y="5139"/>
                      <a:pt x="1664" y="5472"/>
                    </a:cubicBezTo>
                    <a:cubicBezTo>
                      <a:pt x="2515" y="6248"/>
                      <a:pt x="3661" y="6248"/>
                      <a:pt x="4733" y="6211"/>
                    </a:cubicBezTo>
                    <a:cubicBezTo>
                      <a:pt x="5509" y="6211"/>
                      <a:pt x="6434" y="6285"/>
                      <a:pt x="7210" y="6174"/>
                    </a:cubicBezTo>
                    <a:cubicBezTo>
                      <a:pt x="8985" y="5878"/>
                      <a:pt x="10279" y="3697"/>
                      <a:pt x="8652" y="1812"/>
                    </a:cubicBezTo>
                    <a:cubicBezTo>
                      <a:pt x="8652" y="1775"/>
                      <a:pt x="9428" y="2736"/>
                      <a:pt x="8652" y="181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3" name="Google Shape;23013;p35"/>
              <p:cNvSpPr/>
              <p:nvPr/>
            </p:nvSpPr>
            <p:spPr>
              <a:xfrm>
                <a:off x="-2020225" y="5290150"/>
                <a:ext cx="178400" cy="169175"/>
              </a:xfrm>
              <a:custGeom>
                <a:avLst/>
                <a:gdLst/>
                <a:ahLst/>
                <a:cxnLst/>
                <a:rect l="l" t="t" r="r" b="b"/>
                <a:pathLst>
                  <a:path w="7136" h="6767" extrusionOk="0">
                    <a:moveTo>
                      <a:pt x="6951" y="3883"/>
                    </a:moveTo>
                    <a:cubicBezTo>
                      <a:pt x="6914" y="3772"/>
                      <a:pt x="4141" y="1"/>
                      <a:pt x="3919" y="1923"/>
                    </a:cubicBezTo>
                    <a:cubicBezTo>
                      <a:pt x="3032" y="2293"/>
                      <a:pt x="1479" y="2959"/>
                      <a:pt x="999" y="3883"/>
                    </a:cubicBezTo>
                    <a:cubicBezTo>
                      <a:pt x="1" y="3402"/>
                      <a:pt x="259" y="5288"/>
                      <a:pt x="1036" y="5657"/>
                    </a:cubicBezTo>
                    <a:cubicBezTo>
                      <a:pt x="1590" y="6619"/>
                      <a:pt x="2034" y="5694"/>
                      <a:pt x="2699" y="5620"/>
                    </a:cubicBezTo>
                    <a:cubicBezTo>
                      <a:pt x="3402" y="6767"/>
                      <a:pt x="7136" y="4437"/>
                      <a:pt x="6951" y="3883"/>
                    </a:cubicBezTo>
                    <a:cubicBezTo>
                      <a:pt x="6840" y="3624"/>
                      <a:pt x="7099" y="4253"/>
                      <a:pt x="6951" y="388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4" name="Google Shape;23014;p35"/>
              <p:cNvSpPr/>
              <p:nvPr/>
            </p:nvSpPr>
            <p:spPr>
              <a:xfrm>
                <a:off x="-1977700" y="5474100"/>
                <a:ext cx="869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3106" extrusionOk="0">
                    <a:moveTo>
                      <a:pt x="3143" y="555"/>
                    </a:moveTo>
                    <a:cubicBezTo>
                      <a:pt x="3069" y="0"/>
                      <a:pt x="2071" y="370"/>
                      <a:pt x="1738" y="555"/>
                    </a:cubicBezTo>
                    <a:cubicBezTo>
                      <a:pt x="0" y="1627"/>
                      <a:pt x="3475" y="3106"/>
                      <a:pt x="3143" y="555"/>
                    </a:cubicBezTo>
                    <a:cubicBezTo>
                      <a:pt x="3106" y="148"/>
                      <a:pt x="3291" y="1442"/>
                      <a:pt x="3143" y="555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5" name="Google Shape;23015;p35"/>
              <p:cNvSpPr/>
              <p:nvPr/>
            </p:nvSpPr>
            <p:spPr>
              <a:xfrm>
                <a:off x="-1888050" y="5367800"/>
                <a:ext cx="201525" cy="132200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5288" extrusionOk="0">
                    <a:moveTo>
                      <a:pt x="7912" y="3735"/>
                    </a:moveTo>
                    <a:cubicBezTo>
                      <a:pt x="6988" y="851"/>
                      <a:pt x="3032" y="0"/>
                      <a:pt x="1553" y="2588"/>
                    </a:cubicBezTo>
                    <a:cubicBezTo>
                      <a:pt x="0" y="5287"/>
                      <a:pt x="3993" y="5139"/>
                      <a:pt x="5916" y="5139"/>
                    </a:cubicBezTo>
                    <a:cubicBezTo>
                      <a:pt x="5916" y="5139"/>
                      <a:pt x="8060" y="4178"/>
                      <a:pt x="7912" y="3735"/>
                    </a:cubicBezTo>
                    <a:cubicBezTo>
                      <a:pt x="7875" y="3550"/>
                      <a:pt x="7949" y="3993"/>
                      <a:pt x="7912" y="3735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6" name="Google Shape;23016;p35"/>
              <p:cNvSpPr/>
              <p:nvPr/>
            </p:nvSpPr>
            <p:spPr>
              <a:xfrm>
                <a:off x="-1561775" y="4903825"/>
                <a:ext cx="222750" cy="212600"/>
              </a:xfrm>
              <a:custGeom>
                <a:avLst/>
                <a:gdLst/>
                <a:ahLst/>
                <a:cxnLst/>
                <a:rect l="l" t="t" r="r" b="b"/>
                <a:pathLst>
                  <a:path w="8910" h="8504" extrusionOk="0">
                    <a:moveTo>
                      <a:pt x="8392" y="4289"/>
                    </a:moveTo>
                    <a:cubicBezTo>
                      <a:pt x="8097" y="1738"/>
                      <a:pt x="1183" y="0"/>
                      <a:pt x="776" y="3032"/>
                    </a:cubicBezTo>
                    <a:cubicBezTo>
                      <a:pt x="592" y="2773"/>
                      <a:pt x="185" y="2588"/>
                      <a:pt x="0" y="3032"/>
                    </a:cubicBezTo>
                    <a:cubicBezTo>
                      <a:pt x="259" y="3771"/>
                      <a:pt x="1257" y="7949"/>
                      <a:pt x="1923" y="8060"/>
                    </a:cubicBezTo>
                    <a:cubicBezTo>
                      <a:pt x="2218" y="8208"/>
                      <a:pt x="3697" y="8503"/>
                      <a:pt x="3771" y="8429"/>
                    </a:cubicBezTo>
                    <a:cubicBezTo>
                      <a:pt x="4658" y="8171"/>
                      <a:pt x="8910" y="4880"/>
                      <a:pt x="8392" y="4289"/>
                    </a:cubicBezTo>
                    <a:cubicBezTo>
                      <a:pt x="8392" y="4252"/>
                      <a:pt x="8577" y="4511"/>
                      <a:pt x="8392" y="4289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7" name="Google Shape;23017;p35"/>
              <p:cNvSpPr/>
              <p:nvPr/>
            </p:nvSpPr>
            <p:spPr>
              <a:xfrm>
                <a:off x="-1763275" y="4878850"/>
                <a:ext cx="220000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8800" h="3218" extrusionOk="0">
                    <a:moveTo>
                      <a:pt x="7469" y="2108"/>
                    </a:moveTo>
                    <a:cubicBezTo>
                      <a:pt x="7358" y="1295"/>
                      <a:pt x="4733" y="1443"/>
                      <a:pt x="4141" y="1295"/>
                    </a:cubicBezTo>
                    <a:cubicBezTo>
                      <a:pt x="3845" y="1221"/>
                      <a:pt x="0" y="1"/>
                      <a:pt x="1294" y="1369"/>
                    </a:cubicBezTo>
                    <a:cubicBezTo>
                      <a:pt x="1923" y="1997"/>
                      <a:pt x="3845" y="3217"/>
                      <a:pt x="4696" y="2330"/>
                    </a:cubicBezTo>
                    <a:cubicBezTo>
                      <a:pt x="4918" y="2404"/>
                      <a:pt x="8799" y="2885"/>
                      <a:pt x="7469" y="2108"/>
                    </a:cubicBezTo>
                    <a:cubicBezTo>
                      <a:pt x="7469" y="1960"/>
                      <a:pt x="7727" y="2293"/>
                      <a:pt x="7469" y="210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8" name="Google Shape;23018;p35"/>
              <p:cNvSpPr/>
              <p:nvPr/>
            </p:nvSpPr>
            <p:spPr>
              <a:xfrm>
                <a:off x="-1631100" y="5109925"/>
                <a:ext cx="264350" cy="274525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981" extrusionOk="0">
                    <a:moveTo>
                      <a:pt x="10056" y="3809"/>
                    </a:moveTo>
                    <a:cubicBezTo>
                      <a:pt x="9834" y="3328"/>
                      <a:pt x="9132" y="1590"/>
                      <a:pt x="8688" y="1627"/>
                    </a:cubicBezTo>
                    <a:cubicBezTo>
                      <a:pt x="8467" y="1369"/>
                      <a:pt x="6285" y="999"/>
                      <a:pt x="5990" y="1258"/>
                    </a:cubicBezTo>
                    <a:cubicBezTo>
                      <a:pt x="4880" y="1184"/>
                      <a:pt x="4400" y="1"/>
                      <a:pt x="3328" y="1664"/>
                    </a:cubicBezTo>
                    <a:cubicBezTo>
                      <a:pt x="2292" y="3069"/>
                      <a:pt x="1516" y="4844"/>
                      <a:pt x="629" y="6397"/>
                    </a:cubicBezTo>
                    <a:lnTo>
                      <a:pt x="629" y="6397"/>
                    </a:lnTo>
                    <a:cubicBezTo>
                      <a:pt x="0" y="7912"/>
                      <a:pt x="3623" y="9391"/>
                      <a:pt x="4880" y="9539"/>
                    </a:cubicBezTo>
                    <a:cubicBezTo>
                      <a:pt x="4917" y="10981"/>
                      <a:pt x="7320" y="8800"/>
                      <a:pt x="7690" y="8467"/>
                    </a:cubicBezTo>
                    <a:cubicBezTo>
                      <a:pt x="9391" y="9428"/>
                      <a:pt x="10574" y="4733"/>
                      <a:pt x="10056" y="3809"/>
                    </a:cubicBezTo>
                    <a:cubicBezTo>
                      <a:pt x="10019" y="3772"/>
                      <a:pt x="10574" y="4807"/>
                      <a:pt x="10056" y="3809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9" name="Google Shape;23019;p35"/>
              <p:cNvSpPr/>
              <p:nvPr/>
            </p:nvSpPr>
            <p:spPr>
              <a:xfrm>
                <a:off x="-1394500" y="4998100"/>
                <a:ext cx="225550" cy="238475"/>
              </a:xfrm>
              <a:custGeom>
                <a:avLst/>
                <a:gdLst/>
                <a:ahLst/>
                <a:cxnLst/>
                <a:rect l="l" t="t" r="r" b="b"/>
                <a:pathLst>
                  <a:path w="9022" h="9539" extrusionOk="0">
                    <a:moveTo>
                      <a:pt x="8319" y="5287"/>
                    </a:moveTo>
                    <a:cubicBezTo>
                      <a:pt x="7986" y="4843"/>
                      <a:pt x="7543" y="4252"/>
                      <a:pt x="7247" y="3845"/>
                    </a:cubicBezTo>
                    <a:lnTo>
                      <a:pt x="7247" y="3845"/>
                    </a:lnTo>
                    <a:cubicBezTo>
                      <a:pt x="6582" y="2995"/>
                      <a:pt x="6064" y="2440"/>
                      <a:pt x="5288" y="1627"/>
                    </a:cubicBezTo>
                    <a:cubicBezTo>
                      <a:pt x="3735" y="0"/>
                      <a:pt x="1" y="3771"/>
                      <a:pt x="777" y="5176"/>
                    </a:cubicBezTo>
                    <a:cubicBezTo>
                      <a:pt x="851" y="7579"/>
                      <a:pt x="2626" y="8688"/>
                      <a:pt x="4474" y="8466"/>
                    </a:cubicBezTo>
                    <a:cubicBezTo>
                      <a:pt x="4918" y="9539"/>
                      <a:pt x="9022" y="6137"/>
                      <a:pt x="8319" y="5287"/>
                    </a:cubicBezTo>
                    <a:cubicBezTo>
                      <a:pt x="8245" y="5213"/>
                      <a:pt x="8467" y="5509"/>
                      <a:pt x="8319" y="528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0" name="Google Shape;23020;p35"/>
              <p:cNvSpPr/>
              <p:nvPr/>
            </p:nvSpPr>
            <p:spPr>
              <a:xfrm>
                <a:off x="-1403725" y="5256875"/>
                <a:ext cx="273600" cy="243125"/>
              </a:xfrm>
              <a:custGeom>
                <a:avLst/>
                <a:gdLst/>
                <a:ahLst/>
                <a:cxnLst/>
                <a:rect l="l" t="t" r="r" b="b"/>
                <a:pathLst>
                  <a:path w="10944" h="9725" extrusionOk="0">
                    <a:moveTo>
                      <a:pt x="7320" y="3070"/>
                    </a:moveTo>
                    <a:cubicBezTo>
                      <a:pt x="6803" y="1517"/>
                      <a:pt x="5878" y="1"/>
                      <a:pt x="4289" y="38"/>
                    </a:cubicBezTo>
                    <a:cubicBezTo>
                      <a:pt x="2144" y="112"/>
                      <a:pt x="0" y="3661"/>
                      <a:pt x="148" y="5657"/>
                    </a:cubicBezTo>
                    <a:cubicBezTo>
                      <a:pt x="407" y="9724"/>
                      <a:pt x="10943" y="8726"/>
                      <a:pt x="7320" y="3070"/>
                    </a:cubicBezTo>
                    <a:cubicBezTo>
                      <a:pt x="7135" y="2441"/>
                      <a:pt x="8097" y="4253"/>
                      <a:pt x="7320" y="307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1" name="Google Shape;23021;p35"/>
              <p:cNvSpPr/>
              <p:nvPr/>
            </p:nvSpPr>
            <p:spPr>
              <a:xfrm>
                <a:off x="-1242000" y="5156150"/>
                <a:ext cx="224625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7654" extrusionOk="0">
                    <a:moveTo>
                      <a:pt x="5953" y="3512"/>
                    </a:moveTo>
                    <a:cubicBezTo>
                      <a:pt x="5510" y="887"/>
                      <a:pt x="1332" y="0"/>
                      <a:pt x="1258" y="2847"/>
                    </a:cubicBezTo>
                    <a:cubicBezTo>
                      <a:pt x="1" y="3993"/>
                      <a:pt x="2626" y="6766"/>
                      <a:pt x="3513" y="7542"/>
                    </a:cubicBezTo>
                    <a:cubicBezTo>
                      <a:pt x="3624" y="7653"/>
                      <a:pt x="7432" y="6544"/>
                      <a:pt x="7432" y="6470"/>
                    </a:cubicBezTo>
                    <a:cubicBezTo>
                      <a:pt x="8985" y="7320"/>
                      <a:pt x="6471" y="3882"/>
                      <a:pt x="5953" y="3512"/>
                    </a:cubicBezTo>
                    <a:cubicBezTo>
                      <a:pt x="5731" y="2366"/>
                      <a:pt x="6841" y="4178"/>
                      <a:pt x="5953" y="351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2" name="Google Shape;23022;p35"/>
              <p:cNvSpPr/>
              <p:nvPr/>
            </p:nvSpPr>
            <p:spPr>
              <a:xfrm>
                <a:off x="-1247525" y="5327125"/>
                <a:ext cx="189500" cy="326300"/>
              </a:xfrm>
              <a:custGeom>
                <a:avLst/>
                <a:gdLst/>
                <a:ahLst/>
                <a:cxnLst/>
                <a:rect l="l" t="t" r="r" b="b"/>
                <a:pathLst>
                  <a:path w="7580" h="13052" extrusionOk="0">
                    <a:moveTo>
                      <a:pt x="6433" y="6286"/>
                    </a:moveTo>
                    <a:cubicBezTo>
                      <a:pt x="7579" y="5251"/>
                      <a:pt x="4326" y="1"/>
                      <a:pt x="3512" y="3624"/>
                    </a:cubicBezTo>
                    <a:cubicBezTo>
                      <a:pt x="3143" y="5288"/>
                      <a:pt x="0" y="6655"/>
                      <a:pt x="740" y="8319"/>
                    </a:cubicBezTo>
                    <a:cubicBezTo>
                      <a:pt x="1331" y="9576"/>
                      <a:pt x="3697" y="13051"/>
                      <a:pt x="5398" y="12275"/>
                    </a:cubicBezTo>
                    <a:cubicBezTo>
                      <a:pt x="6914" y="11536"/>
                      <a:pt x="6655" y="7321"/>
                      <a:pt x="6433" y="6286"/>
                    </a:cubicBezTo>
                    <a:cubicBezTo>
                      <a:pt x="6507" y="6249"/>
                      <a:pt x="6655" y="7469"/>
                      <a:pt x="6433" y="628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3" name="Google Shape;23023;p35"/>
              <p:cNvSpPr/>
              <p:nvPr/>
            </p:nvSpPr>
            <p:spPr>
              <a:xfrm>
                <a:off x="-1616325" y="5359475"/>
                <a:ext cx="230175" cy="200600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8024" extrusionOk="0">
                    <a:moveTo>
                      <a:pt x="9022" y="4992"/>
                    </a:moveTo>
                    <a:cubicBezTo>
                      <a:pt x="8652" y="3883"/>
                      <a:pt x="8467" y="1480"/>
                      <a:pt x="7395" y="1073"/>
                    </a:cubicBezTo>
                    <a:cubicBezTo>
                      <a:pt x="6656" y="814"/>
                      <a:pt x="5953" y="1073"/>
                      <a:pt x="5251" y="1295"/>
                    </a:cubicBezTo>
                    <a:cubicBezTo>
                      <a:pt x="4437" y="1073"/>
                      <a:pt x="1886" y="1"/>
                      <a:pt x="1295" y="1110"/>
                    </a:cubicBezTo>
                    <a:cubicBezTo>
                      <a:pt x="1" y="1627"/>
                      <a:pt x="703" y="2737"/>
                      <a:pt x="1110" y="3846"/>
                    </a:cubicBezTo>
                    <a:cubicBezTo>
                      <a:pt x="1443" y="5103"/>
                      <a:pt x="2330" y="6212"/>
                      <a:pt x="3328" y="6914"/>
                    </a:cubicBezTo>
                    <a:cubicBezTo>
                      <a:pt x="3328" y="8023"/>
                      <a:pt x="5509" y="6951"/>
                      <a:pt x="5916" y="7025"/>
                    </a:cubicBezTo>
                    <a:lnTo>
                      <a:pt x="5916" y="7025"/>
                    </a:lnTo>
                    <a:cubicBezTo>
                      <a:pt x="6508" y="6951"/>
                      <a:pt x="9207" y="5546"/>
                      <a:pt x="9022" y="4992"/>
                    </a:cubicBezTo>
                    <a:cubicBezTo>
                      <a:pt x="9022" y="4955"/>
                      <a:pt x="9096" y="5361"/>
                      <a:pt x="9022" y="499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4" name="Google Shape;23024;p35"/>
              <p:cNvSpPr/>
              <p:nvPr/>
            </p:nvSpPr>
            <p:spPr>
              <a:xfrm>
                <a:off x="-1710600" y="5460225"/>
                <a:ext cx="136825" cy="1294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5177" extrusionOk="0">
                    <a:moveTo>
                      <a:pt x="3032" y="592"/>
                    </a:moveTo>
                    <a:cubicBezTo>
                      <a:pt x="2330" y="1"/>
                      <a:pt x="1" y="2773"/>
                      <a:pt x="814" y="3328"/>
                    </a:cubicBezTo>
                    <a:cubicBezTo>
                      <a:pt x="3624" y="5176"/>
                      <a:pt x="5472" y="2699"/>
                      <a:pt x="3032" y="592"/>
                    </a:cubicBezTo>
                    <a:cubicBezTo>
                      <a:pt x="2848" y="481"/>
                      <a:pt x="3809" y="1295"/>
                      <a:pt x="3032" y="59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5" name="Google Shape;23025;p35"/>
              <p:cNvSpPr/>
              <p:nvPr/>
            </p:nvSpPr>
            <p:spPr>
              <a:xfrm>
                <a:off x="-1657900" y="5385350"/>
                <a:ext cx="3975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2478" extrusionOk="0">
                    <a:moveTo>
                      <a:pt x="887" y="999"/>
                    </a:moveTo>
                    <a:cubicBezTo>
                      <a:pt x="148" y="1"/>
                      <a:pt x="111" y="1480"/>
                      <a:pt x="0" y="1554"/>
                    </a:cubicBezTo>
                    <a:cubicBezTo>
                      <a:pt x="0" y="2478"/>
                      <a:pt x="1590" y="1554"/>
                      <a:pt x="887" y="999"/>
                    </a:cubicBezTo>
                    <a:cubicBezTo>
                      <a:pt x="740" y="888"/>
                      <a:pt x="1109" y="1184"/>
                      <a:pt x="887" y="999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6" name="Google Shape;23026;p35"/>
              <p:cNvSpPr/>
              <p:nvPr/>
            </p:nvSpPr>
            <p:spPr>
              <a:xfrm>
                <a:off x="-1791000" y="5541550"/>
                <a:ext cx="536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850" extrusionOk="0">
                    <a:moveTo>
                      <a:pt x="1812" y="371"/>
                    </a:moveTo>
                    <a:cubicBezTo>
                      <a:pt x="1738" y="1"/>
                      <a:pt x="1294" y="1"/>
                      <a:pt x="1109" y="223"/>
                    </a:cubicBezTo>
                    <a:cubicBezTo>
                      <a:pt x="0" y="445"/>
                      <a:pt x="2145" y="1849"/>
                      <a:pt x="1812" y="371"/>
                    </a:cubicBezTo>
                    <a:cubicBezTo>
                      <a:pt x="1775" y="1"/>
                      <a:pt x="1923" y="814"/>
                      <a:pt x="1812" y="37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7" name="Google Shape;23027;p35"/>
              <p:cNvSpPr/>
              <p:nvPr/>
            </p:nvSpPr>
            <p:spPr>
              <a:xfrm>
                <a:off x="-1462900" y="5482400"/>
                <a:ext cx="276400" cy="301350"/>
              </a:xfrm>
              <a:custGeom>
                <a:avLst/>
                <a:gdLst/>
                <a:ahLst/>
                <a:cxnLst/>
                <a:rect l="l" t="t" r="r" b="b"/>
                <a:pathLst>
                  <a:path w="11056" h="12054" extrusionOk="0">
                    <a:moveTo>
                      <a:pt x="10685" y="6988"/>
                    </a:moveTo>
                    <a:cubicBezTo>
                      <a:pt x="9133" y="5177"/>
                      <a:pt x="8245" y="1"/>
                      <a:pt x="4881" y="888"/>
                    </a:cubicBezTo>
                    <a:cubicBezTo>
                      <a:pt x="2885" y="555"/>
                      <a:pt x="1" y="3735"/>
                      <a:pt x="666" y="5694"/>
                    </a:cubicBezTo>
                    <a:cubicBezTo>
                      <a:pt x="703" y="6471"/>
                      <a:pt x="1443" y="10020"/>
                      <a:pt x="2922" y="9428"/>
                    </a:cubicBezTo>
                    <a:cubicBezTo>
                      <a:pt x="3476" y="9798"/>
                      <a:pt x="6434" y="12053"/>
                      <a:pt x="7210" y="10537"/>
                    </a:cubicBezTo>
                    <a:cubicBezTo>
                      <a:pt x="7691" y="10537"/>
                      <a:pt x="7950" y="11351"/>
                      <a:pt x="8467" y="11055"/>
                    </a:cubicBezTo>
                    <a:cubicBezTo>
                      <a:pt x="9022" y="10722"/>
                      <a:pt x="8282" y="10131"/>
                      <a:pt x="8652" y="9798"/>
                    </a:cubicBezTo>
                    <a:cubicBezTo>
                      <a:pt x="8948" y="9428"/>
                      <a:pt x="11055" y="7395"/>
                      <a:pt x="10685" y="6988"/>
                    </a:cubicBezTo>
                    <a:cubicBezTo>
                      <a:pt x="10538" y="6840"/>
                      <a:pt x="10907" y="7284"/>
                      <a:pt x="10685" y="698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8" name="Google Shape;23028;p35"/>
              <p:cNvSpPr/>
              <p:nvPr/>
            </p:nvSpPr>
            <p:spPr>
              <a:xfrm>
                <a:off x="-2227250" y="5684825"/>
                <a:ext cx="133100" cy="195050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7802" extrusionOk="0">
                    <a:moveTo>
                      <a:pt x="4843" y="2404"/>
                    </a:moveTo>
                    <a:cubicBezTo>
                      <a:pt x="4215" y="0"/>
                      <a:pt x="1257" y="4178"/>
                      <a:pt x="887" y="5065"/>
                    </a:cubicBezTo>
                    <a:cubicBezTo>
                      <a:pt x="0" y="5435"/>
                      <a:pt x="1479" y="6692"/>
                      <a:pt x="1664" y="6840"/>
                    </a:cubicBezTo>
                    <a:cubicBezTo>
                      <a:pt x="2218" y="7764"/>
                      <a:pt x="2958" y="7653"/>
                      <a:pt x="3882" y="7690"/>
                    </a:cubicBezTo>
                    <a:cubicBezTo>
                      <a:pt x="5324" y="7801"/>
                      <a:pt x="4991" y="2995"/>
                      <a:pt x="4843" y="2404"/>
                    </a:cubicBezTo>
                    <a:cubicBezTo>
                      <a:pt x="4769" y="2145"/>
                      <a:pt x="5176" y="3550"/>
                      <a:pt x="4843" y="2404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9" name="Google Shape;23029;p35"/>
              <p:cNvSpPr/>
              <p:nvPr/>
            </p:nvSpPr>
            <p:spPr>
              <a:xfrm>
                <a:off x="-2281800" y="5801275"/>
                <a:ext cx="106325" cy="282850"/>
              </a:xfrm>
              <a:custGeom>
                <a:avLst/>
                <a:gdLst/>
                <a:ahLst/>
                <a:cxnLst/>
                <a:rect l="l" t="t" r="r" b="b"/>
                <a:pathLst>
                  <a:path w="4253" h="11314" extrusionOk="0">
                    <a:moveTo>
                      <a:pt x="4031" y="5435"/>
                    </a:moveTo>
                    <a:cubicBezTo>
                      <a:pt x="3920" y="3550"/>
                      <a:pt x="334" y="1"/>
                      <a:pt x="1221" y="3661"/>
                    </a:cubicBezTo>
                    <a:cubicBezTo>
                      <a:pt x="1" y="6323"/>
                      <a:pt x="4253" y="11314"/>
                      <a:pt x="4031" y="5435"/>
                    </a:cubicBezTo>
                    <a:cubicBezTo>
                      <a:pt x="3994" y="5361"/>
                      <a:pt x="4031" y="6286"/>
                      <a:pt x="4031" y="5435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0" name="Google Shape;23030;p35"/>
              <p:cNvSpPr/>
              <p:nvPr/>
            </p:nvSpPr>
            <p:spPr>
              <a:xfrm>
                <a:off x="-2180125" y="5885400"/>
                <a:ext cx="83225" cy="13032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5213" extrusionOk="0">
                    <a:moveTo>
                      <a:pt x="2958" y="2810"/>
                    </a:moveTo>
                    <a:cubicBezTo>
                      <a:pt x="2884" y="2144"/>
                      <a:pt x="1701" y="0"/>
                      <a:pt x="1073" y="1664"/>
                    </a:cubicBezTo>
                    <a:cubicBezTo>
                      <a:pt x="1" y="4437"/>
                      <a:pt x="3328" y="5213"/>
                      <a:pt x="2958" y="2810"/>
                    </a:cubicBezTo>
                    <a:cubicBezTo>
                      <a:pt x="2958" y="2699"/>
                      <a:pt x="3069" y="3290"/>
                      <a:pt x="2958" y="281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1" name="Google Shape;23031;p35"/>
              <p:cNvSpPr/>
              <p:nvPr/>
            </p:nvSpPr>
            <p:spPr>
              <a:xfrm>
                <a:off x="-2188450" y="6041600"/>
                <a:ext cx="36075" cy="4530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812" extrusionOk="0">
                    <a:moveTo>
                      <a:pt x="1258" y="592"/>
                    </a:moveTo>
                    <a:cubicBezTo>
                      <a:pt x="1110" y="0"/>
                      <a:pt x="1" y="444"/>
                      <a:pt x="149" y="961"/>
                    </a:cubicBezTo>
                    <a:cubicBezTo>
                      <a:pt x="445" y="1812"/>
                      <a:pt x="1443" y="1442"/>
                      <a:pt x="1258" y="592"/>
                    </a:cubicBezTo>
                    <a:cubicBezTo>
                      <a:pt x="1184" y="222"/>
                      <a:pt x="1295" y="961"/>
                      <a:pt x="1258" y="59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2" name="Google Shape;23032;p35"/>
              <p:cNvSpPr/>
              <p:nvPr/>
            </p:nvSpPr>
            <p:spPr>
              <a:xfrm>
                <a:off x="-2163475" y="6116450"/>
                <a:ext cx="3515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2072" extrusionOk="0">
                    <a:moveTo>
                      <a:pt x="1035" y="703"/>
                    </a:moveTo>
                    <a:cubicBezTo>
                      <a:pt x="1035" y="740"/>
                      <a:pt x="1035" y="740"/>
                      <a:pt x="1035" y="703"/>
                    </a:cubicBezTo>
                    <a:cubicBezTo>
                      <a:pt x="259" y="1"/>
                      <a:pt x="0" y="2071"/>
                      <a:pt x="961" y="1443"/>
                    </a:cubicBezTo>
                    <a:cubicBezTo>
                      <a:pt x="1220" y="1332"/>
                      <a:pt x="1405" y="888"/>
                      <a:pt x="1035" y="703"/>
                    </a:cubicBezTo>
                    <a:cubicBezTo>
                      <a:pt x="1035" y="740"/>
                      <a:pt x="1405" y="888"/>
                      <a:pt x="1035" y="70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3" name="Google Shape;23033;p35"/>
              <p:cNvSpPr/>
              <p:nvPr/>
            </p:nvSpPr>
            <p:spPr>
              <a:xfrm>
                <a:off x="-2063675" y="5869675"/>
                <a:ext cx="67500" cy="804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3217" extrusionOk="0">
                    <a:moveTo>
                      <a:pt x="2330" y="777"/>
                    </a:moveTo>
                    <a:cubicBezTo>
                      <a:pt x="2108" y="1"/>
                      <a:pt x="1" y="555"/>
                      <a:pt x="556" y="1738"/>
                    </a:cubicBezTo>
                    <a:cubicBezTo>
                      <a:pt x="1221" y="3217"/>
                      <a:pt x="2700" y="2034"/>
                      <a:pt x="2330" y="777"/>
                    </a:cubicBezTo>
                    <a:cubicBezTo>
                      <a:pt x="2293" y="592"/>
                      <a:pt x="2404" y="1036"/>
                      <a:pt x="2330" y="777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4" name="Google Shape;23034;p35"/>
              <p:cNvSpPr/>
              <p:nvPr/>
            </p:nvSpPr>
            <p:spPr>
              <a:xfrm>
                <a:off x="-2070125" y="5818850"/>
                <a:ext cx="2035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147" extrusionOk="0">
                    <a:moveTo>
                      <a:pt x="0" y="481"/>
                    </a:moveTo>
                    <a:lnTo>
                      <a:pt x="0" y="592"/>
                    </a:lnTo>
                    <a:cubicBezTo>
                      <a:pt x="0" y="1146"/>
                      <a:pt x="814" y="1146"/>
                      <a:pt x="814" y="592"/>
                    </a:cubicBezTo>
                    <a:lnTo>
                      <a:pt x="814" y="481"/>
                    </a:lnTo>
                    <a:cubicBezTo>
                      <a:pt x="814" y="0"/>
                      <a:pt x="0" y="0"/>
                      <a:pt x="0" y="481"/>
                    </a:cubicBezTo>
                    <a:cubicBezTo>
                      <a:pt x="0" y="481"/>
                      <a:pt x="0" y="0"/>
                      <a:pt x="0" y="48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5" name="Google Shape;23035;p35"/>
              <p:cNvSpPr/>
              <p:nvPr/>
            </p:nvSpPr>
            <p:spPr>
              <a:xfrm>
                <a:off x="-2105250" y="5689450"/>
                <a:ext cx="10077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3328" extrusionOk="0">
                    <a:moveTo>
                      <a:pt x="2773" y="666"/>
                    </a:moveTo>
                    <a:cubicBezTo>
                      <a:pt x="2403" y="0"/>
                      <a:pt x="999" y="740"/>
                      <a:pt x="814" y="1220"/>
                    </a:cubicBezTo>
                    <a:cubicBezTo>
                      <a:pt x="0" y="3328"/>
                      <a:pt x="4030" y="3032"/>
                      <a:pt x="2773" y="666"/>
                    </a:cubicBezTo>
                    <a:cubicBezTo>
                      <a:pt x="2699" y="444"/>
                      <a:pt x="3106" y="1220"/>
                      <a:pt x="2773" y="66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6" name="Google Shape;23036;p35"/>
              <p:cNvSpPr/>
              <p:nvPr/>
            </p:nvSpPr>
            <p:spPr>
              <a:xfrm>
                <a:off x="-1260475" y="5695000"/>
                <a:ext cx="185800" cy="396525"/>
              </a:xfrm>
              <a:custGeom>
                <a:avLst/>
                <a:gdLst/>
                <a:ahLst/>
                <a:cxnLst/>
                <a:rect l="l" t="t" r="r" b="b"/>
                <a:pathLst>
                  <a:path w="7432" h="15861" extrusionOk="0">
                    <a:moveTo>
                      <a:pt x="6692" y="11128"/>
                    </a:moveTo>
                    <a:cubicBezTo>
                      <a:pt x="6027" y="8503"/>
                      <a:pt x="6988" y="5509"/>
                      <a:pt x="5731" y="2958"/>
                    </a:cubicBezTo>
                    <a:cubicBezTo>
                      <a:pt x="5916" y="1553"/>
                      <a:pt x="3180" y="0"/>
                      <a:pt x="2515" y="1664"/>
                    </a:cubicBezTo>
                    <a:cubicBezTo>
                      <a:pt x="2071" y="2662"/>
                      <a:pt x="1036" y="3512"/>
                      <a:pt x="555" y="4658"/>
                    </a:cubicBezTo>
                    <a:cubicBezTo>
                      <a:pt x="1" y="6063"/>
                      <a:pt x="1516" y="8984"/>
                      <a:pt x="2441" y="9982"/>
                    </a:cubicBezTo>
                    <a:cubicBezTo>
                      <a:pt x="3550" y="11128"/>
                      <a:pt x="7432" y="15861"/>
                      <a:pt x="6692" y="11128"/>
                    </a:cubicBezTo>
                    <a:cubicBezTo>
                      <a:pt x="6655" y="10980"/>
                      <a:pt x="6692" y="11239"/>
                      <a:pt x="6692" y="1112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7" name="Google Shape;23037;p35"/>
              <p:cNvSpPr/>
              <p:nvPr/>
            </p:nvSpPr>
            <p:spPr>
              <a:xfrm>
                <a:off x="-1169900" y="5631225"/>
                <a:ext cx="989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140" extrusionOk="0">
                    <a:moveTo>
                      <a:pt x="2700" y="1331"/>
                    </a:moveTo>
                    <a:cubicBezTo>
                      <a:pt x="2034" y="0"/>
                      <a:pt x="1" y="1960"/>
                      <a:pt x="1110" y="2773"/>
                    </a:cubicBezTo>
                    <a:cubicBezTo>
                      <a:pt x="1369" y="5139"/>
                      <a:pt x="3957" y="3143"/>
                      <a:pt x="2700" y="1331"/>
                    </a:cubicBezTo>
                    <a:cubicBezTo>
                      <a:pt x="2515" y="961"/>
                      <a:pt x="2995" y="1775"/>
                      <a:pt x="2700" y="133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8" name="Google Shape;23038;p35"/>
              <p:cNvSpPr/>
              <p:nvPr/>
            </p:nvSpPr>
            <p:spPr>
              <a:xfrm>
                <a:off x="-1465650" y="5737500"/>
                <a:ext cx="236625" cy="329075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13163" extrusionOk="0">
                    <a:moveTo>
                      <a:pt x="9280" y="8652"/>
                    </a:moveTo>
                    <a:cubicBezTo>
                      <a:pt x="8910" y="7025"/>
                      <a:pt x="7061" y="1775"/>
                      <a:pt x="4621" y="2071"/>
                    </a:cubicBezTo>
                    <a:cubicBezTo>
                      <a:pt x="3956" y="1775"/>
                      <a:pt x="1849" y="1"/>
                      <a:pt x="1294" y="1036"/>
                    </a:cubicBezTo>
                    <a:cubicBezTo>
                      <a:pt x="0" y="370"/>
                      <a:pt x="555" y="4252"/>
                      <a:pt x="666" y="4585"/>
                    </a:cubicBezTo>
                    <a:cubicBezTo>
                      <a:pt x="1183" y="5694"/>
                      <a:pt x="3845" y="13162"/>
                      <a:pt x="5804" y="12201"/>
                    </a:cubicBezTo>
                    <a:cubicBezTo>
                      <a:pt x="6544" y="11831"/>
                      <a:pt x="9465" y="9539"/>
                      <a:pt x="9280" y="8652"/>
                    </a:cubicBezTo>
                    <a:cubicBezTo>
                      <a:pt x="9095" y="7802"/>
                      <a:pt x="9317" y="8911"/>
                      <a:pt x="9280" y="865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9" name="Google Shape;23039;p35"/>
              <p:cNvSpPr/>
              <p:nvPr/>
            </p:nvSpPr>
            <p:spPr>
              <a:xfrm>
                <a:off x="-1499850" y="5615500"/>
                <a:ext cx="73950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2958" h="4733" extrusionOk="0">
                    <a:moveTo>
                      <a:pt x="1627" y="1701"/>
                    </a:moveTo>
                    <a:cubicBezTo>
                      <a:pt x="1220" y="1"/>
                      <a:pt x="0" y="1221"/>
                      <a:pt x="333" y="2515"/>
                    </a:cubicBezTo>
                    <a:cubicBezTo>
                      <a:pt x="850" y="4733"/>
                      <a:pt x="2958" y="3993"/>
                      <a:pt x="1627" y="1701"/>
                    </a:cubicBezTo>
                    <a:cubicBezTo>
                      <a:pt x="1627" y="1664"/>
                      <a:pt x="1960" y="2293"/>
                      <a:pt x="1627" y="170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0" name="Google Shape;23040;p35"/>
              <p:cNvSpPr/>
              <p:nvPr/>
            </p:nvSpPr>
            <p:spPr>
              <a:xfrm>
                <a:off x="-1229050" y="5999075"/>
                <a:ext cx="19875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7950" h="8578" extrusionOk="0">
                    <a:moveTo>
                      <a:pt x="6323" y="6951"/>
                    </a:moveTo>
                    <a:cubicBezTo>
                      <a:pt x="7949" y="5842"/>
                      <a:pt x="4585" y="0"/>
                      <a:pt x="2552" y="2330"/>
                    </a:cubicBezTo>
                    <a:cubicBezTo>
                      <a:pt x="1" y="2662"/>
                      <a:pt x="1849" y="6212"/>
                      <a:pt x="2625" y="7321"/>
                    </a:cubicBezTo>
                    <a:cubicBezTo>
                      <a:pt x="3513" y="8578"/>
                      <a:pt x="7025" y="7690"/>
                      <a:pt x="6323" y="6951"/>
                    </a:cubicBezTo>
                    <a:cubicBezTo>
                      <a:pt x="6470" y="6877"/>
                      <a:pt x="6470" y="7099"/>
                      <a:pt x="6323" y="695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1" name="Google Shape;23041;p35"/>
              <p:cNvSpPr/>
              <p:nvPr/>
            </p:nvSpPr>
            <p:spPr>
              <a:xfrm>
                <a:off x="-1331650" y="6008325"/>
                <a:ext cx="115575" cy="188575"/>
              </a:xfrm>
              <a:custGeom>
                <a:avLst/>
                <a:gdLst/>
                <a:ahLst/>
                <a:cxnLst/>
                <a:rect l="l" t="t" r="r" b="b"/>
                <a:pathLst>
                  <a:path w="4623" h="7543" extrusionOk="0">
                    <a:moveTo>
                      <a:pt x="4289" y="3180"/>
                    </a:moveTo>
                    <a:cubicBezTo>
                      <a:pt x="4252" y="0"/>
                      <a:pt x="1" y="1738"/>
                      <a:pt x="777" y="4141"/>
                    </a:cubicBezTo>
                    <a:cubicBezTo>
                      <a:pt x="666" y="4658"/>
                      <a:pt x="2108" y="7505"/>
                      <a:pt x="2848" y="7099"/>
                    </a:cubicBezTo>
                    <a:cubicBezTo>
                      <a:pt x="4622" y="7542"/>
                      <a:pt x="4289" y="3956"/>
                      <a:pt x="4289" y="3180"/>
                    </a:cubicBezTo>
                    <a:cubicBezTo>
                      <a:pt x="4289" y="3069"/>
                      <a:pt x="4289" y="3956"/>
                      <a:pt x="4289" y="318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2" name="Google Shape;23042;p35"/>
              <p:cNvSpPr/>
              <p:nvPr/>
            </p:nvSpPr>
            <p:spPr>
              <a:xfrm>
                <a:off x="-1279875" y="6170075"/>
                <a:ext cx="138650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5768" extrusionOk="0">
                    <a:moveTo>
                      <a:pt x="5435" y="3401"/>
                    </a:moveTo>
                    <a:cubicBezTo>
                      <a:pt x="4400" y="0"/>
                      <a:pt x="0" y="1368"/>
                      <a:pt x="1812" y="3697"/>
                    </a:cubicBezTo>
                    <a:cubicBezTo>
                      <a:pt x="2107" y="4104"/>
                      <a:pt x="3697" y="5620"/>
                      <a:pt x="4400" y="5694"/>
                    </a:cubicBezTo>
                    <a:cubicBezTo>
                      <a:pt x="4954" y="5767"/>
                      <a:pt x="5546" y="3771"/>
                      <a:pt x="5435" y="3401"/>
                    </a:cubicBezTo>
                    <a:cubicBezTo>
                      <a:pt x="5213" y="2773"/>
                      <a:pt x="5509" y="3697"/>
                      <a:pt x="5435" y="3401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3" name="Google Shape;23043;p35"/>
              <p:cNvSpPr/>
              <p:nvPr/>
            </p:nvSpPr>
            <p:spPr>
              <a:xfrm>
                <a:off x="-1095025" y="6188550"/>
                <a:ext cx="110000" cy="149750"/>
              </a:xfrm>
              <a:custGeom>
                <a:avLst/>
                <a:gdLst/>
                <a:ahLst/>
                <a:cxnLst/>
                <a:rect l="l" t="t" r="r" b="b"/>
                <a:pathLst>
                  <a:path w="4400" h="5990" extrusionOk="0">
                    <a:moveTo>
                      <a:pt x="3586" y="4326"/>
                    </a:moveTo>
                    <a:cubicBezTo>
                      <a:pt x="4289" y="3106"/>
                      <a:pt x="998" y="0"/>
                      <a:pt x="370" y="1923"/>
                    </a:cubicBezTo>
                    <a:cubicBezTo>
                      <a:pt x="0" y="2958"/>
                      <a:pt x="777" y="5657"/>
                      <a:pt x="2256" y="5472"/>
                    </a:cubicBezTo>
                    <a:cubicBezTo>
                      <a:pt x="3180" y="5546"/>
                      <a:pt x="4400" y="5990"/>
                      <a:pt x="3586" y="4326"/>
                    </a:cubicBezTo>
                    <a:cubicBezTo>
                      <a:pt x="3697" y="4252"/>
                      <a:pt x="3808" y="4733"/>
                      <a:pt x="3586" y="4326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4" name="Google Shape;23044;p35"/>
              <p:cNvSpPr/>
              <p:nvPr/>
            </p:nvSpPr>
            <p:spPr>
              <a:xfrm>
                <a:off x="-1163425" y="6274500"/>
                <a:ext cx="129425" cy="16362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6545" extrusionOk="0">
                    <a:moveTo>
                      <a:pt x="2773" y="1590"/>
                    </a:moveTo>
                    <a:cubicBezTo>
                      <a:pt x="1220" y="1"/>
                      <a:pt x="0" y="3032"/>
                      <a:pt x="1257" y="3846"/>
                    </a:cubicBezTo>
                    <a:cubicBezTo>
                      <a:pt x="3180" y="6545"/>
                      <a:pt x="5176" y="2182"/>
                      <a:pt x="2773" y="1590"/>
                    </a:cubicBezTo>
                    <a:cubicBezTo>
                      <a:pt x="2588" y="1369"/>
                      <a:pt x="3771" y="1849"/>
                      <a:pt x="2773" y="159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5" name="Google Shape;23045;p35"/>
              <p:cNvSpPr/>
              <p:nvPr/>
            </p:nvSpPr>
            <p:spPr>
              <a:xfrm>
                <a:off x="-1069150" y="6413150"/>
                <a:ext cx="39775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67" extrusionOk="0">
                    <a:moveTo>
                      <a:pt x="1073" y="1442"/>
                    </a:moveTo>
                    <a:cubicBezTo>
                      <a:pt x="1442" y="666"/>
                      <a:pt x="74" y="0"/>
                      <a:pt x="74" y="1036"/>
                    </a:cubicBezTo>
                    <a:cubicBezTo>
                      <a:pt x="0" y="2366"/>
                      <a:pt x="1590" y="1960"/>
                      <a:pt x="1073" y="1442"/>
                    </a:cubicBezTo>
                    <a:cubicBezTo>
                      <a:pt x="1147" y="1368"/>
                      <a:pt x="1405" y="1775"/>
                      <a:pt x="1073" y="1442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6" name="Google Shape;23046;p35"/>
              <p:cNvSpPr/>
              <p:nvPr/>
            </p:nvSpPr>
            <p:spPr>
              <a:xfrm>
                <a:off x="-1131075" y="6417775"/>
                <a:ext cx="277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88" extrusionOk="0">
                    <a:moveTo>
                      <a:pt x="555" y="0"/>
                    </a:moveTo>
                    <a:cubicBezTo>
                      <a:pt x="0" y="0"/>
                      <a:pt x="0" y="851"/>
                      <a:pt x="555" y="851"/>
                    </a:cubicBezTo>
                    <a:cubicBezTo>
                      <a:pt x="1110" y="887"/>
                      <a:pt x="1110" y="0"/>
                      <a:pt x="555" y="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7" name="Google Shape;23047;p35"/>
              <p:cNvSpPr/>
              <p:nvPr/>
            </p:nvSpPr>
            <p:spPr>
              <a:xfrm>
                <a:off x="-1336275" y="6288375"/>
                <a:ext cx="665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2145" extrusionOk="0">
                    <a:moveTo>
                      <a:pt x="2219" y="703"/>
                    </a:moveTo>
                    <a:cubicBezTo>
                      <a:pt x="1960" y="0"/>
                      <a:pt x="1517" y="296"/>
                      <a:pt x="1369" y="370"/>
                    </a:cubicBezTo>
                    <a:cubicBezTo>
                      <a:pt x="1" y="444"/>
                      <a:pt x="2663" y="2145"/>
                      <a:pt x="2219" y="703"/>
                    </a:cubicBezTo>
                    <a:cubicBezTo>
                      <a:pt x="2108" y="518"/>
                      <a:pt x="2256" y="925"/>
                      <a:pt x="2219" y="70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8" name="Google Shape;23048;p35"/>
              <p:cNvSpPr/>
              <p:nvPr/>
            </p:nvSpPr>
            <p:spPr>
              <a:xfrm>
                <a:off x="-1288200" y="6230150"/>
                <a:ext cx="67500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4104" extrusionOk="0">
                    <a:moveTo>
                      <a:pt x="2219" y="2773"/>
                    </a:moveTo>
                    <a:cubicBezTo>
                      <a:pt x="2330" y="1405"/>
                      <a:pt x="0" y="0"/>
                      <a:pt x="111" y="1849"/>
                    </a:cubicBezTo>
                    <a:cubicBezTo>
                      <a:pt x="185" y="2847"/>
                      <a:pt x="2699" y="4104"/>
                      <a:pt x="2219" y="2773"/>
                    </a:cubicBezTo>
                    <a:cubicBezTo>
                      <a:pt x="2219" y="2625"/>
                      <a:pt x="2256" y="2847"/>
                      <a:pt x="2219" y="2773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9" name="Google Shape;23049;p35"/>
              <p:cNvSpPr/>
              <p:nvPr/>
            </p:nvSpPr>
            <p:spPr>
              <a:xfrm>
                <a:off x="-1324250" y="6171000"/>
                <a:ext cx="2220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147" extrusionOk="0">
                    <a:moveTo>
                      <a:pt x="1" y="518"/>
                    </a:moveTo>
                    <a:lnTo>
                      <a:pt x="1" y="592"/>
                    </a:lnTo>
                    <a:cubicBezTo>
                      <a:pt x="1" y="1146"/>
                      <a:pt x="851" y="1146"/>
                      <a:pt x="851" y="592"/>
                    </a:cubicBezTo>
                    <a:lnTo>
                      <a:pt x="851" y="518"/>
                    </a:lnTo>
                    <a:cubicBezTo>
                      <a:pt x="888" y="0"/>
                      <a:pt x="1" y="0"/>
                      <a:pt x="1" y="518"/>
                    </a:cubicBezTo>
                    <a:cubicBezTo>
                      <a:pt x="1" y="518"/>
                      <a:pt x="1" y="0"/>
                      <a:pt x="1" y="51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0" name="Google Shape;23050;p35"/>
              <p:cNvSpPr/>
              <p:nvPr/>
            </p:nvSpPr>
            <p:spPr>
              <a:xfrm>
                <a:off x="-988750" y="5926050"/>
                <a:ext cx="107250" cy="607275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24291" extrusionOk="0">
                    <a:moveTo>
                      <a:pt x="482" y="1"/>
                    </a:moveTo>
                    <a:lnTo>
                      <a:pt x="445" y="75"/>
                    </a:lnTo>
                    <a:cubicBezTo>
                      <a:pt x="519" y="1258"/>
                      <a:pt x="1258" y="2256"/>
                      <a:pt x="1628" y="3180"/>
                    </a:cubicBezTo>
                    <a:cubicBezTo>
                      <a:pt x="1997" y="4105"/>
                      <a:pt x="1812" y="5214"/>
                      <a:pt x="1702" y="6286"/>
                    </a:cubicBezTo>
                    <a:cubicBezTo>
                      <a:pt x="1554" y="7358"/>
                      <a:pt x="1295" y="8393"/>
                      <a:pt x="1258" y="9576"/>
                    </a:cubicBezTo>
                    <a:cubicBezTo>
                      <a:pt x="1258" y="10131"/>
                      <a:pt x="1369" y="10722"/>
                      <a:pt x="1665" y="11240"/>
                    </a:cubicBezTo>
                    <a:cubicBezTo>
                      <a:pt x="1997" y="11720"/>
                      <a:pt x="2367" y="12164"/>
                      <a:pt x="2589" y="12608"/>
                    </a:cubicBezTo>
                    <a:cubicBezTo>
                      <a:pt x="3513" y="14493"/>
                      <a:pt x="3217" y="16822"/>
                      <a:pt x="2182" y="18560"/>
                    </a:cubicBezTo>
                    <a:cubicBezTo>
                      <a:pt x="1665" y="19447"/>
                      <a:pt x="962" y="20335"/>
                      <a:pt x="408" y="21333"/>
                    </a:cubicBezTo>
                    <a:cubicBezTo>
                      <a:pt x="260" y="21592"/>
                      <a:pt x="186" y="21850"/>
                      <a:pt x="75" y="22183"/>
                    </a:cubicBezTo>
                    <a:cubicBezTo>
                      <a:pt x="1" y="22516"/>
                      <a:pt x="1" y="22812"/>
                      <a:pt x="149" y="23144"/>
                    </a:cubicBezTo>
                    <a:cubicBezTo>
                      <a:pt x="408" y="23736"/>
                      <a:pt x="925" y="24032"/>
                      <a:pt x="1443" y="24291"/>
                    </a:cubicBezTo>
                    <a:lnTo>
                      <a:pt x="1480" y="24217"/>
                    </a:lnTo>
                    <a:cubicBezTo>
                      <a:pt x="1110" y="23884"/>
                      <a:pt x="629" y="23477"/>
                      <a:pt x="555" y="22997"/>
                    </a:cubicBezTo>
                    <a:cubicBezTo>
                      <a:pt x="408" y="22553"/>
                      <a:pt x="703" y="22072"/>
                      <a:pt x="962" y="21666"/>
                    </a:cubicBezTo>
                    <a:cubicBezTo>
                      <a:pt x="1554" y="20778"/>
                      <a:pt x="2293" y="19965"/>
                      <a:pt x="2959" y="19004"/>
                    </a:cubicBezTo>
                    <a:cubicBezTo>
                      <a:pt x="4142" y="17007"/>
                      <a:pt x="4290" y="14271"/>
                      <a:pt x="2959" y="12349"/>
                    </a:cubicBezTo>
                    <a:cubicBezTo>
                      <a:pt x="2774" y="12053"/>
                      <a:pt x="2589" y="11831"/>
                      <a:pt x="2404" y="11647"/>
                    </a:cubicBezTo>
                    <a:cubicBezTo>
                      <a:pt x="2219" y="11462"/>
                      <a:pt x="2034" y="11277"/>
                      <a:pt x="1886" y="11055"/>
                    </a:cubicBezTo>
                    <a:cubicBezTo>
                      <a:pt x="1628" y="10574"/>
                      <a:pt x="1480" y="10057"/>
                      <a:pt x="1517" y="9502"/>
                    </a:cubicBezTo>
                    <a:cubicBezTo>
                      <a:pt x="1591" y="8467"/>
                      <a:pt x="2182" y="7432"/>
                      <a:pt x="2404" y="6323"/>
                    </a:cubicBezTo>
                    <a:cubicBezTo>
                      <a:pt x="2515" y="5768"/>
                      <a:pt x="2589" y="5214"/>
                      <a:pt x="2589" y="4622"/>
                    </a:cubicBezTo>
                    <a:cubicBezTo>
                      <a:pt x="2589" y="4031"/>
                      <a:pt x="2478" y="3402"/>
                      <a:pt x="2219" y="2848"/>
                    </a:cubicBezTo>
                    <a:cubicBezTo>
                      <a:pt x="1923" y="2293"/>
                      <a:pt x="1554" y="1886"/>
                      <a:pt x="1295" y="1443"/>
                    </a:cubicBezTo>
                    <a:lnTo>
                      <a:pt x="814" y="740"/>
                    </a:lnTo>
                    <a:cubicBezTo>
                      <a:pt x="666" y="518"/>
                      <a:pt x="592" y="260"/>
                      <a:pt x="482" y="1"/>
                    </a:cubicBezTo>
                    <a:close/>
                  </a:path>
                </a:pathLst>
              </a:custGeom>
              <a:solidFill>
                <a:srgbClr val="485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1" name="Google Shape;23051;p35"/>
              <p:cNvSpPr/>
              <p:nvPr/>
            </p:nvSpPr>
            <p:spPr>
              <a:xfrm>
                <a:off x="-1028475" y="5324350"/>
                <a:ext cx="51775" cy="601725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40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3" y="962"/>
                      <a:pt x="370" y="1923"/>
                      <a:pt x="407" y="2958"/>
                    </a:cubicBezTo>
                    <a:lnTo>
                      <a:pt x="666" y="5953"/>
                    </a:lnTo>
                    <a:cubicBezTo>
                      <a:pt x="777" y="7987"/>
                      <a:pt x="887" y="9983"/>
                      <a:pt x="924" y="12016"/>
                    </a:cubicBezTo>
                    <a:cubicBezTo>
                      <a:pt x="1072" y="14050"/>
                      <a:pt x="1109" y="16009"/>
                      <a:pt x="1257" y="18043"/>
                    </a:cubicBezTo>
                    <a:cubicBezTo>
                      <a:pt x="1405" y="20039"/>
                      <a:pt x="1516" y="22072"/>
                      <a:pt x="2034" y="24069"/>
                    </a:cubicBezTo>
                    <a:lnTo>
                      <a:pt x="2071" y="24069"/>
                    </a:lnTo>
                    <a:cubicBezTo>
                      <a:pt x="1701" y="22072"/>
                      <a:pt x="1664" y="20076"/>
                      <a:pt x="1590" y="18043"/>
                    </a:cubicBezTo>
                    <a:lnTo>
                      <a:pt x="1331" y="12016"/>
                    </a:lnTo>
                    <a:cubicBezTo>
                      <a:pt x="1257" y="9946"/>
                      <a:pt x="1146" y="7987"/>
                      <a:pt x="998" y="5953"/>
                    </a:cubicBezTo>
                    <a:lnTo>
                      <a:pt x="666" y="2958"/>
                    </a:lnTo>
                    <a:cubicBezTo>
                      <a:pt x="555" y="1923"/>
                      <a:pt x="481" y="925"/>
                      <a:pt x="0" y="1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2" name="Google Shape;23052;p35"/>
              <p:cNvSpPr/>
              <p:nvPr/>
            </p:nvSpPr>
            <p:spPr>
              <a:xfrm>
                <a:off x="-1089475" y="5366875"/>
                <a:ext cx="87825" cy="58232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3293" extrusionOk="0">
                    <a:moveTo>
                      <a:pt x="37" y="0"/>
                    </a:moveTo>
                    <a:lnTo>
                      <a:pt x="0" y="37"/>
                    </a:lnTo>
                    <a:cubicBezTo>
                      <a:pt x="740" y="740"/>
                      <a:pt x="1109" y="1701"/>
                      <a:pt x="1405" y="2625"/>
                    </a:cubicBezTo>
                    <a:cubicBezTo>
                      <a:pt x="1664" y="3587"/>
                      <a:pt x="1849" y="4585"/>
                      <a:pt x="1997" y="5546"/>
                    </a:cubicBezTo>
                    <a:cubicBezTo>
                      <a:pt x="2255" y="7469"/>
                      <a:pt x="2366" y="9465"/>
                      <a:pt x="2403" y="11461"/>
                    </a:cubicBezTo>
                    <a:cubicBezTo>
                      <a:pt x="2440" y="13458"/>
                      <a:pt x="2403" y="15417"/>
                      <a:pt x="2588" y="17414"/>
                    </a:cubicBezTo>
                    <a:cubicBezTo>
                      <a:pt x="2773" y="19410"/>
                      <a:pt x="3069" y="21333"/>
                      <a:pt x="3512" y="23292"/>
                    </a:cubicBezTo>
                    <a:cubicBezTo>
                      <a:pt x="3364" y="22331"/>
                      <a:pt x="3254" y="21333"/>
                      <a:pt x="3143" y="20260"/>
                    </a:cubicBezTo>
                    <a:cubicBezTo>
                      <a:pt x="3069" y="19299"/>
                      <a:pt x="2958" y="18301"/>
                      <a:pt x="2921" y="17303"/>
                    </a:cubicBezTo>
                    <a:cubicBezTo>
                      <a:pt x="2884" y="16305"/>
                      <a:pt x="2810" y="15343"/>
                      <a:pt x="2810" y="14345"/>
                    </a:cubicBezTo>
                    <a:lnTo>
                      <a:pt x="2810" y="11424"/>
                    </a:lnTo>
                    <a:cubicBezTo>
                      <a:pt x="2736" y="9428"/>
                      <a:pt x="2625" y="7432"/>
                      <a:pt x="2329" y="5435"/>
                    </a:cubicBezTo>
                    <a:cubicBezTo>
                      <a:pt x="2181" y="4474"/>
                      <a:pt x="1960" y="3513"/>
                      <a:pt x="1627" y="2551"/>
                    </a:cubicBezTo>
                    <a:cubicBezTo>
                      <a:pt x="1257" y="1627"/>
                      <a:pt x="850" y="629"/>
                      <a:pt x="37" y="0"/>
                    </a:cubicBezTo>
                    <a:close/>
                  </a:path>
                </a:pathLst>
              </a:custGeom>
              <a:solidFill>
                <a:srgbClr val="B866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3" name="Google Shape;23053;p35"/>
              <p:cNvSpPr/>
              <p:nvPr/>
            </p:nvSpPr>
            <p:spPr>
              <a:xfrm>
                <a:off x="-1042350" y="5946400"/>
                <a:ext cx="101700" cy="428875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17155" extrusionOk="0">
                    <a:moveTo>
                      <a:pt x="1627" y="0"/>
                    </a:moveTo>
                    <a:cubicBezTo>
                      <a:pt x="629" y="1220"/>
                      <a:pt x="75" y="2736"/>
                      <a:pt x="75" y="4326"/>
                    </a:cubicBezTo>
                    <a:cubicBezTo>
                      <a:pt x="1" y="5878"/>
                      <a:pt x="444" y="7394"/>
                      <a:pt x="1110" y="8799"/>
                    </a:cubicBezTo>
                    <a:cubicBezTo>
                      <a:pt x="1442" y="9539"/>
                      <a:pt x="1960" y="10130"/>
                      <a:pt x="2330" y="10796"/>
                    </a:cubicBezTo>
                    <a:cubicBezTo>
                      <a:pt x="2699" y="11424"/>
                      <a:pt x="2958" y="12163"/>
                      <a:pt x="3032" y="12903"/>
                    </a:cubicBezTo>
                    <a:cubicBezTo>
                      <a:pt x="3069" y="14419"/>
                      <a:pt x="2293" y="15824"/>
                      <a:pt x="1590" y="17155"/>
                    </a:cubicBezTo>
                    <a:lnTo>
                      <a:pt x="1738" y="17118"/>
                    </a:lnTo>
                    <a:cubicBezTo>
                      <a:pt x="2293" y="16600"/>
                      <a:pt x="2773" y="15971"/>
                      <a:pt x="3217" y="15269"/>
                    </a:cubicBezTo>
                    <a:cubicBezTo>
                      <a:pt x="3624" y="14530"/>
                      <a:pt x="3993" y="13753"/>
                      <a:pt x="4030" y="12755"/>
                    </a:cubicBezTo>
                    <a:cubicBezTo>
                      <a:pt x="4067" y="11794"/>
                      <a:pt x="3698" y="10833"/>
                      <a:pt x="3328" y="10093"/>
                    </a:cubicBezTo>
                    <a:cubicBezTo>
                      <a:pt x="3143" y="9723"/>
                      <a:pt x="2921" y="9354"/>
                      <a:pt x="2736" y="9058"/>
                    </a:cubicBezTo>
                    <a:cubicBezTo>
                      <a:pt x="2589" y="8836"/>
                      <a:pt x="2404" y="8503"/>
                      <a:pt x="2293" y="8208"/>
                    </a:cubicBezTo>
                    <a:cubicBezTo>
                      <a:pt x="1960" y="7579"/>
                      <a:pt x="1664" y="6951"/>
                      <a:pt x="1479" y="6285"/>
                    </a:cubicBezTo>
                    <a:cubicBezTo>
                      <a:pt x="1295" y="5657"/>
                      <a:pt x="1184" y="4991"/>
                      <a:pt x="1073" y="4326"/>
                    </a:cubicBezTo>
                    <a:cubicBezTo>
                      <a:pt x="925" y="2958"/>
                      <a:pt x="1110" y="1590"/>
                      <a:pt x="1738" y="111"/>
                    </a:cubicBezTo>
                    <a:lnTo>
                      <a:pt x="1627" y="0"/>
                    </a:lnTo>
                    <a:close/>
                  </a:path>
                </a:pathLst>
              </a:custGeom>
              <a:solidFill>
                <a:srgbClr val="3F4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4" name="Google Shape;23054;p35"/>
              <p:cNvSpPr/>
              <p:nvPr/>
            </p:nvSpPr>
            <p:spPr>
              <a:xfrm>
                <a:off x="-2144075" y="6994500"/>
                <a:ext cx="9892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2137" extrusionOk="0">
                    <a:moveTo>
                      <a:pt x="3845" y="1"/>
                    </a:moveTo>
                    <a:cubicBezTo>
                      <a:pt x="3698" y="223"/>
                      <a:pt x="3587" y="408"/>
                      <a:pt x="3476" y="592"/>
                    </a:cubicBezTo>
                    <a:cubicBezTo>
                      <a:pt x="3365" y="777"/>
                      <a:pt x="3217" y="925"/>
                      <a:pt x="3180" y="925"/>
                    </a:cubicBezTo>
                    <a:cubicBezTo>
                      <a:pt x="3106" y="925"/>
                      <a:pt x="2773" y="1073"/>
                      <a:pt x="2404" y="1110"/>
                    </a:cubicBezTo>
                    <a:cubicBezTo>
                      <a:pt x="2034" y="1184"/>
                      <a:pt x="1664" y="1295"/>
                      <a:pt x="1258" y="1443"/>
                    </a:cubicBezTo>
                    <a:cubicBezTo>
                      <a:pt x="814" y="1554"/>
                      <a:pt x="407" y="1739"/>
                      <a:pt x="1" y="2034"/>
                    </a:cubicBezTo>
                    <a:lnTo>
                      <a:pt x="1" y="2108"/>
                    </a:lnTo>
                    <a:cubicBezTo>
                      <a:pt x="230" y="2127"/>
                      <a:pt x="454" y="2137"/>
                      <a:pt x="676" y="2137"/>
                    </a:cubicBezTo>
                    <a:cubicBezTo>
                      <a:pt x="1313" y="2137"/>
                      <a:pt x="1930" y="2061"/>
                      <a:pt x="2588" y="1923"/>
                    </a:cubicBezTo>
                    <a:cubicBezTo>
                      <a:pt x="2995" y="1812"/>
                      <a:pt x="3476" y="1665"/>
                      <a:pt x="3735" y="1295"/>
                    </a:cubicBezTo>
                    <a:cubicBezTo>
                      <a:pt x="3956" y="888"/>
                      <a:pt x="3919" y="408"/>
                      <a:pt x="3919" y="1"/>
                    </a:cubicBezTo>
                    <a:close/>
                  </a:path>
                </a:pathLst>
              </a:custGeom>
              <a:solidFill>
                <a:srgbClr val="3F2C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5" name="Google Shape;23055;p35"/>
              <p:cNvSpPr/>
              <p:nvPr/>
            </p:nvSpPr>
            <p:spPr>
              <a:xfrm>
                <a:off x="-2049800" y="5704225"/>
                <a:ext cx="61950" cy="1291225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51649" extrusionOk="0">
                    <a:moveTo>
                      <a:pt x="1960" y="1"/>
                    </a:moveTo>
                    <a:lnTo>
                      <a:pt x="1960" y="38"/>
                    </a:lnTo>
                    <a:cubicBezTo>
                      <a:pt x="2219" y="4437"/>
                      <a:pt x="1812" y="8874"/>
                      <a:pt x="1331" y="13273"/>
                    </a:cubicBezTo>
                    <a:cubicBezTo>
                      <a:pt x="1221" y="14308"/>
                      <a:pt x="1110" y="15418"/>
                      <a:pt x="1036" y="16527"/>
                    </a:cubicBezTo>
                    <a:cubicBezTo>
                      <a:pt x="962" y="17636"/>
                      <a:pt x="888" y="18745"/>
                      <a:pt x="1110" y="19854"/>
                    </a:cubicBezTo>
                    <a:cubicBezTo>
                      <a:pt x="1849" y="21961"/>
                      <a:pt x="1738" y="24217"/>
                      <a:pt x="1405" y="26398"/>
                    </a:cubicBezTo>
                    <a:cubicBezTo>
                      <a:pt x="1258" y="27507"/>
                      <a:pt x="1036" y="28542"/>
                      <a:pt x="925" y="29651"/>
                    </a:cubicBezTo>
                    <a:cubicBezTo>
                      <a:pt x="851" y="30760"/>
                      <a:pt x="814" y="31870"/>
                      <a:pt x="740" y="32979"/>
                    </a:cubicBezTo>
                    <a:cubicBezTo>
                      <a:pt x="703" y="35160"/>
                      <a:pt x="666" y="37378"/>
                      <a:pt x="703" y="39596"/>
                    </a:cubicBezTo>
                    <a:cubicBezTo>
                      <a:pt x="740" y="40706"/>
                      <a:pt x="740" y="41815"/>
                      <a:pt x="888" y="42924"/>
                    </a:cubicBezTo>
                    <a:cubicBezTo>
                      <a:pt x="999" y="44033"/>
                      <a:pt x="1295" y="45105"/>
                      <a:pt x="1405" y="46214"/>
                    </a:cubicBezTo>
                    <a:cubicBezTo>
                      <a:pt x="1442" y="46769"/>
                      <a:pt x="1479" y="47323"/>
                      <a:pt x="1479" y="47878"/>
                    </a:cubicBezTo>
                    <a:cubicBezTo>
                      <a:pt x="1479" y="48100"/>
                      <a:pt x="1479" y="48395"/>
                      <a:pt x="1405" y="48654"/>
                    </a:cubicBezTo>
                    <a:cubicBezTo>
                      <a:pt x="1348" y="48885"/>
                      <a:pt x="1245" y="49071"/>
                      <a:pt x="1062" y="49071"/>
                    </a:cubicBezTo>
                    <a:cubicBezTo>
                      <a:pt x="1010" y="49071"/>
                      <a:pt x="953" y="49056"/>
                      <a:pt x="888" y="49024"/>
                    </a:cubicBezTo>
                    <a:cubicBezTo>
                      <a:pt x="740" y="48987"/>
                      <a:pt x="629" y="48876"/>
                      <a:pt x="481" y="48876"/>
                    </a:cubicBezTo>
                    <a:cubicBezTo>
                      <a:pt x="296" y="48876"/>
                      <a:pt x="148" y="49024"/>
                      <a:pt x="111" y="49172"/>
                    </a:cubicBezTo>
                    <a:cubicBezTo>
                      <a:pt x="1" y="49431"/>
                      <a:pt x="1" y="49726"/>
                      <a:pt x="1" y="49985"/>
                    </a:cubicBezTo>
                    <a:lnTo>
                      <a:pt x="74" y="51649"/>
                    </a:lnTo>
                    <a:lnTo>
                      <a:pt x="148" y="51649"/>
                    </a:lnTo>
                    <a:lnTo>
                      <a:pt x="185" y="49985"/>
                    </a:lnTo>
                    <a:cubicBezTo>
                      <a:pt x="259" y="49763"/>
                      <a:pt x="259" y="49431"/>
                      <a:pt x="333" y="49246"/>
                    </a:cubicBezTo>
                    <a:cubicBezTo>
                      <a:pt x="370" y="49172"/>
                      <a:pt x="370" y="49172"/>
                      <a:pt x="407" y="49172"/>
                    </a:cubicBezTo>
                    <a:cubicBezTo>
                      <a:pt x="481" y="49172"/>
                      <a:pt x="555" y="49209"/>
                      <a:pt x="740" y="49320"/>
                    </a:cubicBezTo>
                    <a:cubicBezTo>
                      <a:pt x="802" y="49332"/>
                      <a:pt x="876" y="49340"/>
                      <a:pt x="954" y="49340"/>
                    </a:cubicBezTo>
                    <a:cubicBezTo>
                      <a:pt x="1110" y="49340"/>
                      <a:pt x="1282" y="49307"/>
                      <a:pt x="1405" y="49209"/>
                    </a:cubicBezTo>
                    <a:cubicBezTo>
                      <a:pt x="1516" y="49061"/>
                      <a:pt x="1627" y="48876"/>
                      <a:pt x="1664" y="48765"/>
                    </a:cubicBezTo>
                    <a:cubicBezTo>
                      <a:pt x="1775" y="48469"/>
                      <a:pt x="1812" y="48137"/>
                      <a:pt x="1812" y="47878"/>
                    </a:cubicBezTo>
                    <a:cubicBezTo>
                      <a:pt x="1812" y="47286"/>
                      <a:pt x="1812" y="46732"/>
                      <a:pt x="1775" y="46177"/>
                    </a:cubicBezTo>
                    <a:cubicBezTo>
                      <a:pt x="1738" y="45586"/>
                      <a:pt x="1664" y="45068"/>
                      <a:pt x="1590" y="44514"/>
                    </a:cubicBezTo>
                    <a:cubicBezTo>
                      <a:pt x="1479" y="43885"/>
                      <a:pt x="1405" y="43441"/>
                      <a:pt x="1331" y="42887"/>
                    </a:cubicBezTo>
                    <a:cubicBezTo>
                      <a:pt x="1258" y="41815"/>
                      <a:pt x="1258" y="40706"/>
                      <a:pt x="1258" y="39596"/>
                    </a:cubicBezTo>
                    <a:cubicBezTo>
                      <a:pt x="1295" y="37378"/>
                      <a:pt x="1331" y="35160"/>
                      <a:pt x="1442" y="32979"/>
                    </a:cubicBezTo>
                    <a:cubicBezTo>
                      <a:pt x="1479" y="31870"/>
                      <a:pt x="1590" y="30760"/>
                      <a:pt x="1664" y="29725"/>
                    </a:cubicBezTo>
                    <a:cubicBezTo>
                      <a:pt x="1812" y="28653"/>
                      <a:pt x="1997" y="27581"/>
                      <a:pt x="2182" y="26472"/>
                    </a:cubicBezTo>
                    <a:cubicBezTo>
                      <a:pt x="2330" y="25363"/>
                      <a:pt x="2478" y="24217"/>
                      <a:pt x="2404" y="23071"/>
                    </a:cubicBezTo>
                    <a:cubicBezTo>
                      <a:pt x="2367" y="22442"/>
                      <a:pt x="2330" y="21887"/>
                      <a:pt x="2219" y="21296"/>
                    </a:cubicBezTo>
                    <a:cubicBezTo>
                      <a:pt x="2182" y="21037"/>
                      <a:pt x="2145" y="20741"/>
                      <a:pt x="2034" y="20409"/>
                    </a:cubicBezTo>
                    <a:lnTo>
                      <a:pt x="1923" y="20002"/>
                    </a:lnTo>
                    <a:cubicBezTo>
                      <a:pt x="1849" y="19928"/>
                      <a:pt x="1812" y="19817"/>
                      <a:pt x="1812" y="19669"/>
                    </a:cubicBezTo>
                    <a:cubicBezTo>
                      <a:pt x="1627" y="18745"/>
                      <a:pt x="1664" y="17636"/>
                      <a:pt x="1738" y="16601"/>
                    </a:cubicBezTo>
                    <a:lnTo>
                      <a:pt x="1960" y="13310"/>
                    </a:lnTo>
                    <a:cubicBezTo>
                      <a:pt x="2108" y="11092"/>
                      <a:pt x="2293" y="8874"/>
                      <a:pt x="2330" y="6656"/>
                    </a:cubicBezTo>
                    <a:cubicBezTo>
                      <a:pt x="2330" y="4437"/>
                      <a:pt x="2293" y="2219"/>
                      <a:pt x="1960" y="1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6" name="Google Shape;23056;p35"/>
              <p:cNvSpPr/>
              <p:nvPr/>
            </p:nvSpPr>
            <p:spPr>
              <a:xfrm>
                <a:off x="-2105250" y="5629375"/>
                <a:ext cx="605425" cy="151150"/>
              </a:xfrm>
              <a:custGeom>
                <a:avLst/>
                <a:gdLst/>
                <a:ahLst/>
                <a:cxnLst/>
                <a:rect l="l" t="t" r="r" b="b"/>
                <a:pathLst>
                  <a:path w="24217" h="6046" extrusionOk="0">
                    <a:moveTo>
                      <a:pt x="185" y="0"/>
                    </a:moveTo>
                    <a:lnTo>
                      <a:pt x="0" y="111"/>
                    </a:lnTo>
                    <a:cubicBezTo>
                      <a:pt x="1553" y="1701"/>
                      <a:pt x="3439" y="2884"/>
                      <a:pt x="5435" y="3808"/>
                    </a:cubicBezTo>
                    <a:cubicBezTo>
                      <a:pt x="7394" y="4732"/>
                      <a:pt x="9539" y="5435"/>
                      <a:pt x="11720" y="5805"/>
                    </a:cubicBezTo>
                    <a:cubicBezTo>
                      <a:pt x="12738" y="5963"/>
                      <a:pt x="13774" y="6046"/>
                      <a:pt x="14813" y="6046"/>
                    </a:cubicBezTo>
                    <a:cubicBezTo>
                      <a:pt x="15963" y="6046"/>
                      <a:pt x="17119" y="5944"/>
                      <a:pt x="18264" y="5731"/>
                    </a:cubicBezTo>
                    <a:cubicBezTo>
                      <a:pt x="20445" y="5287"/>
                      <a:pt x="22515" y="4363"/>
                      <a:pt x="24216" y="3032"/>
                    </a:cubicBezTo>
                    <a:lnTo>
                      <a:pt x="24105" y="2847"/>
                    </a:lnTo>
                    <a:cubicBezTo>
                      <a:pt x="21813" y="3438"/>
                      <a:pt x="19854" y="3734"/>
                      <a:pt x="17894" y="3771"/>
                    </a:cubicBezTo>
                    <a:cubicBezTo>
                      <a:pt x="17730" y="3774"/>
                      <a:pt x="17567" y="3776"/>
                      <a:pt x="17403" y="3776"/>
                    </a:cubicBezTo>
                    <a:cubicBezTo>
                      <a:pt x="15644" y="3776"/>
                      <a:pt x="13885" y="3598"/>
                      <a:pt x="12127" y="3328"/>
                    </a:cubicBezTo>
                    <a:cubicBezTo>
                      <a:pt x="10167" y="3032"/>
                      <a:pt x="8282" y="2588"/>
                      <a:pt x="6285" y="2034"/>
                    </a:cubicBezTo>
                    <a:cubicBezTo>
                      <a:pt x="4326" y="1479"/>
                      <a:pt x="2366" y="814"/>
                      <a:pt x="185" y="0"/>
                    </a:cubicBezTo>
                    <a:close/>
                  </a:path>
                </a:pathLst>
              </a:custGeom>
              <a:solidFill>
                <a:srgbClr val="DEC1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7" name="Google Shape;23057;p35"/>
              <p:cNvSpPr/>
              <p:nvPr/>
            </p:nvSpPr>
            <p:spPr>
              <a:xfrm>
                <a:off x="-3267050" y="3760500"/>
                <a:ext cx="23125" cy="1054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4216" extrusionOk="0">
                    <a:moveTo>
                      <a:pt x="37" y="0"/>
                    </a:moveTo>
                    <a:cubicBezTo>
                      <a:pt x="0" y="370"/>
                      <a:pt x="0" y="703"/>
                      <a:pt x="37" y="1110"/>
                    </a:cubicBezTo>
                    <a:cubicBezTo>
                      <a:pt x="74" y="1442"/>
                      <a:pt x="222" y="1812"/>
                      <a:pt x="333" y="2145"/>
                    </a:cubicBezTo>
                    <a:cubicBezTo>
                      <a:pt x="555" y="2773"/>
                      <a:pt x="629" y="3513"/>
                      <a:pt x="555" y="4215"/>
                    </a:cubicBezTo>
                    <a:lnTo>
                      <a:pt x="592" y="4215"/>
                    </a:lnTo>
                    <a:cubicBezTo>
                      <a:pt x="776" y="3845"/>
                      <a:pt x="887" y="3476"/>
                      <a:pt x="887" y="3106"/>
                    </a:cubicBezTo>
                    <a:cubicBezTo>
                      <a:pt x="924" y="2736"/>
                      <a:pt x="813" y="2367"/>
                      <a:pt x="740" y="1997"/>
                    </a:cubicBezTo>
                    <a:cubicBezTo>
                      <a:pt x="592" y="1627"/>
                      <a:pt x="444" y="1331"/>
                      <a:pt x="370" y="1036"/>
                    </a:cubicBezTo>
                    <a:cubicBezTo>
                      <a:pt x="259" y="703"/>
                      <a:pt x="185" y="370"/>
                      <a:pt x="37" y="0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8" name="Google Shape;23058;p35"/>
              <p:cNvSpPr/>
              <p:nvPr/>
            </p:nvSpPr>
            <p:spPr>
              <a:xfrm>
                <a:off x="-3273525" y="3739250"/>
                <a:ext cx="45300" cy="484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936" extrusionOk="0">
                    <a:moveTo>
                      <a:pt x="407" y="0"/>
                    </a:moveTo>
                    <a:cubicBezTo>
                      <a:pt x="148" y="148"/>
                      <a:pt x="37" y="407"/>
                      <a:pt x="74" y="666"/>
                    </a:cubicBezTo>
                    <a:cubicBezTo>
                      <a:pt x="0" y="961"/>
                      <a:pt x="74" y="1294"/>
                      <a:pt x="296" y="1553"/>
                    </a:cubicBezTo>
                    <a:cubicBezTo>
                      <a:pt x="518" y="1775"/>
                      <a:pt x="814" y="1923"/>
                      <a:pt x="1072" y="1923"/>
                    </a:cubicBezTo>
                    <a:cubicBezTo>
                      <a:pt x="1125" y="1931"/>
                      <a:pt x="1181" y="1936"/>
                      <a:pt x="1240" y="1936"/>
                    </a:cubicBezTo>
                    <a:cubicBezTo>
                      <a:pt x="1430" y="1936"/>
                      <a:pt x="1642" y="1888"/>
                      <a:pt x="1812" y="1775"/>
                    </a:cubicBezTo>
                    <a:lnTo>
                      <a:pt x="1812" y="1738"/>
                    </a:lnTo>
                    <a:cubicBezTo>
                      <a:pt x="1405" y="1664"/>
                      <a:pt x="888" y="1590"/>
                      <a:pt x="592" y="1294"/>
                    </a:cubicBezTo>
                    <a:cubicBezTo>
                      <a:pt x="259" y="961"/>
                      <a:pt x="296" y="444"/>
                      <a:pt x="407" y="0"/>
                    </a:cubicBezTo>
                    <a:close/>
                  </a:path>
                </a:pathLst>
              </a:custGeom>
              <a:solidFill>
                <a:srgbClr val="AF7B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9" name="Google Shape;23059;p35"/>
              <p:cNvSpPr/>
              <p:nvPr/>
            </p:nvSpPr>
            <p:spPr>
              <a:xfrm>
                <a:off x="-1852925" y="4853900"/>
                <a:ext cx="823550" cy="472325"/>
              </a:xfrm>
              <a:custGeom>
                <a:avLst/>
                <a:gdLst/>
                <a:ahLst/>
                <a:cxnLst/>
                <a:rect l="l" t="t" r="r" b="b"/>
                <a:pathLst>
                  <a:path w="32942" h="188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9" y="555"/>
                      <a:pt x="1368" y="925"/>
                      <a:pt x="2182" y="1332"/>
                    </a:cubicBezTo>
                    <a:cubicBezTo>
                      <a:pt x="2958" y="1664"/>
                      <a:pt x="3734" y="1849"/>
                      <a:pt x="4548" y="2071"/>
                    </a:cubicBezTo>
                    <a:cubicBezTo>
                      <a:pt x="6174" y="2441"/>
                      <a:pt x="7838" y="2774"/>
                      <a:pt x="9465" y="3032"/>
                    </a:cubicBezTo>
                    <a:cubicBezTo>
                      <a:pt x="12755" y="3661"/>
                      <a:pt x="15972" y="4252"/>
                      <a:pt x="19003" y="5509"/>
                    </a:cubicBezTo>
                    <a:cubicBezTo>
                      <a:pt x="21998" y="6692"/>
                      <a:pt x="24734" y="8578"/>
                      <a:pt x="26656" y="11166"/>
                    </a:cubicBezTo>
                    <a:cubicBezTo>
                      <a:pt x="27728" y="12460"/>
                      <a:pt x="28800" y="13754"/>
                      <a:pt x="29836" y="15011"/>
                    </a:cubicBezTo>
                    <a:cubicBezTo>
                      <a:pt x="30908" y="16268"/>
                      <a:pt x="32054" y="17451"/>
                      <a:pt x="32941" y="18893"/>
                    </a:cubicBezTo>
                    <a:cubicBezTo>
                      <a:pt x="32682" y="18116"/>
                      <a:pt x="32202" y="17377"/>
                      <a:pt x="31758" y="16675"/>
                    </a:cubicBezTo>
                    <a:lnTo>
                      <a:pt x="30353" y="14604"/>
                    </a:lnTo>
                    <a:lnTo>
                      <a:pt x="27507" y="10537"/>
                    </a:lnTo>
                    <a:cubicBezTo>
                      <a:pt x="26582" y="9096"/>
                      <a:pt x="25325" y="7839"/>
                      <a:pt x="23957" y="6803"/>
                    </a:cubicBezTo>
                    <a:cubicBezTo>
                      <a:pt x="22589" y="5731"/>
                      <a:pt x="21074" y="4881"/>
                      <a:pt x="19484" y="4252"/>
                    </a:cubicBezTo>
                    <a:cubicBezTo>
                      <a:pt x="16304" y="2958"/>
                      <a:pt x="12977" y="2404"/>
                      <a:pt x="9650" y="1997"/>
                    </a:cubicBezTo>
                    <a:cubicBezTo>
                      <a:pt x="7986" y="1738"/>
                      <a:pt x="6322" y="1627"/>
                      <a:pt x="4696" y="1369"/>
                    </a:cubicBezTo>
                    <a:cubicBezTo>
                      <a:pt x="3106" y="1147"/>
                      <a:pt x="1442" y="888"/>
                      <a:pt x="0" y="1"/>
                    </a:cubicBezTo>
                    <a:close/>
                  </a:path>
                </a:pathLst>
              </a:custGeom>
              <a:solidFill>
                <a:srgbClr val="B866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0" name="Google Shape;23060;p35"/>
              <p:cNvSpPr/>
              <p:nvPr/>
            </p:nvSpPr>
            <p:spPr>
              <a:xfrm>
                <a:off x="-2961125" y="3723525"/>
                <a:ext cx="1106375" cy="1128550"/>
              </a:xfrm>
              <a:custGeom>
                <a:avLst/>
                <a:gdLst/>
                <a:ahLst/>
                <a:cxnLst/>
                <a:rect l="l" t="t" r="r" b="b"/>
                <a:pathLst>
                  <a:path w="44255" h="45142" extrusionOk="0">
                    <a:moveTo>
                      <a:pt x="148" y="1"/>
                    </a:moveTo>
                    <a:lnTo>
                      <a:pt x="0" y="38"/>
                    </a:lnTo>
                    <a:cubicBezTo>
                      <a:pt x="1960" y="1849"/>
                      <a:pt x="3476" y="4067"/>
                      <a:pt x="4807" y="6323"/>
                    </a:cubicBezTo>
                    <a:cubicBezTo>
                      <a:pt x="5509" y="7432"/>
                      <a:pt x="6138" y="8615"/>
                      <a:pt x="6766" y="9761"/>
                    </a:cubicBezTo>
                    <a:cubicBezTo>
                      <a:pt x="7395" y="10944"/>
                      <a:pt x="7912" y="12127"/>
                      <a:pt x="8615" y="13384"/>
                    </a:cubicBezTo>
                    <a:cubicBezTo>
                      <a:pt x="9946" y="15750"/>
                      <a:pt x="11646" y="17894"/>
                      <a:pt x="13458" y="19928"/>
                    </a:cubicBezTo>
                    <a:cubicBezTo>
                      <a:pt x="15269" y="21924"/>
                      <a:pt x="17192" y="23847"/>
                      <a:pt x="19188" y="25658"/>
                    </a:cubicBezTo>
                    <a:cubicBezTo>
                      <a:pt x="21259" y="27470"/>
                      <a:pt x="23403" y="29133"/>
                      <a:pt x="25547" y="30686"/>
                    </a:cubicBezTo>
                    <a:cubicBezTo>
                      <a:pt x="27765" y="32202"/>
                      <a:pt x="29984" y="33792"/>
                      <a:pt x="32498" y="34938"/>
                    </a:cubicBezTo>
                    <a:cubicBezTo>
                      <a:pt x="32756" y="35086"/>
                      <a:pt x="33126" y="35234"/>
                      <a:pt x="33422" y="35345"/>
                    </a:cubicBezTo>
                    <a:cubicBezTo>
                      <a:pt x="33755" y="35455"/>
                      <a:pt x="34013" y="35603"/>
                      <a:pt x="34309" y="35714"/>
                    </a:cubicBezTo>
                    <a:cubicBezTo>
                      <a:pt x="34864" y="36010"/>
                      <a:pt x="35418" y="36343"/>
                      <a:pt x="35899" y="36712"/>
                    </a:cubicBezTo>
                    <a:cubicBezTo>
                      <a:pt x="36934" y="37378"/>
                      <a:pt x="37784" y="38302"/>
                      <a:pt x="38635" y="39337"/>
                    </a:cubicBezTo>
                    <a:cubicBezTo>
                      <a:pt x="40298" y="41371"/>
                      <a:pt x="41888" y="43737"/>
                      <a:pt x="44180" y="45142"/>
                    </a:cubicBezTo>
                    <a:lnTo>
                      <a:pt x="44254" y="45068"/>
                    </a:lnTo>
                    <a:cubicBezTo>
                      <a:pt x="43219" y="44218"/>
                      <a:pt x="42295" y="43256"/>
                      <a:pt x="41482" y="42184"/>
                    </a:cubicBezTo>
                    <a:cubicBezTo>
                      <a:pt x="40705" y="41186"/>
                      <a:pt x="39966" y="40040"/>
                      <a:pt x="39189" y="38968"/>
                    </a:cubicBezTo>
                    <a:cubicBezTo>
                      <a:pt x="38413" y="37859"/>
                      <a:pt x="37489" y="36897"/>
                      <a:pt x="36417" y="36047"/>
                    </a:cubicBezTo>
                    <a:cubicBezTo>
                      <a:pt x="35418" y="35234"/>
                      <a:pt x="34161" y="34605"/>
                      <a:pt x="32941" y="34051"/>
                    </a:cubicBezTo>
                    <a:cubicBezTo>
                      <a:pt x="30575" y="32868"/>
                      <a:pt x="28394" y="31352"/>
                      <a:pt x="26250" y="29762"/>
                    </a:cubicBezTo>
                    <a:cubicBezTo>
                      <a:pt x="24142" y="28209"/>
                      <a:pt x="22035" y="26472"/>
                      <a:pt x="20076" y="24734"/>
                    </a:cubicBezTo>
                    <a:cubicBezTo>
                      <a:pt x="16120" y="21222"/>
                      <a:pt x="12312" y="17377"/>
                      <a:pt x="9465" y="12866"/>
                    </a:cubicBezTo>
                    <a:cubicBezTo>
                      <a:pt x="8799" y="11757"/>
                      <a:pt x="8245" y="10537"/>
                      <a:pt x="7542" y="9391"/>
                    </a:cubicBezTo>
                    <a:cubicBezTo>
                      <a:pt x="6840" y="8245"/>
                      <a:pt x="6138" y="7062"/>
                      <a:pt x="5398" y="5953"/>
                    </a:cubicBezTo>
                    <a:cubicBezTo>
                      <a:pt x="4659" y="4881"/>
                      <a:pt x="3882" y="3809"/>
                      <a:pt x="2995" y="2773"/>
                    </a:cubicBezTo>
                    <a:cubicBezTo>
                      <a:pt x="2145" y="1812"/>
                      <a:pt x="1257" y="777"/>
                      <a:pt x="148" y="1"/>
                    </a:cubicBezTo>
                    <a:close/>
                  </a:path>
                </a:pathLst>
              </a:custGeom>
              <a:solidFill>
                <a:srgbClr val="B866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1" name="Google Shape;23061;p35"/>
              <p:cNvSpPr/>
              <p:nvPr/>
            </p:nvSpPr>
            <p:spPr>
              <a:xfrm>
                <a:off x="-2960200" y="3723525"/>
                <a:ext cx="1107300" cy="1131325"/>
              </a:xfrm>
              <a:custGeom>
                <a:avLst/>
                <a:gdLst/>
                <a:ahLst/>
                <a:cxnLst/>
                <a:rect l="l" t="t" r="r" b="b"/>
                <a:pathLst>
                  <a:path w="44292" h="45253" extrusionOk="0">
                    <a:moveTo>
                      <a:pt x="111" y="1"/>
                    </a:moveTo>
                    <a:lnTo>
                      <a:pt x="0" y="148"/>
                    </a:lnTo>
                    <a:cubicBezTo>
                      <a:pt x="1073" y="888"/>
                      <a:pt x="1960" y="1923"/>
                      <a:pt x="2847" y="2921"/>
                    </a:cubicBezTo>
                    <a:cubicBezTo>
                      <a:pt x="3697" y="3956"/>
                      <a:pt x="4511" y="4992"/>
                      <a:pt x="5250" y="6101"/>
                    </a:cubicBezTo>
                    <a:cubicBezTo>
                      <a:pt x="5990" y="7210"/>
                      <a:pt x="6655" y="8393"/>
                      <a:pt x="7321" y="9539"/>
                    </a:cubicBezTo>
                    <a:cubicBezTo>
                      <a:pt x="8023" y="10685"/>
                      <a:pt x="8578" y="11905"/>
                      <a:pt x="9243" y="13051"/>
                    </a:cubicBezTo>
                    <a:cubicBezTo>
                      <a:pt x="12090" y="17562"/>
                      <a:pt x="15861" y="21444"/>
                      <a:pt x="19854" y="25030"/>
                    </a:cubicBezTo>
                    <a:cubicBezTo>
                      <a:pt x="21813" y="26767"/>
                      <a:pt x="23920" y="28468"/>
                      <a:pt x="26065" y="30058"/>
                    </a:cubicBezTo>
                    <a:cubicBezTo>
                      <a:pt x="28209" y="31611"/>
                      <a:pt x="30427" y="33089"/>
                      <a:pt x="32830" y="34346"/>
                    </a:cubicBezTo>
                    <a:cubicBezTo>
                      <a:pt x="34087" y="34901"/>
                      <a:pt x="35233" y="35455"/>
                      <a:pt x="36306" y="36306"/>
                    </a:cubicBezTo>
                    <a:cubicBezTo>
                      <a:pt x="37304" y="37119"/>
                      <a:pt x="38228" y="38080"/>
                      <a:pt x="39004" y="39153"/>
                    </a:cubicBezTo>
                    <a:cubicBezTo>
                      <a:pt x="39855" y="40225"/>
                      <a:pt x="40557" y="41334"/>
                      <a:pt x="41371" y="42406"/>
                    </a:cubicBezTo>
                    <a:cubicBezTo>
                      <a:pt x="42221" y="43441"/>
                      <a:pt x="43145" y="44439"/>
                      <a:pt x="44180" y="45253"/>
                    </a:cubicBezTo>
                    <a:lnTo>
                      <a:pt x="44291" y="45105"/>
                    </a:lnTo>
                    <a:cubicBezTo>
                      <a:pt x="43330" y="44181"/>
                      <a:pt x="42517" y="43182"/>
                      <a:pt x="41777" y="42073"/>
                    </a:cubicBezTo>
                    <a:cubicBezTo>
                      <a:pt x="41038" y="41001"/>
                      <a:pt x="40446" y="39818"/>
                      <a:pt x="39707" y="38635"/>
                    </a:cubicBezTo>
                    <a:cubicBezTo>
                      <a:pt x="38968" y="37489"/>
                      <a:pt x="38043" y="36343"/>
                      <a:pt x="36934" y="35419"/>
                    </a:cubicBezTo>
                    <a:cubicBezTo>
                      <a:pt x="36380" y="34938"/>
                      <a:pt x="35788" y="34531"/>
                      <a:pt x="35197" y="34162"/>
                    </a:cubicBezTo>
                    <a:cubicBezTo>
                      <a:pt x="34901" y="33977"/>
                      <a:pt x="34531" y="33792"/>
                      <a:pt x="34272" y="33644"/>
                    </a:cubicBezTo>
                    <a:cubicBezTo>
                      <a:pt x="33976" y="33459"/>
                      <a:pt x="33718" y="33348"/>
                      <a:pt x="33422" y="33200"/>
                    </a:cubicBezTo>
                    <a:cubicBezTo>
                      <a:pt x="31241" y="31906"/>
                      <a:pt x="29096" y="30427"/>
                      <a:pt x="26989" y="28801"/>
                    </a:cubicBezTo>
                    <a:cubicBezTo>
                      <a:pt x="24919" y="27248"/>
                      <a:pt x="22885" y="25584"/>
                      <a:pt x="20963" y="23810"/>
                    </a:cubicBezTo>
                    <a:cubicBezTo>
                      <a:pt x="19003" y="22072"/>
                      <a:pt x="17118" y="20261"/>
                      <a:pt x="15306" y="18375"/>
                    </a:cubicBezTo>
                    <a:cubicBezTo>
                      <a:pt x="13495" y="16453"/>
                      <a:pt x="11831" y="14493"/>
                      <a:pt x="10426" y="12349"/>
                    </a:cubicBezTo>
                    <a:cubicBezTo>
                      <a:pt x="7727" y="7912"/>
                      <a:pt x="4696" y="2958"/>
                      <a:pt x="111" y="1"/>
                    </a:cubicBezTo>
                    <a:close/>
                  </a:path>
                </a:pathLst>
              </a:custGeom>
              <a:solidFill>
                <a:srgbClr val="723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2" name="Google Shape;23062;p35"/>
              <p:cNvSpPr/>
              <p:nvPr/>
            </p:nvSpPr>
            <p:spPr>
              <a:xfrm>
                <a:off x="-2962050" y="3571025"/>
                <a:ext cx="152525" cy="154375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6175" extrusionOk="0">
                    <a:moveTo>
                      <a:pt x="5953" y="0"/>
                    </a:moveTo>
                    <a:cubicBezTo>
                      <a:pt x="5916" y="407"/>
                      <a:pt x="5805" y="851"/>
                      <a:pt x="5731" y="1183"/>
                    </a:cubicBezTo>
                    <a:cubicBezTo>
                      <a:pt x="5620" y="1590"/>
                      <a:pt x="5546" y="1960"/>
                      <a:pt x="5398" y="2330"/>
                    </a:cubicBezTo>
                    <a:cubicBezTo>
                      <a:pt x="5102" y="3069"/>
                      <a:pt x="4733" y="3771"/>
                      <a:pt x="4178" y="4215"/>
                    </a:cubicBezTo>
                    <a:cubicBezTo>
                      <a:pt x="3919" y="4511"/>
                      <a:pt x="3587" y="4696"/>
                      <a:pt x="3254" y="4807"/>
                    </a:cubicBezTo>
                    <a:cubicBezTo>
                      <a:pt x="2958" y="4954"/>
                      <a:pt x="2551" y="5065"/>
                      <a:pt x="2182" y="5176"/>
                    </a:cubicBezTo>
                    <a:cubicBezTo>
                      <a:pt x="1775" y="5324"/>
                      <a:pt x="1405" y="5435"/>
                      <a:pt x="999" y="5509"/>
                    </a:cubicBezTo>
                    <a:lnTo>
                      <a:pt x="407" y="5657"/>
                    </a:lnTo>
                    <a:cubicBezTo>
                      <a:pt x="333" y="5694"/>
                      <a:pt x="222" y="5694"/>
                      <a:pt x="74" y="5805"/>
                    </a:cubicBezTo>
                    <a:cubicBezTo>
                      <a:pt x="0" y="5990"/>
                      <a:pt x="74" y="6064"/>
                      <a:pt x="148" y="6175"/>
                    </a:cubicBezTo>
                    <a:lnTo>
                      <a:pt x="185" y="6175"/>
                    </a:lnTo>
                    <a:cubicBezTo>
                      <a:pt x="185" y="6064"/>
                      <a:pt x="148" y="5916"/>
                      <a:pt x="185" y="5879"/>
                    </a:cubicBezTo>
                    <a:cubicBezTo>
                      <a:pt x="222" y="5842"/>
                      <a:pt x="370" y="5842"/>
                      <a:pt x="444" y="5842"/>
                    </a:cubicBezTo>
                    <a:lnTo>
                      <a:pt x="1073" y="5805"/>
                    </a:lnTo>
                    <a:cubicBezTo>
                      <a:pt x="1479" y="5731"/>
                      <a:pt x="1849" y="5657"/>
                      <a:pt x="2256" y="5546"/>
                    </a:cubicBezTo>
                    <a:cubicBezTo>
                      <a:pt x="3032" y="5361"/>
                      <a:pt x="3919" y="5176"/>
                      <a:pt x="4511" y="4585"/>
                    </a:cubicBezTo>
                    <a:cubicBezTo>
                      <a:pt x="5176" y="4030"/>
                      <a:pt x="5546" y="3254"/>
                      <a:pt x="5768" y="2477"/>
                    </a:cubicBezTo>
                    <a:cubicBezTo>
                      <a:pt x="5953" y="1664"/>
                      <a:pt x="6101" y="851"/>
                      <a:pt x="5953" y="0"/>
                    </a:cubicBezTo>
                    <a:close/>
                  </a:path>
                </a:pathLst>
              </a:custGeom>
              <a:solidFill>
                <a:srgbClr val="C99C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3" name="Google Shape;23063;p35"/>
              <p:cNvSpPr/>
              <p:nvPr/>
            </p:nvSpPr>
            <p:spPr>
              <a:xfrm>
                <a:off x="-3016575" y="3551625"/>
                <a:ext cx="204275" cy="6942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2777" extrusionOk="0">
                    <a:moveTo>
                      <a:pt x="3660" y="0"/>
                    </a:moveTo>
                    <a:cubicBezTo>
                      <a:pt x="2810" y="0"/>
                      <a:pt x="1886" y="481"/>
                      <a:pt x="1442" y="1146"/>
                    </a:cubicBezTo>
                    <a:cubicBezTo>
                      <a:pt x="1220" y="1479"/>
                      <a:pt x="1072" y="1849"/>
                      <a:pt x="850" y="2144"/>
                    </a:cubicBezTo>
                    <a:cubicBezTo>
                      <a:pt x="666" y="2403"/>
                      <a:pt x="370" y="2699"/>
                      <a:pt x="0" y="2773"/>
                    </a:cubicBezTo>
                    <a:cubicBezTo>
                      <a:pt x="24" y="2775"/>
                      <a:pt x="48" y="2776"/>
                      <a:pt x="71" y="2776"/>
                    </a:cubicBezTo>
                    <a:cubicBezTo>
                      <a:pt x="413" y="2776"/>
                      <a:pt x="724" y="2532"/>
                      <a:pt x="1035" y="2255"/>
                    </a:cubicBezTo>
                    <a:cubicBezTo>
                      <a:pt x="1257" y="1959"/>
                      <a:pt x="1479" y="1627"/>
                      <a:pt x="1701" y="1331"/>
                    </a:cubicBezTo>
                    <a:cubicBezTo>
                      <a:pt x="2218" y="739"/>
                      <a:pt x="2958" y="407"/>
                      <a:pt x="3697" y="407"/>
                    </a:cubicBezTo>
                    <a:cubicBezTo>
                      <a:pt x="4437" y="407"/>
                      <a:pt x="5176" y="555"/>
                      <a:pt x="5952" y="555"/>
                    </a:cubicBezTo>
                    <a:lnTo>
                      <a:pt x="7653" y="555"/>
                    </a:lnTo>
                    <a:cubicBezTo>
                      <a:pt x="7838" y="555"/>
                      <a:pt x="8097" y="592"/>
                      <a:pt x="8134" y="776"/>
                    </a:cubicBezTo>
                    <a:lnTo>
                      <a:pt x="8171" y="776"/>
                    </a:lnTo>
                    <a:cubicBezTo>
                      <a:pt x="8171" y="702"/>
                      <a:pt x="8097" y="555"/>
                      <a:pt x="7986" y="518"/>
                    </a:cubicBezTo>
                    <a:cubicBezTo>
                      <a:pt x="7875" y="481"/>
                      <a:pt x="7764" y="407"/>
                      <a:pt x="7690" y="407"/>
                    </a:cubicBezTo>
                    <a:cubicBezTo>
                      <a:pt x="7431" y="370"/>
                      <a:pt x="7246" y="370"/>
                      <a:pt x="7062" y="333"/>
                    </a:cubicBezTo>
                    <a:cubicBezTo>
                      <a:pt x="6692" y="333"/>
                      <a:pt x="6322" y="296"/>
                      <a:pt x="5952" y="222"/>
                    </a:cubicBezTo>
                    <a:cubicBezTo>
                      <a:pt x="5583" y="148"/>
                      <a:pt x="5213" y="148"/>
                      <a:pt x="4843" y="111"/>
                    </a:cubicBezTo>
                    <a:cubicBezTo>
                      <a:pt x="4474" y="37"/>
                      <a:pt x="4067" y="0"/>
                      <a:pt x="3660" y="0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4" name="Google Shape;23064;p35"/>
              <p:cNvSpPr/>
              <p:nvPr/>
            </p:nvSpPr>
            <p:spPr>
              <a:xfrm>
                <a:off x="-3049850" y="3477875"/>
                <a:ext cx="46225" cy="146775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5871" extrusionOk="0">
                    <a:moveTo>
                      <a:pt x="212" y="1"/>
                    </a:moveTo>
                    <a:cubicBezTo>
                      <a:pt x="139" y="1"/>
                      <a:pt x="67" y="10"/>
                      <a:pt x="0" y="29"/>
                    </a:cubicBezTo>
                    <a:cubicBezTo>
                      <a:pt x="296" y="140"/>
                      <a:pt x="444" y="325"/>
                      <a:pt x="555" y="510"/>
                    </a:cubicBezTo>
                    <a:cubicBezTo>
                      <a:pt x="666" y="732"/>
                      <a:pt x="777" y="917"/>
                      <a:pt x="814" y="1138"/>
                    </a:cubicBezTo>
                    <a:cubicBezTo>
                      <a:pt x="924" y="1545"/>
                      <a:pt x="998" y="2026"/>
                      <a:pt x="961" y="2432"/>
                    </a:cubicBezTo>
                    <a:lnTo>
                      <a:pt x="961" y="2765"/>
                    </a:lnTo>
                    <a:cubicBezTo>
                      <a:pt x="924" y="2913"/>
                      <a:pt x="924" y="2987"/>
                      <a:pt x="888" y="3135"/>
                    </a:cubicBezTo>
                    <a:cubicBezTo>
                      <a:pt x="814" y="3394"/>
                      <a:pt x="740" y="3726"/>
                      <a:pt x="740" y="4022"/>
                    </a:cubicBezTo>
                    <a:cubicBezTo>
                      <a:pt x="666" y="4281"/>
                      <a:pt x="666" y="4614"/>
                      <a:pt x="740" y="4946"/>
                    </a:cubicBezTo>
                    <a:cubicBezTo>
                      <a:pt x="777" y="5131"/>
                      <a:pt x="814" y="5242"/>
                      <a:pt x="888" y="5427"/>
                    </a:cubicBezTo>
                    <a:cubicBezTo>
                      <a:pt x="924" y="5538"/>
                      <a:pt x="924" y="5612"/>
                      <a:pt x="998" y="5723"/>
                    </a:cubicBezTo>
                    <a:cubicBezTo>
                      <a:pt x="1072" y="5797"/>
                      <a:pt x="1183" y="5871"/>
                      <a:pt x="1294" y="5871"/>
                    </a:cubicBezTo>
                    <a:lnTo>
                      <a:pt x="1294" y="5760"/>
                    </a:lnTo>
                    <a:cubicBezTo>
                      <a:pt x="1183" y="5723"/>
                      <a:pt x="1146" y="5575"/>
                      <a:pt x="1146" y="5464"/>
                    </a:cubicBezTo>
                    <a:cubicBezTo>
                      <a:pt x="1146" y="5316"/>
                      <a:pt x="1146" y="5168"/>
                      <a:pt x="1183" y="5020"/>
                    </a:cubicBezTo>
                    <a:cubicBezTo>
                      <a:pt x="1257" y="4762"/>
                      <a:pt x="1294" y="4466"/>
                      <a:pt x="1368" y="4207"/>
                    </a:cubicBezTo>
                    <a:cubicBezTo>
                      <a:pt x="1516" y="3652"/>
                      <a:pt x="1738" y="3135"/>
                      <a:pt x="1812" y="2543"/>
                    </a:cubicBezTo>
                    <a:cubicBezTo>
                      <a:pt x="1849" y="1915"/>
                      <a:pt x="1664" y="1360"/>
                      <a:pt x="1368" y="880"/>
                    </a:cubicBezTo>
                    <a:cubicBezTo>
                      <a:pt x="1257" y="621"/>
                      <a:pt x="1072" y="399"/>
                      <a:pt x="814" y="214"/>
                    </a:cubicBezTo>
                    <a:cubicBezTo>
                      <a:pt x="649" y="77"/>
                      <a:pt x="424" y="1"/>
                      <a:pt x="212" y="1"/>
                    </a:cubicBezTo>
                    <a:close/>
                  </a:path>
                </a:pathLst>
              </a:custGeom>
              <a:solidFill>
                <a:srgbClr val="BA6C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5" name="Google Shape;23065;p35"/>
              <p:cNvSpPr/>
              <p:nvPr/>
            </p:nvSpPr>
            <p:spPr>
              <a:xfrm>
                <a:off x="-3071125" y="3477675"/>
                <a:ext cx="43475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4955" extrusionOk="0">
                    <a:moveTo>
                      <a:pt x="851" y="0"/>
                    </a:moveTo>
                    <a:cubicBezTo>
                      <a:pt x="629" y="74"/>
                      <a:pt x="445" y="185"/>
                      <a:pt x="260" y="370"/>
                    </a:cubicBezTo>
                    <a:cubicBezTo>
                      <a:pt x="75" y="555"/>
                      <a:pt x="1" y="851"/>
                      <a:pt x="1" y="1073"/>
                    </a:cubicBezTo>
                    <a:cubicBezTo>
                      <a:pt x="1" y="1590"/>
                      <a:pt x="186" y="2034"/>
                      <a:pt x="371" y="2440"/>
                    </a:cubicBezTo>
                    <a:cubicBezTo>
                      <a:pt x="555" y="2921"/>
                      <a:pt x="888" y="3291"/>
                      <a:pt x="1036" y="3697"/>
                    </a:cubicBezTo>
                    <a:cubicBezTo>
                      <a:pt x="1221" y="4104"/>
                      <a:pt x="1184" y="4622"/>
                      <a:pt x="740" y="4917"/>
                    </a:cubicBezTo>
                    <a:lnTo>
                      <a:pt x="814" y="4954"/>
                    </a:lnTo>
                    <a:cubicBezTo>
                      <a:pt x="1073" y="4954"/>
                      <a:pt x="1369" y="4770"/>
                      <a:pt x="1554" y="4437"/>
                    </a:cubicBezTo>
                    <a:cubicBezTo>
                      <a:pt x="1739" y="4104"/>
                      <a:pt x="1739" y="3734"/>
                      <a:pt x="1665" y="3476"/>
                    </a:cubicBezTo>
                    <a:cubicBezTo>
                      <a:pt x="1665" y="3143"/>
                      <a:pt x="1480" y="2847"/>
                      <a:pt x="1443" y="2699"/>
                    </a:cubicBezTo>
                    <a:lnTo>
                      <a:pt x="1184" y="2071"/>
                    </a:lnTo>
                    <a:cubicBezTo>
                      <a:pt x="999" y="1701"/>
                      <a:pt x="851" y="1331"/>
                      <a:pt x="703" y="1073"/>
                    </a:cubicBezTo>
                    <a:cubicBezTo>
                      <a:pt x="666" y="925"/>
                      <a:pt x="629" y="851"/>
                      <a:pt x="629" y="703"/>
                    </a:cubicBezTo>
                    <a:cubicBezTo>
                      <a:pt x="629" y="518"/>
                      <a:pt x="740" y="333"/>
                      <a:pt x="888" y="74"/>
                    </a:cubicBez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6" name="Google Shape;23066;p35"/>
              <p:cNvSpPr/>
              <p:nvPr/>
            </p:nvSpPr>
            <p:spPr>
              <a:xfrm>
                <a:off x="-3182950" y="3494300"/>
                <a:ext cx="132200" cy="13452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5381" extrusionOk="0">
                    <a:moveTo>
                      <a:pt x="1849" y="1"/>
                    </a:moveTo>
                    <a:lnTo>
                      <a:pt x="1849" y="75"/>
                    </a:lnTo>
                    <a:cubicBezTo>
                      <a:pt x="2034" y="223"/>
                      <a:pt x="2108" y="371"/>
                      <a:pt x="2182" y="481"/>
                    </a:cubicBezTo>
                    <a:cubicBezTo>
                      <a:pt x="2182" y="629"/>
                      <a:pt x="2182" y="740"/>
                      <a:pt x="2071" y="814"/>
                    </a:cubicBezTo>
                    <a:cubicBezTo>
                      <a:pt x="1960" y="999"/>
                      <a:pt x="1701" y="1221"/>
                      <a:pt x="1442" y="1406"/>
                    </a:cubicBezTo>
                    <a:cubicBezTo>
                      <a:pt x="1294" y="1517"/>
                      <a:pt x="1147" y="1554"/>
                      <a:pt x="1036" y="1665"/>
                    </a:cubicBezTo>
                    <a:cubicBezTo>
                      <a:pt x="925" y="1701"/>
                      <a:pt x="925" y="1665"/>
                      <a:pt x="851" y="1738"/>
                    </a:cubicBezTo>
                    <a:lnTo>
                      <a:pt x="666" y="1923"/>
                    </a:lnTo>
                    <a:cubicBezTo>
                      <a:pt x="555" y="2071"/>
                      <a:pt x="481" y="2145"/>
                      <a:pt x="370" y="2293"/>
                    </a:cubicBezTo>
                    <a:cubicBezTo>
                      <a:pt x="37" y="2848"/>
                      <a:pt x="0" y="3513"/>
                      <a:pt x="296" y="4105"/>
                    </a:cubicBezTo>
                    <a:cubicBezTo>
                      <a:pt x="555" y="4696"/>
                      <a:pt x="1110" y="5066"/>
                      <a:pt x="1590" y="5214"/>
                    </a:cubicBezTo>
                    <a:cubicBezTo>
                      <a:pt x="1922" y="5341"/>
                      <a:pt x="2254" y="5381"/>
                      <a:pt x="2562" y="5381"/>
                    </a:cubicBezTo>
                    <a:cubicBezTo>
                      <a:pt x="2700" y="5381"/>
                      <a:pt x="2832" y="5373"/>
                      <a:pt x="2958" y="5362"/>
                    </a:cubicBezTo>
                    <a:cubicBezTo>
                      <a:pt x="3365" y="5288"/>
                      <a:pt x="3808" y="5214"/>
                      <a:pt x="4215" y="5066"/>
                    </a:cubicBezTo>
                    <a:cubicBezTo>
                      <a:pt x="4622" y="4918"/>
                      <a:pt x="5028" y="4696"/>
                      <a:pt x="5287" y="4326"/>
                    </a:cubicBezTo>
                    <a:lnTo>
                      <a:pt x="5213" y="4289"/>
                    </a:lnTo>
                    <a:cubicBezTo>
                      <a:pt x="4585" y="4696"/>
                      <a:pt x="3734" y="4696"/>
                      <a:pt x="2995" y="4696"/>
                    </a:cubicBezTo>
                    <a:cubicBezTo>
                      <a:pt x="2256" y="4696"/>
                      <a:pt x="1405" y="4474"/>
                      <a:pt x="1073" y="3772"/>
                    </a:cubicBezTo>
                    <a:cubicBezTo>
                      <a:pt x="888" y="3439"/>
                      <a:pt x="888" y="3032"/>
                      <a:pt x="1073" y="2700"/>
                    </a:cubicBezTo>
                    <a:cubicBezTo>
                      <a:pt x="1257" y="2404"/>
                      <a:pt x="1627" y="2256"/>
                      <a:pt x="1886" y="1923"/>
                    </a:cubicBezTo>
                    <a:cubicBezTo>
                      <a:pt x="2182" y="1665"/>
                      <a:pt x="2404" y="1332"/>
                      <a:pt x="2514" y="925"/>
                    </a:cubicBezTo>
                    <a:cubicBezTo>
                      <a:pt x="2551" y="666"/>
                      <a:pt x="2514" y="444"/>
                      <a:pt x="2367" y="297"/>
                    </a:cubicBezTo>
                    <a:cubicBezTo>
                      <a:pt x="2219" y="112"/>
                      <a:pt x="2034" y="38"/>
                      <a:pt x="1849" y="1"/>
                    </a:cubicBezTo>
                    <a:close/>
                  </a:path>
                </a:pathLst>
              </a:custGeom>
              <a:solidFill>
                <a:srgbClr val="BA6C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7" name="Google Shape;23067;p35"/>
              <p:cNvSpPr/>
              <p:nvPr/>
            </p:nvSpPr>
            <p:spPr>
              <a:xfrm>
                <a:off x="-3271675" y="3727000"/>
                <a:ext cx="57325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2228" extrusionOk="0">
                    <a:moveTo>
                      <a:pt x="977" y="1"/>
                    </a:moveTo>
                    <a:cubicBezTo>
                      <a:pt x="920" y="1"/>
                      <a:pt x="865" y="4"/>
                      <a:pt x="814" y="9"/>
                    </a:cubicBezTo>
                    <a:cubicBezTo>
                      <a:pt x="444" y="46"/>
                      <a:pt x="185" y="231"/>
                      <a:pt x="0" y="527"/>
                    </a:cubicBezTo>
                    <a:lnTo>
                      <a:pt x="0" y="564"/>
                    </a:lnTo>
                    <a:cubicBezTo>
                      <a:pt x="181" y="534"/>
                      <a:pt x="393" y="504"/>
                      <a:pt x="606" y="504"/>
                    </a:cubicBezTo>
                    <a:cubicBezTo>
                      <a:pt x="914" y="504"/>
                      <a:pt x="1223" y="567"/>
                      <a:pt x="1442" y="786"/>
                    </a:cubicBezTo>
                    <a:cubicBezTo>
                      <a:pt x="1812" y="1119"/>
                      <a:pt x="1738" y="1710"/>
                      <a:pt x="1701" y="2228"/>
                    </a:cubicBezTo>
                    <a:lnTo>
                      <a:pt x="1775" y="2228"/>
                    </a:lnTo>
                    <a:cubicBezTo>
                      <a:pt x="2034" y="2006"/>
                      <a:pt x="2218" y="1710"/>
                      <a:pt x="2255" y="1377"/>
                    </a:cubicBezTo>
                    <a:cubicBezTo>
                      <a:pt x="2292" y="1082"/>
                      <a:pt x="2255" y="638"/>
                      <a:pt x="1923" y="342"/>
                    </a:cubicBezTo>
                    <a:cubicBezTo>
                      <a:pt x="1673" y="92"/>
                      <a:pt x="1291" y="1"/>
                      <a:pt x="977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8" name="Google Shape;23068;p35"/>
              <p:cNvSpPr/>
              <p:nvPr/>
            </p:nvSpPr>
            <p:spPr>
              <a:xfrm>
                <a:off x="-3281850" y="3781750"/>
                <a:ext cx="74900" cy="273625"/>
              </a:xfrm>
              <a:custGeom>
                <a:avLst/>
                <a:gdLst/>
                <a:ahLst/>
                <a:cxnLst/>
                <a:rect l="l" t="t" r="r" b="b"/>
                <a:pathLst>
                  <a:path w="2996" h="10945" extrusionOk="0">
                    <a:moveTo>
                      <a:pt x="2108" y="1"/>
                    </a:moveTo>
                    <a:cubicBezTo>
                      <a:pt x="2071" y="481"/>
                      <a:pt x="1886" y="999"/>
                      <a:pt x="1664" y="1480"/>
                    </a:cubicBezTo>
                    <a:cubicBezTo>
                      <a:pt x="1479" y="1997"/>
                      <a:pt x="1184" y="2441"/>
                      <a:pt x="1147" y="2995"/>
                    </a:cubicBezTo>
                    <a:cubicBezTo>
                      <a:pt x="1147" y="3550"/>
                      <a:pt x="999" y="3994"/>
                      <a:pt x="777" y="4474"/>
                    </a:cubicBezTo>
                    <a:cubicBezTo>
                      <a:pt x="666" y="4696"/>
                      <a:pt x="518" y="4918"/>
                      <a:pt x="481" y="5214"/>
                    </a:cubicBezTo>
                    <a:cubicBezTo>
                      <a:pt x="407" y="5472"/>
                      <a:pt x="444" y="5768"/>
                      <a:pt x="407" y="5990"/>
                    </a:cubicBezTo>
                    <a:cubicBezTo>
                      <a:pt x="148" y="7025"/>
                      <a:pt x="1" y="8134"/>
                      <a:pt x="407" y="9132"/>
                    </a:cubicBezTo>
                    <a:cubicBezTo>
                      <a:pt x="592" y="9650"/>
                      <a:pt x="962" y="10057"/>
                      <a:pt x="1368" y="10389"/>
                    </a:cubicBezTo>
                    <a:cubicBezTo>
                      <a:pt x="1775" y="10722"/>
                      <a:pt x="2293" y="10944"/>
                      <a:pt x="2847" y="10944"/>
                    </a:cubicBezTo>
                    <a:lnTo>
                      <a:pt x="2995" y="10759"/>
                    </a:lnTo>
                    <a:cubicBezTo>
                      <a:pt x="2478" y="10611"/>
                      <a:pt x="2071" y="10353"/>
                      <a:pt x="1775" y="9983"/>
                    </a:cubicBezTo>
                    <a:cubicBezTo>
                      <a:pt x="1479" y="9613"/>
                      <a:pt x="1221" y="9243"/>
                      <a:pt x="1147" y="8800"/>
                    </a:cubicBezTo>
                    <a:cubicBezTo>
                      <a:pt x="925" y="7986"/>
                      <a:pt x="1110" y="7173"/>
                      <a:pt x="1332" y="6101"/>
                    </a:cubicBezTo>
                    <a:lnTo>
                      <a:pt x="1368" y="5842"/>
                    </a:lnTo>
                    <a:lnTo>
                      <a:pt x="1368" y="5731"/>
                    </a:lnTo>
                    <a:lnTo>
                      <a:pt x="1368" y="5620"/>
                    </a:lnTo>
                    <a:lnTo>
                      <a:pt x="1368" y="5361"/>
                    </a:lnTo>
                    <a:cubicBezTo>
                      <a:pt x="1368" y="5214"/>
                      <a:pt x="1479" y="5029"/>
                      <a:pt x="1553" y="4807"/>
                    </a:cubicBezTo>
                    <a:cubicBezTo>
                      <a:pt x="1664" y="4548"/>
                      <a:pt x="1775" y="4252"/>
                      <a:pt x="1849" y="3920"/>
                    </a:cubicBezTo>
                    <a:cubicBezTo>
                      <a:pt x="1886" y="3772"/>
                      <a:pt x="1886" y="3587"/>
                      <a:pt x="1886" y="3402"/>
                    </a:cubicBezTo>
                    <a:lnTo>
                      <a:pt x="1849" y="2995"/>
                    </a:lnTo>
                    <a:cubicBezTo>
                      <a:pt x="1775" y="2737"/>
                      <a:pt x="1923" y="2182"/>
                      <a:pt x="2071" y="1664"/>
                    </a:cubicBezTo>
                    <a:cubicBezTo>
                      <a:pt x="2145" y="1110"/>
                      <a:pt x="2293" y="555"/>
                      <a:pt x="2219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9" name="Google Shape;23069;p35"/>
              <p:cNvSpPr/>
              <p:nvPr/>
            </p:nvSpPr>
            <p:spPr>
              <a:xfrm>
                <a:off x="-3063725" y="3885275"/>
                <a:ext cx="86900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3476" h="3476" extrusionOk="0">
                    <a:moveTo>
                      <a:pt x="3328" y="0"/>
                    </a:moveTo>
                    <a:cubicBezTo>
                      <a:pt x="2663" y="703"/>
                      <a:pt x="1849" y="1220"/>
                      <a:pt x="962" y="1627"/>
                    </a:cubicBezTo>
                    <a:cubicBezTo>
                      <a:pt x="629" y="1812"/>
                      <a:pt x="333" y="1960"/>
                      <a:pt x="1" y="2108"/>
                    </a:cubicBezTo>
                    <a:lnTo>
                      <a:pt x="703" y="3476"/>
                    </a:lnTo>
                    <a:cubicBezTo>
                      <a:pt x="962" y="3291"/>
                      <a:pt x="1295" y="3106"/>
                      <a:pt x="1553" y="2884"/>
                    </a:cubicBezTo>
                    <a:cubicBezTo>
                      <a:pt x="2404" y="2219"/>
                      <a:pt x="3217" y="1294"/>
                      <a:pt x="3476" y="148"/>
                    </a:cubicBezTo>
                    <a:lnTo>
                      <a:pt x="3328" y="0"/>
                    </a:lnTo>
                    <a:close/>
                  </a:path>
                </a:pathLst>
              </a:custGeom>
              <a:solidFill>
                <a:srgbClr val="9A5D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0" name="Google Shape;23070;p35"/>
              <p:cNvSpPr/>
              <p:nvPr/>
            </p:nvSpPr>
            <p:spPr>
              <a:xfrm>
                <a:off x="-3210675" y="3886200"/>
                <a:ext cx="232000" cy="169175"/>
              </a:xfrm>
              <a:custGeom>
                <a:avLst/>
                <a:gdLst/>
                <a:ahLst/>
                <a:cxnLst/>
                <a:rect l="l" t="t" r="r" b="b"/>
                <a:pathLst>
                  <a:path w="9280" h="6767" extrusionOk="0">
                    <a:moveTo>
                      <a:pt x="9132" y="0"/>
                    </a:moveTo>
                    <a:cubicBezTo>
                      <a:pt x="8282" y="518"/>
                      <a:pt x="7431" y="851"/>
                      <a:pt x="6544" y="1183"/>
                    </a:cubicBezTo>
                    <a:cubicBezTo>
                      <a:pt x="5694" y="1553"/>
                      <a:pt x="4770" y="1775"/>
                      <a:pt x="3771" y="2477"/>
                    </a:cubicBezTo>
                    <a:cubicBezTo>
                      <a:pt x="3550" y="2662"/>
                      <a:pt x="3328" y="2884"/>
                      <a:pt x="3143" y="3143"/>
                    </a:cubicBezTo>
                    <a:cubicBezTo>
                      <a:pt x="2921" y="3513"/>
                      <a:pt x="2847" y="3661"/>
                      <a:pt x="2773" y="3845"/>
                    </a:cubicBezTo>
                    <a:cubicBezTo>
                      <a:pt x="2588" y="4215"/>
                      <a:pt x="2366" y="4585"/>
                      <a:pt x="2071" y="4954"/>
                    </a:cubicBezTo>
                    <a:cubicBezTo>
                      <a:pt x="1516" y="5657"/>
                      <a:pt x="925" y="6359"/>
                      <a:pt x="0" y="6655"/>
                    </a:cubicBezTo>
                    <a:lnTo>
                      <a:pt x="0" y="6766"/>
                    </a:lnTo>
                    <a:cubicBezTo>
                      <a:pt x="999" y="6766"/>
                      <a:pt x="1849" y="6101"/>
                      <a:pt x="2551" y="5435"/>
                    </a:cubicBezTo>
                    <a:cubicBezTo>
                      <a:pt x="2921" y="5065"/>
                      <a:pt x="3180" y="4696"/>
                      <a:pt x="3476" y="4252"/>
                    </a:cubicBezTo>
                    <a:cubicBezTo>
                      <a:pt x="3586" y="4030"/>
                      <a:pt x="3697" y="3808"/>
                      <a:pt x="3845" y="3624"/>
                    </a:cubicBezTo>
                    <a:cubicBezTo>
                      <a:pt x="3956" y="3439"/>
                      <a:pt x="4178" y="3254"/>
                      <a:pt x="4326" y="3106"/>
                    </a:cubicBezTo>
                    <a:cubicBezTo>
                      <a:pt x="5139" y="2551"/>
                      <a:pt x="6064" y="2219"/>
                      <a:pt x="6951" y="1775"/>
                    </a:cubicBezTo>
                    <a:cubicBezTo>
                      <a:pt x="7801" y="1368"/>
                      <a:pt x="8651" y="814"/>
                      <a:pt x="9280" y="74"/>
                    </a:cubicBezTo>
                    <a:lnTo>
                      <a:pt x="9132" y="0"/>
                    </a:lnTo>
                    <a:close/>
                  </a:path>
                </a:pathLst>
              </a:custGeom>
              <a:solidFill>
                <a:srgbClr val="DBBC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1" name="Google Shape;23071;p35"/>
              <p:cNvSpPr/>
              <p:nvPr/>
            </p:nvSpPr>
            <p:spPr>
              <a:xfrm>
                <a:off x="-3100700" y="3760500"/>
                <a:ext cx="103550" cy="47325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1893" extrusionOk="0">
                    <a:moveTo>
                      <a:pt x="1" y="0"/>
                    </a:moveTo>
                    <a:cubicBezTo>
                      <a:pt x="408" y="185"/>
                      <a:pt x="703" y="444"/>
                      <a:pt x="888" y="777"/>
                    </a:cubicBezTo>
                    <a:lnTo>
                      <a:pt x="962" y="1036"/>
                    </a:lnTo>
                    <a:cubicBezTo>
                      <a:pt x="1073" y="1146"/>
                      <a:pt x="1073" y="1220"/>
                      <a:pt x="1147" y="1331"/>
                    </a:cubicBezTo>
                    <a:cubicBezTo>
                      <a:pt x="1332" y="1627"/>
                      <a:pt x="1554" y="1775"/>
                      <a:pt x="1849" y="1849"/>
                    </a:cubicBezTo>
                    <a:cubicBezTo>
                      <a:pt x="1998" y="1879"/>
                      <a:pt x="2139" y="1892"/>
                      <a:pt x="2273" y="1892"/>
                    </a:cubicBezTo>
                    <a:cubicBezTo>
                      <a:pt x="2642" y="1892"/>
                      <a:pt x="2966" y="1789"/>
                      <a:pt x="3291" y="1627"/>
                    </a:cubicBezTo>
                    <a:cubicBezTo>
                      <a:pt x="3624" y="1368"/>
                      <a:pt x="3957" y="1036"/>
                      <a:pt x="4142" y="629"/>
                    </a:cubicBezTo>
                    <a:lnTo>
                      <a:pt x="4105" y="555"/>
                    </a:lnTo>
                    <a:cubicBezTo>
                      <a:pt x="3664" y="1059"/>
                      <a:pt x="2954" y="1482"/>
                      <a:pt x="2274" y="1482"/>
                    </a:cubicBezTo>
                    <a:cubicBezTo>
                      <a:pt x="2156" y="1482"/>
                      <a:pt x="2038" y="1470"/>
                      <a:pt x="1923" y="1442"/>
                    </a:cubicBezTo>
                    <a:cubicBezTo>
                      <a:pt x="1738" y="1405"/>
                      <a:pt x="1554" y="1257"/>
                      <a:pt x="1406" y="1110"/>
                    </a:cubicBezTo>
                    <a:cubicBezTo>
                      <a:pt x="1295" y="925"/>
                      <a:pt x="1258" y="740"/>
                      <a:pt x="1110" y="555"/>
                    </a:cubicBezTo>
                    <a:cubicBezTo>
                      <a:pt x="814" y="222"/>
                      <a:pt x="408" y="0"/>
                      <a:pt x="1" y="0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2" name="Google Shape;23072;p35"/>
              <p:cNvSpPr/>
              <p:nvPr/>
            </p:nvSpPr>
            <p:spPr>
              <a:xfrm>
                <a:off x="-3102550" y="3722600"/>
                <a:ext cx="105400" cy="51775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2071" extrusionOk="0">
                    <a:moveTo>
                      <a:pt x="2330" y="1"/>
                    </a:moveTo>
                    <a:cubicBezTo>
                      <a:pt x="1775" y="1"/>
                      <a:pt x="1221" y="148"/>
                      <a:pt x="851" y="407"/>
                    </a:cubicBezTo>
                    <a:cubicBezTo>
                      <a:pt x="482" y="703"/>
                      <a:pt x="149" y="1073"/>
                      <a:pt x="1" y="1516"/>
                    </a:cubicBezTo>
                    <a:lnTo>
                      <a:pt x="75" y="1590"/>
                    </a:lnTo>
                    <a:cubicBezTo>
                      <a:pt x="627" y="1168"/>
                      <a:pt x="1265" y="831"/>
                      <a:pt x="1964" y="831"/>
                    </a:cubicBezTo>
                    <a:cubicBezTo>
                      <a:pt x="2060" y="831"/>
                      <a:pt x="2158" y="837"/>
                      <a:pt x="2256" y="851"/>
                    </a:cubicBezTo>
                    <a:cubicBezTo>
                      <a:pt x="3032" y="888"/>
                      <a:pt x="3735" y="1442"/>
                      <a:pt x="4142" y="2071"/>
                    </a:cubicBezTo>
                    <a:lnTo>
                      <a:pt x="4179" y="2034"/>
                    </a:lnTo>
                    <a:cubicBezTo>
                      <a:pt x="4216" y="1516"/>
                      <a:pt x="4031" y="1073"/>
                      <a:pt x="3698" y="703"/>
                    </a:cubicBezTo>
                    <a:cubicBezTo>
                      <a:pt x="3402" y="333"/>
                      <a:pt x="2885" y="38"/>
                      <a:pt x="2330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3" name="Google Shape;23073;p35"/>
              <p:cNvSpPr/>
              <p:nvPr/>
            </p:nvSpPr>
            <p:spPr>
              <a:xfrm>
                <a:off x="-2999025" y="3564550"/>
                <a:ext cx="163625" cy="114750"/>
              </a:xfrm>
              <a:custGeom>
                <a:avLst/>
                <a:gdLst/>
                <a:ahLst/>
                <a:cxnLst/>
                <a:rect l="l" t="t" r="r" b="b"/>
                <a:pathLst>
                  <a:path w="6545" h="4590" extrusionOk="0">
                    <a:moveTo>
                      <a:pt x="6544" y="1"/>
                    </a:moveTo>
                    <a:cubicBezTo>
                      <a:pt x="5879" y="112"/>
                      <a:pt x="5177" y="259"/>
                      <a:pt x="4474" y="444"/>
                    </a:cubicBezTo>
                    <a:cubicBezTo>
                      <a:pt x="3846" y="629"/>
                      <a:pt x="3143" y="925"/>
                      <a:pt x="2552" y="1295"/>
                    </a:cubicBezTo>
                    <a:cubicBezTo>
                      <a:pt x="1923" y="1664"/>
                      <a:pt x="1479" y="2256"/>
                      <a:pt x="1258" y="2958"/>
                    </a:cubicBezTo>
                    <a:cubicBezTo>
                      <a:pt x="1147" y="3291"/>
                      <a:pt x="1073" y="3624"/>
                      <a:pt x="888" y="3919"/>
                    </a:cubicBezTo>
                    <a:cubicBezTo>
                      <a:pt x="703" y="4215"/>
                      <a:pt x="370" y="4363"/>
                      <a:pt x="38" y="4437"/>
                    </a:cubicBezTo>
                    <a:lnTo>
                      <a:pt x="1" y="4548"/>
                    </a:lnTo>
                    <a:cubicBezTo>
                      <a:pt x="91" y="4575"/>
                      <a:pt x="191" y="4589"/>
                      <a:pt x="294" y="4589"/>
                    </a:cubicBezTo>
                    <a:cubicBezTo>
                      <a:pt x="611" y="4589"/>
                      <a:pt x="960" y="4457"/>
                      <a:pt x="1184" y="4178"/>
                    </a:cubicBezTo>
                    <a:cubicBezTo>
                      <a:pt x="1516" y="3883"/>
                      <a:pt x="1701" y="3513"/>
                      <a:pt x="1849" y="3217"/>
                    </a:cubicBezTo>
                    <a:cubicBezTo>
                      <a:pt x="2182" y="2662"/>
                      <a:pt x="2478" y="2330"/>
                      <a:pt x="2995" y="2034"/>
                    </a:cubicBezTo>
                    <a:cubicBezTo>
                      <a:pt x="3476" y="1664"/>
                      <a:pt x="4067" y="1405"/>
                      <a:pt x="4659" y="1110"/>
                    </a:cubicBezTo>
                    <a:cubicBezTo>
                      <a:pt x="5250" y="777"/>
                      <a:pt x="5916" y="481"/>
                      <a:pt x="6544" y="75"/>
                    </a:cubicBezTo>
                    <a:lnTo>
                      <a:pt x="6544" y="1"/>
                    </a:ln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4" name="Google Shape;23074;p35"/>
              <p:cNvSpPr/>
              <p:nvPr/>
            </p:nvSpPr>
            <p:spPr>
              <a:xfrm>
                <a:off x="-2983300" y="3586725"/>
                <a:ext cx="171000" cy="10590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4236" extrusionOk="0">
                    <a:moveTo>
                      <a:pt x="6840" y="1"/>
                    </a:moveTo>
                    <a:lnTo>
                      <a:pt x="6840" y="1"/>
                    </a:lnTo>
                    <a:cubicBezTo>
                      <a:pt x="6396" y="1369"/>
                      <a:pt x="5620" y="2774"/>
                      <a:pt x="4252" y="3402"/>
                    </a:cubicBezTo>
                    <a:cubicBezTo>
                      <a:pt x="3729" y="3679"/>
                      <a:pt x="3131" y="3828"/>
                      <a:pt x="2519" y="3828"/>
                    </a:cubicBezTo>
                    <a:cubicBezTo>
                      <a:pt x="2394" y="3828"/>
                      <a:pt x="2269" y="3821"/>
                      <a:pt x="2144" y="3809"/>
                    </a:cubicBezTo>
                    <a:cubicBezTo>
                      <a:pt x="1405" y="3772"/>
                      <a:pt x="703" y="3587"/>
                      <a:pt x="0" y="3254"/>
                    </a:cubicBezTo>
                    <a:lnTo>
                      <a:pt x="0" y="3328"/>
                    </a:lnTo>
                    <a:cubicBezTo>
                      <a:pt x="592" y="3772"/>
                      <a:pt x="1331" y="4105"/>
                      <a:pt x="2144" y="4179"/>
                    </a:cubicBezTo>
                    <a:cubicBezTo>
                      <a:pt x="2345" y="4217"/>
                      <a:pt x="2548" y="4235"/>
                      <a:pt x="2752" y="4235"/>
                    </a:cubicBezTo>
                    <a:cubicBezTo>
                      <a:pt x="3336" y="4235"/>
                      <a:pt x="3925" y="4083"/>
                      <a:pt x="4474" y="3809"/>
                    </a:cubicBezTo>
                    <a:cubicBezTo>
                      <a:pt x="5176" y="3402"/>
                      <a:pt x="5805" y="2848"/>
                      <a:pt x="6174" y="2145"/>
                    </a:cubicBezTo>
                    <a:cubicBezTo>
                      <a:pt x="6581" y="1517"/>
                      <a:pt x="6803" y="740"/>
                      <a:pt x="6840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5" name="Google Shape;23075;p35"/>
              <p:cNvSpPr/>
              <p:nvPr/>
            </p:nvSpPr>
            <p:spPr>
              <a:xfrm>
                <a:off x="-3354875" y="3620925"/>
                <a:ext cx="103550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3486" extrusionOk="0">
                    <a:moveTo>
                      <a:pt x="186" y="1"/>
                    </a:moveTo>
                    <a:cubicBezTo>
                      <a:pt x="1" y="518"/>
                      <a:pt x="334" y="962"/>
                      <a:pt x="592" y="1443"/>
                    </a:cubicBezTo>
                    <a:cubicBezTo>
                      <a:pt x="814" y="1849"/>
                      <a:pt x="1184" y="2182"/>
                      <a:pt x="1517" y="2515"/>
                    </a:cubicBezTo>
                    <a:cubicBezTo>
                      <a:pt x="1886" y="2774"/>
                      <a:pt x="2256" y="3069"/>
                      <a:pt x="2737" y="3254"/>
                    </a:cubicBezTo>
                    <a:cubicBezTo>
                      <a:pt x="3106" y="3408"/>
                      <a:pt x="3527" y="3485"/>
                      <a:pt x="3914" y="3485"/>
                    </a:cubicBezTo>
                    <a:cubicBezTo>
                      <a:pt x="3992" y="3485"/>
                      <a:pt x="4068" y="3482"/>
                      <a:pt x="4142" y="3476"/>
                    </a:cubicBezTo>
                    <a:lnTo>
                      <a:pt x="4142" y="3439"/>
                    </a:lnTo>
                    <a:cubicBezTo>
                      <a:pt x="3291" y="3254"/>
                      <a:pt x="2478" y="2737"/>
                      <a:pt x="1812" y="2145"/>
                    </a:cubicBezTo>
                    <a:cubicBezTo>
                      <a:pt x="1443" y="1812"/>
                      <a:pt x="1110" y="1517"/>
                      <a:pt x="814" y="1147"/>
                    </a:cubicBezTo>
                    <a:lnTo>
                      <a:pt x="408" y="592"/>
                    </a:lnTo>
                    <a:cubicBezTo>
                      <a:pt x="260" y="407"/>
                      <a:pt x="149" y="223"/>
                      <a:pt x="186" y="1"/>
                    </a:cubicBezTo>
                    <a:close/>
                  </a:path>
                </a:pathLst>
              </a:custGeom>
              <a:solidFill>
                <a:srgbClr val="BF93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6" name="Google Shape;23076;p35"/>
              <p:cNvSpPr/>
              <p:nvPr/>
            </p:nvSpPr>
            <p:spPr>
              <a:xfrm>
                <a:off x="-3353025" y="3584325"/>
                <a:ext cx="1590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6360" h="1465" extrusionOk="0">
                    <a:moveTo>
                      <a:pt x="3690" y="1"/>
                    </a:moveTo>
                    <a:cubicBezTo>
                      <a:pt x="3480" y="1"/>
                      <a:pt x="3272" y="9"/>
                      <a:pt x="3069" y="23"/>
                    </a:cubicBezTo>
                    <a:cubicBezTo>
                      <a:pt x="2441" y="134"/>
                      <a:pt x="1923" y="208"/>
                      <a:pt x="1406" y="467"/>
                    </a:cubicBezTo>
                    <a:cubicBezTo>
                      <a:pt x="888" y="688"/>
                      <a:pt x="297" y="910"/>
                      <a:pt x="1" y="1465"/>
                    </a:cubicBezTo>
                    <a:lnTo>
                      <a:pt x="75" y="1465"/>
                    </a:lnTo>
                    <a:cubicBezTo>
                      <a:pt x="444" y="1058"/>
                      <a:pt x="999" y="910"/>
                      <a:pt x="1480" y="725"/>
                    </a:cubicBezTo>
                    <a:cubicBezTo>
                      <a:pt x="2034" y="578"/>
                      <a:pt x="2552" y="467"/>
                      <a:pt x="3106" y="393"/>
                    </a:cubicBezTo>
                    <a:cubicBezTo>
                      <a:pt x="3453" y="357"/>
                      <a:pt x="3803" y="336"/>
                      <a:pt x="4154" y="336"/>
                    </a:cubicBezTo>
                    <a:cubicBezTo>
                      <a:pt x="4891" y="336"/>
                      <a:pt x="5634" y="426"/>
                      <a:pt x="6360" y="651"/>
                    </a:cubicBezTo>
                    <a:cubicBezTo>
                      <a:pt x="5879" y="319"/>
                      <a:pt x="5325" y="134"/>
                      <a:pt x="4770" y="97"/>
                    </a:cubicBezTo>
                    <a:cubicBezTo>
                      <a:pt x="4418" y="27"/>
                      <a:pt x="4052" y="1"/>
                      <a:pt x="3690" y="1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7" name="Google Shape;23077;p35"/>
              <p:cNvSpPr/>
              <p:nvPr/>
            </p:nvSpPr>
            <p:spPr>
              <a:xfrm>
                <a:off x="-3349325" y="3616425"/>
                <a:ext cx="146075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5843" h="1623" extrusionOk="0">
                    <a:moveTo>
                      <a:pt x="2152" y="1"/>
                    </a:moveTo>
                    <a:cubicBezTo>
                      <a:pt x="1413" y="1"/>
                      <a:pt x="671" y="130"/>
                      <a:pt x="1" y="440"/>
                    </a:cubicBezTo>
                    <a:lnTo>
                      <a:pt x="38" y="551"/>
                    </a:lnTo>
                    <a:cubicBezTo>
                      <a:pt x="592" y="587"/>
                      <a:pt x="1110" y="624"/>
                      <a:pt x="1590" y="698"/>
                    </a:cubicBezTo>
                    <a:cubicBezTo>
                      <a:pt x="2034" y="772"/>
                      <a:pt x="2441" y="846"/>
                      <a:pt x="2921" y="920"/>
                    </a:cubicBezTo>
                    <a:cubicBezTo>
                      <a:pt x="3365" y="957"/>
                      <a:pt x="3809" y="1105"/>
                      <a:pt x="4252" y="1216"/>
                    </a:cubicBezTo>
                    <a:lnTo>
                      <a:pt x="5731" y="1623"/>
                    </a:lnTo>
                    <a:lnTo>
                      <a:pt x="5842" y="1549"/>
                    </a:lnTo>
                    <a:cubicBezTo>
                      <a:pt x="5140" y="846"/>
                      <a:pt x="4104" y="255"/>
                      <a:pt x="3106" y="70"/>
                    </a:cubicBezTo>
                    <a:cubicBezTo>
                      <a:pt x="2793" y="25"/>
                      <a:pt x="2473" y="1"/>
                      <a:pt x="2152" y="1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8" name="Google Shape;23078;p35"/>
              <p:cNvSpPr/>
              <p:nvPr/>
            </p:nvSpPr>
            <p:spPr>
              <a:xfrm>
                <a:off x="-2149625" y="5502750"/>
                <a:ext cx="98925" cy="1575900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63036" extrusionOk="0">
                    <a:moveTo>
                      <a:pt x="851" y="0"/>
                    </a:moveTo>
                    <a:lnTo>
                      <a:pt x="703" y="111"/>
                    </a:lnTo>
                    <a:cubicBezTo>
                      <a:pt x="1110" y="592"/>
                      <a:pt x="1258" y="1257"/>
                      <a:pt x="1406" y="1886"/>
                    </a:cubicBezTo>
                    <a:cubicBezTo>
                      <a:pt x="1553" y="2551"/>
                      <a:pt x="1590" y="3180"/>
                      <a:pt x="1627" y="3845"/>
                    </a:cubicBezTo>
                    <a:cubicBezTo>
                      <a:pt x="1738" y="5176"/>
                      <a:pt x="1738" y="6470"/>
                      <a:pt x="1701" y="7801"/>
                    </a:cubicBezTo>
                    <a:cubicBezTo>
                      <a:pt x="1627" y="10500"/>
                      <a:pt x="1480" y="13125"/>
                      <a:pt x="1332" y="15750"/>
                    </a:cubicBezTo>
                    <a:cubicBezTo>
                      <a:pt x="1184" y="18412"/>
                      <a:pt x="1110" y="21073"/>
                      <a:pt x="1184" y="23698"/>
                    </a:cubicBezTo>
                    <a:cubicBezTo>
                      <a:pt x="1258" y="25066"/>
                      <a:pt x="1332" y="26397"/>
                      <a:pt x="1775" y="27691"/>
                    </a:cubicBezTo>
                    <a:cubicBezTo>
                      <a:pt x="2256" y="28874"/>
                      <a:pt x="2256" y="30242"/>
                      <a:pt x="2256" y="31536"/>
                    </a:cubicBezTo>
                    <a:cubicBezTo>
                      <a:pt x="2256" y="34161"/>
                      <a:pt x="1553" y="36749"/>
                      <a:pt x="1480" y="39411"/>
                    </a:cubicBezTo>
                    <a:cubicBezTo>
                      <a:pt x="1295" y="42073"/>
                      <a:pt x="1480" y="44735"/>
                      <a:pt x="1516" y="47360"/>
                    </a:cubicBezTo>
                    <a:cubicBezTo>
                      <a:pt x="1553" y="50059"/>
                      <a:pt x="1590" y="52683"/>
                      <a:pt x="1516" y="55345"/>
                    </a:cubicBezTo>
                    <a:cubicBezTo>
                      <a:pt x="1516" y="55974"/>
                      <a:pt x="1516" y="56639"/>
                      <a:pt x="1369" y="57268"/>
                    </a:cubicBezTo>
                    <a:cubicBezTo>
                      <a:pt x="1221" y="57933"/>
                      <a:pt x="962" y="58525"/>
                      <a:pt x="666" y="59116"/>
                    </a:cubicBezTo>
                    <a:cubicBezTo>
                      <a:pt x="407" y="59782"/>
                      <a:pt x="223" y="60410"/>
                      <a:pt x="112" y="61076"/>
                    </a:cubicBezTo>
                    <a:cubicBezTo>
                      <a:pt x="38" y="61704"/>
                      <a:pt x="38" y="62407"/>
                      <a:pt x="1" y="63035"/>
                    </a:cubicBezTo>
                    <a:lnTo>
                      <a:pt x="75" y="62961"/>
                    </a:lnTo>
                    <a:cubicBezTo>
                      <a:pt x="296" y="61593"/>
                      <a:pt x="481" y="60373"/>
                      <a:pt x="1147" y="59264"/>
                    </a:cubicBezTo>
                    <a:cubicBezTo>
                      <a:pt x="1406" y="58710"/>
                      <a:pt x="1775" y="58081"/>
                      <a:pt x="1997" y="57342"/>
                    </a:cubicBezTo>
                    <a:cubicBezTo>
                      <a:pt x="2145" y="56972"/>
                      <a:pt x="2182" y="56602"/>
                      <a:pt x="2256" y="56233"/>
                    </a:cubicBezTo>
                    <a:lnTo>
                      <a:pt x="2367" y="55271"/>
                    </a:lnTo>
                    <a:cubicBezTo>
                      <a:pt x="2663" y="52610"/>
                      <a:pt x="2810" y="49911"/>
                      <a:pt x="2847" y="47286"/>
                    </a:cubicBezTo>
                    <a:cubicBezTo>
                      <a:pt x="2884" y="45955"/>
                      <a:pt x="2884" y="44587"/>
                      <a:pt x="2884" y="43293"/>
                    </a:cubicBezTo>
                    <a:cubicBezTo>
                      <a:pt x="2884" y="41999"/>
                      <a:pt x="2921" y="40705"/>
                      <a:pt x="3069" y="39485"/>
                    </a:cubicBezTo>
                    <a:cubicBezTo>
                      <a:pt x="3180" y="38191"/>
                      <a:pt x="3291" y="36934"/>
                      <a:pt x="3550" y="35640"/>
                    </a:cubicBezTo>
                    <a:cubicBezTo>
                      <a:pt x="3772" y="34346"/>
                      <a:pt x="3957" y="32904"/>
                      <a:pt x="3957" y="31536"/>
                    </a:cubicBezTo>
                    <a:cubicBezTo>
                      <a:pt x="3957" y="30797"/>
                      <a:pt x="3957" y="30094"/>
                      <a:pt x="3846" y="29355"/>
                    </a:cubicBezTo>
                    <a:cubicBezTo>
                      <a:pt x="3809" y="28985"/>
                      <a:pt x="3772" y="28616"/>
                      <a:pt x="3661" y="28209"/>
                    </a:cubicBezTo>
                    <a:cubicBezTo>
                      <a:pt x="3587" y="27765"/>
                      <a:pt x="3439" y="27395"/>
                      <a:pt x="3365" y="27100"/>
                    </a:cubicBezTo>
                    <a:cubicBezTo>
                      <a:pt x="2995" y="26102"/>
                      <a:pt x="2884" y="24808"/>
                      <a:pt x="2810" y="23588"/>
                    </a:cubicBezTo>
                    <a:cubicBezTo>
                      <a:pt x="2626" y="21037"/>
                      <a:pt x="2700" y="18412"/>
                      <a:pt x="2700" y="15750"/>
                    </a:cubicBezTo>
                    <a:cubicBezTo>
                      <a:pt x="2700" y="13125"/>
                      <a:pt x="2700" y="10500"/>
                      <a:pt x="2626" y="7801"/>
                    </a:cubicBezTo>
                    <a:cubicBezTo>
                      <a:pt x="2552" y="6470"/>
                      <a:pt x="2441" y="5139"/>
                      <a:pt x="2256" y="3808"/>
                    </a:cubicBezTo>
                    <a:cubicBezTo>
                      <a:pt x="2145" y="3143"/>
                      <a:pt x="2034" y="2440"/>
                      <a:pt x="1849" y="1812"/>
                    </a:cubicBezTo>
                    <a:cubicBezTo>
                      <a:pt x="1590" y="1146"/>
                      <a:pt x="1369" y="518"/>
                      <a:pt x="851" y="0"/>
                    </a:cubicBezTo>
                    <a:close/>
                  </a:path>
                </a:pathLst>
              </a:custGeom>
              <a:solidFill>
                <a:srgbClr val="9264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9" name="Google Shape;23079;p35"/>
              <p:cNvSpPr/>
              <p:nvPr/>
            </p:nvSpPr>
            <p:spPr>
              <a:xfrm>
                <a:off x="-2148700" y="5507375"/>
                <a:ext cx="64725" cy="1574975"/>
              </a:xfrm>
              <a:custGeom>
                <a:avLst/>
                <a:gdLst/>
                <a:ahLst/>
                <a:cxnLst/>
                <a:rect l="l" t="t" r="r" b="b"/>
                <a:pathLst>
                  <a:path w="2589" h="62999" extrusionOk="0">
                    <a:moveTo>
                      <a:pt x="925" y="0"/>
                    </a:moveTo>
                    <a:lnTo>
                      <a:pt x="888" y="74"/>
                    </a:lnTo>
                    <a:cubicBezTo>
                      <a:pt x="1295" y="555"/>
                      <a:pt x="1443" y="1220"/>
                      <a:pt x="1516" y="1849"/>
                    </a:cubicBezTo>
                    <a:cubicBezTo>
                      <a:pt x="1590" y="2514"/>
                      <a:pt x="1664" y="3143"/>
                      <a:pt x="1664" y="3808"/>
                    </a:cubicBezTo>
                    <a:cubicBezTo>
                      <a:pt x="1664" y="5102"/>
                      <a:pt x="1590" y="6433"/>
                      <a:pt x="1516" y="7727"/>
                    </a:cubicBezTo>
                    <a:cubicBezTo>
                      <a:pt x="1369" y="10352"/>
                      <a:pt x="1147" y="13014"/>
                      <a:pt x="962" y="15639"/>
                    </a:cubicBezTo>
                    <a:cubicBezTo>
                      <a:pt x="777" y="18264"/>
                      <a:pt x="629" y="20962"/>
                      <a:pt x="740" y="23624"/>
                    </a:cubicBezTo>
                    <a:cubicBezTo>
                      <a:pt x="814" y="24955"/>
                      <a:pt x="888" y="26360"/>
                      <a:pt x="1332" y="27728"/>
                    </a:cubicBezTo>
                    <a:cubicBezTo>
                      <a:pt x="1516" y="28357"/>
                      <a:pt x="1664" y="28837"/>
                      <a:pt x="1701" y="29503"/>
                    </a:cubicBezTo>
                    <a:cubicBezTo>
                      <a:pt x="1738" y="30094"/>
                      <a:pt x="1738" y="30760"/>
                      <a:pt x="1738" y="31388"/>
                    </a:cubicBezTo>
                    <a:cubicBezTo>
                      <a:pt x="1738" y="32682"/>
                      <a:pt x="1627" y="33939"/>
                      <a:pt x="1443" y="35233"/>
                    </a:cubicBezTo>
                    <a:cubicBezTo>
                      <a:pt x="1258" y="36564"/>
                      <a:pt x="1110" y="37895"/>
                      <a:pt x="999" y="39263"/>
                    </a:cubicBezTo>
                    <a:cubicBezTo>
                      <a:pt x="814" y="41925"/>
                      <a:pt x="962" y="44587"/>
                      <a:pt x="1110" y="47249"/>
                    </a:cubicBezTo>
                    <a:cubicBezTo>
                      <a:pt x="1258" y="49874"/>
                      <a:pt x="1332" y="52498"/>
                      <a:pt x="1295" y="55160"/>
                    </a:cubicBezTo>
                    <a:cubicBezTo>
                      <a:pt x="1258" y="55826"/>
                      <a:pt x="1295" y="56491"/>
                      <a:pt x="1184" y="57083"/>
                    </a:cubicBezTo>
                    <a:cubicBezTo>
                      <a:pt x="1110" y="57748"/>
                      <a:pt x="814" y="58303"/>
                      <a:pt x="592" y="58931"/>
                    </a:cubicBezTo>
                    <a:cubicBezTo>
                      <a:pt x="333" y="59523"/>
                      <a:pt x="186" y="60225"/>
                      <a:pt x="75" y="60891"/>
                    </a:cubicBezTo>
                    <a:cubicBezTo>
                      <a:pt x="1" y="61519"/>
                      <a:pt x="1" y="62222"/>
                      <a:pt x="1" y="62850"/>
                    </a:cubicBezTo>
                    <a:lnTo>
                      <a:pt x="149" y="62998"/>
                    </a:lnTo>
                    <a:cubicBezTo>
                      <a:pt x="149" y="62296"/>
                      <a:pt x="186" y="61667"/>
                      <a:pt x="259" y="61002"/>
                    </a:cubicBezTo>
                    <a:cubicBezTo>
                      <a:pt x="370" y="60373"/>
                      <a:pt x="555" y="59708"/>
                      <a:pt x="814" y="59116"/>
                    </a:cubicBezTo>
                    <a:cubicBezTo>
                      <a:pt x="1073" y="58525"/>
                      <a:pt x="1369" y="57933"/>
                      <a:pt x="1516" y="57268"/>
                    </a:cubicBezTo>
                    <a:cubicBezTo>
                      <a:pt x="1701" y="56639"/>
                      <a:pt x="1664" y="55937"/>
                      <a:pt x="1701" y="55271"/>
                    </a:cubicBezTo>
                    <a:cubicBezTo>
                      <a:pt x="1849" y="52646"/>
                      <a:pt x="1812" y="49984"/>
                      <a:pt x="1738" y="47323"/>
                    </a:cubicBezTo>
                    <a:cubicBezTo>
                      <a:pt x="1701" y="44661"/>
                      <a:pt x="1553" y="42036"/>
                      <a:pt x="1738" y="39374"/>
                    </a:cubicBezTo>
                    <a:cubicBezTo>
                      <a:pt x="1886" y="36749"/>
                      <a:pt x="2589" y="34161"/>
                      <a:pt x="2589" y="31499"/>
                    </a:cubicBezTo>
                    <a:cubicBezTo>
                      <a:pt x="2589" y="30205"/>
                      <a:pt x="2589" y="28800"/>
                      <a:pt x="2071" y="27543"/>
                    </a:cubicBezTo>
                    <a:cubicBezTo>
                      <a:pt x="1664" y="26323"/>
                      <a:pt x="1553" y="24955"/>
                      <a:pt x="1479" y="23661"/>
                    </a:cubicBezTo>
                    <a:cubicBezTo>
                      <a:pt x="1369" y="21036"/>
                      <a:pt x="1479" y="18411"/>
                      <a:pt x="1627" y="15787"/>
                    </a:cubicBezTo>
                    <a:cubicBezTo>
                      <a:pt x="1701" y="13088"/>
                      <a:pt x="1886" y="10463"/>
                      <a:pt x="1923" y="7838"/>
                    </a:cubicBezTo>
                    <a:cubicBezTo>
                      <a:pt x="1997" y="6470"/>
                      <a:pt x="1997" y="5176"/>
                      <a:pt x="1886" y="3845"/>
                    </a:cubicBezTo>
                    <a:cubicBezTo>
                      <a:pt x="1849" y="3143"/>
                      <a:pt x="1812" y="2514"/>
                      <a:pt x="1664" y="1849"/>
                    </a:cubicBezTo>
                    <a:cubicBezTo>
                      <a:pt x="1516" y="1220"/>
                      <a:pt x="1332" y="518"/>
                      <a:pt x="925" y="0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0" name="Google Shape;23080;p35"/>
              <p:cNvSpPr/>
              <p:nvPr/>
            </p:nvSpPr>
            <p:spPr>
              <a:xfrm>
                <a:off x="-2333550" y="7081400"/>
                <a:ext cx="18857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7543" h="2293" extrusionOk="0">
                    <a:moveTo>
                      <a:pt x="7432" y="0"/>
                    </a:moveTo>
                    <a:cubicBezTo>
                      <a:pt x="7247" y="370"/>
                      <a:pt x="7099" y="740"/>
                      <a:pt x="6914" y="961"/>
                    </a:cubicBezTo>
                    <a:cubicBezTo>
                      <a:pt x="6729" y="1183"/>
                      <a:pt x="6544" y="1257"/>
                      <a:pt x="6323" y="1294"/>
                    </a:cubicBezTo>
                    <a:cubicBezTo>
                      <a:pt x="5768" y="1331"/>
                      <a:pt x="5029" y="1368"/>
                      <a:pt x="4326" y="1368"/>
                    </a:cubicBezTo>
                    <a:cubicBezTo>
                      <a:pt x="3587" y="1368"/>
                      <a:pt x="2847" y="1479"/>
                      <a:pt x="2182" y="1553"/>
                    </a:cubicBezTo>
                    <a:lnTo>
                      <a:pt x="1110" y="1701"/>
                    </a:lnTo>
                    <a:cubicBezTo>
                      <a:pt x="885" y="1723"/>
                      <a:pt x="674" y="1759"/>
                      <a:pt x="460" y="1759"/>
                    </a:cubicBezTo>
                    <a:cubicBezTo>
                      <a:pt x="322" y="1759"/>
                      <a:pt x="183" y="1744"/>
                      <a:pt x="37" y="1701"/>
                    </a:cubicBezTo>
                    <a:lnTo>
                      <a:pt x="1" y="1849"/>
                    </a:lnTo>
                    <a:cubicBezTo>
                      <a:pt x="333" y="2108"/>
                      <a:pt x="703" y="2144"/>
                      <a:pt x="1073" y="2218"/>
                    </a:cubicBezTo>
                    <a:cubicBezTo>
                      <a:pt x="1442" y="2255"/>
                      <a:pt x="1812" y="2292"/>
                      <a:pt x="2182" y="2292"/>
                    </a:cubicBezTo>
                    <a:cubicBezTo>
                      <a:pt x="2921" y="2292"/>
                      <a:pt x="3661" y="2255"/>
                      <a:pt x="4400" y="2255"/>
                    </a:cubicBezTo>
                    <a:cubicBezTo>
                      <a:pt x="5139" y="2218"/>
                      <a:pt x="5916" y="2218"/>
                      <a:pt x="6618" y="1923"/>
                    </a:cubicBezTo>
                    <a:cubicBezTo>
                      <a:pt x="6988" y="1775"/>
                      <a:pt x="7284" y="1479"/>
                      <a:pt x="7395" y="1109"/>
                    </a:cubicBezTo>
                    <a:cubicBezTo>
                      <a:pt x="7469" y="740"/>
                      <a:pt x="7543" y="370"/>
                      <a:pt x="7543" y="0"/>
                    </a:cubicBezTo>
                    <a:close/>
                  </a:path>
                </a:pathLst>
              </a:custGeom>
              <a:solidFill>
                <a:srgbClr val="5336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1" name="Google Shape;23081;p35"/>
              <p:cNvSpPr/>
              <p:nvPr/>
            </p:nvSpPr>
            <p:spPr>
              <a:xfrm>
                <a:off x="-2337250" y="7037025"/>
                <a:ext cx="39775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476" extrusionOk="0">
                    <a:moveTo>
                      <a:pt x="1479" y="1"/>
                    </a:moveTo>
                    <a:cubicBezTo>
                      <a:pt x="1073" y="518"/>
                      <a:pt x="703" y="1073"/>
                      <a:pt x="407" y="1627"/>
                    </a:cubicBezTo>
                    <a:cubicBezTo>
                      <a:pt x="259" y="1960"/>
                      <a:pt x="185" y="2219"/>
                      <a:pt x="75" y="2552"/>
                    </a:cubicBezTo>
                    <a:cubicBezTo>
                      <a:pt x="38" y="2699"/>
                      <a:pt x="1" y="2847"/>
                      <a:pt x="1" y="3032"/>
                    </a:cubicBezTo>
                    <a:cubicBezTo>
                      <a:pt x="1" y="3217"/>
                      <a:pt x="38" y="3328"/>
                      <a:pt x="185" y="3476"/>
                    </a:cubicBezTo>
                    <a:lnTo>
                      <a:pt x="222" y="3439"/>
                    </a:lnTo>
                    <a:cubicBezTo>
                      <a:pt x="296" y="3217"/>
                      <a:pt x="370" y="3106"/>
                      <a:pt x="444" y="3069"/>
                    </a:cubicBezTo>
                    <a:cubicBezTo>
                      <a:pt x="518" y="3032"/>
                      <a:pt x="666" y="2884"/>
                      <a:pt x="740" y="2736"/>
                    </a:cubicBezTo>
                    <a:cubicBezTo>
                      <a:pt x="925" y="2515"/>
                      <a:pt x="1073" y="2293"/>
                      <a:pt x="1221" y="1997"/>
                    </a:cubicBezTo>
                    <a:cubicBezTo>
                      <a:pt x="1332" y="1738"/>
                      <a:pt x="1443" y="1479"/>
                      <a:pt x="1479" y="1184"/>
                    </a:cubicBezTo>
                    <a:cubicBezTo>
                      <a:pt x="1516" y="888"/>
                      <a:pt x="1590" y="555"/>
                      <a:pt x="1516" y="111"/>
                    </a:cubicBezTo>
                    <a:lnTo>
                      <a:pt x="1479" y="1"/>
                    </a:lnTo>
                    <a:close/>
                  </a:path>
                </a:pathLst>
              </a:custGeom>
              <a:solidFill>
                <a:srgbClr val="876E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2" name="Google Shape;23082;p35"/>
              <p:cNvSpPr/>
              <p:nvPr/>
            </p:nvSpPr>
            <p:spPr>
              <a:xfrm>
                <a:off x="-3062800" y="3940725"/>
                <a:ext cx="882700" cy="3099100"/>
              </a:xfrm>
              <a:custGeom>
                <a:avLst/>
                <a:gdLst/>
                <a:ahLst/>
                <a:cxnLst/>
                <a:rect l="l" t="t" r="r" b="b"/>
                <a:pathLst>
                  <a:path w="35308" h="123964" extrusionOk="0">
                    <a:moveTo>
                      <a:pt x="1" y="1"/>
                    </a:moveTo>
                    <a:cubicBezTo>
                      <a:pt x="1295" y="2478"/>
                      <a:pt x="2145" y="5140"/>
                      <a:pt x="3106" y="7875"/>
                    </a:cubicBezTo>
                    <a:cubicBezTo>
                      <a:pt x="3920" y="10500"/>
                      <a:pt x="4659" y="13162"/>
                      <a:pt x="5509" y="15861"/>
                    </a:cubicBezTo>
                    <a:cubicBezTo>
                      <a:pt x="7210" y="21222"/>
                      <a:pt x="9280" y="26398"/>
                      <a:pt x="11868" y="31389"/>
                    </a:cubicBezTo>
                    <a:cubicBezTo>
                      <a:pt x="13162" y="33866"/>
                      <a:pt x="14567" y="36269"/>
                      <a:pt x="16009" y="38672"/>
                    </a:cubicBezTo>
                    <a:cubicBezTo>
                      <a:pt x="17377" y="41075"/>
                      <a:pt x="18856" y="43478"/>
                      <a:pt x="20298" y="45844"/>
                    </a:cubicBezTo>
                    <a:cubicBezTo>
                      <a:pt x="21776" y="48210"/>
                      <a:pt x="23255" y="50614"/>
                      <a:pt x="24549" y="53017"/>
                    </a:cubicBezTo>
                    <a:cubicBezTo>
                      <a:pt x="25843" y="55420"/>
                      <a:pt x="26952" y="57971"/>
                      <a:pt x="26989" y="60596"/>
                    </a:cubicBezTo>
                    <a:cubicBezTo>
                      <a:pt x="27026" y="61964"/>
                      <a:pt x="27026" y="63405"/>
                      <a:pt x="27285" y="64847"/>
                    </a:cubicBezTo>
                    <a:cubicBezTo>
                      <a:pt x="27470" y="66326"/>
                      <a:pt x="28024" y="67657"/>
                      <a:pt x="28505" y="68951"/>
                    </a:cubicBezTo>
                    <a:cubicBezTo>
                      <a:pt x="29540" y="71539"/>
                      <a:pt x="30501" y="74127"/>
                      <a:pt x="31278" y="76752"/>
                    </a:cubicBezTo>
                    <a:cubicBezTo>
                      <a:pt x="32091" y="79414"/>
                      <a:pt x="32720" y="82076"/>
                      <a:pt x="33200" y="84811"/>
                    </a:cubicBezTo>
                    <a:cubicBezTo>
                      <a:pt x="33422" y="86142"/>
                      <a:pt x="33607" y="87547"/>
                      <a:pt x="33681" y="88878"/>
                    </a:cubicBezTo>
                    <a:lnTo>
                      <a:pt x="33681" y="89840"/>
                    </a:lnTo>
                    <a:cubicBezTo>
                      <a:pt x="33681" y="89987"/>
                      <a:pt x="33681" y="90135"/>
                      <a:pt x="33644" y="90246"/>
                    </a:cubicBezTo>
                    <a:lnTo>
                      <a:pt x="33496" y="90764"/>
                    </a:lnTo>
                    <a:cubicBezTo>
                      <a:pt x="33311" y="91466"/>
                      <a:pt x="33200" y="92169"/>
                      <a:pt x="33126" y="92908"/>
                    </a:cubicBezTo>
                    <a:cubicBezTo>
                      <a:pt x="33015" y="94313"/>
                      <a:pt x="33126" y="95792"/>
                      <a:pt x="33496" y="97197"/>
                    </a:cubicBezTo>
                    <a:cubicBezTo>
                      <a:pt x="33607" y="97529"/>
                      <a:pt x="33681" y="97899"/>
                      <a:pt x="33792" y="98195"/>
                    </a:cubicBezTo>
                    <a:cubicBezTo>
                      <a:pt x="33866" y="98528"/>
                      <a:pt x="33940" y="98860"/>
                      <a:pt x="34014" y="99193"/>
                    </a:cubicBezTo>
                    <a:cubicBezTo>
                      <a:pt x="34162" y="99859"/>
                      <a:pt x="34236" y="100524"/>
                      <a:pt x="34346" y="101226"/>
                    </a:cubicBezTo>
                    <a:cubicBezTo>
                      <a:pt x="34605" y="103925"/>
                      <a:pt x="34716" y="106698"/>
                      <a:pt x="34568" y="109471"/>
                    </a:cubicBezTo>
                    <a:cubicBezTo>
                      <a:pt x="34531" y="110876"/>
                      <a:pt x="34420" y="112244"/>
                      <a:pt x="34125" y="113612"/>
                    </a:cubicBezTo>
                    <a:cubicBezTo>
                      <a:pt x="34014" y="113981"/>
                      <a:pt x="33866" y="114240"/>
                      <a:pt x="33792" y="114610"/>
                    </a:cubicBezTo>
                    <a:cubicBezTo>
                      <a:pt x="33681" y="114943"/>
                      <a:pt x="33644" y="115312"/>
                      <a:pt x="33644" y="115682"/>
                    </a:cubicBezTo>
                    <a:cubicBezTo>
                      <a:pt x="33607" y="116384"/>
                      <a:pt x="33792" y="117124"/>
                      <a:pt x="34051" y="117752"/>
                    </a:cubicBezTo>
                    <a:cubicBezTo>
                      <a:pt x="34346" y="118455"/>
                      <a:pt x="34716" y="119046"/>
                      <a:pt x="34790" y="119712"/>
                    </a:cubicBezTo>
                    <a:cubicBezTo>
                      <a:pt x="34901" y="120008"/>
                      <a:pt x="34679" y="120266"/>
                      <a:pt x="34420" y="120488"/>
                    </a:cubicBezTo>
                    <a:cubicBezTo>
                      <a:pt x="34199" y="120710"/>
                      <a:pt x="33940" y="120895"/>
                      <a:pt x="33644" y="121117"/>
                    </a:cubicBezTo>
                    <a:cubicBezTo>
                      <a:pt x="32535" y="121967"/>
                      <a:pt x="31389" y="122854"/>
                      <a:pt x="30538" y="123963"/>
                    </a:cubicBezTo>
                    <a:cubicBezTo>
                      <a:pt x="31426" y="122891"/>
                      <a:pt x="32572" y="122115"/>
                      <a:pt x="33755" y="121302"/>
                    </a:cubicBezTo>
                    <a:cubicBezTo>
                      <a:pt x="34014" y="121080"/>
                      <a:pt x="34309" y="120895"/>
                      <a:pt x="34568" y="120673"/>
                    </a:cubicBezTo>
                    <a:cubicBezTo>
                      <a:pt x="34716" y="120525"/>
                      <a:pt x="34864" y="120451"/>
                      <a:pt x="34938" y="120266"/>
                    </a:cubicBezTo>
                    <a:cubicBezTo>
                      <a:pt x="35086" y="120082"/>
                      <a:pt x="35123" y="119823"/>
                      <a:pt x="35086" y="119638"/>
                    </a:cubicBezTo>
                    <a:cubicBezTo>
                      <a:pt x="34975" y="118899"/>
                      <a:pt x="34679" y="118307"/>
                      <a:pt x="34420" y="117678"/>
                    </a:cubicBezTo>
                    <a:cubicBezTo>
                      <a:pt x="34199" y="117013"/>
                      <a:pt x="34014" y="116311"/>
                      <a:pt x="34051" y="115682"/>
                    </a:cubicBezTo>
                    <a:cubicBezTo>
                      <a:pt x="34051" y="115349"/>
                      <a:pt x="34125" y="115054"/>
                      <a:pt x="34199" y="114721"/>
                    </a:cubicBezTo>
                    <a:cubicBezTo>
                      <a:pt x="34236" y="114425"/>
                      <a:pt x="34420" y="114092"/>
                      <a:pt x="34531" y="113723"/>
                    </a:cubicBezTo>
                    <a:cubicBezTo>
                      <a:pt x="34901" y="112355"/>
                      <a:pt x="34975" y="110950"/>
                      <a:pt x="35123" y="109582"/>
                    </a:cubicBezTo>
                    <a:cubicBezTo>
                      <a:pt x="35308" y="106772"/>
                      <a:pt x="35308" y="103999"/>
                      <a:pt x="35086" y="101153"/>
                    </a:cubicBezTo>
                    <a:cubicBezTo>
                      <a:pt x="35049" y="100413"/>
                      <a:pt x="34938" y="99748"/>
                      <a:pt x="34790" y="99045"/>
                    </a:cubicBezTo>
                    <a:cubicBezTo>
                      <a:pt x="34753" y="98676"/>
                      <a:pt x="34679" y="98306"/>
                      <a:pt x="34568" y="97973"/>
                    </a:cubicBezTo>
                    <a:lnTo>
                      <a:pt x="34309" y="97012"/>
                    </a:lnTo>
                    <a:cubicBezTo>
                      <a:pt x="33977" y="95718"/>
                      <a:pt x="33866" y="94387"/>
                      <a:pt x="34014" y="93019"/>
                    </a:cubicBezTo>
                    <a:cubicBezTo>
                      <a:pt x="34051" y="92354"/>
                      <a:pt x="34199" y="91688"/>
                      <a:pt x="34383" y="91060"/>
                    </a:cubicBezTo>
                    <a:lnTo>
                      <a:pt x="34531" y="90542"/>
                    </a:lnTo>
                    <a:cubicBezTo>
                      <a:pt x="34568" y="90320"/>
                      <a:pt x="34605" y="90135"/>
                      <a:pt x="34605" y="89950"/>
                    </a:cubicBezTo>
                    <a:lnTo>
                      <a:pt x="34605" y="88841"/>
                    </a:lnTo>
                    <a:cubicBezTo>
                      <a:pt x="34531" y="87399"/>
                      <a:pt x="34346" y="86032"/>
                      <a:pt x="34125" y="84627"/>
                    </a:cubicBezTo>
                    <a:cubicBezTo>
                      <a:pt x="33644" y="81854"/>
                      <a:pt x="33015" y="79118"/>
                      <a:pt x="32202" y="76456"/>
                    </a:cubicBezTo>
                    <a:cubicBezTo>
                      <a:pt x="31426" y="73720"/>
                      <a:pt x="30428" y="71095"/>
                      <a:pt x="29429" y="68507"/>
                    </a:cubicBezTo>
                    <a:cubicBezTo>
                      <a:pt x="28986" y="67176"/>
                      <a:pt x="28468" y="65919"/>
                      <a:pt x="28283" y="64625"/>
                    </a:cubicBezTo>
                    <a:cubicBezTo>
                      <a:pt x="28098" y="63295"/>
                      <a:pt x="28098" y="61890"/>
                      <a:pt x="28061" y="60522"/>
                    </a:cubicBezTo>
                    <a:cubicBezTo>
                      <a:pt x="28024" y="59080"/>
                      <a:pt x="27692" y="57601"/>
                      <a:pt x="27174" y="56270"/>
                    </a:cubicBezTo>
                    <a:cubicBezTo>
                      <a:pt x="26657" y="54865"/>
                      <a:pt x="26065" y="53608"/>
                      <a:pt x="25363" y="52388"/>
                    </a:cubicBezTo>
                    <a:cubicBezTo>
                      <a:pt x="24032" y="49874"/>
                      <a:pt x="22553" y="47508"/>
                      <a:pt x="21074" y="45179"/>
                    </a:cubicBezTo>
                    <a:cubicBezTo>
                      <a:pt x="18116" y="40447"/>
                      <a:pt x="15196" y="35677"/>
                      <a:pt x="12534" y="30834"/>
                    </a:cubicBezTo>
                    <a:cubicBezTo>
                      <a:pt x="9909" y="25991"/>
                      <a:pt x="7728" y="20852"/>
                      <a:pt x="5916" y="15602"/>
                    </a:cubicBezTo>
                    <a:cubicBezTo>
                      <a:pt x="4992" y="13014"/>
                      <a:pt x="4178" y="10316"/>
                      <a:pt x="3291" y="7691"/>
                    </a:cubicBezTo>
                    <a:cubicBezTo>
                      <a:pt x="2404" y="5066"/>
                      <a:pt x="1442" y="2404"/>
                      <a:pt x="1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3" name="Google Shape;23083;p35"/>
              <p:cNvSpPr/>
              <p:nvPr/>
            </p:nvSpPr>
            <p:spPr>
              <a:xfrm>
                <a:off x="-1449950" y="6311475"/>
                <a:ext cx="249575" cy="700625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28025" extrusionOk="0">
                    <a:moveTo>
                      <a:pt x="9909" y="1"/>
                    </a:moveTo>
                    <a:cubicBezTo>
                      <a:pt x="8134" y="4770"/>
                      <a:pt x="6323" y="9465"/>
                      <a:pt x="4474" y="14197"/>
                    </a:cubicBezTo>
                    <a:lnTo>
                      <a:pt x="3106" y="17710"/>
                    </a:lnTo>
                    <a:cubicBezTo>
                      <a:pt x="2625" y="18856"/>
                      <a:pt x="2441" y="20150"/>
                      <a:pt x="2330" y="21407"/>
                    </a:cubicBezTo>
                    <a:cubicBezTo>
                      <a:pt x="2219" y="21998"/>
                      <a:pt x="2182" y="22664"/>
                      <a:pt x="1997" y="23255"/>
                    </a:cubicBezTo>
                    <a:cubicBezTo>
                      <a:pt x="1849" y="23847"/>
                      <a:pt x="1479" y="24438"/>
                      <a:pt x="851" y="24512"/>
                    </a:cubicBezTo>
                    <a:cubicBezTo>
                      <a:pt x="555" y="24512"/>
                      <a:pt x="148" y="24734"/>
                      <a:pt x="111" y="25067"/>
                    </a:cubicBezTo>
                    <a:cubicBezTo>
                      <a:pt x="1" y="25399"/>
                      <a:pt x="38" y="25695"/>
                      <a:pt x="111" y="26028"/>
                    </a:cubicBezTo>
                    <a:cubicBezTo>
                      <a:pt x="185" y="26693"/>
                      <a:pt x="370" y="27285"/>
                      <a:pt x="518" y="27876"/>
                    </a:cubicBezTo>
                    <a:lnTo>
                      <a:pt x="629" y="28024"/>
                    </a:lnTo>
                    <a:cubicBezTo>
                      <a:pt x="592" y="27359"/>
                      <a:pt x="444" y="26730"/>
                      <a:pt x="407" y="26102"/>
                    </a:cubicBezTo>
                    <a:cubicBezTo>
                      <a:pt x="407" y="25806"/>
                      <a:pt x="407" y="25473"/>
                      <a:pt x="518" y="25289"/>
                    </a:cubicBezTo>
                    <a:cubicBezTo>
                      <a:pt x="592" y="25067"/>
                      <a:pt x="629" y="25067"/>
                      <a:pt x="962" y="25067"/>
                    </a:cubicBezTo>
                    <a:cubicBezTo>
                      <a:pt x="1110" y="25067"/>
                      <a:pt x="1368" y="24993"/>
                      <a:pt x="1553" y="24919"/>
                    </a:cubicBezTo>
                    <a:cubicBezTo>
                      <a:pt x="1775" y="24771"/>
                      <a:pt x="1923" y="24623"/>
                      <a:pt x="2071" y="24512"/>
                    </a:cubicBezTo>
                    <a:cubicBezTo>
                      <a:pt x="2293" y="24179"/>
                      <a:pt x="2515" y="23810"/>
                      <a:pt x="2588" y="23477"/>
                    </a:cubicBezTo>
                    <a:cubicBezTo>
                      <a:pt x="2773" y="22775"/>
                      <a:pt x="2921" y="22183"/>
                      <a:pt x="2995" y="21554"/>
                    </a:cubicBezTo>
                    <a:cubicBezTo>
                      <a:pt x="3217" y="20297"/>
                      <a:pt x="3365" y="19077"/>
                      <a:pt x="3845" y="18042"/>
                    </a:cubicBezTo>
                    <a:lnTo>
                      <a:pt x="5324" y="14530"/>
                    </a:lnTo>
                    <a:cubicBezTo>
                      <a:pt x="6138" y="12127"/>
                      <a:pt x="7062" y="9761"/>
                      <a:pt x="7838" y="7358"/>
                    </a:cubicBezTo>
                    <a:lnTo>
                      <a:pt x="9021" y="3735"/>
                    </a:lnTo>
                    <a:cubicBezTo>
                      <a:pt x="9354" y="2515"/>
                      <a:pt x="9687" y="1295"/>
                      <a:pt x="9983" y="38"/>
                    </a:cubicBezTo>
                    <a:lnTo>
                      <a:pt x="9909" y="1"/>
                    </a:ln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4" name="Google Shape;23084;p35"/>
              <p:cNvSpPr/>
              <p:nvPr/>
            </p:nvSpPr>
            <p:spPr>
              <a:xfrm>
                <a:off x="-1672700" y="7008375"/>
                <a:ext cx="2421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9687" h="2371" extrusionOk="0">
                    <a:moveTo>
                      <a:pt x="9391" y="0"/>
                    </a:moveTo>
                    <a:cubicBezTo>
                      <a:pt x="9391" y="222"/>
                      <a:pt x="9317" y="444"/>
                      <a:pt x="9280" y="703"/>
                    </a:cubicBezTo>
                    <a:cubicBezTo>
                      <a:pt x="9243" y="925"/>
                      <a:pt x="9132" y="1110"/>
                      <a:pt x="9058" y="1147"/>
                    </a:cubicBezTo>
                    <a:lnTo>
                      <a:pt x="8948" y="1147"/>
                    </a:lnTo>
                    <a:cubicBezTo>
                      <a:pt x="8911" y="1147"/>
                      <a:pt x="8763" y="1184"/>
                      <a:pt x="8689" y="1184"/>
                    </a:cubicBezTo>
                    <a:cubicBezTo>
                      <a:pt x="8430" y="1257"/>
                      <a:pt x="8282" y="1294"/>
                      <a:pt x="8023" y="1294"/>
                    </a:cubicBezTo>
                    <a:cubicBezTo>
                      <a:pt x="7173" y="1368"/>
                      <a:pt x="6286" y="1479"/>
                      <a:pt x="5398" y="1479"/>
                    </a:cubicBezTo>
                    <a:cubicBezTo>
                      <a:pt x="4585" y="1516"/>
                      <a:pt x="3661" y="1516"/>
                      <a:pt x="2773" y="1516"/>
                    </a:cubicBezTo>
                    <a:cubicBezTo>
                      <a:pt x="2311" y="1498"/>
                      <a:pt x="1858" y="1489"/>
                      <a:pt x="1401" y="1489"/>
                    </a:cubicBezTo>
                    <a:cubicBezTo>
                      <a:pt x="943" y="1489"/>
                      <a:pt x="481" y="1498"/>
                      <a:pt x="1" y="1516"/>
                    </a:cubicBezTo>
                    <a:lnTo>
                      <a:pt x="1" y="1664"/>
                    </a:lnTo>
                    <a:cubicBezTo>
                      <a:pt x="1683" y="2145"/>
                      <a:pt x="3398" y="2371"/>
                      <a:pt x="5115" y="2371"/>
                    </a:cubicBezTo>
                    <a:cubicBezTo>
                      <a:pt x="5246" y="2371"/>
                      <a:pt x="5378" y="2369"/>
                      <a:pt x="5509" y="2367"/>
                    </a:cubicBezTo>
                    <a:cubicBezTo>
                      <a:pt x="6433" y="2293"/>
                      <a:pt x="7358" y="2182"/>
                      <a:pt x="8208" y="1923"/>
                    </a:cubicBezTo>
                    <a:cubicBezTo>
                      <a:pt x="8393" y="1886"/>
                      <a:pt x="8652" y="1849"/>
                      <a:pt x="8874" y="1738"/>
                    </a:cubicBezTo>
                    <a:cubicBezTo>
                      <a:pt x="9058" y="1664"/>
                      <a:pt x="9317" y="1627"/>
                      <a:pt x="9465" y="1368"/>
                    </a:cubicBezTo>
                    <a:cubicBezTo>
                      <a:pt x="9687" y="925"/>
                      <a:pt x="9576" y="444"/>
                      <a:pt x="9465" y="0"/>
                    </a:cubicBezTo>
                    <a:close/>
                  </a:path>
                </a:pathLst>
              </a:custGeom>
              <a:solidFill>
                <a:srgbClr val="3F2C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5" name="Google Shape;23085;p35"/>
              <p:cNvSpPr/>
              <p:nvPr/>
            </p:nvSpPr>
            <p:spPr>
              <a:xfrm>
                <a:off x="-1673625" y="6987125"/>
                <a:ext cx="7027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441" extrusionOk="0">
                    <a:moveTo>
                      <a:pt x="2773" y="0"/>
                    </a:moveTo>
                    <a:cubicBezTo>
                      <a:pt x="2219" y="296"/>
                      <a:pt x="1664" y="629"/>
                      <a:pt x="1184" y="998"/>
                    </a:cubicBezTo>
                    <a:cubicBezTo>
                      <a:pt x="740" y="1405"/>
                      <a:pt x="296" y="1849"/>
                      <a:pt x="1" y="2366"/>
                    </a:cubicBezTo>
                    <a:lnTo>
                      <a:pt x="75" y="2440"/>
                    </a:lnTo>
                    <a:cubicBezTo>
                      <a:pt x="481" y="2329"/>
                      <a:pt x="777" y="2218"/>
                      <a:pt x="1036" y="2107"/>
                    </a:cubicBezTo>
                    <a:cubicBezTo>
                      <a:pt x="1332" y="1960"/>
                      <a:pt x="1516" y="1812"/>
                      <a:pt x="1738" y="1627"/>
                    </a:cubicBezTo>
                    <a:cubicBezTo>
                      <a:pt x="1960" y="1442"/>
                      <a:pt x="2145" y="1257"/>
                      <a:pt x="2330" y="1035"/>
                    </a:cubicBezTo>
                    <a:cubicBezTo>
                      <a:pt x="2515" y="814"/>
                      <a:pt x="2663" y="518"/>
                      <a:pt x="2810" y="111"/>
                    </a:cubicBezTo>
                    <a:lnTo>
                      <a:pt x="2773" y="0"/>
                    </a:lnTo>
                    <a:close/>
                  </a:path>
                </a:pathLst>
              </a:custGeom>
              <a:solidFill>
                <a:srgbClr val="6D4E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6" name="Google Shape;23086;p35"/>
              <p:cNvSpPr/>
              <p:nvPr/>
            </p:nvSpPr>
            <p:spPr>
              <a:xfrm>
                <a:off x="-1603375" y="6023100"/>
                <a:ext cx="270825" cy="965900"/>
              </a:xfrm>
              <a:custGeom>
                <a:avLst/>
                <a:gdLst/>
                <a:ahLst/>
                <a:cxnLst/>
                <a:rect l="l" t="t" r="r" b="b"/>
                <a:pathLst>
                  <a:path w="10833" h="38636" extrusionOk="0">
                    <a:moveTo>
                      <a:pt x="9613" y="1"/>
                    </a:moveTo>
                    <a:lnTo>
                      <a:pt x="9613" y="1"/>
                    </a:lnTo>
                    <a:cubicBezTo>
                      <a:pt x="10352" y="3365"/>
                      <a:pt x="10389" y="6877"/>
                      <a:pt x="10167" y="10279"/>
                    </a:cubicBezTo>
                    <a:cubicBezTo>
                      <a:pt x="9872" y="13717"/>
                      <a:pt x="9317" y="17118"/>
                      <a:pt x="8356" y="20446"/>
                    </a:cubicBezTo>
                    <a:cubicBezTo>
                      <a:pt x="7912" y="22109"/>
                      <a:pt x="7358" y="23773"/>
                      <a:pt x="6655" y="25363"/>
                    </a:cubicBezTo>
                    <a:cubicBezTo>
                      <a:pt x="5990" y="26989"/>
                      <a:pt x="5361" y="28579"/>
                      <a:pt x="4807" y="30206"/>
                    </a:cubicBezTo>
                    <a:cubicBezTo>
                      <a:pt x="4252" y="31869"/>
                      <a:pt x="3734" y="33533"/>
                      <a:pt x="3513" y="35234"/>
                    </a:cubicBezTo>
                    <a:cubicBezTo>
                      <a:pt x="3402" y="35677"/>
                      <a:pt x="3476" y="36158"/>
                      <a:pt x="3217" y="36491"/>
                    </a:cubicBezTo>
                    <a:cubicBezTo>
                      <a:pt x="3032" y="36861"/>
                      <a:pt x="2662" y="37082"/>
                      <a:pt x="2293" y="37341"/>
                    </a:cubicBezTo>
                    <a:cubicBezTo>
                      <a:pt x="1553" y="37785"/>
                      <a:pt x="740" y="38118"/>
                      <a:pt x="0" y="38524"/>
                    </a:cubicBezTo>
                    <a:lnTo>
                      <a:pt x="37" y="38635"/>
                    </a:lnTo>
                    <a:cubicBezTo>
                      <a:pt x="814" y="38302"/>
                      <a:pt x="1664" y="38007"/>
                      <a:pt x="2440" y="37600"/>
                    </a:cubicBezTo>
                    <a:cubicBezTo>
                      <a:pt x="2810" y="37415"/>
                      <a:pt x="3291" y="37156"/>
                      <a:pt x="3550" y="36713"/>
                    </a:cubicBezTo>
                    <a:cubicBezTo>
                      <a:pt x="3587" y="36639"/>
                      <a:pt x="3697" y="36491"/>
                      <a:pt x="3734" y="36380"/>
                    </a:cubicBezTo>
                    <a:lnTo>
                      <a:pt x="3771" y="36232"/>
                    </a:lnTo>
                    <a:lnTo>
                      <a:pt x="3771" y="36195"/>
                    </a:lnTo>
                    <a:lnTo>
                      <a:pt x="3771" y="36121"/>
                    </a:lnTo>
                    <a:lnTo>
                      <a:pt x="3771" y="36047"/>
                    </a:lnTo>
                    <a:lnTo>
                      <a:pt x="3919" y="35382"/>
                    </a:lnTo>
                    <a:cubicBezTo>
                      <a:pt x="4252" y="33681"/>
                      <a:pt x="4807" y="32091"/>
                      <a:pt x="5398" y="30502"/>
                    </a:cubicBezTo>
                    <a:cubicBezTo>
                      <a:pt x="6064" y="28912"/>
                      <a:pt x="6655" y="27285"/>
                      <a:pt x="7358" y="25732"/>
                    </a:cubicBezTo>
                    <a:cubicBezTo>
                      <a:pt x="8023" y="24143"/>
                      <a:pt x="8615" y="22442"/>
                      <a:pt x="9132" y="20778"/>
                    </a:cubicBezTo>
                    <a:cubicBezTo>
                      <a:pt x="10056" y="17414"/>
                      <a:pt x="10685" y="13939"/>
                      <a:pt x="10796" y="10426"/>
                    </a:cubicBezTo>
                    <a:cubicBezTo>
                      <a:pt x="10833" y="8726"/>
                      <a:pt x="10796" y="6951"/>
                      <a:pt x="10685" y="5214"/>
                    </a:cubicBezTo>
                    <a:cubicBezTo>
                      <a:pt x="10500" y="3476"/>
                      <a:pt x="10204" y="1738"/>
                      <a:pt x="9650" y="75"/>
                    </a:cubicBezTo>
                    <a:lnTo>
                      <a:pt x="9613" y="1"/>
                    </a:ln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7" name="Google Shape;23087;p35"/>
              <p:cNvSpPr/>
              <p:nvPr/>
            </p:nvSpPr>
            <p:spPr>
              <a:xfrm>
                <a:off x="-1597825" y="5484250"/>
                <a:ext cx="498200" cy="1565750"/>
              </a:xfrm>
              <a:custGeom>
                <a:avLst/>
                <a:gdLst/>
                <a:ahLst/>
                <a:cxnLst/>
                <a:rect l="l" t="t" r="r" b="b"/>
                <a:pathLst>
                  <a:path w="19928" h="62630" extrusionOk="0">
                    <a:moveTo>
                      <a:pt x="0" y="1"/>
                    </a:moveTo>
                    <a:cubicBezTo>
                      <a:pt x="1072" y="2700"/>
                      <a:pt x="2145" y="5325"/>
                      <a:pt x="3143" y="8023"/>
                    </a:cubicBezTo>
                    <a:lnTo>
                      <a:pt x="6285" y="16009"/>
                    </a:lnTo>
                    <a:cubicBezTo>
                      <a:pt x="8430" y="21333"/>
                      <a:pt x="10648" y="26620"/>
                      <a:pt x="13975" y="31426"/>
                    </a:cubicBezTo>
                    <a:cubicBezTo>
                      <a:pt x="15528" y="33718"/>
                      <a:pt x="16600" y="36343"/>
                      <a:pt x="17376" y="39005"/>
                    </a:cubicBezTo>
                    <a:cubicBezTo>
                      <a:pt x="18153" y="41741"/>
                      <a:pt x="18670" y="44514"/>
                      <a:pt x="18892" y="47323"/>
                    </a:cubicBezTo>
                    <a:cubicBezTo>
                      <a:pt x="19040" y="48728"/>
                      <a:pt x="19077" y="50170"/>
                      <a:pt x="18966" y="51538"/>
                    </a:cubicBezTo>
                    <a:cubicBezTo>
                      <a:pt x="18966" y="51908"/>
                      <a:pt x="18892" y="52240"/>
                      <a:pt x="18818" y="52573"/>
                    </a:cubicBezTo>
                    <a:cubicBezTo>
                      <a:pt x="18707" y="52832"/>
                      <a:pt x="18596" y="53202"/>
                      <a:pt x="18486" y="53534"/>
                    </a:cubicBezTo>
                    <a:cubicBezTo>
                      <a:pt x="18264" y="54163"/>
                      <a:pt x="18042" y="54865"/>
                      <a:pt x="17783" y="55568"/>
                    </a:cubicBezTo>
                    <a:cubicBezTo>
                      <a:pt x="17413" y="56899"/>
                      <a:pt x="16970" y="58378"/>
                      <a:pt x="17339" y="59856"/>
                    </a:cubicBezTo>
                    <a:cubicBezTo>
                      <a:pt x="17413" y="60115"/>
                      <a:pt x="17303" y="60411"/>
                      <a:pt x="17044" y="60707"/>
                    </a:cubicBezTo>
                    <a:cubicBezTo>
                      <a:pt x="16822" y="60965"/>
                      <a:pt x="16563" y="61150"/>
                      <a:pt x="16267" y="61372"/>
                    </a:cubicBezTo>
                    <a:cubicBezTo>
                      <a:pt x="15713" y="61816"/>
                      <a:pt x="15121" y="62186"/>
                      <a:pt x="14567" y="62629"/>
                    </a:cubicBezTo>
                    <a:cubicBezTo>
                      <a:pt x="15158" y="62259"/>
                      <a:pt x="15824" y="61890"/>
                      <a:pt x="16378" y="61520"/>
                    </a:cubicBezTo>
                    <a:cubicBezTo>
                      <a:pt x="16674" y="61335"/>
                      <a:pt x="16970" y="61150"/>
                      <a:pt x="17229" y="60855"/>
                    </a:cubicBezTo>
                    <a:cubicBezTo>
                      <a:pt x="17339" y="60744"/>
                      <a:pt x="17450" y="60596"/>
                      <a:pt x="17561" y="60411"/>
                    </a:cubicBezTo>
                    <a:cubicBezTo>
                      <a:pt x="17672" y="60226"/>
                      <a:pt x="17672" y="60004"/>
                      <a:pt x="17598" y="59819"/>
                    </a:cubicBezTo>
                    <a:cubicBezTo>
                      <a:pt x="17376" y="58415"/>
                      <a:pt x="17894" y="57047"/>
                      <a:pt x="18338" y="55753"/>
                    </a:cubicBezTo>
                    <a:lnTo>
                      <a:pt x="19151" y="53756"/>
                    </a:lnTo>
                    <a:cubicBezTo>
                      <a:pt x="19262" y="53386"/>
                      <a:pt x="19410" y="53091"/>
                      <a:pt x="19484" y="52684"/>
                    </a:cubicBezTo>
                    <a:cubicBezTo>
                      <a:pt x="19632" y="52314"/>
                      <a:pt x="19669" y="51945"/>
                      <a:pt x="19743" y="51575"/>
                    </a:cubicBezTo>
                    <a:cubicBezTo>
                      <a:pt x="19927" y="50133"/>
                      <a:pt x="19927" y="48691"/>
                      <a:pt x="19853" y="47249"/>
                    </a:cubicBezTo>
                    <a:cubicBezTo>
                      <a:pt x="19743" y="44366"/>
                      <a:pt x="19262" y="41519"/>
                      <a:pt x="18523" y="38672"/>
                    </a:cubicBezTo>
                    <a:cubicBezTo>
                      <a:pt x="17783" y="35899"/>
                      <a:pt x="16674" y="33127"/>
                      <a:pt x="15010" y="30686"/>
                    </a:cubicBezTo>
                    <a:cubicBezTo>
                      <a:pt x="13347" y="28431"/>
                      <a:pt x="12016" y="25954"/>
                      <a:pt x="10759" y="23403"/>
                    </a:cubicBezTo>
                    <a:cubicBezTo>
                      <a:pt x="9465" y="20852"/>
                      <a:pt x="8356" y="18227"/>
                      <a:pt x="7173" y="15639"/>
                    </a:cubicBezTo>
                    <a:lnTo>
                      <a:pt x="3697" y="7765"/>
                    </a:lnTo>
                    <a:cubicBezTo>
                      <a:pt x="2477" y="5140"/>
                      <a:pt x="1331" y="2552"/>
                      <a:pt x="0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8" name="Google Shape;23088;p35"/>
              <p:cNvSpPr/>
              <p:nvPr/>
            </p:nvSpPr>
            <p:spPr>
              <a:xfrm>
                <a:off x="-1290050" y="7049050"/>
                <a:ext cx="57325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3476" extrusionOk="0">
                    <a:moveTo>
                      <a:pt x="2256" y="0"/>
                    </a:moveTo>
                    <a:cubicBezTo>
                      <a:pt x="1664" y="407"/>
                      <a:pt x="1110" y="887"/>
                      <a:pt x="666" y="1442"/>
                    </a:cubicBezTo>
                    <a:cubicBezTo>
                      <a:pt x="259" y="2034"/>
                      <a:pt x="37" y="2736"/>
                      <a:pt x="0" y="3402"/>
                    </a:cubicBezTo>
                    <a:lnTo>
                      <a:pt x="74" y="3475"/>
                    </a:lnTo>
                    <a:cubicBezTo>
                      <a:pt x="407" y="3106"/>
                      <a:pt x="629" y="2847"/>
                      <a:pt x="814" y="2625"/>
                    </a:cubicBezTo>
                    <a:cubicBezTo>
                      <a:pt x="1036" y="2403"/>
                      <a:pt x="1184" y="2181"/>
                      <a:pt x="1368" y="1923"/>
                    </a:cubicBezTo>
                    <a:cubicBezTo>
                      <a:pt x="1553" y="1701"/>
                      <a:pt x="1738" y="1442"/>
                      <a:pt x="1886" y="1146"/>
                    </a:cubicBezTo>
                    <a:cubicBezTo>
                      <a:pt x="2034" y="887"/>
                      <a:pt x="2219" y="555"/>
                      <a:pt x="2293" y="74"/>
                    </a:cubicBezTo>
                    <a:lnTo>
                      <a:pt x="2256" y="0"/>
                    </a:lnTo>
                    <a:close/>
                  </a:path>
                </a:pathLst>
              </a:custGeom>
              <a:solidFill>
                <a:srgbClr val="876E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9" name="Google Shape;23089;p35"/>
              <p:cNvSpPr/>
              <p:nvPr/>
            </p:nvSpPr>
            <p:spPr>
              <a:xfrm>
                <a:off x="-1289125" y="7069375"/>
                <a:ext cx="243100" cy="7582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3033" extrusionOk="0">
                    <a:moveTo>
                      <a:pt x="9502" y="1"/>
                    </a:moveTo>
                    <a:lnTo>
                      <a:pt x="9465" y="74"/>
                    </a:lnTo>
                    <a:cubicBezTo>
                      <a:pt x="9354" y="518"/>
                      <a:pt x="9354" y="1073"/>
                      <a:pt x="9169" y="1295"/>
                    </a:cubicBezTo>
                    <a:cubicBezTo>
                      <a:pt x="9095" y="1405"/>
                      <a:pt x="9058" y="1405"/>
                      <a:pt x="8873" y="1442"/>
                    </a:cubicBezTo>
                    <a:cubicBezTo>
                      <a:pt x="8689" y="1479"/>
                      <a:pt x="8504" y="1479"/>
                      <a:pt x="8245" y="1553"/>
                    </a:cubicBezTo>
                    <a:lnTo>
                      <a:pt x="6877" y="1738"/>
                    </a:lnTo>
                    <a:lnTo>
                      <a:pt x="5509" y="1960"/>
                    </a:lnTo>
                    <a:cubicBezTo>
                      <a:pt x="4622" y="2108"/>
                      <a:pt x="3698" y="2219"/>
                      <a:pt x="2810" y="2330"/>
                    </a:cubicBezTo>
                    <a:cubicBezTo>
                      <a:pt x="1923" y="2404"/>
                      <a:pt x="999" y="2515"/>
                      <a:pt x="37" y="2552"/>
                    </a:cubicBezTo>
                    <a:lnTo>
                      <a:pt x="0" y="2662"/>
                    </a:lnTo>
                    <a:cubicBezTo>
                      <a:pt x="925" y="2921"/>
                      <a:pt x="1886" y="3032"/>
                      <a:pt x="2810" y="3032"/>
                    </a:cubicBezTo>
                    <a:cubicBezTo>
                      <a:pt x="3734" y="3032"/>
                      <a:pt x="4696" y="2921"/>
                      <a:pt x="5620" y="2773"/>
                    </a:cubicBezTo>
                    <a:cubicBezTo>
                      <a:pt x="6544" y="2662"/>
                      <a:pt x="7469" y="2478"/>
                      <a:pt x="8393" y="2219"/>
                    </a:cubicBezTo>
                    <a:cubicBezTo>
                      <a:pt x="8652" y="2182"/>
                      <a:pt x="8873" y="2108"/>
                      <a:pt x="9095" y="1997"/>
                    </a:cubicBezTo>
                    <a:cubicBezTo>
                      <a:pt x="9317" y="1849"/>
                      <a:pt x="9502" y="1664"/>
                      <a:pt x="9613" y="1442"/>
                    </a:cubicBezTo>
                    <a:cubicBezTo>
                      <a:pt x="9724" y="925"/>
                      <a:pt x="9613" y="481"/>
                      <a:pt x="9502" y="1"/>
                    </a:cubicBezTo>
                    <a:close/>
                  </a:path>
                </a:pathLst>
              </a:custGeom>
              <a:solidFill>
                <a:srgbClr val="5336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0" name="Google Shape;23090;p35"/>
              <p:cNvSpPr/>
              <p:nvPr/>
            </p:nvSpPr>
            <p:spPr>
              <a:xfrm>
                <a:off x="-1106125" y="5368725"/>
                <a:ext cx="122950" cy="1700675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68027" extrusionOk="0">
                    <a:moveTo>
                      <a:pt x="703" y="0"/>
                    </a:moveTo>
                    <a:lnTo>
                      <a:pt x="703" y="0"/>
                    </a:lnTo>
                    <a:cubicBezTo>
                      <a:pt x="1036" y="2884"/>
                      <a:pt x="888" y="5805"/>
                      <a:pt x="703" y="8652"/>
                    </a:cubicBezTo>
                    <a:cubicBezTo>
                      <a:pt x="518" y="11572"/>
                      <a:pt x="296" y="14419"/>
                      <a:pt x="149" y="17340"/>
                    </a:cubicBezTo>
                    <a:cubicBezTo>
                      <a:pt x="1" y="20260"/>
                      <a:pt x="1" y="23181"/>
                      <a:pt x="259" y="26065"/>
                    </a:cubicBezTo>
                    <a:cubicBezTo>
                      <a:pt x="333" y="27507"/>
                      <a:pt x="518" y="28985"/>
                      <a:pt x="888" y="30427"/>
                    </a:cubicBezTo>
                    <a:cubicBezTo>
                      <a:pt x="1258" y="31869"/>
                      <a:pt x="1812" y="33274"/>
                      <a:pt x="2589" y="34531"/>
                    </a:cubicBezTo>
                    <a:cubicBezTo>
                      <a:pt x="2958" y="35123"/>
                      <a:pt x="3439" y="35788"/>
                      <a:pt x="3698" y="36343"/>
                    </a:cubicBezTo>
                    <a:cubicBezTo>
                      <a:pt x="4030" y="36934"/>
                      <a:pt x="4141" y="37526"/>
                      <a:pt x="4067" y="38228"/>
                    </a:cubicBezTo>
                    <a:cubicBezTo>
                      <a:pt x="3957" y="39633"/>
                      <a:pt x="3624" y="41038"/>
                      <a:pt x="3402" y="42480"/>
                    </a:cubicBezTo>
                    <a:cubicBezTo>
                      <a:pt x="2921" y="45363"/>
                      <a:pt x="2700" y="48247"/>
                      <a:pt x="2589" y="51168"/>
                    </a:cubicBezTo>
                    <a:cubicBezTo>
                      <a:pt x="2552" y="54089"/>
                      <a:pt x="2589" y="57046"/>
                      <a:pt x="3143" y="59893"/>
                    </a:cubicBezTo>
                    <a:cubicBezTo>
                      <a:pt x="3291" y="60632"/>
                      <a:pt x="3587" y="61298"/>
                      <a:pt x="3513" y="62000"/>
                    </a:cubicBezTo>
                    <a:cubicBezTo>
                      <a:pt x="3476" y="62666"/>
                      <a:pt x="3106" y="63331"/>
                      <a:pt x="2700" y="63886"/>
                    </a:cubicBezTo>
                    <a:cubicBezTo>
                      <a:pt x="2293" y="64440"/>
                      <a:pt x="1849" y="65143"/>
                      <a:pt x="1812" y="65882"/>
                    </a:cubicBezTo>
                    <a:cubicBezTo>
                      <a:pt x="1775" y="66622"/>
                      <a:pt x="1997" y="67361"/>
                      <a:pt x="2145" y="68027"/>
                    </a:cubicBezTo>
                    <a:cubicBezTo>
                      <a:pt x="2071" y="67361"/>
                      <a:pt x="1849" y="66622"/>
                      <a:pt x="1960" y="65919"/>
                    </a:cubicBezTo>
                    <a:cubicBezTo>
                      <a:pt x="1997" y="65180"/>
                      <a:pt x="2404" y="64588"/>
                      <a:pt x="2884" y="64034"/>
                    </a:cubicBezTo>
                    <a:cubicBezTo>
                      <a:pt x="3328" y="63479"/>
                      <a:pt x="3809" y="62814"/>
                      <a:pt x="3846" y="62037"/>
                    </a:cubicBezTo>
                    <a:cubicBezTo>
                      <a:pt x="3957" y="61298"/>
                      <a:pt x="3661" y="60558"/>
                      <a:pt x="3587" y="59856"/>
                    </a:cubicBezTo>
                    <a:cubicBezTo>
                      <a:pt x="3106" y="57046"/>
                      <a:pt x="3106" y="54126"/>
                      <a:pt x="3254" y="51279"/>
                    </a:cubicBezTo>
                    <a:cubicBezTo>
                      <a:pt x="3439" y="48395"/>
                      <a:pt x="3661" y="45474"/>
                      <a:pt x="4141" y="42665"/>
                    </a:cubicBezTo>
                    <a:cubicBezTo>
                      <a:pt x="4363" y="41223"/>
                      <a:pt x="4733" y="39855"/>
                      <a:pt x="4881" y="38339"/>
                    </a:cubicBezTo>
                    <a:cubicBezTo>
                      <a:pt x="4918" y="37600"/>
                      <a:pt x="4770" y="36712"/>
                      <a:pt x="4437" y="36010"/>
                    </a:cubicBezTo>
                    <a:cubicBezTo>
                      <a:pt x="4141" y="35270"/>
                      <a:pt x="3698" y="34753"/>
                      <a:pt x="3328" y="34124"/>
                    </a:cubicBezTo>
                    <a:cubicBezTo>
                      <a:pt x="1812" y="31758"/>
                      <a:pt x="1332" y="28912"/>
                      <a:pt x="1036" y="26028"/>
                    </a:cubicBezTo>
                    <a:cubicBezTo>
                      <a:pt x="740" y="23181"/>
                      <a:pt x="740" y="20260"/>
                      <a:pt x="814" y="17377"/>
                    </a:cubicBezTo>
                    <a:cubicBezTo>
                      <a:pt x="851" y="14493"/>
                      <a:pt x="1036" y="11609"/>
                      <a:pt x="1147" y="8689"/>
                    </a:cubicBezTo>
                    <a:cubicBezTo>
                      <a:pt x="1184" y="5805"/>
                      <a:pt x="1221" y="2884"/>
                      <a:pt x="703" y="0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1" name="Google Shape;23091;p35"/>
              <p:cNvSpPr/>
              <p:nvPr/>
            </p:nvSpPr>
            <p:spPr>
              <a:xfrm>
                <a:off x="-3202200" y="3918550"/>
                <a:ext cx="42375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832" extrusionOk="0">
                    <a:moveTo>
                      <a:pt x="1621" y="0"/>
                    </a:moveTo>
                    <a:cubicBezTo>
                      <a:pt x="1436" y="370"/>
                      <a:pt x="1177" y="777"/>
                      <a:pt x="955" y="1073"/>
                    </a:cubicBezTo>
                    <a:cubicBezTo>
                      <a:pt x="807" y="1257"/>
                      <a:pt x="733" y="1405"/>
                      <a:pt x="549" y="1553"/>
                    </a:cubicBezTo>
                    <a:cubicBezTo>
                      <a:pt x="471" y="1631"/>
                      <a:pt x="372" y="1678"/>
                      <a:pt x="275" y="1678"/>
                    </a:cubicBezTo>
                    <a:cubicBezTo>
                      <a:pt x="187" y="1678"/>
                      <a:pt x="101" y="1640"/>
                      <a:pt x="31" y="1553"/>
                    </a:cubicBezTo>
                    <a:lnTo>
                      <a:pt x="31" y="1553"/>
                    </a:lnTo>
                    <a:cubicBezTo>
                      <a:pt x="1" y="1705"/>
                      <a:pt x="45" y="1831"/>
                      <a:pt x="184" y="1831"/>
                    </a:cubicBezTo>
                    <a:cubicBezTo>
                      <a:pt x="215" y="1831"/>
                      <a:pt x="250" y="1825"/>
                      <a:pt x="290" y="1812"/>
                    </a:cubicBezTo>
                    <a:cubicBezTo>
                      <a:pt x="344" y="1823"/>
                      <a:pt x="395" y="1827"/>
                      <a:pt x="444" y="1827"/>
                    </a:cubicBezTo>
                    <a:cubicBezTo>
                      <a:pt x="561" y="1827"/>
                      <a:pt x="666" y="1801"/>
                      <a:pt x="770" y="1775"/>
                    </a:cubicBezTo>
                    <a:cubicBezTo>
                      <a:pt x="992" y="1701"/>
                      <a:pt x="1177" y="1479"/>
                      <a:pt x="1325" y="1294"/>
                    </a:cubicBezTo>
                    <a:cubicBezTo>
                      <a:pt x="1436" y="1110"/>
                      <a:pt x="1547" y="925"/>
                      <a:pt x="1621" y="703"/>
                    </a:cubicBezTo>
                    <a:cubicBezTo>
                      <a:pt x="1658" y="481"/>
                      <a:pt x="1695" y="259"/>
                      <a:pt x="1658" y="0"/>
                    </a:cubicBezTo>
                    <a:close/>
                  </a:path>
                </a:pathLst>
              </a:custGeom>
              <a:solidFill>
                <a:srgbClr val="C786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2" name="Google Shape;23092;p35"/>
              <p:cNvSpPr/>
              <p:nvPr/>
            </p:nvSpPr>
            <p:spPr>
              <a:xfrm>
                <a:off x="-3210675" y="3918875"/>
                <a:ext cx="49000" cy="394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1578" extrusionOk="0">
                    <a:moveTo>
                      <a:pt x="1626" y="0"/>
                    </a:moveTo>
                    <a:cubicBezTo>
                      <a:pt x="1492" y="0"/>
                      <a:pt x="1368" y="24"/>
                      <a:pt x="1220" y="24"/>
                    </a:cubicBezTo>
                    <a:cubicBezTo>
                      <a:pt x="1035" y="61"/>
                      <a:pt x="777" y="135"/>
                      <a:pt x="592" y="246"/>
                    </a:cubicBezTo>
                    <a:cubicBezTo>
                      <a:pt x="407" y="431"/>
                      <a:pt x="222" y="579"/>
                      <a:pt x="111" y="801"/>
                    </a:cubicBezTo>
                    <a:cubicBezTo>
                      <a:pt x="37" y="949"/>
                      <a:pt x="0" y="1060"/>
                      <a:pt x="0" y="1244"/>
                    </a:cubicBezTo>
                    <a:cubicBezTo>
                      <a:pt x="37" y="1429"/>
                      <a:pt x="148" y="1540"/>
                      <a:pt x="296" y="1577"/>
                    </a:cubicBezTo>
                    <a:lnTo>
                      <a:pt x="333" y="1540"/>
                    </a:lnTo>
                    <a:cubicBezTo>
                      <a:pt x="185" y="1355"/>
                      <a:pt x="222" y="1133"/>
                      <a:pt x="370" y="986"/>
                    </a:cubicBezTo>
                    <a:cubicBezTo>
                      <a:pt x="518" y="838"/>
                      <a:pt x="666" y="690"/>
                      <a:pt x="851" y="616"/>
                    </a:cubicBezTo>
                    <a:cubicBezTo>
                      <a:pt x="1220" y="357"/>
                      <a:pt x="1590" y="209"/>
                      <a:pt x="1960" y="61"/>
                    </a:cubicBezTo>
                    <a:cubicBezTo>
                      <a:pt x="1833" y="14"/>
                      <a:pt x="1727" y="0"/>
                      <a:pt x="1626" y="0"/>
                    </a:cubicBezTo>
                    <a:close/>
                  </a:path>
                </a:pathLst>
              </a:custGeom>
              <a:solidFill>
                <a:srgbClr val="D5B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3" name="Google Shape;23093;p35"/>
              <p:cNvSpPr/>
              <p:nvPr/>
            </p:nvSpPr>
            <p:spPr>
              <a:xfrm>
                <a:off x="-3274450" y="3490775"/>
                <a:ext cx="137725" cy="249425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9977" extrusionOk="0">
                    <a:moveTo>
                      <a:pt x="5167" y="1"/>
                    </a:moveTo>
                    <a:cubicBezTo>
                      <a:pt x="4747" y="1"/>
                      <a:pt x="4375" y="293"/>
                      <a:pt x="4141" y="585"/>
                    </a:cubicBezTo>
                    <a:cubicBezTo>
                      <a:pt x="3808" y="992"/>
                      <a:pt x="3586" y="1473"/>
                      <a:pt x="3402" y="1916"/>
                    </a:cubicBezTo>
                    <a:cubicBezTo>
                      <a:pt x="3180" y="2434"/>
                      <a:pt x="3106" y="2952"/>
                      <a:pt x="3106" y="3469"/>
                    </a:cubicBezTo>
                    <a:cubicBezTo>
                      <a:pt x="3143" y="4024"/>
                      <a:pt x="3217" y="4467"/>
                      <a:pt x="3143" y="4985"/>
                    </a:cubicBezTo>
                    <a:cubicBezTo>
                      <a:pt x="3069" y="5946"/>
                      <a:pt x="2699" y="6981"/>
                      <a:pt x="1997" y="7647"/>
                    </a:cubicBezTo>
                    <a:cubicBezTo>
                      <a:pt x="1627" y="7980"/>
                      <a:pt x="1109" y="8275"/>
                      <a:pt x="814" y="8645"/>
                    </a:cubicBezTo>
                    <a:cubicBezTo>
                      <a:pt x="407" y="9015"/>
                      <a:pt x="148" y="9458"/>
                      <a:pt x="0" y="9976"/>
                    </a:cubicBezTo>
                    <a:lnTo>
                      <a:pt x="148" y="9976"/>
                    </a:lnTo>
                    <a:cubicBezTo>
                      <a:pt x="407" y="9569"/>
                      <a:pt x="814" y="9237"/>
                      <a:pt x="1183" y="8941"/>
                    </a:cubicBezTo>
                    <a:cubicBezTo>
                      <a:pt x="1553" y="8645"/>
                      <a:pt x="1923" y="8571"/>
                      <a:pt x="2477" y="8164"/>
                    </a:cubicBezTo>
                    <a:cubicBezTo>
                      <a:pt x="3439" y="7388"/>
                      <a:pt x="3845" y="6242"/>
                      <a:pt x="3993" y="5059"/>
                    </a:cubicBezTo>
                    <a:cubicBezTo>
                      <a:pt x="4030" y="4763"/>
                      <a:pt x="3993" y="4467"/>
                      <a:pt x="3993" y="4209"/>
                    </a:cubicBezTo>
                    <a:lnTo>
                      <a:pt x="3882" y="3469"/>
                    </a:lnTo>
                    <a:cubicBezTo>
                      <a:pt x="3845" y="3026"/>
                      <a:pt x="3882" y="2619"/>
                      <a:pt x="3993" y="2175"/>
                    </a:cubicBezTo>
                    <a:cubicBezTo>
                      <a:pt x="4067" y="1732"/>
                      <a:pt x="4215" y="1288"/>
                      <a:pt x="4437" y="918"/>
                    </a:cubicBezTo>
                    <a:cubicBezTo>
                      <a:pt x="4696" y="549"/>
                      <a:pt x="4954" y="179"/>
                      <a:pt x="5472" y="179"/>
                    </a:cubicBezTo>
                    <a:lnTo>
                      <a:pt x="5509" y="68"/>
                    </a:lnTo>
                    <a:cubicBezTo>
                      <a:pt x="5393" y="21"/>
                      <a:pt x="5278" y="1"/>
                      <a:pt x="5167" y="1"/>
                    </a:cubicBezTo>
                    <a:close/>
                  </a:path>
                </a:pathLst>
              </a:custGeom>
              <a:solidFill>
                <a:srgbClr val="E4C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4" name="Google Shape;23094;p35"/>
              <p:cNvSpPr/>
              <p:nvPr/>
            </p:nvSpPr>
            <p:spPr>
              <a:xfrm>
                <a:off x="-3040625" y="3759575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962" y="555"/>
                    </a:moveTo>
                    <a:cubicBezTo>
                      <a:pt x="925" y="703"/>
                      <a:pt x="629" y="740"/>
                      <a:pt x="408" y="666"/>
                    </a:cubicBezTo>
                    <a:cubicBezTo>
                      <a:pt x="186" y="555"/>
                      <a:pt x="1" y="333"/>
                      <a:pt x="75" y="185"/>
                    </a:cubicBezTo>
                    <a:cubicBezTo>
                      <a:pt x="149" y="37"/>
                      <a:pt x="408" y="0"/>
                      <a:pt x="629" y="111"/>
                    </a:cubicBezTo>
                    <a:cubicBezTo>
                      <a:pt x="888" y="185"/>
                      <a:pt x="1073" y="407"/>
                      <a:pt x="962" y="5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5" name="Google Shape;23095;p35"/>
              <p:cNvSpPr/>
              <p:nvPr/>
            </p:nvSpPr>
            <p:spPr>
              <a:xfrm>
                <a:off x="-3261525" y="3745700"/>
                <a:ext cx="148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19" extrusionOk="0">
                    <a:moveTo>
                      <a:pt x="555" y="371"/>
                    </a:moveTo>
                    <a:cubicBezTo>
                      <a:pt x="519" y="445"/>
                      <a:pt x="371" y="518"/>
                      <a:pt x="223" y="408"/>
                    </a:cubicBezTo>
                    <a:cubicBezTo>
                      <a:pt x="112" y="371"/>
                      <a:pt x="1" y="223"/>
                      <a:pt x="38" y="149"/>
                    </a:cubicBezTo>
                    <a:cubicBezTo>
                      <a:pt x="112" y="38"/>
                      <a:pt x="223" y="1"/>
                      <a:pt x="371" y="75"/>
                    </a:cubicBezTo>
                    <a:cubicBezTo>
                      <a:pt x="519" y="149"/>
                      <a:pt x="592" y="297"/>
                      <a:pt x="555" y="3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6" name="Google Shape;23096;p35"/>
              <p:cNvSpPr/>
              <p:nvPr/>
            </p:nvSpPr>
            <p:spPr>
              <a:xfrm>
                <a:off x="-2800300" y="4003575"/>
                <a:ext cx="144200" cy="216300"/>
              </a:xfrm>
              <a:custGeom>
                <a:avLst/>
                <a:gdLst/>
                <a:ahLst/>
                <a:cxnLst/>
                <a:rect l="l" t="t" r="r" b="b"/>
                <a:pathLst>
                  <a:path w="5768" h="8652" extrusionOk="0">
                    <a:moveTo>
                      <a:pt x="518" y="6840"/>
                    </a:moveTo>
                    <a:cubicBezTo>
                      <a:pt x="0" y="6138"/>
                      <a:pt x="2588" y="2773"/>
                      <a:pt x="2810" y="2182"/>
                    </a:cubicBezTo>
                    <a:lnTo>
                      <a:pt x="2810" y="2182"/>
                    </a:lnTo>
                    <a:cubicBezTo>
                      <a:pt x="4511" y="1"/>
                      <a:pt x="5768" y="4807"/>
                      <a:pt x="5324" y="6027"/>
                    </a:cubicBezTo>
                    <a:cubicBezTo>
                      <a:pt x="4954" y="7062"/>
                      <a:pt x="592" y="8652"/>
                      <a:pt x="518" y="6840"/>
                    </a:cubicBezTo>
                    <a:cubicBezTo>
                      <a:pt x="407" y="6729"/>
                      <a:pt x="518" y="6914"/>
                      <a:pt x="518" y="6840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7" name="Google Shape;23097;p35"/>
              <p:cNvSpPr/>
              <p:nvPr/>
            </p:nvSpPr>
            <p:spPr>
              <a:xfrm>
                <a:off x="-2842825" y="4226325"/>
                <a:ext cx="1020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86" extrusionOk="0">
                    <a:moveTo>
                      <a:pt x="370" y="38"/>
                    </a:moveTo>
                    <a:cubicBezTo>
                      <a:pt x="1" y="185"/>
                      <a:pt x="407" y="1"/>
                      <a:pt x="370" y="38"/>
                    </a:cubicBezTo>
                    <a:close/>
                  </a:path>
                </a:pathLst>
              </a:custGeom>
              <a:solidFill>
                <a:srgbClr val="732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8" name="Google Shape;23098;p35"/>
              <p:cNvSpPr/>
              <p:nvPr/>
            </p:nvSpPr>
            <p:spPr>
              <a:xfrm>
                <a:off x="-1775300" y="4858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099" name="Google Shape;23099;p35"/>
          <p:cNvSpPr/>
          <p:nvPr/>
        </p:nvSpPr>
        <p:spPr>
          <a:xfrm>
            <a:off x="2022080" y="253738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00" name="Google Shape;23100;p35"/>
          <p:cNvSpPr/>
          <p:nvPr/>
        </p:nvSpPr>
        <p:spPr>
          <a:xfrm>
            <a:off x="1008885" y="156171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01" name="Google Shape;23101;p35"/>
          <p:cNvSpPr/>
          <p:nvPr/>
        </p:nvSpPr>
        <p:spPr>
          <a:xfrm>
            <a:off x="8043085" y="71236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02" name="Google Shape;23102;p35"/>
          <p:cNvGrpSpPr/>
          <p:nvPr/>
        </p:nvGrpSpPr>
        <p:grpSpPr>
          <a:xfrm>
            <a:off x="1964948" y="3579082"/>
            <a:ext cx="1701675" cy="1198560"/>
            <a:chOff x="2804375" y="3957375"/>
            <a:chExt cx="1831925" cy="1290300"/>
          </a:xfrm>
        </p:grpSpPr>
        <p:sp>
          <p:nvSpPr>
            <p:cNvPr id="23103" name="Google Shape;23103;p35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35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5" name="Google Shape;23105;p35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6" name="Google Shape;23106;p35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7" name="Google Shape;23107;p35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35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35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35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35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35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35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35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35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35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35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35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35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35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35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35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35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35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35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6" name="Google Shape;23126;p35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7" name="Google Shape;23127;p35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8" name="Google Shape;23128;p35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9" name="Google Shape;23129;p35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0" name="Google Shape;23130;p35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1" name="Google Shape;23131;p35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2" name="Google Shape;23132;p35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3" name="Google Shape;23133;p35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4" name="Google Shape;23134;p35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5" name="Google Shape;23135;p35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6" name="Google Shape;23136;p35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7" name="Google Shape;23137;p35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8" name="Google Shape;23138;p35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9" name="Google Shape;23139;p35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0" name="Google Shape;23140;p35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1" name="Google Shape;23141;p35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2" name="Google Shape;23142;p35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3" name="Google Shape;23143;p35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4" name="Google Shape;23144;p35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5" name="Google Shape;23145;p35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6" name="Google Shape;23146;p35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7" name="Google Shape;23147;p35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8" name="Google Shape;23148;p35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9" name="Google Shape;23149;p35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0" name="Google Shape;23150;p35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1" name="Google Shape;23151;p35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2" name="Google Shape;23152;p35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3" name="Google Shape;23153;p35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4" name="Google Shape;23154;p35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5" name="Google Shape;23155;p35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6" name="Google Shape;23156;p35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7" name="Google Shape;23157;p35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8" name="Google Shape;23158;p35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9" name="Google Shape;23159;p35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0" name="Google Shape;23160;p35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1" name="Google Shape;23161;p35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2" name="Google Shape;23162;p35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3" name="Google Shape;23163;p35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4" name="Google Shape;23164;p35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65" name="Google Shape;23165;p35"/>
          <p:cNvGrpSpPr/>
          <p:nvPr/>
        </p:nvGrpSpPr>
        <p:grpSpPr>
          <a:xfrm flipH="1">
            <a:off x="3065661" y="4125518"/>
            <a:ext cx="1096590" cy="772374"/>
            <a:chOff x="2804375" y="3957375"/>
            <a:chExt cx="1831925" cy="1290300"/>
          </a:xfrm>
        </p:grpSpPr>
        <p:sp>
          <p:nvSpPr>
            <p:cNvPr id="23166" name="Google Shape;23166;p35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7" name="Google Shape;23167;p35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8" name="Google Shape;23168;p35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9" name="Google Shape;23169;p35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0" name="Google Shape;23170;p35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1" name="Google Shape;23171;p35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2" name="Google Shape;23172;p35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3" name="Google Shape;23173;p35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4" name="Google Shape;23174;p35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5" name="Google Shape;23175;p35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6" name="Google Shape;23176;p35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7" name="Google Shape;23177;p35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8" name="Google Shape;23178;p35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9" name="Google Shape;23179;p35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0" name="Google Shape;23180;p35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1" name="Google Shape;23181;p35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2" name="Google Shape;23182;p35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3" name="Google Shape;23183;p35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4" name="Google Shape;23184;p35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5" name="Google Shape;23185;p35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6" name="Google Shape;23186;p35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7" name="Google Shape;23187;p35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8" name="Google Shape;23188;p35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9" name="Google Shape;23189;p35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0" name="Google Shape;23190;p35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1" name="Google Shape;23191;p35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2" name="Google Shape;23192;p35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3" name="Google Shape;23193;p35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4" name="Google Shape;23194;p35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5" name="Google Shape;23195;p35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6" name="Google Shape;23196;p35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7" name="Google Shape;23197;p35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8" name="Google Shape;23198;p35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9" name="Google Shape;23199;p35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0" name="Google Shape;23200;p35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1" name="Google Shape;23201;p35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2" name="Google Shape;23202;p35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3" name="Google Shape;23203;p35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4" name="Google Shape;23204;p35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5" name="Google Shape;23205;p35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6" name="Google Shape;23206;p35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7" name="Google Shape;23207;p35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8" name="Google Shape;23208;p35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9" name="Google Shape;23209;p35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0" name="Google Shape;23210;p35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1" name="Google Shape;23211;p35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2" name="Google Shape;23212;p35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3" name="Google Shape;23213;p35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4" name="Google Shape;23214;p35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5" name="Google Shape;23215;p35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6" name="Google Shape;23216;p35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7" name="Google Shape;23217;p35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8" name="Google Shape;23218;p35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9" name="Google Shape;23219;p35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0" name="Google Shape;23220;p35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1" name="Google Shape;23221;p35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2" name="Google Shape;23222;p35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3" name="Google Shape;23223;p35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4" name="Google Shape;23224;p35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5" name="Google Shape;23225;p35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6" name="Google Shape;23226;p35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7" name="Google Shape;23227;p35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2" name="Google Shape;23562;p40"/>
          <p:cNvSpPr txBox="1">
            <a:spLocks noGrp="1"/>
          </p:cNvSpPr>
          <p:nvPr>
            <p:ph type="title"/>
          </p:nvPr>
        </p:nvSpPr>
        <p:spPr>
          <a:xfrm>
            <a:off x="1458150" y="2868068"/>
            <a:ext cx="6227700" cy="4839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pt-BR" dirty="0"/>
              <a:t>Botsuana, </a:t>
            </a:r>
            <a:r>
              <a:rPr lang="pt-BR" dirty="0" err="1"/>
              <a:t>Essuatíni</a:t>
            </a:r>
            <a:r>
              <a:rPr lang="pt-BR" dirty="0"/>
              <a:t>, Lesoto, Namíbia e África do Sul </a:t>
            </a:r>
            <a:br>
              <a:rPr lang="pt-BR" dirty="0"/>
            </a:br>
            <a:endParaRPr dirty="0"/>
          </a:p>
        </p:txBody>
      </p:sp>
      <p:sp>
        <p:nvSpPr>
          <p:cNvPr id="23563" name="Google Shape;23563;p40"/>
          <p:cNvSpPr txBox="1">
            <a:spLocks noGrp="1"/>
          </p:cNvSpPr>
          <p:nvPr>
            <p:ph type="subTitle" idx="1"/>
          </p:nvPr>
        </p:nvSpPr>
        <p:spPr>
          <a:xfrm>
            <a:off x="1458150" y="1654727"/>
            <a:ext cx="6227700" cy="103101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" dirty="0" smtClean="0"/>
              <a:t>Os seguintes países formam o bloco regional da SACU:</a:t>
            </a:r>
            <a:endParaRPr dirty="0"/>
          </a:p>
        </p:txBody>
      </p:sp>
      <p:grpSp>
        <p:nvGrpSpPr>
          <p:cNvPr id="23564" name="Google Shape;23564;p40"/>
          <p:cNvGrpSpPr/>
          <p:nvPr/>
        </p:nvGrpSpPr>
        <p:grpSpPr>
          <a:xfrm>
            <a:off x="3615011" y="4073702"/>
            <a:ext cx="1914039" cy="961745"/>
            <a:chOff x="3615011" y="4073702"/>
            <a:chExt cx="1914039" cy="961745"/>
          </a:xfrm>
        </p:grpSpPr>
        <p:sp>
          <p:nvSpPr>
            <p:cNvPr id="23565" name="Google Shape;23565;p40"/>
            <p:cNvSpPr/>
            <p:nvPr/>
          </p:nvSpPr>
          <p:spPr>
            <a:xfrm flipH="1">
              <a:off x="3615011" y="4732877"/>
              <a:ext cx="1914039" cy="302569"/>
            </a:xfrm>
            <a:custGeom>
              <a:avLst/>
              <a:gdLst/>
              <a:ahLst/>
              <a:cxnLst/>
              <a:rect l="l" t="t" r="r" b="b"/>
              <a:pathLst>
                <a:path w="37083" h="6729" extrusionOk="0">
                  <a:moveTo>
                    <a:pt x="18523" y="0"/>
                  </a:moveTo>
                  <a:cubicBezTo>
                    <a:pt x="8319" y="0"/>
                    <a:pt x="1" y="1516"/>
                    <a:pt x="1" y="3365"/>
                  </a:cubicBezTo>
                  <a:cubicBezTo>
                    <a:pt x="1" y="5213"/>
                    <a:pt x="8282" y="6729"/>
                    <a:pt x="18523" y="6729"/>
                  </a:cubicBezTo>
                  <a:cubicBezTo>
                    <a:pt x="28764" y="6729"/>
                    <a:pt x="37082" y="5213"/>
                    <a:pt x="37082" y="3365"/>
                  </a:cubicBezTo>
                  <a:cubicBezTo>
                    <a:pt x="37082" y="1516"/>
                    <a:pt x="28764" y="37"/>
                    <a:pt x="18523" y="0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66" name="Google Shape;23566;p40"/>
            <p:cNvGrpSpPr/>
            <p:nvPr/>
          </p:nvGrpSpPr>
          <p:grpSpPr>
            <a:xfrm>
              <a:off x="3727642" y="4073702"/>
              <a:ext cx="1688774" cy="891570"/>
              <a:chOff x="-4138425" y="2623975"/>
              <a:chExt cx="1055550" cy="527775"/>
            </a:xfrm>
          </p:grpSpPr>
          <p:sp>
            <p:nvSpPr>
              <p:cNvPr id="23567" name="Google Shape;23567;p40"/>
              <p:cNvSpPr/>
              <p:nvPr/>
            </p:nvSpPr>
            <p:spPr>
              <a:xfrm>
                <a:off x="-3464625" y="2994600"/>
                <a:ext cx="887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3550" h="1628" extrusionOk="0">
                    <a:moveTo>
                      <a:pt x="518" y="1"/>
                    </a:moveTo>
                    <a:cubicBezTo>
                      <a:pt x="481" y="1"/>
                      <a:pt x="481" y="38"/>
                      <a:pt x="481" y="38"/>
                    </a:cubicBezTo>
                    <a:lnTo>
                      <a:pt x="37" y="888"/>
                    </a:lnTo>
                    <a:cubicBezTo>
                      <a:pt x="0" y="962"/>
                      <a:pt x="0" y="1073"/>
                      <a:pt x="0" y="1147"/>
                    </a:cubicBezTo>
                    <a:lnTo>
                      <a:pt x="592" y="1147"/>
                    </a:lnTo>
                    <a:cubicBezTo>
                      <a:pt x="1257" y="1147"/>
                      <a:pt x="2219" y="1332"/>
                      <a:pt x="2810" y="1516"/>
                    </a:cubicBezTo>
                    <a:cubicBezTo>
                      <a:pt x="2921" y="1553"/>
                      <a:pt x="2995" y="1553"/>
                      <a:pt x="3106" y="1627"/>
                    </a:cubicBezTo>
                    <a:cubicBezTo>
                      <a:pt x="3143" y="1553"/>
                      <a:pt x="3143" y="1516"/>
                      <a:pt x="3180" y="1479"/>
                    </a:cubicBezTo>
                    <a:lnTo>
                      <a:pt x="3550" y="555"/>
                    </a:lnTo>
                    <a:cubicBezTo>
                      <a:pt x="3328" y="444"/>
                      <a:pt x="3143" y="407"/>
                      <a:pt x="3032" y="370"/>
                    </a:cubicBezTo>
                    <a:cubicBezTo>
                      <a:pt x="2440" y="149"/>
                      <a:pt x="1479" y="1"/>
                      <a:pt x="814" y="1"/>
                    </a:cubicBezTo>
                    <a:close/>
                  </a:path>
                </a:pathLst>
              </a:custGeom>
              <a:solidFill>
                <a:srgbClr val="6626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8" name="Google Shape;23568;p40"/>
              <p:cNvSpPr/>
              <p:nvPr/>
            </p:nvSpPr>
            <p:spPr>
              <a:xfrm>
                <a:off x="-3844500" y="2994600"/>
                <a:ext cx="87825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628" extrusionOk="0">
                    <a:moveTo>
                      <a:pt x="2921" y="1"/>
                    </a:moveTo>
                    <a:cubicBezTo>
                      <a:pt x="2293" y="1"/>
                      <a:pt x="1294" y="112"/>
                      <a:pt x="703" y="333"/>
                    </a:cubicBezTo>
                    <a:cubicBezTo>
                      <a:pt x="518" y="407"/>
                      <a:pt x="259" y="444"/>
                      <a:pt x="0" y="555"/>
                    </a:cubicBezTo>
                    <a:lnTo>
                      <a:pt x="370" y="1442"/>
                    </a:lnTo>
                    <a:cubicBezTo>
                      <a:pt x="370" y="1516"/>
                      <a:pt x="407" y="1553"/>
                      <a:pt x="444" y="1627"/>
                    </a:cubicBezTo>
                    <a:cubicBezTo>
                      <a:pt x="555" y="1627"/>
                      <a:pt x="703" y="1553"/>
                      <a:pt x="777" y="1516"/>
                    </a:cubicBezTo>
                    <a:cubicBezTo>
                      <a:pt x="1368" y="1295"/>
                      <a:pt x="2366" y="1147"/>
                      <a:pt x="2995" y="1147"/>
                    </a:cubicBezTo>
                    <a:lnTo>
                      <a:pt x="3513" y="1147"/>
                    </a:lnTo>
                    <a:cubicBezTo>
                      <a:pt x="3513" y="1073"/>
                      <a:pt x="3513" y="962"/>
                      <a:pt x="3476" y="888"/>
                    </a:cubicBezTo>
                    <a:lnTo>
                      <a:pt x="3032" y="38"/>
                    </a:lnTo>
                    <a:cubicBezTo>
                      <a:pt x="2995" y="38"/>
                      <a:pt x="2995" y="1"/>
                      <a:pt x="2995" y="1"/>
                    </a:cubicBezTo>
                    <a:close/>
                  </a:path>
                </a:pathLst>
              </a:custGeom>
              <a:solidFill>
                <a:srgbClr val="6626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9" name="Google Shape;23569;p40"/>
              <p:cNvSpPr/>
              <p:nvPr/>
            </p:nvSpPr>
            <p:spPr>
              <a:xfrm>
                <a:off x="-3228950" y="3074100"/>
                <a:ext cx="6102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590" extrusionOk="0">
                    <a:moveTo>
                      <a:pt x="1775" y="0"/>
                    </a:moveTo>
                    <a:cubicBezTo>
                      <a:pt x="1221" y="148"/>
                      <a:pt x="592" y="296"/>
                      <a:pt x="1" y="481"/>
                    </a:cubicBezTo>
                    <a:cubicBezTo>
                      <a:pt x="149" y="518"/>
                      <a:pt x="297" y="555"/>
                      <a:pt x="371" y="592"/>
                    </a:cubicBezTo>
                    <a:cubicBezTo>
                      <a:pt x="1110" y="850"/>
                      <a:pt x="1147" y="1590"/>
                      <a:pt x="1147" y="1590"/>
                    </a:cubicBezTo>
                    <a:cubicBezTo>
                      <a:pt x="1628" y="1442"/>
                      <a:pt x="2071" y="1294"/>
                      <a:pt x="2441" y="1146"/>
                    </a:cubicBezTo>
                    <a:cubicBezTo>
                      <a:pt x="2441" y="1035"/>
                      <a:pt x="2441" y="924"/>
                      <a:pt x="2404" y="776"/>
                    </a:cubicBezTo>
                    <a:cubicBezTo>
                      <a:pt x="2256" y="518"/>
                      <a:pt x="2071" y="222"/>
                      <a:pt x="1775" y="0"/>
                    </a:cubicBezTo>
                    <a:close/>
                  </a:path>
                </a:pathLst>
              </a:custGeom>
              <a:solidFill>
                <a:srgbClr val="2D0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0" name="Google Shape;23570;p40"/>
              <p:cNvSpPr/>
              <p:nvPr/>
            </p:nvSpPr>
            <p:spPr>
              <a:xfrm>
                <a:off x="-4051550" y="3073175"/>
                <a:ext cx="6102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553" extrusionOk="0">
                    <a:moveTo>
                      <a:pt x="703" y="0"/>
                    </a:moveTo>
                    <a:cubicBezTo>
                      <a:pt x="408" y="222"/>
                      <a:pt x="186" y="444"/>
                      <a:pt x="112" y="777"/>
                    </a:cubicBezTo>
                    <a:cubicBezTo>
                      <a:pt x="38" y="924"/>
                      <a:pt x="1" y="1072"/>
                      <a:pt x="1" y="1146"/>
                    </a:cubicBezTo>
                    <a:cubicBezTo>
                      <a:pt x="371" y="1294"/>
                      <a:pt x="777" y="1405"/>
                      <a:pt x="1295" y="1553"/>
                    </a:cubicBezTo>
                    <a:cubicBezTo>
                      <a:pt x="1295" y="1553"/>
                      <a:pt x="1332" y="813"/>
                      <a:pt x="2071" y="592"/>
                    </a:cubicBezTo>
                    <a:cubicBezTo>
                      <a:pt x="2219" y="555"/>
                      <a:pt x="2330" y="555"/>
                      <a:pt x="2441" y="444"/>
                    </a:cubicBezTo>
                    <a:cubicBezTo>
                      <a:pt x="1849" y="296"/>
                      <a:pt x="1258" y="185"/>
                      <a:pt x="703" y="0"/>
                    </a:cubicBezTo>
                    <a:close/>
                  </a:path>
                </a:pathLst>
              </a:custGeom>
              <a:solidFill>
                <a:srgbClr val="2D0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1" name="Google Shape;23571;p40"/>
              <p:cNvSpPr/>
              <p:nvPr/>
            </p:nvSpPr>
            <p:spPr>
              <a:xfrm>
                <a:off x="-3386075" y="3008475"/>
                <a:ext cx="2024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3106" extrusionOk="0">
                    <a:moveTo>
                      <a:pt x="408" y="0"/>
                    </a:moveTo>
                    <a:lnTo>
                      <a:pt x="112" y="924"/>
                    </a:lnTo>
                    <a:cubicBezTo>
                      <a:pt x="38" y="961"/>
                      <a:pt x="38" y="998"/>
                      <a:pt x="1" y="1072"/>
                    </a:cubicBezTo>
                    <a:cubicBezTo>
                      <a:pt x="1812" y="1627"/>
                      <a:pt x="4807" y="2625"/>
                      <a:pt x="6323" y="3106"/>
                    </a:cubicBezTo>
                    <a:cubicBezTo>
                      <a:pt x="6951" y="2958"/>
                      <a:pt x="7543" y="2810"/>
                      <a:pt x="8097" y="2625"/>
                    </a:cubicBezTo>
                    <a:cubicBezTo>
                      <a:pt x="7802" y="2403"/>
                      <a:pt x="7432" y="2255"/>
                      <a:pt x="7025" y="2108"/>
                    </a:cubicBezTo>
                    <a:cubicBezTo>
                      <a:pt x="5731" y="1701"/>
                      <a:pt x="2404" y="629"/>
                      <a:pt x="408" y="0"/>
                    </a:cubicBezTo>
                    <a:close/>
                  </a:path>
                </a:pathLst>
              </a:custGeom>
              <a:solidFill>
                <a:srgbClr val="5120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2" name="Google Shape;23572;p40"/>
              <p:cNvSpPr/>
              <p:nvPr/>
            </p:nvSpPr>
            <p:spPr>
              <a:xfrm>
                <a:off x="-4033050" y="3009400"/>
                <a:ext cx="19965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3106" extrusionOk="0">
                    <a:moveTo>
                      <a:pt x="7542" y="0"/>
                    </a:moveTo>
                    <a:cubicBezTo>
                      <a:pt x="5509" y="666"/>
                      <a:pt x="2256" y="1664"/>
                      <a:pt x="1036" y="2071"/>
                    </a:cubicBezTo>
                    <a:cubicBezTo>
                      <a:pt x="555" y="2218"/>
                      <a:pt x="222" y="2366"/>
                      <a:pt x="0" y="2625"/>
                    </a:cubicBezTo>
                    <a:cubicBezTo>
                      <a:pt x="555" y="2810"/>
                      <a:pt x="1146" y="2958"/>
                      <a:pt x="1775" y="3106"/>
                    </a:cubicBezTo>
                    <a:cubicBezTo>
                      <a:pt x="3254" y="2588"/>
                      <a:pt x="6211" y="1664"/>
                      <a:pt x="7986" y="1072"/>
                    </a:cubicBezTo>
                    <a:cubicBezTo>
                      <a:pt x="7949" y="1035"/>
                      <a:pt x="7949" y="924"/>
                      <a:pt x="7912" y="887"/>
                    </a:cubicBezTo>
                    <a:lnTo>
                      <a:pt x="7542" y="0"/>
                    </a:lnTo>
                    <a:close/>
                  </a:path>
                </a:pathLst>
              </a:custGeom>
              <a:solidFill>
                <a:srgbClr val="5120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3" name="Google Shape;23573;p40"/>
              <p:cNvSpPr/>
              <p:nvPr/>
            </p:nvSpPr>
            <p:spPr>
              <a:xfrm>
                <a:off x="-3770550" y="2994600"/>
                <a:ext cx="317950" cy="28675"/>
              </a:xfrm>
              <a:custGeom>
                <a:avLst/>
                <a:gdLst/>
                <a:ahLst/>
                <a:cxnLst/>
                <a:rect l="l" t="t" r="r" b="b"/>
                <a:pathLst>
                  <a:path w="12718" h="1147" extrusionOk="0">
                    <a:moveTo>
                      <a:pt x="0" y="1"/>
                    </a:moveTo>
                    <a:cubicBezTo>
                      <a:pt x="37" y="1"/>
                      <a:pt x="37" y="38"/>
                      <a:pt x="37" y="38"/>
                    </a:cubicBezTo>
                    <a:lnTo>
                      <a:pt x="444" y="888"/>
                    </a:lnTo>
                    <a:cubicBezTo>
                      <a:pt x="481" y="962"/>
                      <a:pt x="481" y="1073"/>
                      <a:pt x="481" y="1147"/>
                    </a:cubicBezTo>
                    <a:lnTo>
                      <a:pt x="12200" y="1147"/>
                    </a:lnTo>
                    <a:cubicBezTo>
                      <a:pt x="12200" y="1073"/>
                      <a:pt x="12200" y="962"/>
                      <a:pt x="12237" y="888"/>
                    </a:cubicBezTo>
                    <a:lnTo>
                      <a:pt x="12644" y="38"/>
                    </a:lnTo>
                    <a:cubicBezTo>
                      <a:pt x="12718" y="38"/>
                      <a:pt x="12718" y="1"/>
                      <a:pt x="12718" y="1"/>
                    </a:cubicBezTo>
                    <a:close/>
                  </a:path>
                </a:pathLst>
              </a:custGeom>
              <a:solidFill>
                <a:srgbClr val="5120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4" name="Google Shape;23574;p40"/>
              <p:cNvSpPr/>
              <p:nvPr/>
            </p:nvSpPr>
            <p:spPr>
              <a:xfrm>
                <a:off x="-3598650" y="2881850"/>
                <a:ext cx="300425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12017" h="3809" extrusionOk="0">
                    <a:moveTo>
                      <a:pt x="11609" y="0"/>
                    </a:moveTo>
                    <a:cubicBezTo>
                      <a:pt x="11609" y="0"/>
                      <a:pt x="6064" y="1997"/>
                      <a:pt x="2182" y="3217"/>
                    </a:cubicBezTo>
                    <a:cubicBezTo>
                      <a:pt x="1332" y="3438"/>
                      <a:pt x="592" y="3660"/>
                      <a:pt x="1" y="3808"/>
                    </a:cubicBezTo>
                    <a:cubicBezTo>
                      <a:pt x="1849" y="3808"/>
                      <a:pt x="3698" y="3660"/>
                      <a:pt x="5361" y="3475"/>
                    </a:cubicBezTo>
                    <a:cubicBezTo>
                      <a:pt x="8726" y="2366"/>
                      <a:pt x="12016" y="1183"/>
                      <a:pt x="12016" y="1183"/>
                    </a:cubicBezTo>
                    <a:cubicBezTo>
                      <a:pt x="11942" y="814"/>
                      <a:pt x="11794" y="407"/>
                      <a:pt x="11646" y="0"/>
                    </a:cubicBezTo>
                    <a:close/>
                  </a:path>
                </a:pathLst>
              </a:custGeom>
              <a:solidFill>
                <a:srgbClr val="DDD8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5" name="Google Shape;23575;p40"/>
              <p:cNvSpPr/>
              <p:nvPr/>
            </p:nvSpPr>
            <p:spPr>
              <a:xfrm>
                <a:off x="-3606975" y="2852275"/>
                <a:ext cx="298575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4400" extrusionOk="0">
                    <a:moveTo>
                      <a:pt x="11425" y="0"/>
                    </a:moveTo>
                    <a:cubicBezTo>
                      <a:pt x="10722" y="222"/>
                      <a:pt x="5990" y="1960"/>
                      <a:pt x="2515" y="2995"/>
                    </a:cubicBezTo>
                    <a:cubicBezTo>
                      <a:pt x="1554" y="3291"/>
                      <a:pt x="666" y="3549"/>
                      <a:pt x="1" y="3697"/>
                    </a:cubicBezTo>
                    <a:cubicBezTo>
                      <a:pt x="814" y="3919"/>
                      <a:pt x="1628" y="4104"/>
                      <a:pt x="2478" y="4363"/>
                    </a:cubicBezTo>
                    <a:lnTo>
                      <a:pt x="2478" y="4400"/>
                    </a:lnTo>
                    <a:cubicBezTo>
                      <a:pt x="6360" y="3254"/>
                      <a:pt x="11905" y="1220"/>
                      <a:pt x="11942" y="1220"/>
                    </a:cubicBezTo>
                    <a:cubicBezTo>
                      <a:pt x="11794" y="777"/>
                      <a:pt x="11610" y="370"/>
                      <a:pt x="11425" y="0"/>
                    </a:cubicBezTo>
                    <a:close/>
                  </a:path>
                </a:pathLst>
              </a:custGeom>
              <a:solidFill>
                <a:srgbClr val="DDD8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6" name="Google Shape;23576;p40"/>
              <p:cNvSpPr/>
              <p:nvPr/>
            </p:nvSpPr>
            <p:spPr>
              <a:xfrm>
                <a:off x="-3608825" y="2819925"/>
                <a:ext cx="2874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11499" h="4252" extrusionOk="0">
                    <a:moveTo>
                      <a:pt x="10759" y="0"/>
                    </a:moveTo>
                    <a:cubicBezTo>
                      <a:pt x="10759" y="0"/>
                      <a:pt x="5990" y="1701"/>
                      <a:pt x="2552" y="2773"/>
                    </a:cubicBezTo>
                    <a:cubicBezTo>
                      <a:pt x="1517" y="3106"/>
                      <a:pt x="592" y="3364"/>
                      <a:pt x="1" y="3475"/>
                    </a:cubicBezTo>
                    <a:lnTo>
                      <a:pt x="1" y="3512"/>
                    </a:lnTo>
                    <a:cubicBezTo>
                      <a:pt x="814" y="3734"/>
                      <a:pt x="1702" y="3993"/>
                      <a:pt x="2589" y="4215"/>
                    </a:cubicBezTo>
                    <a:lnTo>
                      <a:pt x="2589" y="4252"/>
                    </a:lnTo>
                    <a:cubicBezTo>
                      <a:pt x="6064" y="3180"/>
                      <a:pt x="10796" y="1516"/>
                      <a:pt x="11499" y="1257"/>
                    </a:cubicBezTo>
                    <a:cubicBezTo>
                      <a:pt x="11277" y="850"/>
                      <a:pt x="11055" y="407"/>
                      <a:pt x="10759" y="0"/>
                    </a:cubicBezTo>
                    <a:close/>
                  </a:path>
                </a:pathLst>
              </a:custGeom>
              <a:solidFill>
                <a:srgbClr val="DDD8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7" name="Google Shape;23577;p40"/>
              <p:cNvSpPr/>
              <p:nvPr/>
            </p:nvSpPr>
            <p:spPr>
              <a:xfrm>
                <a:off x="-3609750" y="2792200"/>
                <a:ext cx="269925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10797" h="3882" extrusionOk="0">
                    <a:moveTo>
                      <a:pt x="9983" y="0"/>
                    </a:moveTo>
                    <a:cubicBezTo>
                      <a:pt x="9983" y="0"/>
                      <a:pt x="2885" y="2551"/>
                      <a:pt x="1" y="3180"/>
                    </a:cubicBezTo>
                    <a:cubicBezTo>
                      <a:pt x="814" y="3438"/>
                      <a:pt x="1702" y="3660"/>
                      <a:pt x="2589" y="3882"/>
                    </a:cubicBezTo>
                    <a:cubicBezTo>
                      <a:pt x="6027" y="2810"/>
                      <a:pt x="10796" y="1109"/>
                      <a:pt x="10796" y="1109"/>
                    </a:cubicBezTo>
                    <a:lnTo>
                      <a:pt x="9983" y="0"/>
                    </a:lnTo>
                    <a:close/>
                  </a:path>
                </a:pathLst>
              </a:custGeom>
              <a:solidFill>
                <a:srgbClr val="DDD8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8" name="Google Shape;23578;p40"/>
              <p:cNvSpPr/>
              <p:nvPr/>
            </p:nvSpPr>
            <p:spPr>
              <a:xfrm>
                <a:off x="-3921225" y="2882775"/>
                <a:ext cx="3096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12386" h="3809" extrusionOk="0">
                    <a:moveTo>
                      <a:pt x="444" y="0"/>
                    </a:moveTo>
                    <a:cubicBezTo>
                      <a:pt x="260" y="370"/>
                      <a:pt x="112" y="740"/>
                      <a:pt x="1" y="1146"/>
                    </a:cubicBezTo>
                    <a:lnTo>
                      <a:pt x="38" y="1146"/>
                    </a:lnTo>
                    <a:cubicBezTo>
                      <a:pt x="38" y="1146"/>
                      <a:pt x="2811" y="2218"/>
                      <a:pt x="7136" y="3549"/>
                    </a:cubicBezTo>
                    <a:cubicBezTo>
                      <a:pt x="8800" y="3660"/>
                      <a:pt x="10611" y="3808"/>
                      <a:pt x="12386" y="3808"/>
                    </a:cubicBezTo>
                    <a:cubicBezTo>
                      <a:pt x="5539" y="1904"/>
                      <a:pt x="723" y="37"/>
                      <a:pt x="559" y="37"/>
                    </a:cubicBezTo>
                    <a:cubicBezTo>
                      <a:pt x="557" y="37"/>
                      <a:pt x="556" y="37"/>
                      <a:pt x="555" y="37"/>
                    </a:cubicBezTo>
                    <a:lnTo>
                      <a:pt x="444" y="0"/>
                    </a:lnTo>
                    <a:close/>
                  </a:path>
                </a:pathLst>
              </a:custGeom>
              <a:solidFill>
                <a:srgbClr val="CCCA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9" name="Google Shape;23579;p40"/>
              <p:cNvSpPr/>
              <p:nvPr/>
            </p:nvSpPr>
            <p:spPr>
              <a:xfrm>
                <a:off x="-3910125" y="2852275"/>
                <a:ext cx="365100" cy="125725"/>
              </a:xfrm>
              <a:custGeom>
                <a:avLst/>
                <a:gdLst/>
                <a:ahLst/>
                <a:cxnLst/>
                <a:rect l="l" t="t" r="r" b="b"/>
                <a:pathLst>
                  <a:path w="14604" h="5029" extrusionOk="0">
                    <a:moveTo>
                      <a:pt x="518" y="0"/>
                    </a:moveTo>
                    <a:cubicBezTo>
                      <a:pt x="296" y="370"/>
                      <a:pt x="185" y="777"/>
                      <a:pt x="0" y="1220"/>
                    </a:cubicBezTo>
                    <a:lnTo>
                      <a:pt x="111" y="1257"/>
                    </a:lnTo>
                    <a:cubicBezTo>
                      <a:pt x="111" y="1257"/>
                      <a:pt x="5028" y="3106"/>
                      <a:pt x="11942" y="5028"/>
                    </a:cubicBezTo>
                    <a:lnTo>
                      <a:pt x="12423" y="5028"/>
                    </a:lnTo>
                    <a:cubicBezTo>
                      <a:pt x="13014" y="4917"/>
                      <a:pt x="13754" y="4658"/>
                      <a:pt x="14604" y="4437"/>
                    </a:cubicBezTo>
                    <a:lnTo>
                      <a:pt x="14604" y="4400"/>
                    </a:lnTo>
                    <a:cubicBezTo>
                      <a:pt x="13754" y="4215"/>
                      <a:pt x="12903" y="3993"/>
                      <a:pt x="12127" y="3734"/>
                    </a:cubicBezTo>
                    <a:cubicBezTo>
                      <a:pt x="5361" y="1849"/>
                      <a:pt x="518" y="0"/>
                      <a:pt x="518" y="0"/>
                    </a:cubicBezTo>
                    <a:close/>
                  </a:path>
                </a:pathLst>
              </a:custGeom>
              <a:solidFill>
                <a:srgbClr val="CCCA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0" name="Google Shape;23580;p40"/>
              <p:cNvSpPr/>
              <p:nvPr/>
            </p:nvSpPr>
            <p:spPr>
              <a:xfrm>
                <a:off x="-3896275" y="2822700"/>
                <a:ext cx="351250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14050" h="4881" extrusionOk="0">
                    <a:moveTo>
                      <a:pt x="629" y="0"/>
                    </a:moveTo>
                    <a:cubicBezTo>
                      <a:pt x="408" y="370"/>
                      <a:pt x="186" y="739"/>
                      <a:pt x="1" y="1146"/>
                    </a:cubicBezTo>
                    <a:cubicBezTo>
                      <a:pt x="1" y="1146"/>
                      <a:pt x="4807" y="2995"/>
                      <a:pt x="11573" y="4880"/>
                    </a:cubicBezTo>
                    <a:cubicBezTo>
                      <a:pt x="12238" y="4695"/>
                      <a:pt x="13126" y="4474"/>
                      <a:pt x="14050" y="4178"/>
                    </a:cubicBezTo>
                    <a:lnTo>
                      <a:pt x="14050" y="4141"/>
                    </a:lnTo>
                    <a:cubicBezTo>
                      <a:pt x="13163" y="3919"/>
                      <a:pt x="12275" y="3697"/>
                      <a:pt x="11462" y="3438"/>
                    </a:cubicBezTo>
                    <a:cubicBezTo>
                      <a:pt x="5768" y="1886"/>
                      <a:pt x="1554" y="296"/>
                      <a:pt x="629" y="0"/>
                    </a:cubicBezTo>
                    <a:close/>
                  </a:path>
                </a:pathLst>
              </a:custGeom>
              <a:solidFill>
                <a:srgbClr val="CCCA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1" name="Google Shape;23581;p40"/>
              <p:cNvSpPr/>
              <p:nvPr/>
            </p:nvSpPr>
            <p:spPr>
              <a:xfrm>
                <a:off x="-3879625" y="2792200"/>
                <a:ext cx="33552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13421" h="4733" extrusionOk="0">
                    <a:moveTo>
                      <a:pt x="851" y="0"/>
                    </a:moveTo>
                    <a:cubicBezTo>
                      <a:pt x="518" y="370"/>
                      <a:pt x="259" y="739"/>
                      <a:pt x="0" y="1257"/>
                    </a:cubicBezTo>
                    <a:cubicBezTo>
                      <a:pt x="925" y="1553"/>
                      <a:pt x="5139" y="3143"/>
                      <a:pt x="10833" y="4732"/>
                    </a:cubicBezTo>
                    <a:lnTo>
                      <a:pt x="10833" y="4658"/>
                    </a:lnTo>
                    <a:cubicBezTo>
                      <a:pt x="11461" y="4547"/>
                      <a:pt x="12386" y="4252"/>
                      <a:pt x="13421" y="3919"/>
                    </a:cubicBezTo>
                    <a:cubicBezTo>
                      <a:pt x="12497" y="3697"/>
                      <a:pt x="11646" y="3475"/>
                      <a:pt x="10833" y="3253"/>
                    </a:cubicBezTo>
                    <a:cubicBezTo>
                      <a:pt x="10611" y="3180"/>
                      <a:pt x="10352" y="3106"/>
                      <a:pt x="10130" y="3032"/>
                    </a:cubicBezTo>
                    <a:cubicBezTo>
                      <a:pt x="4622" y="1479"/>
                      <a:pt x="851" y="0"/>
                      <a:pt x="851" y="0"/>
                    </a:cubicBezTo>
                    <a:close/>
                  </a:path>
                </a:pathLst>
              </a:custGeom>
              <a:solidFill>
                <a:srgbClr val="CCCA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2" name="Google Shape;23582;p40"/>
              <p:cNvSpPr/>
              <p:nvPr/>
            </p:nvSpPr>
            <p:spPr>
              <a:xfrm>
                <a:off x="-3184575" y="3012175"/>
                <a:ext cx="101700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3624" extrusionOk="0">
                    <a:moveTo>
                      <a:pt x="3143" y="0"/>
                    </a:moveTo>
                    <a:cubicBezTo>
                      <a:pt x="3550" y="629"/>
                      <a:pt x="3143" y="1331"/>
                      <a:pt x="1405" y="1960"/>
                    </a:cubicBezTo>
                    <a:cubicBezTo>
                      <a:pt x="999" y="2144"/>
                      <a:pt x="481" y="2329"/>
                      <a:pt x="0" y="2477"/>
                    </a:cubicBezTo>
                    <a:cubicBezTo>
                      <a:pt x="296" y="2699"/>
                      <a:pt x="555" y="2958"/>
                      <a:pt x="629" y="3253"/>
                    </a:cubicBezTo>
                    <a:cubicBezTo>
                      <a:pt x="629" y="3401"/>
                      <a:pt x="666" y="3549"/>
                      <a:pt x="666" y="3623"/>
                    </a:cubicBezTo>
                    <a:cubicBezTo>
                      <a:pt x="4067" y="2329"/>
                      <a:pt x="3698" y="739"/>
                      <a:pt x="3143" y="0"/>
                    </a:cubicBezTo>
                    <a:close/>
                  </a:path>
                </a:pathLst>
              </a:custGeom>
              <a:solidFill>
                <a:srgbClr val="9391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3" name="Google Shape;23583;p40"/>
              <p:cNvSpPr/>
              <p:nvPr/>
            </p:nvSpPr>
            <p:spPr>
              <a:xfrm>
                <a:off x="-4018275" y="3084250"/>
                <a:ext cx="818000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32720" h="2589" extrusionOk="0">
                    <a:moveTo>
                      <a:pt x="1147" y="1"/>
                    </a:moveTo>
                    <a:cubicBezTo>
                      <a:pt x="1036" y="75"/>
                      <a:pt x="888" y="112"/>
                      <a:pt x="777" y="149"/>
                    </a:cubicBezTo>
                    <a:cubicBezTo>
                      <a:pt x="1" y="370"/>
                      <a:pt x="1" y="1110"/>
                      <a:pt x="1" y="1110"/>
                    </a:cubicBezTo>
                    <a:cubicBezTo>
                      <a:pt x="2959" y="1960"/>
                      <a:pt x="8060" y="2589"/>
                      <a:pt x="16379" y="2589"/>
                    </a:cubicBezTo>
                    <a:cubicBezTo>
                      <a:pt x="24697" y="2589"/>
                      <a:pt x="29725" y="1960"/>
                      <a:pt x="32720" y="1110"/>
                    </a:cubicBezTo>
                    <a:cubicBezTo>
                      <a:pt x="32720" y="1110"/>
                      <a:pt x="32683" y="370"/>
                      <a:pt x="31944" y="149"/>
                    </a:cubicBezTo>
                    <a:cubicBezTo>
                      <a:pt x="31870" y="112"/>
                      <a:pt x="31722" y="112"/>
                      <a:pt x="31574" y="1"/>
                    </a:cubicBezTo>
                    <a:cubicBezTo>
                      <a:pt x="27026" y="1036"/>
                      <a:pt x="21185" y="1369"/>
                      <a:pt x="16379" y="1369"/>
                    </a:cubicBezTo>
                    <a:cubicBezTo>
                      <a:pt x="11573" y="1369"/>
                      <a:pt x="5694" y="1036"/>
                      <a:pt x="1147" y="1"/>
                    </a:cubicBezTo>
                    <a:close/>
                  </a:path>
                </a:pathLst>
              </a:custGeom>
              <a:solidFill>
                <a:srgbClr val="9391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4" name="Google Shape;23584;p40"/>
              <p:cNvSpPr/>
              <p:nvPr/>
            </p:nvSpPr>
            <p:spPr>
              <a:xfrm>
                <a:off x="-4138425" y="3010325"/>
                <a:ext cx="10447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3698" extrusionOk="0">
                    <a:moveTo>
                      <a:pt x="1073" y="0"/>
                    </a:moveTo>
                    <a:cubicBezTo>
                      <a:pt x="518" y="703"/>
                      <a:pt x="1" y="2366"/>
                      <a:pt x="3476" y="3697"/>
                    </a:cubicBezTo>
                    <a:cubicBezTo>
                      <a:pt x="3513" y="3586"/>
                      <a:pt x="3513" y="3475"/>
                      <a:pt x="3587" y="3327"/>
                    </a:cubicBezTo>
                    <a:cubicBezTo>
                      <a:pt x="3661" y="3069"/>
                      <a:pt x="3846" y="2773"/>
                      <a:pt x="4178" y="2551"/>
                    </a:cubicBezTo>
                    <a:cubicBezTo>
                      <a:pt x="3661" y="2366"/>
                      <a:pt x="3143" y="2218"/>
                      <a:pt x="2700" y="2107"/>
                    </a:cubicBezTo>
                    <a:cubicBezTo>
                      <a:pt x="925" y="1405"/>
                      <a:pt x="555" y="703"/>
                      <a:pt x="1073" y="0"/>
                    </a:cubicBezTo>
                    <a:close/>
                  </a:path>
                </a:pathLst>
              </a:custGeom>
              <a:solidFill>
                <a:srgbClr val="9391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5" name="Google Shape;23585;p40"/>
              <p:cNvSpPr/>
              <p:nvPr/>
            </p:nvSpPr>
            <p:spPr>
              <a:xfrm>
                <a:off x="-3464625" y="3023250"/>
                <a:ext cx="77650" cy="18700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748" extrusionOk="0">
                    <a:moveTo>
                      <a:pt x="0" y="1"/>
                    </a:moveTo>
                    <a:cubicBezTo>
                      <a:pt x="37" y="186"/>
                      <a:pt x="185" y="333"/>
                      <a:pt x="370" y="370"/>
                    </a:cubicBezTo>
                    <a:lnTo>
                      <a:pt x="2403" y="740"/>
                    </a:lnTo>
                    <a:cubicBezTo>
                      <a:pt x="2442" y="745"/>
                      <a:pt x="2479" y="747"/>
                      <a:pt x="2516" y="747"/>
                    </a:cubicBezTo>
                    <a:cubicBezTo>
                      <a:pt x="2764" y="747"/>
                      <a:pt x="2977" y="642"/>
                      <a:pt x="3106" y="481"/>
                    </a:cubicBezTo>
                    <a:cubicBezTo>
                      <a:pt x="2995" y="407"/>
                      <a:pt x="2921" y="407"/>
                      <a:pt x="2810" y="370"/>
                    </a:cubicBezTo>
                    <a:cubicBezTo>
                      <a:pt x="2219" y="149"/>
                      <a:pt x="1257" y="1"/>
                      <a:pt x="592" y="1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6" name="Google Shape;23586;p40"/>
              <p:cNvSpPr/>
              <p:nvPr/>
            </p:nvSpPr>
            <p:spPr>
              <a:xfrm>
                <a:off x="-3452625" y="2985250"/>
                <a:ext cx="7952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893" extrusionOk="0">
                    <a:moveTo>
                      <a:pt x="700" y="0"/>
                    </a:moveTo>
                    <a:cubicBezTo>
                      <a:pt x="431" y="0"/>
                      <a:pt x="170" y="169"/>
                      <a:pt x="1" y="338"/>
                    </a:cubicBezTo>
                    <a:lnTo>
                      <a:pt x="297" y="338"/>
                    </a:lnTo>
                    <a:cubicBezTo>
                      <a:pt x="962" y="338"/>
                      <a:pt x="1923" y="523"/>
                      <a:pt x="2515" y="707"/>
                    </a:cubicBezTo>
                    <a:cubicBezTo>
                      <a:pt x="2700" y="744"/>
                      <a:pt x="2885" y="818"/>
                      <a:pt x="3070" y="892"/>
                    </a:cubicBezTo>
                    <a:cubicBezTo>
                      <a:pt x="3180" y="596"/>
                      <a:pt x="3033" y="338"/>
                      <a:pt x="2700" y="264"/>
                    </a:cubicBezTo>
                    <a:lnTo>
                      <a:pt x="777" y="5"/>
                    </a:lnTo>
                    <a:cubicBezTo>
                      <a:pt x="752" y="2"/>
                      <a:pt x="726" y="0"/>
                      <a:pt x="700" y="0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7" name="Google Shape;23587;p40"/>
              <p:cNvSpPr/>
              <p:nvPr/>
            </p:nvSpPr>
            <p:spPr>
              <a:xfrm>
                <a:off x="-3833400" y="3023250"/>
                <a:ext cx="76725" cy="18750"/>
              </a:xfrm>
              <a:custGeom>
                <a:avLst/>
                <a:gdLst/>
                <a:ahLst/>
                <a:cxnLst/>
                <a:rect l="l" t="t" r="r" b="b"/>
                <a:pathLst>
                  <a:path w="3069" h="750" extrusionOk="0">
                    <a:moveTo>
                      <a:pt x="2551" y="1"/>
                    </a:moveTo>
                    <a:cubicBezTo>
                      <a:pt x="1959" y="1"/>
                      <a:pt x="924" y="149"/>
                      <a:pt x="333" y="407"/>
                    </a:cubicBezTo>
                    <a:cubicBezTo>
                      <a:pt x="222" y="407"/>
                      <a:pt x="148" y="481"/>
                      <a:pt x="0" y="518"/>
                    </a:cubicBezTo>
                    <a:cubicBezTo>
                      <a:pt x="123" y="672"/>
                      <a:pt x="349" y="749"/>
                      <a:pt x="549" y="749"/>
                    </a:cubicBezTo>
                    <a:cubicBezTo>
                      <a:pt x="589" y="749"/>
                      <a:pt x="629" y="746"/>
                      <a:pt x="665" y="740"/>
                    </a:cubicBezTo>
                    <a:lnTo>
                      <a:pt x="2699" y="370"/>
                    </a:lnTo>
                    <a:cubicBezTo>
                      <a:pt x="2921" y="333"/>
                      <a:pt x="3069" y="186"/>
                      <a:pt x="3069" y="1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8" name="Google Shape;23588;p40"/>
              <p:cNvSpPr/>
              <p:nvPr/>
            </p:nvSpPr>
            <p:spPr>
              <a:xfrm>
                <a:off x="-3849125" y="2986175"/>
                <a:ext cx="8042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3217" h="893" extrusionOk="0">
                    <a:moveTo>
                      <a:pt x="2519" y="0"/>
                    </a:moveTo>
                    <a:cubicBezTo>
                      <a:pt x="2492" y="0"/>
                      <a:pt x="2466" y="2"/>
                      <a:pt x="2441" y="5"/>
                    </a:cubicBezTo>
                    <a:lnTo>
                      <a:pt x="518" y="301"/>
                    </a:lnTo>
                    <a:cubicBezTo>
                      <a:pt x="185" y="338"/>
                      <a:pt x="1" y="596"/>
                      <a:pt x="148" y="892"/>
                    </a:cubicBezTo>
                    <a:cubicBezTo>
                      <a:pt x="407" y="855"/>
                      <a:pt x="703" y="744"/>
                      <a:pt x="925" y="707"/>
                    </a:cubicBezTo>
                    <a:cubicBezTo>
                      <a:pt x="1516" y="522"/>
                      <a:pt x="2478" y="375"/>
                      <a:pt x="3143" y="375"/>
                    </a:cubicBezTo>
                    <a:lnTo>
                      <a:pt x="3217" y="375"/>
                    </a:lnTo>
                    <a:cubicBezTo>
                      <a:pt x="3116" y="172"/>
                      <a:pt x="2798" y="0"/>
                      <a:pt x="2519" y="0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9" name="Google Shape;23589;p40"/>
              <p:cNvSpPr/>
              <p:nvPr/>
            </p:nvSpPr>
            <p:spPr>
              <a:xfrm>
                <a:off x="-3610675" y="2942850"/>
                <a:ext cx="515775" cy="131275"/>
              </a:xfrm>
              <a:custGeom>
                <a:avLst/>
                <a:gdLst/>
                <a:ahLst/>
                <a:cxnLst/>
                <a:rect l="l" t="t" r="r" b="b"/>
                <a:pathLst>
                  <a:path w="20631" h="5251" extrusionOk="0">
                    <a:moveTo>
                      <a:pt x="12719" y="0"/>
                    </a:moveTo>
                    <a:cubicBezTo>
                      <a:pt x="12719" y="0"/>
                      <a:pt x="9761" y="740"/>
                      <a:pt x="5805" y="1146"/>
                    </a:cubicBezTo>
                    <a:cubicBezTo>
                      <a:pt x="4142" y="1331"/>
                      <a:pt x="2293" y="1479"/>
                      <a:pt x="445" y="1479"/>
                    </a:cubicBezTo>
                    <a:lnTo>
                      <a:pt x="1" y="1479"/>
                    </a:lnTo>
                    <a:lnTo>
                      <a:pt x="1" y="2108"/>
                    </a:lnTo>
                    <a:lnTo>
                      <a:pt x="6286" y="2108"/>
                    </a:lnTo>
                    <a:cubicBezTo>
                      <a:pt x="6421" y="1905"/>
                      <a:pt x="6741" y="1733"/>
                      <a:pt x="7021" y="1733"/>
                    </a:cubicBezTo>
                    <a:cubicBezTo>
                      <a:pt x="7048" y="1733"/>
                      <a:pt x="7074" y="1735"/>
                      <a:pt x="7099" y="1738"/>
                    </a:cubicBezTo>
                    <a:lnTo>
                      <a:pt x="9022" y="2034"/>
                    </a:lnTo>
                    <a:cubicBezTo>
                      <a:pt x="9355" y="2071"/>
                      <a:pt x="9539" y="2329"/>
                      <a:pt x="9392" y="2625"/>
                    </a:cubicBezTo>
                    <a:cubicBezTo>
                      <a:pt x="11388" y="3254"/>
                      <a:pt x="14715" y="4326"/>
                      <a:pt x="16009" y="4733"/>
                    </a:cubicBezTo>
                    <a:cubicBezTo>
                      <a:pt x="16453" y="4880"/>
                      <a:pt x="16786" y="5065"/>
                      <a:pt x="17081" y="5250"/>
                    </a:cubicBezTo>
                    <a:cubicBezTo>
                      <a:pt x="17599" y="5065"/>
                      <a:pt x="18043" y="4917"/>
                      <a:pt x="18523" y="4733"/>
                    </a:cubicBezTo>
                    <a:cubicBezTo>
                      <a:pt x="20224" y="4104"/>
                      <a:pt x="20631" y="3402"/>
                      <a:pt x="20187" y="2773"/>
                    </a:cubicBezTo>
                    <a:cubicBezTo>
                      <a:pt x="19448" y="1664"/>
                      <a:pt x="16268" y="629"/>
                      <a:pt x="12719" y="0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0" name="Google Shape;23590;p40"/>
              <p:cNvSpPr/>
              <p:nvPr/>
            </p:nvSpPr>
            <p:spPr>
              <a:xfrm>
                <a:off x="-3989625" y="3020475"/>
                <a:ext cx="760700" cy="98000"/>
              </a:xfrm>
              <a:custGeom>
                <a:avLst/>
                <a:gdLst/>
                <a:ahLst/>
                <a:cxnLst/>
                <a:rect l="l" t="t" r="r" b="b"/>
                <a:pathLst>
                  <a:path w="30428" h="3920" extrusionOk="0">
                    <a:moveTo>
                      <a:pt x="9318" y="1"/>
                    </a:moveTo>
                    <a:cubicBezTo>
                      <a:pt x="9244" y="223"/>
                      <a:pt x="9170" y="334"/>
                      <a:pt x="8948" y="407"/>
                    </a:cubicBezTo>
                    <a:lnTo>
                      <a:pt x="6914" y="777"/>
                    </a:lnTo>
                    <a:cubicBezTo>
                      <a:pt x="6886" y="782"/>
                      <a:pt x="6857" y="784"/>
                      <a:pt x="6827" y="784"/>
                    </a:cubicBezTo>
                    <a:cubicBezTo>
                      <a:pt x="6627" y="784"/>
                      <a:pt x="6410" y="679"/>
                      <a:pt x="6249" y="518"/>
                    </a:cubicBezTo>
                    <a:cubicBezTo>
                      <a:pt x="4437" y="1147"/>
                      <a:pt x="1480" y="2108"/>
                      <a:pt x="1" y="2552"/>
                    </a:cubicBezTo>
                    <a:cubicBezTo>
                      <a:pt x="4548" y="3587"/>
                      <a:pt x="10427" y="3920"/>
                      <a:pt x="15233" y="3920"/>
                    </a:cubicBezTo>
                    <a:cubicBezTo>
                      <a:pt x="20039" y="3920"/>
                      <a:pt x="25880" y="3587"/>
                      <a:pt x="30428" y="2552"/>
                    </a:cubicBezTo>
                    <a:cubicBezTo>
                      <a:pt x="28912" y="2108"/>
                      <a:pt x="25917" y="1147"/>
                      <a:pt x="24106" y="518"/>
                    </a:cubicBezTo>
                    <a:cubicBezTo>
                      <a:pt x="23966" y="714"/>
                      <a:pt x="23762" y="804"/>
                      <a:pt x="23575" y="804"/>
                    </a:cubicBezTo>
                    <a:cubicBezTo>
                      <a:pt x="23515" y="804"/>
                      <a:pt x="23457" y="795"/>
                      <a:pt x="23403" y="777"/>
                    </a:cubicBezTo>
                    <a:lnTo>
                      <a:pt x="21370" y="407"/>
                    </a:lnTo>
                    <a:cubicBezTo>
                      <a:pt x="21148" y="334"/>
                      <a:pt x="21000" y="223"/>
                      <a:pt x="21000" y="1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1" name="Google Shape;23591;p40"/>
              <p:cNvSpPr/>
              <p:nvPr/>
            </p:nvSpPr>
            <p:spPr>
              <a:xfrm>
                <a:off x="-4124550" y="2939150"/>
                <a:ext cx="512975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20519" h="5362" extrusionOk="0">
                    <a:moveTo>
                      <a:pt x="7838" y="0"/>
                    </a:moveTo>
                    <a:cubicBezTo>
                      <a:pt x="4400" y="703"/>
                      <a:pt x="1368" y="1701"/>
                      <a:pt x="518" y="2773"/>
                    </a:cubicBezTo>
                    <a:cubicBezTo>
                      <a:pt x="0" y="3476"/>
                      <a:pt x="370" y="4141"/>
                      <a:pt x="2145" y="4844"/>
                    </a:cubicBezTo>
                    <a:cubicBezTo>
                      <a:pt x="2551" y="5028"/>
                      <a:pt x="3069" y="5213"/>
                      <a:pt x="3549" y="5361"/>
                    </a:cubicBezTo>
                    <a:cubicBezTo>
                      <a:pt x="3845" y="5176"/>
                      <a:pt x="4215" y="4991"/>
                      <a:pt x="4622" y="4844"/>
                    </a:cubicBezTo>
                    <a:cubicBezTo>
                      <a:pt x="5879" y="4474"/>
                      <a:pt x="9095" y="3402"/>
                      <a:pt x="11165" y="2773"/>
                    </a:cubicBezTo>
                    <a:lnTo>
                      <a:pt x="11165" y="2736"/>
                    </a:lnTo>
                    <a:cubicBezTo>
                      <a:pt x="11054" y="2440"/>
                      <a:pt x="11202" y="2182"/>
                      <a:pt x="11535" y="2108"/>
                    </a:cubicBezTo>
                    <a:lnTo>
                      <a:pt x="13384" y="1738"/>
                    </a:lnTo>
                    <a:cubicBezTo>
                      <a:pt x="13410" y="1734"/>
                      <a:pt x="13438" y="1732"/>
                      <a:pt x="13466" y="1732"/>
                    </a:cubicBezTo>
                    <a:cubicBezTo>
                      <a:pt x="13716" y="1732"/>
                      <a:pt x="14027" y="1875"/>
                      <a:pt x="14160" y="2108"/>
                    </a:cubicBezTo>
                    <a:lnTo>
                      <a:pt x="20519" y="2108"/>
                    </a:lnTo>
                    <a:lnTo>
                      <a:pt x="20519" y="1479"/>
                    </a:lnTo>
                    <a:lnTo>
                      <a:pt x="20482" y="1479"/>
                    </a:lnTo>
                    <a:cubicBezTo>
                      <a:pt x="18670" y="1479"/>
                      <a:pt x="16896" y="1368"/>
                      <a:pt x="15232" y="1183"/>
                    </a:cubicBezTo>
                    <a:cubicBezTo>
                      <a:pt x="11054" y="777"/>
                      <a:pt x="7838" y="0"/>
                      <a:pt x="7838" y="0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2" name="Google Shape;23592;p40"/>
              <p:cNvSpPr/>
              <p:nvPr/>
            </p:nvSpPr>
            <p:spPr>
              <a:xfrm>
                <a:off x="-3464625" y="2911425"/>
                <a:ext cx="17377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6951" h="2293" extrusionOk="0">
                    <a:moveTo>
                      <a:pt x="6655" y="0"/>
                    </a:moveTo>
                    <a:cubicBezTo>
                      <a:pt x="6655" y="0"/>
                      <a:pt x="3328" y="1183"/>
                      <a:pt x="0" y="2292"/>
                    </a:cubicBezTo>
                    <a:cubicBezTo>
                      <a:pt x="3956" y="1849"/>
                      <a:pt x="6951" y="1146"/>
                      <a:pt x="6951" y="1146"/>
                    </a:cubicBezTo>
                    <a:cubicBezTo>
                      <a:pt x="6877" y="740"/>
                      <a:pt x="6729" y="370"/>
                      <a:pt x="6655" y="0"/>
                    </a:cubicBezTo>
                    <a:close/>
                  </a:path>
                </a:pathLst>
              </a:custGeom>
              <a:solidFill>
                <a:srgbClr val="9391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3" name="Google Shape;23593;p40"/>
              <p:cNvSpPr/>
              <p:nvPr/>
            </p:nvSpPr>
            <p:spPr>
              <a:xfrm>
                <a:off x="-3926775" y="2910500"/>
                <a:ext cx="184900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2404" extrusionOk="0">
                    <a:moveTo>
                      <a:pt x="334" y="0"/>
                    </a:moveTo>
                    <a:cubicBezTo>
                      <a:pt x="149" y="370"/>
                      <a:pt x="38" y="777"/>
                      <a:pt x="1" y="1183"/>
                    </a:cubicBezTo>
                    <a:cubicBezTo>
                      <a:pt x="1" y="1183"/>
                      <a:pt x="3180" y="1960"/>
                      <a:pt x="7395" y="2403"/>
                    </a:cubicBezTo>
                    <a:cubicBezTo>
                      <a:pt x="3070" y="1035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rgbClr val="9391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4" name="Google Shape;23594;p40"/>
              <p:cNvSpPr/>
              <p:nvPr/>
            </p:nvSpPr>
            <p:spPr>
              <a:xfrm>
                <a:off x="-3678125" y="2625825"/>
                <a:ext cx="13587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435" h="2108" extrusionOk="0">
                    <a:moveTo>
                      <a:pt x="2736" y="0"/>
                    </a:moveTo>
                    <a:cubicBezTo>
                      <a:pt x="887" y="0"/>
                      <a:pt x="0" y="1368"/>
                      <a:pt x="0" y="2108"/>
                    </a:cubicBezTo>
                    <a:cubicBezTo>
                      <a:pt x="703" y="1960"/>
                      <a:pt x="1368" y="1849"/>
                      <a:pt x="2033" y="1812"/>
                    </a:cubicBezTo>
                    <a:cubicBezTo>
                      <a:pt x="2255" y="1775"/>
                      <a:pt x="2477" y="1775"/>
                      <a:pt x="2736" y="1775"/>
                    </a:cubicBezTo>
                    <a:cubicBezTo>
                      <a:pt x="3660" y="1775"/>
                      <a:pt x="4511" y="1886"/>
                      <a:pt x="5435" y="2108"/>
                    </a:cubicBezTo>
                    <a:cubicBezTo>
                      <a:pt x="5435" y="1368"/>
                      <a:pt x="4584" y="0"/>
                      <a:pt x="2736" y="0"/>
                    </a:cubicBezTo>
                    <a:close/>
                  </a:path>
                </a:pathLst>
              </a:custGeom>
              <a:solidFill>
                <a:srgbClr val="BFB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5" name="Google Shape;23595;p40"/>
              <p:cNvSpPr/>
              <p:nvPr/>
            </p:nvSpPr>
            <p:spPr>
              <a:xfrm>
                <a:off x="-3627300" y="2670175"/>
                <a:ext cx="17575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061" extrusionOk="0">
                    <a:moveTo>
                      <a:pt x="703" y="1"/>
                    </a:moveTo>
                    <a:cubicBezTo>
                      <a:pt x="444" y="1"/>
                      <a:pt x="222" y="38"/>
                      <a:pt x="0" y="38"/>
                    </a:cubicBezTo>
                    <a:lnTo>
                      <a:pt x="0" y="7876"/>
                    </a:lnTo>
                    <a:cubicBezTo>
                      <a:pt x="222" y="7913"/>
                      <a:pt x="444" y="8024"/>
                      <a:pt x="703" y="8061"/>
                    </a:cubicBez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BFBD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6" name="Google Shape;23596;p40"/>
              <p:cNvSpPr/>
              <p:nvPr/>
            </p:nvSpPr>
            <p:spPr>
              <a:xfrm>
                <a:off x="-3858375" y="2671100"/>
                <a:ext cx="232025" cy="195975"/>
              </a:xfrm>
              <a:custGeom>
                <a:avLst/>
                <a:gdLst/>
                <a:ahLst/>
                <a:cxnLst/>
                <a:rect l="l" t="t" r="r" b="b"/>
                <a:pathLst>
                  <a:path w="9281" h="7839" extrusionOk="0">
                    <a:moveTo>
                      <a:pt x="9280" y="1"/>
                    </a:moveTo>
                    <a:cubicBezTo>
                      <a:pt x="8578" y="38"/>
                      <a:pt x="7949" y="149"/>
                      <a:pt x="7247" y="260"/>
                    </a:cubicBezTo>
                    <a:cubicBezTo>
                      <a:pt x="4622" y="888"/>
                      <a:pt x="1997" y="2330"/>
                      <a:pt x="1" y="4807"/>
                    </a:cubicBezTo>
                    <a:cubicBezTo>
                      <a:pt x="1" y="4807"/>
                      <a:pt x="3772" y="6286"/>
                      <a:pt x="9280" y="7839"/>
                    </a:cubicBezTo>
                    <a:lnTo>
                      <a:pt x="9280" y="1"/>
                    </a:ln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7" name="Google Shape;23597;p40"/>
              <p:cNvSpPr/>
              <p:nvPr/>
            </p:nvSpPr>
            <p:spPr>
              <a:xfrm>
                <a:off x="-3609750" y="2670175"/>
                <a:ext cx="249575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8061" extrusionOk="0">
                    <a:moveTo>
                      <a:pt x="1" y="1"/>
                    </a:moveTo>
                    <a:lnTo>
                      <a:pt x="1" y="8061"/>
                    </a:lnTo>
                    <a:cubicBezTo>
                      <a:pt x="2885" y="7395"/>
                      <a:pt x="9983" y="4844"/>
                      <a:pt x="9983" y="4844"/>
                    </a:cubicBezTo>
                    <a:cubicBezTo>
                      <a:pt x="7987" y="2441"/>
                      <a:pt x="5288" y="925"/>
                      <a:pt x="2700" y="297"/>
                    </a:cubicBezTo>
                    <a:cubicBezTo>
                      <a:pt x="1776" y="112"/>
                      <a:pt x="925" y="1"/>
                      <a:pt x="1" y="1"/>
                    </a:cubicBezTo>
                    <a:close/>
                  </a:path>
                </a:pathLst>
              </a:custGeom>
              <a:solidFill>
                <a:srgbClr val="A8A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8" name="Google Shape;23598;p40"/>
              <p:cNvSpPr/>
              <p:nvPr/>
            </p:nvSpPr>
            <p:spPr>
              <a:xfrm>
                <a:off x="-3677200" y="2623975"/>
                <a:ext cx="13680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2145" extrusionOk="0">
                    <a:moveTo>
                      <a:pt x="2736" y="0"/>
                    </a:moveTo>
                    <a:cubicBezTo>
                      <a:pt x="2070" y="0"/>
                      <a:pt x="1442" y="148"/>
                      <a:pt x="924" y="518"/>
                    </a:cubicBezTo>
                    <a:cubicBezTo>
                      <a:pt x="444" y="962"/>
                      <a:pt x="37" y="1516"/>
                      <a:pt x="0" y="2145"/>
                    </a:cubicBezTo>
                    <a:lnTo>
                      <a:pt x="37" y="2145"/>
                    </a:lnTo>
                    <a:cubicBezTo>
                      <a:pt x="148" y="1886"/>
                      <a:pt x="259" y="1590"/>
                      <a:pt x="518" y="1405"/>
                    </a:cubicBezTo>
                    <a:cubicBezTo>
                      <a:pt x="702" y="1220"/>
                      <a:pt x="924" y="1036"/>
                      <a:pt x="1146" y="925"/>
                    </a:cubicBezTo>
                    <a:cubicBezTo>
                      <a:pt x="1627" y="666"/>
                      <a:pt x="2181" y="518"/>
                      <a:pt x="2736" y="518"/>
                    </a:cubicBezTo>
                    <a:cubicBezTo>
                      <a:pt x="3290" y="518"/>
                      <a:pt x="3845" y="629"/>
                      <a:pt x="4289" y="925"/>
                    </a:cubicBezTo>
                    <a:cubicBezTo>
                      <a:pt x="4547" y="1036"/>
                      <a:pt x="4769" y="1183"/>
                      <a:pt x="4954" y="1405"/>
                    </a:cubicBezTo>
                    <a:cubicBezTo>
                      <a:pt x="5139" y="1590"/>
                      <a:pt x="5324" y="1849"/>
                      <a:pt x="5398" y="2145"/>
                    </a:cubicBezTo>
                    <a:lnTo>
                      <a:pt x="5472" y="2145"/>
                    </a:lnTo>
                    <a:cubicBezTo>
                      <a:pt x="5472" y="1442"/>
                      <a:pt x="5028" y="925"/>
                      <a:pt x="4547" y="518"/>
                    </a:cubicBezTo>
                    <a:cubicBezTo>
                      <a:pt x="4030" y="185"/>
                      <a:pt x="3364" y="0"/>
                      <a:pt x="2736" y="0"/>
                    </a:cubicBezTo>
                    <a:close/>
                  </a:path>
                </a:pathLst>
              </a:custGeom>
              <a:solidFill>
                <a:srgbClr val="C8C5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9" name="Google Shape;23599;p40"/>
              <p:cNvSpPr/>
              <p:nvPr/>
            </p:nvSpPr>
            <p:spPr>
              <a:xfrm>
                <a:off x="-3677200" y="2656325"/>
                <a:ext cx="13680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962" extrusionOk="0">
                    <a:moveTo>
                      <a:pt x="2736" y="0"/>
                    </a:moveTo>
                    <a:cubicBezTo>
                      <a:pt x="1849" y="37"/>
                      <a:pt x="961" y="111"/>
                      <a:pt x="148" y="296"/>
                    </a:cubicBezTo>
                    <a:cubicBezTo>
                      <a:pt x="148" y="296"/>
                      <a:pt x="74" y="444"/>
                      <a:pt x="37" y="629"/>
                    </a:cubicBezTo>
                    <a:cubicBezTo>
                      <a:pt x="0" y="740"/>
                      <a:pt x="0" y="962"/>
                      <a:pt x="0" y="962"/>
                    </a:cubicBezTo>
                    <a:cubicBezTo>
                      <a:pt x="887" y="777"/>
                      <a:pt x="1812" y="629"/>
                      <a:pt x="2736" y="629"/>
                    </a:cubicBezTo>
                    <a:cubicBezTo>
                      <a:pt x="3660" y="629"/>
                      <a:pt x="4584" y="740"/>
                      <a:pt x="5472" y="962"/>
                    </a:cubicBezTo>
                    <a:cubicBezTo>
                      <a:pt x="5472" y="962"/>
                      <a:pt x="5398" y="666"/>
                      <a:pt x="5435" y="629"/>
                    </a:cubicBezTo>
                    <a:cubicBezTo>
                      <a:pt x="5398" y="555"/>
                      <a:pt x="5324" y="296"/>
                      <a:pt x="5324" y="296"/>
                    </a:cubicBezTo>
                    <a:cubicBezTo>
                      <a:pt x="4474" y="111"/>
                      <a:pt x="3586" y="0"/>
                      <a:pt x="2736" y="0"/>
                    </a:cubicBezTo>
                    <a:close/>
                  </a:path>
                </a:pathLst>
              </a:custGeom>
              <a:solidFill>
                <a:srgbClr val="9D99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0" name="Google Shape;23600;p40"/>
              <p:cNvSpPr/>
              <p:nvPr/>
            </p:nvSpPr>
            <p:spPr>
              <a:xfrm>
                <a:off x="-3927700" y="2667400"/>
                <a:ext cx="639625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25585" h="10908" extrusionOk="0">
                    <a:moveTo>
                      <a:pt x="12793" y="1"/>
                    </a:moveTo>
                    <a:cubicBezTo>
                      <a:pt x="9761" y="1"/>
                      <a:pt x="6767" y="1258"/>
                      <a:pt x="4474" y="3180"/>
                    </a:cubicBezTo>
                    <a:cubicBezTo>
                      <a:pt x="2108" y="5177"/>
                      <a:pt x="593" y="7950"/>
                      <a:pt x="1" y="10907"/>
                    </a:cubicBezTo>
                    <a:lnTo>
                      <a:pt x="75" y="10907"/>
                    </a:lnTo>
                    <a:cubicBezTo>
                      <a:pt x="999" y="7987"/>
                      <a:pt x="2663" y="5510"/>
                      <a:pt x="4918" y="3735"/>
                    </a:cubicBezTo>
                    <a:cubicBezTo>
                      <a:pt x="6064" y="2922"/>
                      <a:pt x="7284" y="2182"/>
                      <a:pt x="8615" y="1702"/>
                    </a:cubicBezTo>
                    <a:cubicBezTo>
                      <a:pt x="9983" y="1258"/>
                      <a:pt x="11351" y="962"/>
                      <a:pt x="12756" y="962"/>
                    </a:cubicBezTo>
                    <a:cubicBezTo>
                      <a:pt x="12826" y="960"/>
                      <a:pt x="12895" y="959"/>
                      <a:pt x="12965" y="959"/>
                    </a:cubicBezTo>
                    <a:cubicBezTo>
                      <a:pt x="14267" y="959"/>
                      <a:pt x="15596" y="1281"/>
                      <a:pt x="16860" y="1702"/>
                    </a:cubicBezTo>
                    <a:cubicBezTo>
                      <a:pt x="18191" y="2182"/>
                      <a:pt x="19411" y="2885"/>
                      <a:pt x="20557" y="3735"/>
                    </a:cubicBezTo>
                    <a:cubicBezTo>
                      <a:pt x="22775" y="5510"/>
                      <a:pt x="24476" y="8061"/>
                      <a:pt x="25400" y="10907"/>
                    </a:cubicBezTo>
                    <a:lnTo>
                      <a:pt x="25585" y="10907"/>
                    </a:lnTo>
                    <a:cubicBezTo>
                      <a:pt x="24993" y="7950"/>
                      <a:pt x="23403" y="5140"/>
                      <a:pt x="21111" y="3180"/>
                    </a:cubicBezTo>
                    <a:cubicBezTo>
                      <a:pt x="18782" y="1258"/>
                      <a:pt x="15824" y="38"/>
                      <a:pt x="12793" y="1"/>
                    </a:cubicBezTo>
                    <a:close/>
                  </a:path>
                </a:pathLst>
              </a:custGeom>
              <a:solidFill>
                <a:srgbClr val="BBB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1" name="Google Shape;23601;p40"/>
              <p:cNvSpPr/>
              <p:nvPr/>
            </p:nvSpPr>
            <p:spPr>
              <a:xfrm>
                <a:off x="-3993300" y="3073175"/>
                <a:ext cx="766225" cy="47150"/>
              </a:xfrm>
              <a:custGeom>
                <a:avLst/>
                <a:gdLst/>
                <a:ahLst/>
                <a:cxnLst/>
                <a:rect l="l" t="t" r="r" b="b"/>
                <a:pathLst>
                  <a:path w="30649" h="1886" extrusionOk="0">
                    <a:moveTo>
                      <a:pt x="1516" y="0"/>
                    </a:moveTo>
                    <a:lnTo>
                      <a:pt x="0" y="518"/>
                    </a:lnTo>
                    <a:lnTo>
                      <a:pt x="555" y="629"/>
                    </a:lnTo>
                    <a:cubicBezTo>
                      <a:pt x="2958" y="1146"/>
                      <a:pt x="5435" y="1442"/>
                      <a:pt x="7875" y="1627"/>
                    </a:cubicBezTo>
                    <a:cubicBezTo>
                      <a:pt x="10389" y="1812"/>
                      <a:pt x="12829" y="1886"/>
                      <a:pt x="15343" y="1886"/>
                    </a:cubicBezTo>
                    <a:cubicBezTo>
                      <a:pt x="17820" y="1886"/>
                      <a:pt x="20297" y="1812"/>
                      <a:pt x="22774" y="1627"/>
                    </a:cubicBezTo>
                    <a:cubicBezTo>
                      <a:pt x="25214" y="1442"/>
                      <a:pt x="27728" y="1146"/>
                      <a:pt x="30131" y="629"/>
                    </a:cubicBezTo>
                    <a:lnTo>
                      <a:pt x="30649" y="518"/>
                    </a:lnTo>
                    <a:lnTo>
                      <a:pt x="29133" y="0"/>
                    </a:lnTo>
                    <a:cubicBezTo>
                      <a:pt x="27026" y="370"/>
                      <a:pt x="24844" y="555"/>
                      <a:pt x="22663" y="703"/>
                    </a:cubicBezTo>
                    <a:cubicBezTo>
                      <a:pt x="20223" y="887"/>
                      <a:pt x="17783" y="924"/>
                      <a:pt x="15343" y="924"/>
                    </a:cubicBezTo>
                    <a:cubicBezTo>
                      <a:pt x="12866" y="924"/>
                      <a:pt x="10426" y="813"/>
                      <a:pt x="7986" y="703"/>
                    </a:cubicBezTo>
                    <a:cubicBezTo>
                      <a:pt x="5804" y="555"/>
                      <a:pt x="3623" y="333"/>
                      <a:pt x="1516" y="0"/>
                    </a:cubicBezTo>
                    <a:close/>
                  </a:path>
                </a:pathLst>
              </a:custGeom>
              <a:solidFill>
                <a:srgbClr val="BBB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2" name="Google Shape;23602;p40"/>
              <p:cNvSpPr/>
              <p:nvPr/>
            </p:nvSpPr>
            <p:spPr>
              <a:xfrm>
                <a:off x="-3263150" y="3063000"/>
                <a:ext cx="8045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3218" h="962" extrusionOk="0">
                    <a:moveTo>
                      <a:pt x="2330" y="0"/>
                    </a:moveTo>
                    <a:cubicBezTo>
                      <a:pt x="1849" y="111"/>
                      <a:pt x="1332" y="222"/>
                      <a:pt x="814" y="296"/>
                    </a:cubicBezTo>
                    <a:lnTo>
                      <a:pt x="1" y="444"/>
                    </a:lnTo>
                    <a:lnTo>
                      <a:pt x="1517" y="962"/>
                    </a:lnTo>
                    <a:cubicBezTo>
                      <a:pt x="2071" y="814"/>
                      <a:pt x="2663" y="666"/>
                      <a:pt x="3217" y="481"/>
                    </a:cubicBezTo>
                    <a:lnTo>
                      <a:pt x="2330" y="0"/>
                    </a:lnTo>
                    <a:close/>
                  </a:path>
                </a:pathLst>
              </a:custGeom>
              <a:solidFill>
                <a:srgbClr val="6626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3" name="Google Shape;23603;p40"/>
              <p:cNvSpPr/>
              <p:nvPr/>
            </p:nvSpPr>
            <p:spPr>
              <a:xfrm>
                <a:off x="-3289950" y="2939150"/>
                <a:ext cx="1904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7617" h="5399" extrusionOk="0">
                    <a:moveTo>
                      <a:pt x="1" y="0"/>
                    </a:moveTo>
                    <a:lnTo>
                      <a:pt x="1" y="74"/>
                    </a:lnTo>
                    <a:cubicBezTo>
                      <a:pt x="1147" y="407"/>
                      <a:pt x="2367" y="777"/>
                      <a:pt x="3513" y="1183"/>
                    </a:cubicBezTo>
                    <a:cubicBezTo>
                      <a:pt x="4068" y="1368"/>
                      <a:pt x="4622" y="1627"/>
                      <a:pt x="5177" y="1886"/>
                    </a:cubicBezTo>
                    <a:cubicBezTo>
                      <a:pt x="5731" y="2182"/>
                      <a:pt x="6249" y="2440"/>
                      <a:pt x="6656" y="2810"/>
                    </a:cubicBezTo>
                    <a:cubicBezTo>
                      <a:pt x="6877" y="2995"/>
                      <a:pt x="7025" y="3180"/>
                      <a:pt x="7025" y="3328"/>
                    </a:cubicBezTo>
                    <a:cubicBezTo>
                      <a:pt x="7025" y="3365"/>
                      <a:pt x="7025" y="3402"/>
                      <a:pt x="6988" y="3476"/>
                    </a:cubicBezTo>
                    <a:lnTo>
                      <a:pt x="6803" y="3660"/>
                    </a:lnTo>
                    <a:cubicBezTo>
                      <a:pt x="6471" y="3956"/>
                      <a:pt x="5916" y="4215"/>
                      <a:pt x="5362" y="4400"/>
                    </a:cubicBezTo>
                    <a:cubicBezTo>
                      <a:pt x="4696" y="4622"/>
                      <a:pt x="4068" y="4807"/>
                      <a:pt x="3365" y="4954"/>
                    </a:cubicBezTo>
                    <a:lnTo>
                      <a:pt x="4289" y="5398"/>
                    </a:lnTo>
                    <a:cubicBezTo>
                      <a:pt x="4696" y="5250"/>
                      <a:pt x="5177" y="5139"/>
                      <a:pt x="5583" y="4954"/>
                    </a:cubicBezTo>
                    <a:cubicBezTo>
                      <a:pt x="6138" y="4696"/>
                      <a:pt x="6729" y="4474"/>
                      <a:pt x="7210" y="4030"/>
                    </a:cubicBezTo>
                    <a:cubicBezTo>
                      <a:pt x="7432" y="3845"/>
                      <a:pt x="7617" y="3476"/>
                      <a:pt x="7543" y="3143"/>
                    </a:cubicBezTo>
                    <a:cubicBezTo>
                      <a:pt x="7432" y="2773"/>
                      <a:pt x="7210" y="2551"/>
                      <a:pt x="6988" y="2367"/>
                    </a:cubicBezTo>
                    <a:cubicBezTo>
                      <a:pt x="6508" y="1997"/>
                      <a:pt x="5916" y="1701"/>
                      <a:pt x="5362" y="1479"/>
                    </a:cubicBezTo>
                    <a:cubicBezTo>
                      <a:pt x="4807" y="1257"/>
                      <a:pt x="4215" y="1073"/>
                      <a:pt x="3587" y="888"/>
                    </a:cubicBezTo>
                    <a:cubicBezTo>
                      <a:pt x="2404" y="555"/>
                      <a:pt x="1184" y="222"/>
                      <a:pt x="1" y="0"/>
                    </a:cubicBezTo>
                    <a:close/>
                  </a:path>
                </a:pathLst>
              </a:custGeom>
              <a:solidFill>
                <a:srgbClr val="BBB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4" name="Google Shape;23604;p40"/>
              <p:cNvSpPr/>
              <p:nvPr/>
            </p:nvSpPr>
            <p:spPr>
              <a:xfrm>
                <a:off x="-4036750" y="3063000"/>
                <a:ext cx="8227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925" extrusionOk="0">
                    <a:moveTo>
                      <a:pt x="925" y="0"/>
                    </a:moveTo>
                    <a:lnTo>
                      <a:pt x="0" y="444"/>
                    </a:lnTo>
                    <a:cubicBezTo>
                      <a:pt x="555" y="629"/>
                      <a:pt x="1184" y="777"/>
                      <a:pt x="1738" y="925"/>
                    </a:cubicBezTo>
                    <a:lnTo>
                      <a:pt x="3291" y="444"/>
                    </a:lnTo>
                    <a:lnTo>
                      <a:pt x="2477" y="296"/>
                    </a:lnTo>
                    <a:cubicBezTo>
                      <a:pt x="1960" y="222"/>
                      <a:pt x="1442" y="111"/>
                      <a:pt x="925" y="0"/>
                    </a:cubicBezTo>
                    <a:close/>
                  </a:path>
                </a:pathLst>
              </a:custGeom>
              <a:solidFill>
                <a:srgbClr val="6626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5" name="Google Shape;23605;p40"/>
              <p:cNvSpPr/>
              <p:nvPr/>
            </p:nvSpPr>
            <p:spPr>
              <a:xfrm>
                <a:off x="-4119925" y="2940075"/>
                <a:ext cx="191350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7654" h="5399" extrusionOk="0">
                    <a:moveTo>
                      <a:pt x="7653" y="0"/>
                    </a:moveTo>
                    <a:cubicBezTo>
                      <a:pt x="6433" y="222"/>
                      <a:pt x="5250" y="518"/>
                      <a:pt x="4030" y="888"/>
                    </a:cubicBezTo>
                    <a:cubicBezTo>
                      <a:pt x="3438" y="1073"/>
                      <a:pt x="2847" y="1257"/>
                      <a:pt x="2292" y="1479"/>
                    </a:cubicBezTo>
                    <a:cubicBezTo>
                      <a:pt x="1738" y="1701"/>
                      <a:pt x="1183" y="1997"/>
                      <a:pt x="666" y="2366"/>
                    </a:cubicBezTo>
                    <a:cubicBezTo>
                      <a:pt x="444" y="2588"/>
                      <a:pt x="185" y="2810"/>
                      <a:pt x="111" y="3143"/>
                    </a:cubicBezTo>
                    <a:cubicBezTo>
                      <a:pt x="0" y="3476"/>
                      <a:pt x="185" y="3808"/>
                      <a:pt x="444" y="4030"/>
                    </a:cubicBezTo>
                    <a:cubicBezTo>
                      <a:pt x="887" y="4474"/>
                      <a:pt x="1479" y="4733"/>
                      <a:pt x="2033" y="4954"/>
                    </a:cubicBezTo>
                    <a:cubicBezTo>
                      <a:pt x="2477" y="5139"/>
                      <a:pt x="2921" y="5287"/>
                      <a:pt x="3327" y="5398"/>
                    </a:cubicBezTo>
                    <a:lnTo>
                      <a:pt x="4252" y="4954"/>
                    </a:lnTo>
                    <a:cubicBezTo>
                      <a:pt x="3586" y="4807"/>
                      <a:pt x="2921" y="4622"/>
                      <a:pt x="2292" y="4400"/>
                    </a:cubicBezTo>
                    <a:cubicBezTo>
                      <a:pt x="1738" y="4215"/>
                      <a:pt x="1183" y="3956"/>
                      <a:pt x="850" y="3660"/>
                    </a:cubicBezTo>
                    <a:cubicBezTo>
                      <a:pt x="739" y="3623"/>
                      <a:pt x="703" y="3513"/>
                      <a:pt x="666" y="3476"/>
                    </a:cubicBezTo>
                    <a:cubicBezTo>
                      <a:pt x="629" y="3402"/>
                      <a:pt x="629" y="3365"/>
                      <a:pt x="629" y="3328"/>
                    </a:cubicBezTo>
                    <a:cubicBezTo>
                      <a:pt x="666" y="3180"/>
                      <a:pt x="813" y="2995"/>
                      <a:pt x="998" y="2810"/>
                    </a:cubicBezTo>
                    <a:cubicBezTo>
                      <a:pt x="1405" y="2440"/>
                      <a:pt x="1923" y="2182"/>
                      <a:pt x="2477" y="1886"/>
                    </a:cubicBezTo>
                    <a:cubicBezTo>
                      <a:pt x="2958" y="1627"/>
                      <a:pt x="3586" y="1442"/>
                      <a:pt x="4141" y="1183"/>
                    </a:cubicBezTo>
                    <a:cubicBezTo>
                      <a:pt x="5287" y="777"/>
                      <a:pt x="6433" y="407"/>
                      <a:pt x="7653" y="74"/>
                    </a:cubicBezTo>
                    <a:lnTo>
                      <a:pt x="7653" y="0"/>
                    </a:lnTo>
                    <a:close/>
                  </a:path>
                </a:pathLst>
              </a:custGeom>
              <a:solidFill>
                <a:srgbClr val="BBBA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6" name="Google Shape;23606;p40"/>
              <p:cNvSpPr/>
              <p:nvPr/>
            </p:nvSpPr>
            <p:spPr>
              <a:xfrm>
                <a:off x="-4124550" y="3009400"/>
                <a:ext cx="73950" cy="93375"/>
              </a:xfrm>
              <a:custGeom>
                <a:avLst/>
                <a:gdLst/>
                <a:ahLst/>
                <a:cxnLst/>
                <a:rect l="l" t="t" r="r" b="b"/>
                <a:pathLst>
                  <a:path w="2958" h="3735" extrusionOk="0">
                    <a:moveTo>
                      <a:pt x="518" y="0"/>
                    </a:moveTo>
                    <a:cubicBezTo>
                      <a:pt x="185" y="370"/>
                      <a:pt x="0" y="850"/>
                      <a:pt x="111" y="1331"/>
                    </a:cubicBezTo>
                    <a:cubicBezTo>
                      <a:pt x="185" y="1849"/>
                      <a:pt x="481" y="2255"/>
                      <a:pt x="851" y="2588"/>
                    </a:cubicBezTo>
                    <a:cubicBezTo>
                      <a:pt x="1442" y="3106"/>
                      <a:pt x="2182" y="3475"/>
                      <a:pt x="2921" y="3734"/>
                    </a:cubicBezTo>
                    <a:lnTo>
                      <a:pt x="2958" y="3475"/>
                    </a:lnTo>
                    <a:cubicBezTo>
                      <a:pt x="2218" y="3254"/>
                      <a:pt x="1590" y="2921"/>
                      <a:pt x="998" y="2440"/>
                    </a:cubicBezTo>
                    <a:cubicBezTo>
                      <a:pt x="666" y="2181"/>
                      <a:pt x="333" y="1812"/>
                      <a:pt x="259" y="1331"/>
                    </a:cubicBezTo>
                    <a:cubicBezTo>
                      <a:pt x="148" y="924"/>
                      <a:pt x="296" y="407"/>
                      <a:pt x="555" y="37"/>
                    </a:cubicBezTo>
                    <a:lnTo>
                      <a:pt x="518" y="0"/>
                    </a:lnTo>
                    <a:close/>
                  </a:path>
                </a:pathLst>
              </a:custGeom>
              <a:solidFill>
                <a:srgbClr val="7E7C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7" name="Google Shape;23607;p40"/>
              <p:cNvSpPr/>
              <p:nvPr/>
            </p:nvSpPr>
            <p:spPr>
              <a:xfrm>
                <a:off x="-4051550" y="3097200"/>
                <a:ext cx="333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703" extrusionOk="0">
                    <a:moveTo>
                      <a:pt x="1" y="0"/>
                    </a:moveTo>
                    <a:lnTo>
                      <a:pt x="38" y="222"/>
                    </a:lnTo>
                    <a:cubicBezTo>
                      <a:pt x="186" y="333"/>
                      <a:pt x="371" y="370"/>
                      <a:pt x="519" y="407"/>
                    </a:cubicBezTo>
                    <a:lnTo>
                      <a:pt x="1332" y="703"/>
                    </a:lnTo>
                    <a:lnTo>
                      <a:pt x="1332" y="407"/>
                    </a:lnTo>
                    <a:cubicBezTo>
                      <a:pt x="1073" y="333"/>
                      <a:pt x="777" y="296"/>
                      <a:pt x="555" y="185"/>
                    </a:cubicBezTo>
                    <a:cubicBezTo>
                      <a:pt x="371" y="148"/>
                      <a:pt x="186" y="37"/>
                      <a:pt x="1" y="0"/>
                    </a:cubicBezTo>
                    <a:close/>
                  </a:path>
                </a:pathLst>
              </a:custGeom>
              <a:solidFill>
                <a:srgbClr val="1C1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8" name="Google Shape;23608;p40"/>
              <p:cNvSpPr/>
              <p:nvPr/>
            </p:nvSpPr>
            <p:spPr>
              <a:xfrm>
                <a:off x="-4018275" y="3106450"/>
                <a:ext cx="819850" cy="45300"/>
              </a:xfrm>
              <a:custGeom>
                <a:avLst/>
                <a:gdLst/>
                <a:ahLst/>
                <a:cxnLst/>
                <a:rect l="l" t="t" r="r" b="b"/>
                <a:pathLst>
                  <a:path w="32794" h="1812" extrusionOk="0">
                    <a:moveTo>
                      <a:pt x="32720" y="0"/>
                    </a:moveTo>
                    <a:cubicBezTo>
                      <a:pt x="31167" y="407"/>
                      <a:pt x="29503" y="666"/>
                      <a:pt x="27877" y="850"/>
                    </a:cubicBezTo>
                    <a:cubicBezTo>
                      <a:pt x="24492" y="1176"/>
                      <a:pt x="21135" y="1301"/>
                      <a:pt x="17757" y="1301"/>
                    </a:cubicBezTo>
                    <a:cubicBezTo>
                      <a:pt x="17298" y="1301"/>
                      <a:pt x="16839" y="1298"/>
                      <a:pt x="16379" y="1294"/>
                    </a:cubicBezTo>
                    <a:cubicBezTo>
                      <a:pt x="15919" y="1298"/>
                      <a:pt x="15458" y="1301"/>
                      <a:pt x="14998" y="1301"/>
                    </a:cubicBezTo>
                    <a:cubicBezTo>
                      <a:pt x="11607" y="1301"/>
                      <a:pt x="8201" y="1176"/>
                      <a:pt x="4881" y="850"/>
                    </a:cubicBezTo>
                    <a:cubicBezTo>
                      <a:pt x="3254" y="666"/>
                      <a:pt x="1591" y="407"/>
                      <a:pt x="1" y="0"/>
                    </a:cubicBezTo>
                    <a:lnTo>
                      <a:pt x="1" y="0"/>
                    </a:lnTo>
                    <a:lnTo>
                      <a:pt x="75" y="296"/>
                    </a:lnTo>
                    <a:cubicBezTo>
                      <a:pt x="1628" y="739"/>
                      <a:pt x="3254" y="1035"/>
                      <a:pt x="4881" y="1220"/>
                    </a:cubicBezTo>
                    <a:cubicBezTo>
                      <a:pt x="8689" y="1664"/>
                      <a:pt x="12571" y="1812"/>
                      <a:pt x="16416" y="1812"/>
                    </a:cubicBezTo>
                    <a:cubicBezTo>
                      <a:pt x="20298" y="1775"/>
                      <a:pt x="24143" y="1664"/>
                      <a:pt x="27988" y="1220"/>
                    </a:cubicBezTo>
                    <a:cubicBezTo>
                      <a:pt x="29577" y="961"/>
                      <a:pt x="31204" y="739"/>
                      <a:pt x="32794" y="296"/>
                    </a:cubicBezTo>
                    <a:lnTo>
                      <a:pt x="32720" y="0"/>
                    </a:lnTo>
                    <a:close/>
                  </a:path>
                </a:pathLst>
              </a:custGeom>
              <a:solidFill>
                <a:srgbClr val="7E7C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9" name="Google Shape;23609;p40"/>
              <p:cNvSpPr/>
              <p:nvPr/>
            </p:nvSpPr>
            <p:spPr>
              <a:xfrm>
                <a:off x="-3201225" y="3096275"/>
                <a:ext cx="333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703" extrusionOk="0">
                    <a:moveTo>
                      <a:pt x="1332" y="0"/>
                    </a:moveTo>
                    <a:cubicBezTo>
                      <a:pt x="1147" y="74"/>
                      <a:pt x="962" y="148"/>
                      <a:pt x="777" y="185"/>
                    </a:cubicBezTo>
                    <a:cubicBezTo>
                      <a:pt x="519" y="259"/>
                      <a:pt x="297" y="370"/>
                      <a:pt x="1" y="407"/>
                    </a:cubicBezTo>
                    <a:lnTo>
                      <a:pt x="38" y="703"/>
                    </a:lnTo>
                    <a:lnTo>
                      <a:pt x="888" y="407"/>
                    </a:lnTo>
                    <a:cubicBezTo>
                      <a:pt x="1036" y="370"/>
                      <a:pt x="1221" y="259"/>
                      <a:pt x="1332" y="222"/>
                    </a:cubicBezTo>
                    <a:lnTo>
                      <a:pt x="1332" y="0"/>
                    </a:lnTo>
                    <a:close/>
                  </a:path>
                </a:pathLst>
              </a:custGeom>
              <a:solidFill>
                <a:srgbClr val="1C1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0" name="Google Shape;23610;p40"/>
              <p:cNvSpPr/>
              <p:nvPr/>
            </p:nvSpPr>
            <p:spPr>
              <a:xfrm>
                <a:off x="-3168875" y="3010325"/>
                <a:ext cx="73050" cy="943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3772" extrusionOk="0">
                    <a:moveTo>
                      <a:pt x="2441" y="0"/>
                    </a:moveTo>
                    <a:lnTo>
                      <a:pt x="2404" y="74"/>
                    </a:lnTo>
                    <a:cubicBezTo>
                      <a:pt x="2700" y="444"/>
                      <a:pt x="2811" y="887"/>
                      <a:pt x="2737" y="1368"/>
                    </a:cubicBezTo>
                    <a:cubicBezTo>
                      <a:pt x="2626" y="1775"/>
                      <a:pt x="2367" y="2181"/>
                      <a:pt x="1997" y="2477"/>
                    </a:cubicBezTo>
                    <a:cubicBezTo>
                      <a:pt x="1369" y="2921"/>
                      <a:pt x="703" y="3254"/>
                      <a:pt x="1" y="3475"/>
                    </a:cubicBezTo>
                    <a:lnTo>
                      <a:pt x="38" y="3771"/>
                    </a:lnTo>
                    <a:cubicBezTo>
                      <a:pt x="777" y="3475"/>
                      <a:pt x="1517" y="3106"/>
                      <a:pt x="2145" y="2588"/>
                    </a:cubicBezTo>
                    <a:cubicBezTo>
                      <a:pt x="2515" y="2292"/>
                      <a:pt x="2774" y="1849"/>
                      <a:pt x="2885" y="1368"/>
                    </a:cubicBezTo>
                    <a:cubicBezTo>
                      <a:pt x="2922" y="887"/>
                      <a:pt x="2774" y="370"/>
                      <a:pt x="2441" y="0"/>
                    </a:cubicBezTo>
                    <a:close/>
                  </a:path>
                </a:pathLst>
              </a:custGeom>
              <a:solidFill>
                <a:srgbClr val="7E7C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1" name="Google Shape;23611;p40"/>
              <p:cNvSpPr/>
              <p:nvPr/>
            </p:nvSpPr>
            <p:spPr>
              <a:xfrm>
                <a:off x="-3611600" y="2670175"/>
                <a:ext cx="9275" cy="2024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8098" extrusionOk="0">
                    <a:moveTo>
                      <a:pt x="75" y="1"/>
                    </a:moveTo>
                    <a:lnTo>
                      <a:pt x="1" y="4105"/>
                    </a:lnTo>
                    <a:lnTo>
                      <a:pt x="1" y="8097"/>
                    </a:lnTo>
                    <a:lnTo>
                      <a:pt x="75" y="8097"/>
                    </a:lnTo>
                    <a:cubicBezTo>
                      <a:pt x="112" y="7802"/>
                      <a:pt x="149" y="7432"/>
                      <a:pt x="186" y="7099"/>
                    </a:cubicBezTo>
                    <a:lnTo>
                      <a:pt x="297" y="6064"/>
                    </a:lnTo>
                    <a:cubicBezTo>
                      <a:pt x="371" y="5399"/>
                      <a:pt x="334" y="4733"/>
                      <a:pt x="371" y="4031"/>
                    </a:cubicBezTo>
                    <a:cubicBezTo>
                      <a:pt x="334" y="3365"/>
                      <a:pt x="334" y="2700"/>
                      <a:pt x="297" y="1997"/>
                    </a:cubicBezTo>
                    <a:lnTo>
                      <a:pt x="186" y="999"/>
                    </a:lnTo>
                    <a:cubicBezTo>
                      <a:pt x="149" y="666"/>
                      <a:pt x="149" y="297"/>
                      <a:pt x="75" y="1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2" name="Google Shape;23612;p40"/>
              <p:cNvSpPr/>
              <p:nvPr/>
            </p:nvSpPr>
            <p:spPr>
              <a:xfrm>
                <a:off x="-3616200" y="2670175"/>
                <a:ext cx="6475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8061" extrusionOk="0">
                    <a:moveTo>
                      <a:pt x="259" y="1"/>
                    </a:moveTo>
                    <a:lnTo>
                      <a:pt x="111" y="962"/>
                    </a:lnTo>
                    <a:lnTo>
                      <a:pt x="74" y="1960"/>
                    </a:lnTo>
                    <a:cubicBezTo>
                      <a:pt x="0" y="2663"/>
                      <a:pt x="0" y="3328"/>
                      <a:pt x="0" y="3994"/>
                    </a:cubicBezTo>
                    <a:cubicBezTo>
                      <a:pt x="0" y="4696"/>
                      <a:pt x="0" y="5362"/>
                      <a:pt x="74" y="6027"/>
                    </a:cubicBezTo>
                    <a:lnTo>
                      <a:pt x="111" y="7062"/>
                    </a:lnTo>
                    <a:lnTo>
                      <a:pt x="185" y="8061"/>
                    </a:lnTo>
                    <a:lnTo>
                      <a:pt x="259" y="8061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CECC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3" name="Google Shape;23613;p40"/>
              <p:cNvSpPr/>
              <p:nvPr/>
            </p:nvSpPr>
            <p:spPr>
              <a:xfrm>
                <a:off x="-3630075" y="2670175"/>
                <a:ext cx="6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82" extrusionOk="0">
                    <a:moveTo>
                      <a:pt x="1" y="1"/>
                    </a:moveTo>
                    <a:lnTo>
                      <a:pt x="1" y="482"/>
                    </a:lnTo>
                    <a:lnTo>
                      <a:pt x="259" y="482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4" name="Google Shape;23614;p40"/>
              <p:cNvSpPr/>
              <p:nvPr/>
            </p:nvSpPr>
            <p:spPr>
              <a:xfrm>
                <a:off x="-3630075" y="2688675"/>
                <a:ext cx="650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6582" extrusionOk="0">
                    <a:moveTo>
                      <a:pt x="1" y="0"/>
                    </a:moveTo>
                    <a:lnTo>
                      <a:pt x="1" y="925"/>
                    </a:lnTo>
                    <a:lnTo>
                      <a:pt x="259" y="925"/>
                    </a:lnTo>
                    <a:lnTo>
                      <a:pt x="259" y="0"/>
                    </a:lnTo>
                    <a:close/>
                    <a:moveTo>
                      <a:pt x="1" y="1109"/>
                    </a:moveTo>
                    <a:lnTo>
                      <a:pt x="1" y="2034"/>
                    </a:lnTo>
                    <a:lnTo>
                      <a:pt x="259" y="2034"/>
                    </a:lnTo>
                    <a:lnTo>
                      <a:pt x="259" y="1109"/>
                    </a:lnTo>
                    <a:close/>
                    <a:moveTo>
                      <a:pt x="1" y="2256"/>
                    </a:moveTo>
                    <a:lnTo>
                      <a:pt x="1" y="3180"/>
                    </a:lnTo>
                    <a:lnTo>
                      <a:pt x="259" y="3180"/>
                    </a:lnTo>
                    <a:lnTo>
                      <a:pt x="259" y="2256"/>
                    </a:lnTo>
                    <a:close/>
                    <a:moveTo>
                      <a:pt x="1" y="3402"/>
                    </a:moveTo>
                    <a:lnTo>
                      <a:pt x="1" y="4326"/>
                    </a:lnTo>
                    <a:lnTo>
                      <a:pt x="259" y="4326"/>
                    </a:lnTo>
                    <a:lnTo>
                      <a:pt x="259" y="3402"/>
                    </a:lnTo>
                    <a:close/>
                    <a:moveTo>
                      <a:pt x="1" y="4548"/>
                    </a:moveTo>
                    <a:lnTo>
                      <a:pt x="1" y="5472"/>
                    </a:lnTo>
                    <a:lnTo>
                      <a:pt x="259" y="5472"/>
                    </a:lnTo>
                    <a:lnTo>
                      <a:pt x="259" y="4548"/>
                    </a:lnTo>
                    <a:close/>
                    <a:moveTo>
                      <a:pt x="1" y="5657"/>
                    </a:moveTo>
                    <a:lnTo>
                      <a:pt x="1" y="6581"/>
                    </a:lnTo>
                    <a:lnTo>
                      <a:pt x="259" y="6581"/>
                    </a:lnTo>
                    <a:lnTo>
                      <a:pt x="259" y="5657"/>
                    </a:ln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5" name="Google Shape;23615;p40"/>
              <p:cNvSpPr/>
              <p:nvPr/>
            </p:nvSpPr>
            <p:spPr>
              <a:xfrm>
                <a:off x="-3630075" y="2858725"/>
                <a:ext cx="6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19" extrusionOk="0">
                    <a:moveTo>
                      <a:pt x="1" y="1"/>
                    </a:moveTo>
                    <a:lnTo>
                      <a:pt x="1" y="519"/>
                    </a:lnTo>
                    <a:lnTo>
                      <a:pt x="259" y="519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6" name="Google Shape;23616;p40"/>
              <p:cNvSpPr/>
              <p:nvPr/>
            </p:nvSpPr>
            <p:spPr>
              <a:xfrm>
                <a:off x="-3858375" y="2791275"/>
                <a:ext cx="311500" cy="97975"/>
              </a:xfrm>
              <a:custGeom>
                <a:avLst/>
                <a:gdLst/>
                <a:ahLst/>
                <a:cxnLst/>
                <a:rect l="l" t="t" r="r" b="b"/>
                <a:pathLst>
                  <a:path w="12460" h="39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068" y="1553"/>
                      <a:pt x="8282" y="2847"/>
                      <a:pt x="12460" y="3919"/>
                    </a:cubicBezTo>
                    <a:lnTo>
                      <a:pt x="12460" y="3882"/>
                    </a:lnTo>
                    <a:lnTo>
                      <a:pt x="10944" y="3327"/>
                    </a:lnTo>
                    <a:lnTo>
                      <a:pt x="9391" y="2810"/>
                    </a:lnTo>
                    <a:lnTo>
                      <a:pt x="6286" y="1812"/>
                    </a:lnTo>
                    <a:lnTo>
                      <a:pt x="3143" y="887"/>
                    </a:lnTo>
                    <a:lnTo>
                      <a:pt x="1554" y="407"/>
                    </a:lnTo>
                    <a:cubicBezTo>
                      <a:pt x="1073" y="259"/>
                      <a:pt x="555" y="148"/>
                      <a:pt x="1" y="0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7" name="Google Shape;23617;p40"/>
              <p:cNvSpPr/>
              <p:nvPr/>
            </p:nvSpPr>
            <p:spPr>
              <a:xfrm>
                <a:off x="-3880550" y="2820850"/>
                <a:ext cx="332750" cy="105375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4215" extrusionOk="0">
                    <a:moveTo>
                      <a:pt x="0" y="0"/>
                    </a:moveTo>
                    <a:cubicBezTo>
                      <a:pt x="4400" y="1664"/>
                      <a:pt x="8873" y="3069"/>
                      <a:pt x="13310" y="4215"/>
                    </a:cubicBezTo>
                    <a:lnTo>
                      <a:pt x="13310" y="4178"/>
                    </a:lnTo>
                    <a:lnTo>
                      <a:pt x="11646" y="3623"/>
                    </a:lnTo>
                    <a:lnTo>
                      <a:pt x="9983" y="3106"/>
                    </a:lnTo>
                    <a:lnTo>
                      <a:pt x="6655" y="2034"/>
                    </a:lnTo>
                    <a:lnTo>
                      <a:pt x="3328" y="1035"/>
                    </a:lnTo>
                    <a:lnTo>
                      <a:pt x="1664" y="5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9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8" name="Google Shape;23618;p40"/>
              <p:cNvSpPr/>
              <p:nvPr/>
            </p:nvSpPr>
            <p:spPr>
              <a:xfrm>
                <a:off x="-3896275" y="2851350"/>
                <a:ext cx="35125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14050" h="443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56" y="222"/>
                      <a:pt x="1110" y="518"/>
                      <a:pt x="1665" y="777"/>
                    </a:cubicBezTo>
                    <a:lnTo>
                      <a:pt x="3365" y="1405"/>
                    </a:lnTo>
                    <a:cubicBezTo>
                      <a:pt x="4511" y="1886"/>
                      <a:pt x="5731" y="2255"/>
                      <a:pt x="6878" y="2625"/>
                    </a:cubicBezTo>
                    <a:cubicBezTo>
                      <a:pt x="8061" y="2995"/>
                      <a:pt x="9244" y="3328"/>
                      <a:pt x="10427" y="3623"/>
                    </a:cubicBezTo>
                    <a:lnTo>
                      <a:pt x="12238" y="4067"/>
                    </a:lnTo>
                    <a:lnTo>
                      <a:pt x="14050" y="4437"/>
                    </a:lnTo>
                    <a:lnTo>
                      <a:pt x="14050" y="4400"/>
                    </a:lnTo>
                    <a:cubicBezTo>
                      <a:pt x="11684" y="3771"/>
                      <a:pt x="9318" y="3069"/>
                      <a:pt x="6951" y="2366"/>
                    </a:cubicBezTo>
                    <a:cubicBezTo>
                      <a:pt x="4622" y="1627"/>
                      <a:pt x="2293" y="887"/>
                      <a:pt x="1" y="0"/>
                    </a:cubicBezTo>
                    <a:close/>
                  </a:path>
                </a:pathLst>
              </a:custGeom>
              <a:solidFill>
                <a:srgbClr val="9D99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9" name="Google Shape;23619;p40"/>
              <p:cNvSpPr/>
              <p:nvPr/>
            </p:nvSpPr>
            <p:spPr>
              <a:xfrm>
                <a:off x="-3907350" y="2882775"/>
                <a:ext cx="297625" cy="97075"/>
              </a:xfrm>
              <a:custGeom>
                <a:avLst/>
                <a:gdLst/>
                <a:ahLst/>
                <a:cxnLst/>
                <a:rect l="l" t="t" r="r" b="b"/>
                <a:pathLst>
                  <a:path w="11905" h="3883" extrusionOk="0">
                    <a:moveTo>
                      <a:pt x="0" y="0"/>
                    </a:moveTo>
                    <a:lnTo>
                      <a:pt x="1442" y="740"/>
                    </a:lnTo>
                    <a:lnTo>
                      <a:pt x="2884" y="1294"/>
                    </a:lnTo>
                    <a:cubicBezTo>
                      <a:pt x="3845" y="1664"/>
                      <a:pt x="4880" y="1960"/>
                      <a:pt x="5842" y="2292"/>
                    </a:cubicBezTo>
                    <a:cubicBezTo>
                      <a:pt x="6840" y="2625"/>
                      <a:pt x="7838" y="2884"/>
                      <a:pt x="8836" y="3180"/>
                    </a:cubicBezTo>
                    <a:lnTo>
                      <a:pt x="10352" y="3549"/>
                    </a:lnTo>
                    <a:lnTo>
                      <a:pt x="11905" y="3882"/>
                    </a:lnTo>
                    <a:lnTo>
                      <a:pt x="11905" y="3808"/>
                    </a:lnTo>
                    <a:cubicBezTo>
                      <a:pt x="9908" y="3254"/>
                      <a:pt x="7912" y="2662"/>
                      <a:pt x="5916" y="2034"/>
                    </a:cubicBezTo>
                    <a:cubicBezTo>
                      <a:pt x="3956" y="1368"/>
                      <a:pt x="1960" y="740"/>
                      <a:pt x="0" y="0"/>
                    </a:cubicBezTo>
                    <a:close/>
                  </a:path>
                </a:pathLst>
              </a:custGeom>
              <a:solidFill>
                <a:srgbClr val="9D99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0" name="Google Shape;23620;p40"/>
              <p:cNvSpPr/>
              <p:nvPr/>
            </p:nvSpPr>
            <p:spPr>
              <a:xfrm>
                <a:off x="-3919375" y="2908650"/>
                <a:ext cx="17657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7063" h="25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60" y="259"/>
                      <a:pt x="555" y="370"/>
                      <a:pt x="814" y="555"/>
                    </a:cubicBezTo>
                    <a:lnTo>
                      <a:pt x="1627" y="962"/>
                    </a:lnTo>
                    <a:cubicBezTo>
                      <a:pt x="2256" y="1257"/>
                      <a:pt x="2811" y="1442"/>
                      <a:pt x="3402" y="1664"/>
                    </a:cubicBezTo>
                    <a:cubicBezTo>
                      <a:pt x="3994" y="1812"/>
                      <a:pt x="4585" y="2034"/>
                      <a:pt x="5214" y="2182"/>
                    </a:cubicBezTo>
                    <a:lnTo>
                      <a:pt x="6138" y="2366"/>
                    </a:lnTo>
                    <a:cubicBezTo>
                      <a:pt x="6397" y="2403"/>
                      <a:pt x="6729" y="2440"/>
                      <a:pt x="7062" y="2514"/>
                    </a:cubicBezTo>
                    <a:lnTo>
                      <a:pt x="7062" y="2440"/>
                    </a:lnTo>
                    <a:cubicBezTo>
                      <a:pt x="5842" y="2034"/>
                      <a:pt x="4659" y="1664"/>
                      <a:pt x="3513" y="1257"/>
                    </a:cubicBezTo>
                    <a:cubicBezTo>
                      <a:pt x="2330" y="851"/>
                      <a:pt x="1147" y="444"/>
                      <a:pt x="1" y="0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1" name="Google Shape;23621;p40"/>
              <p:cNvSpPr/>
              <p:nvPr/>
            </p:nvSpPr>
            <p:spPr>
              <a:xfrm>
                <a:off x="-3609750" y="2792200"/>
                <a:ext cx="249575" cy="79500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3180" extrusionOk="0">
                    <a:moveTo>
                      <a:pt x="9983" y="0"/>
                    </a:moveTo>
                    <a:lnTo>
                      <a:pt x="9983" y="0"/>
                    </a:lnTo>
                    <a:cubicBezTo>
                      <a:pt x="9502" y="37"/>
                      <a:pt x="9096" y="148"/>
                      <a:pt x="8615" y="185"/>
                    </a:cubicBezTo>
                    <a:lnTo>
                      <a:pt x="7395" y="555"/>
                    </a:lnTo>
                    <a:cubicBezTo>
                      <a:pt x="6545" y="776"/>
                      <a:pt x="5731" y="1109"/>
                      <a:pt x="4881" y="1331"/>
                    </a:cubicBezTo>
                    <a:cubicBezTo>
                      <a:pt x="4105" y="1664"/>
                      <a:pt x="3254" y="1886"/>
                      <a:pt x="2441" y="2218"/>
                    </a:cubicBezTo>
                    <a:lnTo>
                      <a:pt x="1184" y="2662"/>
                    </a:lnTo>
                    <a:lnTo>
                      <a:pt x="1" y="3143"/>
                    </a:lnTo>
                    <a:lnTo>
                      <a:pt x="1" y="3180"/>
                    </a:lnTo>
                    <a:cubicBezTo>
                      <a:pt x="1702" y="2773"/>
                      <a:pt x="3365" y="2255"/>
                      <a:pt x="5029" y="1701"/>
                    </a:cubicBezTo>
                    <a:cubicBezTo>
                      <a:pt x="6693" y="1146"/>
                      <a:pt x="8319" y="592"/>
                      <a:pt x="9983" y="0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2" name="Google Shape;23622;p40"/>
              <p:cNvSpPr/>
              <p:nvPr/>
            </p:nvSpPr>
            <p:spPr>
              <a:xfrm>
                <a:off x="-3858375" y="2791275"/>
                <a:ext cx="314275" cy="98900"/>
              </a:xfrm>
              <a:custGeom>
                <a:avLst/>
                <a:gdLst/>
                <a:ahLst/>
                <a:cxnLst/>
                <a:rect l="l" t="t" r="r" b="b"/>
                <a:pathLst>
                  <a:path w="12571" h="3956" extrusionOk="0">
                    <a:moveTo>
                      <a:pt x="1" y="0"/>
                    </a:moveTo>
                    <a:cubicBezTo>
                      <a:pt x="444" y="259"/>
                      <a:pt x="962" y="444"/>
                      <a:pt x="1554" y="739"/>
                    </a:cubicBezTo>
                    <a:lnTo>
                      <a:pt x="3069" y="1331"/>
                    </a:lnTo>
                    <a:cubicBezTo>
                      <a:pt x="4105" y="1701"/>
                      <a:pt x="5103" y="2070"/>
                      <a:pt x="6175" y="2403"/>
                    </a:cubicBezTo>
                    <a:cubicBezTo>
                      <a:pt x="7210" y="2662"/>
                      <a:pt x="8245" y="2995"/>
                      <a:pt x="9317" y="3290"/>
                    </a:cubicBezTo>
                    <a:lnTo>
                      <a:pt x="10944" y="3660"/>
                    </a:lnTo>
                    <a:lnTo>
                      <a:pt x="12571" y="3956"/>
                    </a:lnTo>
                    <a:lnTo>
                      <a:pt x="12571" y="3919"/>
                    </a:lnTo>
                    <a:cubicBezTo>
                      <a:pt x="10427" y="3364"/>
                      <a:pt x="8319" y="2773"/>
                      <a:pt x="6249" y="2107"/>
                    </a:cubicBezTo>
                    <a:cubicBezTo>
                      <a:pt x="4105" y="1479"/>
                      <a:pt x="2034" y="776"/>
                      <a:pt x="1" y="0"/>
                    </a:cubicBezTo>
                    <a:close/>
                  </a:path>
                </a:pathLst>
              </a:custGeom>
              <a:solidFill>
                <a:srgbClr val="D5D9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3" name="Google Shape;23623;p40"/>
              <p:cNvSpPr/>
              <p:nvPr/>
            </p:nvSpPr>
            <p:spPr>
              <a:xfrm>
                <a:off x="-3608825" y="2792200"/>
                <a:ext cx="248650" cy="80425"/>
              </a:xfrm>
              <a:custGeom>
                <a:avLst/>
                <a:gdLst/>
                <a:ahLst/>
                <a:cxnLst/>
                <a:rect l="l" t="t" r="r" b="b"/>
                <a:pathLst>
                  <a:path w="9946" h="3217" extrusionOk="0">
                    <a:moveTo>
                      <a:pt x="9946" y="0"/>
                    </a:moveTo>
                    <a:cubicBezTo>
                      <a:pt x="8282" y="555"/>
                      <a:pt x="6619" y="1109"/>
                      <a:pt x="4992" y="1664"/>
                    </a:cubicBezTo>
                    <a:cubicBezTo>
                      <a:pt x="3365" y="2218"/>
                      <a:pt x="1702" y="2773"/>
                      <a:pt x="1" y="3180"/>
                    </a:cubicBezTo>
                    <a:lnTo>
                      <a:pt x="1" y="3216"/>
                    </a:lnTo>
                    <a:cubicBezTo>
                      <a:pt x="408" y="3180"/>
                      <a:pt x="888" y="3106"/>
                      <a:pt x="1295" y="2995"/>
                    </a:cubicBezTo>
                    <a:cubicBezTo>
                      <a:pt x="1739" y="2921"/>
                      <a:pt x="2182" y="2773"/>
                      <a:pt x="2589" y="2662"/>
                    </a:cubicBezTo>
                    <a:cubicBezTo>
                      <a:pt x="3402" y="2440"/>
                      <a:pt x="4253" y="2218"/>
                      <a:pt x="5066" y="1923"/>
                    </a:cubicBezTo>
                    <a:cubicBezTo>
                      <a:pt x="5879" y="1664"/>
                      <a:pt x="6693" y="1368"/>
                      <a:pt x="7543" y="1072"/>
                    </a:cubicBezTo>
                    <a:lnTo>
                      <a:pt x="8726" y="555"/>
                    </a:lnTo>
                    <a:lnTo>
                      <a:pt x="9946" y="0"/>
                    </a:lnTo>
                    <a:close/>
                  </a:path>
                </a:pathLst>
              </a:custGeom>
              <a:solidFill>
                <a:srgbClr val="E3E3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4" name="Google Shape;23624;p40"/>
              <p:cNvSpPr/>
              <p:nvPr/>
            </p:nvSpPr>
            <p:spPr>
              <a:xfrm>
                <a:off x="-3608825" y="2819925"/>
                <a:ext cx="26900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0760" h="3550" extrusionOk="0">
                    <a:moveTo>
                      <a:pt x="10759" y="0"/>
                    </a:moveTo>
                    <a:lnTo>
                      <a:pt x="9391" y="370"/>
                    </a:lnTo>
                    <a:lnTo>
                      <a:pt x="8024" y="777"/>
                    </a:lnTo>
                    <a:lnTo>
                      <a:pt x="5362" y="1664"/>
                    </a:lnTo>
                    <a:lnTo>
                      <a:pt x="2663" y="2588"/>
                    </a:lnTo>
                    <a:lnTo>
                      <a:pt x="1332" y="3069"/>
                    </a:lnTo>
                    <a:cubicBezTo>
                      <a:pt x="888" y="3254"/>
                      <a:pt x="445" y="3364"/>
                      <a:pt x="1" y="3512"/>
                    </a:cubicBezTo>
                    <a:lnTo>
                      <a:pt x="1" y="3549"/>
                    </a:lnTo>
                    <a:cubicBezTo>
                      <a:pt x="925" y="3328"/>
                      <a:pt x="1812" y="3069"/>
                      <a:pt x="2737" y="2773"/>
                    </a:cubicBezTo>
                    <a:cubicBezTo>
                      <a:pt x="3587" y="2514"/>
                      <a:pt x="4511" y="2181"/>
                      <a:pt x="5399" y="1886"/>
                    </a:cubicBezTo>
                    <a:cubicBezTo>
                      <a:pt x="7210" y="1257"/>
                      <a:pt x="8948" y="666"/>
                      <a:pt x="10759" y="0"/>
                    </a:cubicBezTo>
                    <a:close/>
                  </a:path>
                </a:pathLst>
              </a:custGeom>
              <a:solidFill>
                <a:srgbClr val="C4B7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5" name="Google Shape;23625;p40"/>
              <p:cNvSpPr/>
              <p:nvPr/>
            </p:nvSpPr>
            <p:spPr>
              <a:xfrm>
                <a:off x="-3609750" y="2851350"/>
                <a:ext cx="28932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11573" h="3698" extrusionOk="0">
                    <a:moveTo>
                      <a:pt x="11573" y="0"/>
                    </a:moveTo>
                    <a:cubicBezTo>
                      <a:pt x="9687" y="629"/>
                      <a:pt x="7765" y="1294"/>
                      <a:pt x="5805" y="1849"/>
                    </a:cubicBezTo>
                    <a:lnTo>
                      <a:pt x="2885" y="2810"/>
                    </a:lnTo>
                    <a:cubicBezTo>
                      <a:pt x="1923" y="3106"/>
                      <a:pt x="962" y="3401"/>
                      <a:pt x="1" y="3660"/>
                    </a:cubicBezTo>
                    <a:lnTo>
                      <a:pt x="1" y="3697"/>
                    </a:lnTo>
                    <a:cubicBezTo>
                      <a:pt x="482" y="3660"/>
                      <a:pt x="999" y="3512"/>
                      <a:pt x="1517" y="3401"/>
                    </a:cubicBezTo>
                    <a:cubicBezTo>
                      <a:pt x="2034" y="3328"/>
                      <a:pt x="2478" y="3180"/>
                      <a:pt x="2996" y="3032"/>
                    </a:cubicBezTo>
                    <a:cubicBezTo>
                      <a:pt x="3957" y="2810"/>
                      <a:pt x="4918" y="2477"/>
                      <a:pt x="5916" y="2144"/>
                    </a:cubicBezTo>
                    <a:cubicBezTo>
                      <a:pt x="6877" y="1849"/>
                      <a:pt x="7802" y="1516"/>
                      <a:pt x="8763" y="1146"/>
                    </a:cubicBezTo>
                    <a:lnTo>
                      <a:pt x="10205" y="592"/>
                    </a:lnTo>
                    <a:lnTo>
                      <a:pt x="11573" y="0"/>
                    </a:lnTo>
                    <a:close/>
                  </a:path>
                </a:pathLst>
              </a:custGeom>
              <a:solidFill>
                <a:srgbClr val="C4B7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6" name="Google Shape;23626;p40"/>
              <p:cNvSpPr/>
              <p:nvPr/>
            </p:nvSpPr>
            <p:spPr>
              <a:xfrm>
                <a:off x="-3597725" y="2882775"/>
                <a:ext cx="289325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11573" h="3809" extrusionOk="0">
                    <a:moveTo>
                      <a:pt x="11572" y="0"/>
                    </a:moveTo>
                    <a:lnTo>
                      <a:pt x="11572" y="0"/>
                    </a:lnTo>
                    <a:cubicBezTo>
                      <a:pt x="9613" y="629"/>
                      <a:pt x="7690" y="1331"/>
                      <a:pt x="5842" y="1960"/>
                    </a:cubicBezTo>
                    <a:cubicBezTo>
                      <a:pt x="3882" y="2625"/>
                      <a:pt x="1997" y="3254"/>
                      <a:pt x="1" y="3771"/>
                    </a:cubicBezTo>
                    <a:lnTo>
                      <a:pt x="1" y="3808"/>
                    </a:lnTo>
                    <a:cubicBezTo>
                      <a:pt x="481" y="3734"/>
                      <a:pt x="999" y="3586"/>
                      <a:pt x="1479" y="3512"/>
                    </a:cubicBezTo>
                    <a:lnTo>
                      <a:pt x="2958" y="3069"/>
                    </a:lnTo>
                    <a:cubicBezTo>
                      <a:pt x="3956" y="2810"/>
                      <a:pt x="4918" y="2477"/>
                      <a:pt x="5879" y="2144"/>
                    </a:cubicBezTo>
                    <a:cubicBezTo>
                      <a:pt x="6840" y="1849"/>
                      <a:pt x="7764" y="1516"/>
                      <a:pt x="8763" y="1146"/>
                    </a:cubicBezTo>
                    <a:lnTo>
                      <a:pt x="10167" y="592"/>
                    </a:lnTo>
                    <a:lnTo>
                      <a:pt x="11572" y="0"/>
                    </a:lnTo>
                    <a:close/>
                  </a:path>
                </a:pathLst>
              </a:custGeom>
              <a:solidFill>
                <a:srgbClr val="C4B7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7" name="Google Shape;23627;p40"/>
              <p:cNvSpPr/>
              <p:nvPr/>
            </p:nvSpPr>
            <p:spPr>
              <a:xfrm>
                <a:off x="-3465550" y="2912350"/>
                <a:ext cx="166400" cy="58250"/>
              </a:xfrm>
              <a:custGeom>
                <a:avLst/>
                <a:gdLst/>
                <a:ahLst/>
                <a:cxnLst/>
                <a:rect l="l" t="t" r="r" b="b"/>
                <a:pathLst>
                  <a:path w="6656" h="2330" extrusionOk="0">
                    <a:moveTo>
                      <a:pt x="6655" y="0"/>
                    </a:moveTo>
                    <a:lnTo>
                      <a:pt x="0" y="2255"/>
                    </a:lnTo>
                    <a:lnTo>
                      <a:pt x="0" y="2329"/>
                    </a:lnTo>
                    <a:cubicBezTo>
                      <a:pt x="1146" y="2182"/>
                      <a:pt x="2293" y="1849"/>
                      <a:pt x="3402" y="1479"/>
                    </a:cubicBezTo>
                    <a:cubicBezTo>
                      <a:pt x="4511" y="1072"/>
                      <a:pt x="5620" y="666"/>
                      <a:pt x="6655" y="0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8" name="Google Shape;23628;p40"/>
              <p:cNvSpPr/>
              <p:nvPr/>
            </p:nvSpPr>
            <p:spPr>
              <a:xfrm>
                <a:off x="-4052475" y="2994375"/>
                <a:ext cx="885475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35419" h="4336" extrusionOk="0">
                    <a:moveTo>
                      <a:pt x="23625" y="0"/>
                    </a:moveTo>
                    <a:cubicBezTo>
                      <a:pt x="23228" y="0"/>
                      <a:pt x="22830" y="10"/>
                      <a:pt x="22442" y="10"/>
                    </a:cubicBezTo>
                    <a:lnTo>
                      <a:pt x="11832" y="10"/>
                    </a:lnTo>
                    <a:cubicBezTo>
                      <a:pt x="11388" y="10"/>
                      <a:pt x="11055" y="10"/>
                      <a:pt x="10612" y="47"/>
                    </a:cubicBezTo>
                    <a:cubicBezTo>
                      <a:pt x="10242" y="84"/>
                      <a:pt x="9835" y="158"/>
                      <a:pt x="9465" y="231"/>
                    </a:cubicBezTo>
                    <a:cubicBezTo>
                      <a:pt x="9059" y="342"/>
                      <a:pt x="8689" y="416"/>
                      <a:pt x="8319" y="564"/>
                    </a:cubicBezTo>
                    <a:lnTo>
                      <a:pt x="3846" y="2006"/>
                    </a:lnTo>
                    <a:lnTo>
                      <a:pt x="1554" y="2745"/>
                    </a:lnTo>
                    <a:cubicBezTo>
                      <a:pt x="1184" y="2819"/>
                      <a:pt x="814" y="3004"/>
                      <a:pt x="556" y="3300"/>
                    </a:cubicBezTo>
                    <a:cubicBezTo>
                      <a:pt x="223" y="3522"/>
                      <a:pt x="1" y="3892"/>
                      <a:pt x="1" y="4298"/>
                    </a:cubicBezTo>
                    <a:cubicBezTo>
                      <a:pt x="75" y="3929"/>
                      <a:pt x="334" y="3559"/>
                      <a:pt x="629" y="3374"/>
                    </a:cubicBezTo>
                    <a:cubicBezTo>
                      <a:pt x="925" y="3152"/>
                      <a:pt x="1295" y="3004"/>
                      <a:pt x="1665" y="2856"/>
                    </a:cubicBezTo>
                    <a:lnTo>
                      <a:pt x="3920" y="2228"/>
                    </a:lnTo>
                    <a:lnTo>
                      <a:pt x="8430" y="860"/>
                    </a:lnTo>
                    <a:cubicBezTo>
                      <a:pt x="8800" y="749"/>
                      <a:pt x="9170" y="638"/>
                      <a:pt x="9539" y="564"/>
                    </a:cubicBezTo>
                    <a:cubicBezTo>
                      <a:pt x="9909" y="453"/>
                      <a:pt x="10279" y="416"/>
                      <a:pt x="10649" y="379"/>
                    </a:cubicBezTo>
                    <a:cubicBezTo>
                      <a:pt x="10833" y="342"/>
                      <a:pt x="11018" y="342"/>
                      <a:pt x="11203" y="342"/>
                    </a:cubicBezTo>
                    <a:lnTo>
                      <a:pt x="13015" y="342"/>
                    </a:lnTo>
                    <a:lnTo>
                      <a:pt x="17747" y="379"/>
                    </a:lnTo>
                    <a:lnTo>
                      <a:pt x="22442" y="342"/>
                    </a:lnTo>
                    <a:lnTo>
                      <a:pt x="23662" y="342"/>
                    </a:lnTo>
                    <a:cubicBezTo>
                      <a:pt x="23933" y="342"/>
                      <a:pt x="24188" y="309"/>
                      <a:pt x="24437" y="309"/>
                    </a:cubicBezTo>
                    <a:cubicBezTo>
                      <a:pt x="24562" y="309"/>
                      <a:pt x="24685" y="318"/>
                      <a:pt x="24808" y="342"/>
                    </a:cubicBezTo>
                    <a:cubicBezTo>
                      <a:pt x="25178" y="379"/>
                      <a:pt x="25548" y="416"/>
                      <a:pt x="25917" y="527"/>
                    </a:cubicBezTo>
                    <a:lnTo>
                      <a:pt x="26472" y="638"/>
                    </a:lnTo>
                    <a:lnTo>
                      <a:pt x="27027" y="823"/>
                    </a:lnTo>
                    <a:lnTo>
                      <a:pt x="31537" y="2228"/>
                    </a:lnTo>
                    <a:lnTo>
                      <a:pt x="33829" y="2856"/>
                    </a:lnTo>
                    <a:cubicBezTo>
                      <a:pt x="34199" y="2967"/>
                      <a:pt x="34569" y="3152"/>
                      <a:pt x="34827" y="3374"/>
                    </a:cubicBezTo>
                    <a:cubicBezTo>
                      <a:pt x="35160" y="3596"/>
                      <a:pt x="35345" y="3965"/>
                      <a:pt x="35382" y="4335"/>
                    </a:cubicBezTo>
                    <a:lnTo>
                      <a:pt x="35419" y="4335"/>
                    </a:lnTo>
                    <a:cubicBezTo>
                      <a:pt x="35382" y="3965"/>
                      <a:pt x="35160" y="3596"/>
                      <a:pt x="34864" y="3337"/>
                    </a:cubicBezTo>
                    <a:cubicBezTo>
                      <a:pt x="34606" y="3115"/>
                      <a:pt x="34236" y="2930"/>
                      <a:pt x="33866" y="2782"/>
                    </a:cubicBezTo>
                    <a:lnTo>
                      <a:pt x="31611" y="2043"/>
                    </a:lnTo>
                    <a:lnTo>
                      <a:pt x="27100" y="564"/>
                    </a:lnTo>
                    <a:cubicBezTo>
                      <a:pt x="26361" y="268"/>
                      <a:pt x="25585" y="84"/>
                      <a:pt x="24808" y="47"/>
                    </a:cubicBezTo>
                    <a:cubicBezTo>
                      <a:pt x="24420" y="10"/>
                      <a:pt x="24023" y="0"/>
                      <a:pt x="23625" y="0"/>
                    </a:cubicBezTo>
                    <a:close/>
                  </a:path>
                </a:pathLst>
              </a:custGeom>
              <a:solidFill>
                <a:srgbClr val="3D1F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9" name="Google Shape;23629;p40"/>
              <p:cNvSpPr/>
              <p:nvPr/>
            </p:nvSpPr>
            <p:spPr>
              <a:xfrm>
                <a:off x="-4021050" y="3020475"/>
                <a:ext cx="820775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32831" h="3661" extrusionOk="0">
                    <a:moveTo>
                      <a:pt x="9872" y="1"/>
                    </a:moveTo>
                    <a:cubicBezTo>
                      <a:pt x="9170" y="75"/>
                      <a:pt x="8430" y="149"/>
                      <a:pt x="7765" y="407"/>
                    </a:cubicBezTo>
                    <a:lnTo>
                      <a:pt x="3624" y="1738"/>
                    </a:lnTo>
                    <a:lnTo>
                      <a:pt x="1554" y="2367"/>
                    </a:lnTo>
                    <a:cubicBezTo>
                      <a:pt x="1221" y="2515"/>
                      <a:pt x="851" y="2552"/>
                      <a:pt x="556" y="2737"/>
                    </a:cubicBezTo>
                    <a:cubicBezTo>
                      <a:pt x="223" y="2921"/>
                      <a:pt x="38" y="3291"/>
                      <a:pt x="1" y="3661"/>
                    </a:cubicBezTo>
                    <a:lnTo>
                      <a:pt x="38" y="3661"/>
                    </a:lnTo>
                    <a:cubicBezTo>
                      <a:pt x="75" y="3365"/>
                      <a:pt x="260" y="2995"/>
                      <a:pt x="592" y="2848"/>
                    </a:cubicBezTo>
                    <a:cubicBezTo>
                      <a:pt x="740" y="2737"/>
                      <a:pt x="925" y="2700"/>
                      <a:pt x="1110" y="2663"/>
                    </a:cubicBezTo>
                    <a:lnTo>
                      <a:pt x="1591" y="2515"/>
                    </a:lnTo>
                    <a:lnTo>
                      <a:pt x="3698" y="1923"/>
                    </a:lnTo>
                    <a:lnTo>
                      <a:pt x="7839" y="666"/>
                    </a:lnTo>
                    <a:cubicBezTo>
                      <a:pt x="8504" y="481"/>
                      <a:pt x="9170" y="407"/>
                      <a:pt x="9872" y="334"/>
                    </a:cubicBezTo>
                    <a:lnTo>
                      <a:pt x="12053" y="334"/>
                    </a:lnTo>
                    <a:lnTo>
                      <a:pt x="16379" y="407"/>
                    </a:lnTo>
                    <a:lnTo>
                      <a:pt x="20742" y="334"/>
                    </a:lnTo>
                    <a:lnTo>
                      <a:pt x="22923" y="334"/>
                    </a:lnTo>
                    <a:cubicBezTo>
                      <a:pt x="23588" y="407"/>
                      <a:pt x="24328" y="481"/>
                      <a:pt x="24993" y="666"/>
                    </a:cubicBezTo>
                    <a:lnTo>
                      <a:pt x="29134" y="1923"/>
                    </a:lnTo>
                    <a:lnTo>
                      <a:pt x="31241" y="2515"/>
                    </a:lnTo>
                    <a:lnTo>
                      <a:pt x="31722" y="2663"/>
                    </a:lnTo>
                    <a:cubicBezTo>
                      <a:pt x="31907" y="2737"/>
                      <a:pt x="32092" y="2737"/>
                      <a:pt x="32239" y="2848"/>
                    </a:cubicBezTo>
                    <a:cubicBezTo>
                      <a:pt x="32572" y="2995"/>
                      <a:pt x="32757" y="3365"/>
                      <a:pt x="32794" y="3661"/>
                    </a:cubicBezTo>
                    <a:cubicBezTo>
                      <a:pt x="32831" y="3365"/>
                      <a:pt x="32609" y="2995"/>
                      <a:pt x="32239" y="2737"/>
                    </a:cubicBezTo>
                    <a:cubicBezTo>
                      <a:pt x="31907" y="2552"/>
                      <a:pt x="31537" y="2515"/>
                      <a:pt x="31241" y="2367"/>
                    </a:cubicBezTo>
                    <a:lnTo>
                      <a:pt x="29134" y="1738"/>
                    </a:lnTo>
                    <a:lnTo>
                      <a:pt x="25030" y="407"/>
                    </a:lnTo>
                    <a:cubicBezTo>
                      <a:pt x="24328" y="149"/>
                      <a:pt x="23662" y="75"/>
                      <a:pt x="22923" y="1"/>
                    </a:cubicBez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0" name="Google Shape;23630;p40"/>
              <p:cNvSpPr/>
              <p:nvPr/>
            </p:nvSpPr>
            <p:spPr>
              <a:xfrm>
                <a:off x="-4022875" y="3018625"/>
                <a:ext cx="82260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2904" h="3809" extrusionOk="0">
                    <a:moveTo>
                      <a:pt x="16415" y="1"/>
                    </a:moveTo>
                    <a:lnTo>
                      <a:pt x="12089" y="38"/>
                    </a:lnTo>
                    <a:lnTo>
                      <a:pt x="9908" y="38"/>
                    </a:lnTo>
                    <a:cubicBezTo>
                      <a:pt x="9169" y="112"/>
                      <a:pt x="8429" y="186"/>
                      <a:pt x="7727" y="408"/>
                    </a:cubicBezTo>
                    <a:lnTo>
                      <a:pt x="3623" y="1812"/>
                    </a:lnTo>
                    <a:lnTo>
                      <a:pt x="1590" y="2515"/>
                    </a:lnTo>
                    <a:lnTo>
                      <a:pt x="1072" y="2700"/>
                    </a:lnTo>
                    <a:cubicBezTo>
                      <a:pt x="887" y="2737"/>
                      <a:pt x="739" y="2774"/>
                      <a:pt x="555" y="2885"/>
                    </a:cubicBezTo>
                    <a:cubicBezTo>
                      <a:pt x="259" y="3069"/>
                      <a:pt x="0" y="3439"/>
                      <a:pt x="0" y="3809"/>
                    </a:cubicBezTo>
                    <a:lnTo>
                      <a:pt x="74" y="3809"/>
                    </a:lnTo>
                    <a:cubicBezTo>
                      <a:pt x="111" y="3439"/>
                      <a:pt x="296" y="3106"/>
                      <a:pt x="629" y="2922"/>
                    </a:cubicBezTo>
                    <a:cubicBezTo>
                      <a:pt x="924" y="2737"/>
                      <a:pt x="1294" y="2700"/>
                      <a:pt x="1627" y="2552"/>
                    </a:cubicBezTo>
                    <a:lnTo>
                      <a:pt x="3697" y="1886"/>
                    </a:lnTo>
                    <a:lnTo>
                      <a:pt x="7838" y="555"/>
                    </a:lnTo>
                    <a:cubicBezTo>
                      <a:pt x="8503" y="334"/>
                      <a:pt x="9206" y="223"/>
                      <a:pt x="9945" y="186"/>
                    </a:cubicBezTo>
                    <a:lnTo>
                      <a:pt x="22996" y="186"/>
                    </a:lnTo>
                    <a:cubicBezTo>
                      <a:pt x="23735" y="223"/>
                      <a:pt x="24401" y="334"/>
                      <a:pt x="25103" y="555"/>
                    </a:cubicBezTo>
                    <a:lnTo>
                      <a:pt x="29207" y="1886"/>
                    </a:lnTo>
                    <a:lnTo>
                      <a:pt x="31314" y="2552"/>
                    </a:lnTo>
                    <a:cubicBezTo>
                      <a:pt x="31610" y="2700"/>
                      <a:pt x="31980" y="2774"/>
                      <a:pt x="32312" y="2922"/>
                    </a:cubicBezTo>
                    <a:cubicBezTo>
                      <a:pt x="32645" y="3106"/>
                      <a:pt x="32867" y="3439"/>
                      <a:pt x="32867" y="3809"/>
                    </a:cubicBezTo>
                    <a:cubicBezTo>
                      <a:pt x="32904" y="3439"/>
                      <a:pt x="32682" y="3069"/>
                      <a:pt x="32275" y="2885"/>
                    </a:cubicBezTo>
                    <a:cubicBezTo>
                      <a:pt x="32128" y="2774"/>
                      <a:pt x="31943" y="2737"/>
                      <a:pt x="31758" y="2700"/>
                    </a:cubicBezTo>
                    <a:lnTo>
                      <a:pt x="31240" y="2515"/>
                    </a:lnTo>
                    <a:lnTo>
                      <a:pt x="29207" y="1812"/>
                    </a:lnTo>
                    <a:lnTo>
                      <a:pt x="25103" y="408"/>
                    </a:lnTo>
                    <a:cubicBezTo>
                      <a:pt x="24401" y="186"/>
                      <a:pt x="23661" y="75"/>
                      <a:pt x="22922" y="38"/>
                    </a:cubicBezTo>
                    <a:lnTo>
                      <a:pt x="20778" y="38"/>
                    </a:lnTo>
                    <a:lnTo>
                      <a:pt x="16415" y="1"/>
                    </a:lnTo>
                    <a:close/>
                  </a:path>
                </a:pathLst>
              </a:custGeom>
              <a:solidFill>
                <a:srgbClr val="7032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1" name="Google Shape;23631;p40"/>
              <p:cNvSpPr/>
              <p:nvPr/>
            </p:nvSpPr>
            <p:spPr>
              <a:xfrm>
                <a:off x="-3853750" y="2979500"/>
                <a:ext cx="10355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712" extrusionOk="0">
                    <a:moveTo>
                      <a:pt x="2736" y="457"/>
                    </a:moveTo>
                    <a:cubicBezTo>
                      <a:pt x="2921" y="457"/>
                      <a:pt x="3106" y="605"/>
                      <a:pt x="3217" y="716"/>
                    </a:cubicBezTo>
                    <a:lnTo>
                      <a:pt x="3661" y="1566"/>
                    </a:lnTo>
                    <a:cubicBezTo>
                      <a:pt x="3661" y="1677"/>
                      <a:pt x="3698" y="1714"/>
                      <a:pt x="3661" y="1751"/>
                    </a:cubicBezTo>
                    <a:cubicBezTo>
                      <a:pt x="3661" y="1788"/>
                      <a:pt x="3587" y="1862"/>
                      <a:pt x="3513" y="1862"/>
                    </a:cubicBezTo>
                    <a:lnTo>
                      <a:pt x="1479" y="2231"/>
                    </a:lnTo>
                    <a:cubicBezTo>
                      <a:pt x="1456" y="2235"/>
                      <a:pt x="1434" y="2237"/>
                      <a:pt x="1411" y="2237"/>
                    </a:cubicBezTo>
                    <a:cubicBezTo>
                      <a:pt x="1220" y="2237"/>
                      <a:pt x="1061" y="2101"/>
                      <a:pt x="962" y="1936"/>
                    </a:cubicBezTo>
                    <a:lnTo>
                      <a:pt x="592" y="1011"/>
                    </a:lnTo>
                    <a:cubicBezTo>
                      <a:pt x="555" y="937"/>
                      <a:pt x="555" y="863"/>
                      <a:pt x="592" y="826"/>
                    </a:cubicBezTo>
                    <a:cubicBezTo>
                      <a:pt x="592" y="789"/>
                      <a:pt x="629" y="753"/>
                      <a:pt x="740" y="753"/>
                    </a:cubicBezTo>
                    <a:lnTo>
                      <a:pt x="2663" y="457"/>
                    </a:lnTo>
                    <a:close/>
                    <a:moveTo>
                      <a:pt x="2732" y="0"/>
                    </a:moveTo>
                    <a:cubicBezTo>
                      <a:pt x="2684" y="0"/>
                      <a:pt x="2636" y="4"/>
                      <a:pt x="2589" y="13"/>
                    </a:cubicBezTo>
                    <a:lnTo>
                      <a:pt x="629" y="272"/>
                    </a:lnTo>
                    <a:cubicBezTo>
                      <a:pt x="407" y="272"/>
                      <a:pt x="222" y="420"/>
                      <a:pt x="112" y="605"/>
                    </a:cubicBezTo>
                    <a:cubicBezTo>
                      <a:pt x="1" y="789"/>
                      <a:pt x="1" y="974"/>
                      <a:pt x="75" y="1196"/>
                    </a:cubicBezTo>
                    <a:lnTo>
                      <a:pt x="444" y="2120"/>
                    </a:lnTo>
                    <a:cubicBezTo>
                      <a:pt x="592" y="2490"/>
                      <a:pt x="962" y="2712"/>
                      <a:pt x="1332" y="2712"/>
                    </a:cubicBezTo>
                    <a:lnTo>
                      <a:pt x="1516" y="2712"/>
                    </a:lnTo>
                    <a:lnTo>
                      <a:pt x="3550" y="2342"/>
                    </a:lnTo>
                    <a:cubicBezTo>
                      <a:pt x="3772" y="2305"/>
                      <a:pt x="3957" y="2157"/>
                      <a:pt x="4067" y="1973"/>
                    </a:cubicBezTo>
                    <a:cubicBezTo>
                      <a:pt x="4141" y="1788"/>
                      <a:pt x="4141" y="1566"/>
                      <a:pt x="4067" y="1381"/>
                    </a:cubicBezTo>
                    <a:lnTo>
                      <a:pt x="3624" y="531"/>
                    </a:lnTo>
                    <a:cubicBezTo>
                      <a:pt x="3460" y="237"/>
                      <a:pt x="3095" y="0"/>
                      <a:pt x="2732" y="0"/>
                    </a:cubicBezTo>
                    <a:close/>
                  </a:path>
                </a:pathLst>
              </a:custGeom>
              <a:solidFill>
                <a:srgbClr val="D9C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2" name="Google Shape;23632;p40"/>
              <p:cNvSpPr/>
              <p:nvPr/>
            </p:nvSpPr>
            <p:spPr>
              <a:xfrm>
                <a:off x="-3471100" y="2978575"/>
                <a:ext cx="102625" cy="68725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2749" extrusionOk="0">
                    <a:moveTo>
                      <a:pt x="1479" y="494"/>
                    </a:moveTo>
                    <a:lnTo>
                      <a:pt x="3402" y="790"/>
                    </a:lnTo>
                    <a:cubicBezTo>
                      <a:pt x="3439" y="790"/>
                      <a:pt x="3513" y="826"/>
                      <a:pt x="3550" y="863"/>
                    </a:cubicBezTo>
                    <a:cubicBezTo>
                      <a:pt x="3587" y="900"/>
                      <a:pt x="3587" y="1011"/>
                      <a:pt x="3550" y="1048"/>
                    </a:cubicBezTo>
                    <a:lnTo>
                      <a:pt x="3180" y="1973"/>
                    </a:lnTo>
                    <a:cubicBezTo>
                      <a:pt x="3081" y="2138"/>
                      <a:pt x="2892" y="2274"/>
                      <a:pt x="2721" y="2274"/>
                    </a:cubicBezTo>
                    <a:cubicBezTo>
                      <a:pt x="2701" y="2274"/>
                      <a:pt x="2682" y="2272"/>
                      <a:pt x="2662" y="2268"/>
                    </a:cubicBezTo>
                    <a:lnTo>
                      <a:pt x="629" y="1899"/>
                    </a:lnTo>
                    <a:cubicBezTo>
                      <a:pt x="592" y="1899"/>
                      <a:pt x="555" y="1825"/>
                      <a:pt x="481" y="1788"/>
                    </a:cubicBezTo>
                    <a:cubicBezTo>
                      <a:pt x="444" y="1751"/>
                      <a:pt x="444" y="1640"/>
                      <a:pt x="481" y="1603"/>
                    </a:cubicBezTo>
                    <a:lnTo>
                      <a:pt x="925" y="790"/>
                    </a:lnTo>
                    <a:cubicBezTo>
                      <a:pt x="999" y="642"/>
                      <a:pt x="1221" y="494"/>
                      <a:pt x="1405" y="494"/>
                    </a:cubicBezTo>
                    <a:close/>
                    <a:moveTo>
                      <a:pt x="1410" y="0"/>
                    </a:moveTo>
                    <a:cubicBezTo>
                      <a:pt x="1039" y="0"/>
                      <a:pt x="645" y="241"/>
                      <a:pt x="481" y="568"/>
                    </a:cubicBezTo>
                    <a:lnTo>
                      <a:pt x="74" y="1418"/>
                    </a:lnTo>
                    <a:cubicBezTo>
                      <a:pt x="1" y="1603"/>
                      <a:pt x="1" y="1825"/>
                      <a:pt x="74" y="2010"/>
                    </a:cubicBezTo>
                    <a:cubicBezTo>
                      <a:pt x="148" y="2194"/>
                      <a:pt x="333" y="2342"/>
                      <a:pt x="592" y="2379"/>
                    </a:cubicBezTo>
                    <a:lnTo>
                      <a:pt x="2625" y="2749"/>
                    </a:lnTo>
                    <a:lnTo>
                      <a:pt x="2773" y="2749"/>
                    </a:lnTo>
                    <a:cubicBezTo>
                      <a:pt x="3143" y="2749"/>
                      <a:pt x="3513" y="2527"/>
                      <a:pt x="3661" y="2157"/>
                    </a:cubicBezTo>
                    <a:lnTo>
                      <a:pt x="4030" y="1233"/>
                    </a:lnTo>
                    <a:cubicBezTo>
                      <a:pt x="4104" y="1048"/>
                      <a:pt x="4104" y="826"/>
                      <a:pt x="3993" y="642"/>
                    </a:cubicBezTo>
                    <a:cubicBezTo>
                      <a:pt x="3919" y="457"/>
                      <a:pt x="3735" y="346"/>
                      <a:pt x="3513" y="309"/>
                    </a:cubicBezTo>
                    <a:lnTo>
                      <a:pt x="1553" y="13"/>
                    </a:lnTo>
                    <a:cubicBezTo>
                      <a:pt x="1506" y="5"/>
                      <a:pt x="1458" y="0"/>
                      <a:pt x="1410" y="0"/>
                    </a:cubicBezTo>
                    <a:close/>
                  </a:path>
                </a:pathLst>
              </a:custGeom>
              <a:solidFill>
                <a:srgbClr val="D9C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3" name="Google Shape;23633;p40"/>
              <p:cNvSpPr/>
              <p:nvPr/>
            </p:nvSpPr>
            <p:spPr>
              <a:xfrm>
                <a:off x="-3927700" y="2940075"/>
                <a:ext cx="637775" cy="47150"/>
              </a:xfrm>
              <a:custGeom>
                <a:avLst/>
                <a:gdLst/>
                <a:ahLst/>
                <a:cxnLst/>
                <a:rect l="l" t="t" r="r" b="b"/>
                <a:pathLst>
                  <a:path w="25511" h="1886" extrusionOk="0">
                    <a:moveTo>
                      <a:pt x="25511" y="0"/>
                    </a:moveTo>
                    <a:cubicBezTo>
                      <a:pt x="23403" y="481"/>
                      <a:pt x="21296" y="777"/>
                      <a:pt x="19189" y="1073"/>
                    </a:cubicBezTo>
                    <a:cubicBezTo>
                      <a:pt x="17044" y="1331"/>
                      <a:pt x="14863" y="1479"/>
                      <a:pt x="12756" y="1479"/>
                    </a:cubicBezTo>
                    <a:cubicBezTo>
                      <a:pt x="10575" y="1479"/>
                      <a:pt x="8430" y="1294"/>
                      <a:pt x="6323" y="1073"/>
                    </a:cubicBezTo>
                    <a:cubicBezTo>
                      <a:pt x="4216" y="851"/>
                      <a:pt x="2071" y="481"/>
                      <a:pt x="1" y="0"/>
                    </a:cubicBezTo>
                    <a:lnTo>
                      <a:pt x="1" y="0"/>
                    </a:lnTo>
                    <a:cubicBezTo>
                      <a:pt x="999" y="333"/>
                      <a:pt x="2034" y="555"/>
                      <a:pt x="3144" y="851"/>
                    </a:cubicBezTo>
                    <a:cubicBezTo>
                      <a:pt x="4179" y="1073"/>
                      <a:pt x="5251" y="1257"/>
                      <a:pt x="6323" y="1368"/>
                    </a:cubicBezTo>
                    <a:cubicBezTo>
                      <a:pt x="8430" y="1701"/>
                      <a:pt x="10575" y="1849"/>
                      <a:pt x="12756" y="1886"/>
                    </a:cubicBezTo>
                    <a:cubicBezTo>
                      <a:pt x="14863" y="1849"/>
                      <a:pt x="17044" y="1701"/>
                      <a:pt x="19152" y="1368"/>
                    </a:cubicBezTo>
                    <a:cubicBezTo>
                      <a:pt x="20224" y="1220"/>
                      <a:pt x="21296" y="1073"/>
                      <a:pt x="22368" y="851"/>
                    </a:cubicBezTo>
                    <a:cubicBezTo>
                      <a:pt x="23403" y="592"/>
                      <a:pt x="24476" y="333"/>
                      <a:pt x="25511" y="37"/>
                    </a:cubicBezTo>
                    <a:lnTo>
                      <a:pt x="25511" y="0"/>
                    </a:lnTo>
                    <a:close/>
                  </a:path>
                </a:pathLst>
              </a:custGeom>
              <a:solidFill>
                <a:srgbClr val="8082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634" name="Google Shape;23634;p40"/>
          <p:cNvSpPr/>
          <p:nvPr/>
        </p:nvSpPr>
        <p:spPr>
          <a:xfrm>
            <a:off x="155312" y="835650"/>
            <a:ext cx="1119571" cy="605407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5" name="Google Shape;23635;p40"/>
          <p:cNvSpPr/>
          <p:nvPr/>
        </p:nvSpPr>
        <p:spPr>
          <a:xfrm flipH="1">
            <a:off x="1112998" y="534999"/>
            <a:ext cx="763175" cy="412686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6" name="Google Shape;23636;p40"/>
          <p:cNvSpPr/>
          <p:nvPr/>
        </p:nvSpPr>
        <p:spPr>
          <a:xfrm>
            <a:off x="7309330" y="891243"/>
            <a:ext cx="1119580" cy="5945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37" name="Google Shape;23637;p40"/>
          <p:cNvGrpSpPr/>
          <p:nvPr/>
        </p:nvGrpSpPr>
        <p:grpSpPr>
          <a:xfrm flipH="1">
            <a:off x="507731" y="3484673"/>
            <a:ext cx="1671632" cy="1177399"/>
            <a:chOff x="2804375" y="3957375"/>
            <a:chExt cx="1831925" cy="1290300"/>
          </a:xfrm>
        </p:grpSpPr>
        <p:sp>
          <p:nvSpPr>
            <p:cNvPr id="23638" name="Google Shape;23638;p40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40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40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40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40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40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40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40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40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40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40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40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40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40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40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40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40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40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40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40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40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40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40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40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40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40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40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40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40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40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40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40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40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40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40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40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40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40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40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40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40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40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40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40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40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40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40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40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40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40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40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40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40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40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40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40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40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40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40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40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40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40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00" name="Google Shape;23700;p40"/>
          <p:cNvGrpSpPr/>
          <p:nvPr/>
        </p:nvGrpSpPr>
        <p:grpSpPr>
          <a:xfrm rot="474600">
            <a:off x="1925117" y="3937773"/>
            <a:ext cx="1119516" cy="788777"/>
            <a:chOff x="2804375" y="3957375"/>
            <a:chExt cx="1831925" cy="1290300"/>
          </a:xfrm>
        </p:grpSpPr>
        <p:sp>
          <p:nvSpPr>
            <p:cNvPr id="23701" name="Google Shape;23701;p40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40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40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40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40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40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40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40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40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40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40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40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40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40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40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40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40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40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40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40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40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40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40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40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40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40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40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40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40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40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40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40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40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40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40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40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40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40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40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40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40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40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40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40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40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40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40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40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40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40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40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40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40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40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40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40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40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40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40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40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40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40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63" name="Google Shape;23763;p40"/>
          <p:cNvSpPr/>
          <p:nvPr/>
        </p:nvSpPr>
        <p:spPr>
          <a:xfrm rot="652459">
            <a:off x="7478246" y="2882424"/>
            <a:ext cx="1188477" cy="1735601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64" name="Google Shape;23764;p40"/>
          <p:cNvSpPr/>
          <p:nvPr/>
        </p:nvSpPr>
        <p:spPr>
          <a:xfrm rot="-652443" flipH="1">
            <a:off x="7174792" y="3463337"/>
            <a:ext cx="932850" cy="1362294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95" name="Google Shape;23995;p43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40474" y="1586837"/>
            <a:ext cx="2658552" cy="2561876"/>
          </a:xfrm>
          <a:prstGeom prst="rect">
            <a:avLst/>
          </a:prstGeom>
          <a:noFill/>
          <a:ln>
            <a:noFill/>
          </a:ln>
        </p:spPr>
      </p:pic>
      <p:sp>
        <p:nvSpPr>
          <p:cNvPr id="23996" name="Google Shape;23996;p43"/>
          <p:cNvSpPr txBox="1">
            <a:spLocks noGrp="1"/>
          </p:cNvSpPr>
          <p:nvPr>
            <p:ph type="title"/>
          </p:nvPr>
        </p:nvSpPr>
        <p:spPr>
          <a:xfrm>
            <a:off x="738322" y="51855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Regras alfandegárias especiais para:</a:t>
            </a:r>
            <a:endParaRPr dirty="0"/>
          </a:p>
        </p:txBody>
      </p:sp>
      <p:sp>
        <p:nvSpPr>
          <p:cNvPr id="23997" name="Google Shape;23997;p43"/>
          <p:cNvSpPr txBox="1"/>
          <p:nvPr/>
        </p:nvSpPr>
        <p:spPr>
          <a:xfrm>
            <a:off x="4965850" y="1586837"/>
            <a:ext cx="16731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accent1"/>
                </a:solidFill>
                <a:latin typeface="Adamina"/>
                <a:ea typeface="Adamina"/>
                <a:cs typeface="Adamina"/>
                <a:sym typeface="Adamina"/>
              </a:rPr>
              <a:t>SADC</a:t>
            </a:r>
            <a:endParaRPr sz="1800" b="1" dirty="0">
              <a:solidFill>
                <a:schemeClr val="accent1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3998" name="Google Shape;23998;p43"/>
          <p:cNvSpPr txBox="1"/>
          <p:nvPr/>
        </p:nvSpPr>
        <p:spPr>
          <a:xfrm>
            <a:off x="4930600" y="1941572"/>
            <a:ext cx="1673100" cy="4901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14 países da África Austral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3999" name="Google Shape;23999;p43"/>
          <p:cNvSpPr txBox="1"/>
          <p:nvPr/>
        </p:nvSpPr>
        <p:spPr>
          <a:xfrm>
            <a:off x="4965850" y="2829749"/>
            <a:ext cx="16731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 smtClean="0">
                <a:solidFill>
                  <a:schemeClr val="lt1"/>
                </a:solidFill>
                <a:latin typeface="Adamina"/>
                <a:ea typeface="Adamina"/>
                <a:cs typeface="Adamina"/>
                <a:sym typeface="Adamina"/>
              </a:rPr>
              <a:t>UE/EFTA/UK</a:t>
            </a:r>
            <a:endParaRPr sz="1600" b="1" dirty="0">
              <a:solidFill>
                <a:schemeClr val="lt1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0" name="Google Shape;24000;p43"/>
          <p:cNvSpPr txBox="1"/>
          <p:nvPr/>
        </p:nvSpPr>
        <p:spPr>
          <a:xfrm>
            <a:off x="4965850" y="3157586"/>
            <a:ext cx="1673100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1200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32 países europeus</a:t>
            </a:r>
            <a:r>
              <a:rPr lang="pt-BR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	</a:t>
            </a:r>
            <a:endParaRPr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001" name="Google Shape;24001;p43"/>
          <p:cNvSpPr txBox="1"/>
          <p:nvPr/>
        </p:nvSpPr>
        <p:spPr>
          <a:xfrm>
            <a:off x="6755800" y="1586837"/>
            <a:ext cx="16731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dk2"/>
                </a:solidFill>
                <a:latin typeface="Adamina"/>
                <a:ea typeface="Adamina"/>
                <a:cs typeface="Adamina"/>
                <a:sym typeface="Adamina"/>
              </a:rPr>
              <a:t>MERCOSUL</a:t>
            </a:r>
            <a:endParaRPr sz="1800" b="1" dirty="0">
              <a:solidFill>
                <a:schemeClr val="dk2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2" name="Google Shape;24002;p43"/>
          <p:cNvSpPr txBox="1"/>
          <p:nvPr/>
        </p:nvSpPr>
        <p:spPr>
          <a:xfrm>
            <a:off x="6755800" y="1911386"/>
            <a:ext cx="1673100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5 países sul-americanos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003" name="Google Shape;24003;p43"/>
          <p:cNvSpPr txBox="1"/>
          <p:nvPr/>
        </p:nvSpPr>
        <p:spPr>
          <a:xfrm>
            <a:off x="6755800" y="2829749"/>
            <a:ext cx="16731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smtClean="0">
                <a:solidFill>
                  <a:schemeClr val="accent4"/>
                </a:solidFill>
                <a:latin typeface="Adamina"/>
                <a:ea typeface="Adamina"/>
                <a:cs typeface="Adamina"/>
                <a:sym typeface="Adamina"/>
              </a:rPr>
              <a:t>AfCFTA</a:t>
            </a:r>
            <a:endParaRPr sz="1800" b="1" dirty="0">
              <a:solidFill>
                <a:schemeClr val="accent4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4" name="Google Shape;24004;p43"/>
          <p:cNvSpPr txBox="1"/>
          <p:nvPr/>
        </p:nvSpPr>
        <p:spPr>
          <a:xfrm>
            <a:off x="6769222" y="3348766"/>
            <a:ext cx="1673100" cy="3290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endParaRPr lang="pt-BR" sz="1200" dirty="0" smtClean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lvl="0"/>
            <a:endParaRPr lang="pt-BR"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lvl="0"/>
            <a:r>
              <a:rPr lang="pt-BR" sz="1200" dirty="0" smtClean="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55 países no continente africano</a:t>
            </a:r>
            <a:endParaRPr sz="1200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005" name="Google Shape;24005;p43"/>
          <p:cNvSpPr/>
          <p:nvPr/>
        </p:nvSpPr>
        <p:spPr>
          <a:xfrm>
            <a:off x="6755800" y="2503075"/>
            <a:ext cx="8013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accent4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6" name="Google Shape;24006;p43"/>
          <p:cNvSpPr/>
          <p:nvPr/>
        </p:nvSpPr>
        <p:spPr>
          <a:xfrm>
            <a:off x="4965850" y="2503075"/>
            <a:ext cx="8013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lt1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7" name="Google Shape;24007;p43"/>
          <p:cNvSpPr/>
          <p:nvPr/>
        </p:nvSpPr>
        <p:spPr>
          <a:xfrm>
            <a:off x="4965850" y="1268625"/>
            <a:ext cx="8013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accent1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8" name="Google Shape;24008;p43"/>
          <p:cNvSpPr/>
          <p:nvPr/>
        </p:nvSpPr>
        <p:spPr>
          <a:xfrm>
            <a:off x="6755800" y="1268625"/>
            <a:ext cx="801300" cy="4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2"/>
              </a:solidFill>
              <a:latin typeface="Adamina"/>
              <a:ea typeface="Adamina"/>
              <a:cs typeface="Adamina"/>
              <a:sym typeface="Adamina"/>
            </a:endParaRPr>
          </a:p>
        </p:txBody>
      </p:sp>
      <p:sp>
        <p:nvSpPr>
          <p:cNvPr id="24009" name="Google Shape;24009;p43"/>
          <p:cNvSpPr txBox="1"/>
          <p:nvPr/>
        </p:nvSpPr>
        <p:spPr>
          <a:xfrm>
            <a:off x="715100" y="3928810"/>
            <a:ext cx="3909300" cy="4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4" name="Google Shape;22714;p34"/>
          <p:cNvSpPr/>
          <p:nvPr/>
        </p:nvSpPr>
        <p:spPr>
          <a:xfrm>
            <a:off x="6943150" y="864325"/>
            <a:ext cx="1291281" cy="1290324"/>
          </a:xfrm>
          <a:custGeom>
            <a:avLst/>
            <a:gdLst/>
            <a:ahLst/>
            <a:cxnLst/>
            <a:rect l="l" t="t" r="r" b="b"/>
            <a:pathLst>
              <a:path w="49948" h="49911" extrusionOk="0">
                <a:moveTo>
                  <a:pt x="24956" y="0"/>
                </a:moveTo>
                <a:cubicBezTo>
                  <a:pt x="11203" y="0"/>
                  <a:pt x="0" y="11166"/>
                  <a:pt x="0" y="24956"/>
                </a:cubicBezTo>
                <a:cubicBezTo>
                  <a:pt x="0" y="38709"/>
                  <a:pt x="11203" y="49911"/>
                  <a:pt x="24956" y="49911"/>
                </a:cubicBezTo>
                <a:cubicBezTo>
                  <a:pt x="38746" y="49911"/>
                  <a:pt x="49948" y="38709"/>
                  <a:pt x="49948" y="24956"/>
                </a:cubicBezTo>
                <a:cubicBezTo>
                  <a:pt x="49948" y="11166"/>
                  <a:pt x="38746" y="0"/>
                  <a:pt x="249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15" name="Google Shape;22715;p34"/>
          <p:cNvGrpSpPr/>
          <p:nvPr/>
        </p:nvGrpSpPr>
        <p:grpSpPr>
          <a:xfrm>
            <a:off x="5938735" y="1673937"/>
            <a:ext cx="2490174" cy="925690"/>
            <a:chOff x="-3356950" y="1940208"/>
            <a:chExt cx="1081321" cy="401967"/>
          </a:xfrm>
        </p:grpSpPr>
        <p:sp>
          <p:nvSpPr>
            <p:cNvPr id="22716" name="Google Shape;22716;p34"/>
            <p:cNvSpPr/>
            <p:nvPr/>
          </p:nvSpPr>
          <p:spPr>
            <a:xfrm>
              <a:off x="-2696204" y="1940208"/>
              <a:ext cx="420575" cy="227400"/>
            </a:xfrm>
            <a:custGeom>
              <a:avLst/>
              <a:gdLst/>
              <a:ahLst/>
              <a:cxnLst/>
              <a:rect l="l" t="t" r="r" b="b"/>
              <a:pathLst>
                <a:path w="16823" h="9096" extrusionOk="0">
                  <a:moveTo>
                    <a:pt x="8874" y="0"/>
                  </a:moveTo>
                  <a:cubicBezTo>
                    <a:pt x="7765" y="0"/>
                    <a:pt x="6804" y="629"/>
                    <a:pt x="6360" y="1627"/>
                  </a:cubicBezTo>
                  <a:cubicBezTo>
                    <a:pt x="6175" y="1516"/>
                    <a:pt x="5953" y="1516"/>
                    <a:pt x="5731" y="1516"/>
                  </a:cubicBezTo>
                  <a:cubicBezTo>
                    <a:pt x="4622" y="1516"/>
                    <a:pt x="3735" y="2403"/>
                    <a:pt x="3735" y="3512"/>
                  </a:cubicBezTo>
                  <a:lnTo>
                    <a:pt x="3735" y="3586"/>
                  </a:lnTo>
                  <a:cubicBezTo>
                    <a:pt x="3476" y="3512"/>
                    <a:pt x="3143" y="3475"/>
                    <a:pt x="2811" y="3475"/>
                  </a:cubicBezTo>
                  <a:cubicBezTo>
                    <a:pt x="1258" y="3475"/>
                    <a:pt x="1" y="4695"/>
                    <a:pt x="1" y="6285"/>
                  </a:cubicBezTo>
                  <a:cubicBezTo>
                    <a:pt x="1" y="7838"/>
                    <a:pt x="1258" y="9095"/>
                    <a:pt x="2811" y="9095"/>
                  </a:cubicBezTo>
                  <a:lnTo>
                    <a:pt x="15011" y="9095"/>
                  </a:lnTo>
                  <a:cubicBezTo>
                    <a:pt x="15935" y="9095"/>
                    <a:pt x="16675" y="8356"/>
                    <a:pt x="16675" y="7431"/>
                  </a:cubicBezTo>
                  <a:cubicBezTo>
                    <a:pt x="16823" y="6507"/>
                    <a:pt x="16046" y="5768"/>
                    <a:pt x="15122" y="5768"/>
                  </a:cubicBezTo>
                  <a:cubicBezTo>
                    <a:pt x="15011" y="4104"/>
                    <a:pt x="13643" y="2773"/>
                    <a:pt x="11906" y="2773"/>
                  </a:cubicBezTo>
                  <a:lnTo>
                    <a:pt x="11536" y="2773"/>
                  </a:lnTo>
                  <a:lnTo>
                    <a:pt x="11536" y="2662"/>
                  </a:lnTo>
                  <a:cubicBezTo>
                    <a:pt x="11536" y="1183"/>
                    <a:pt x="10353" y="0"/>
                    <a:pt x="8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34"/>
            <p:cNvSpPr/>
            <p:nvPr/>
          </p:nvSpPr>
          <p:spPr>
            <a:xfrm>
              <a:off x="-3356950" y="2224100"/>
              <a:ext cx="228350" cy="118075"/>
            </a:xfrm>
            <a:custGeom>
              <a:avLst/>
              <a:gdLst/>
              <a:ahLst/>
              <a:cxnLst/>
              <a:rect l="l" t="t" r="r" b="b"/>
              <a:pathLst>
                <a:path w="9134" h="4723" extrusionOk="0">
                  <a:moveTo>
                    <a:pt x="4768" y="1"/>
                  </a:moveTo>
                  <a:cubicBezTo>
                    <a:pt x="4696" y="1"/>
                    <a:pt x="4621" y="4"/>
                    <a:pt x="4544" y="9"/>
                  </a:cubicBezTo>
                  <a:cubicBezTo>
                    <a:pt x="2548" y="83"/>
                    <a:pt x="2141" y="2154"/>
                    <a:pt x="2141" y="2154"/>
                  </a:cubicBezTo>
                  <a:cubicBezTo>
                    <a:pt x="2141" y="2154"/>
                    <a:pt x="1757" y="2042"/>
                    <a:pt x="1329" y="2042"/>
                  </a:cubicBezTo>
                  <a:cubicBezTo>
                    <a:pt x="711" y="2042"/>
                    <a:pt x="0" y="2275"/>
                    <a:pt x="219" y="3411"/>
                  </a:cubicBezTo>
                  <a:cubicBezTo>
                    <a:pt x="419" y="4262"/>
                    <a:pt x="1222" y="4495"/>
                    <a:pt x="2042" y="4495"/>
                  </a:cubicBezTo>
                  <a:cubicBezTo>
                    <a:pt x="3040" y="4495"/>
                    <a:pt x="4064" y="4150"/>
                    <a:pt x="4064" y="4150"/>
                  </a:cubicBezTo>
                  <a:cubicBezTo>
                    <a:pt x="4384" y="4578"/>
                    <a:pt x="4831" y="4723"/>
                    <a:pt x="5290" y="4723"/>
                  </a:cubicBezTo>
                  <a:cubicBezTo>
                    <a:pt x="6259" y="4723"/>
                    <a:pt x="7280" y="4076"/>
                    <a:pt x="7280" y="4076"/>
                  </a:cubicBezTo>
                  <a:cubicBezTo>
                    <a:pt x="7422" y="4125"/>
                    <a:pt x="7563" y="4146"/>
                    <a:pt x="7701" y="4146"/>
                  </a:cubicBezTo>
                  <a:cubicBezTo>
                    <a:pt x="8390" y="4146"/>
                    <a:pt x="8981" y="3632"/>
                    <a:pt x="8981" y="3632"/>
                  </a:cubicBezTo>
                  <a:cubicBezTo>
                    <a:pt x="9134" y="1856"/>
                    <a:pt x="7688" y="1703"/>
                    <a:pt x="7188" y="1703"/>
                  </a:cubicBezTo>
                  <a:cubicBezTo>
                    <a:pt x="7084" y="1703"/>
                    <a:pt x="7021" y="1710"/>
                    <a:pt x="7021" y="1710"/>
                  </a:cubicBezTo>
                  <a:cubicBezTo>
                    <a:pt x="7021" y="1710"/>
                    <a:pt x="6577" y="1"/>
                    <a:pt x="4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8" name="Google Shape;22718;p34"/>
          <p:cNvGrpSpPr/>
          <p:nvPr/>
        </p:nvGrpSpPr>
        <p:grpSpPr>
          <a:xfrm flipH="1">
            <a:off x="5772943" y="2255140"/>
            <a:ext cx="3276947" cy="2308089"/>
            <a:chOff x="2804375" y="3957375"/>
            <a:chExt cx="1831925" cy="1290300"/>
          </a:xfrm>
        </p:grpSpPr>
        <p:sp>
          <p:nvSpPr>
            <p:cNvPr id="22719" name="Google Shape;22719;p34"/>
            <p:cNvSpPr/>
            <p:nvPr/>
          </p:nvSpPr>
          <p:spPr>
            <a:xfrm>
              <a:off x="2938400" y="4186300"/>
              <a:ext cx="249575" cy="138025"/>
            </a:xfrm>
            <a:custGeom>
              <a:avLst/>
              <a:gdLst/>
              <a:ahLst/>
              <a:cxnLst/>
              <a:rect l="l" t="t" r="r" b="b"/>
              <a:pathLst>
                <a:path w="9983" h="5521" extrusionOk="0">
                  <a:moveTo>
                    <a:pt x="6145" y="1"/>
                  </a:moveTo>
                  <a:cubicBezTo>
                    <a:pt x="5937" y="1"/>
                    <a:pt x="5705" y="65"/>
                    <a:pt x="5472" y="123"/>
                  </a:cubicBezTo>
                  <a:cubicBezTo>
                    <a:pt x="4585" y="1507"/>
                    <a:pt x="2677" y="2346"/>
                    <a:pt x="923" y="2346"/>
                  </a:cubicBezTo>
                  <a:cubicBezTo>
                    <a:pt x="849" y="2346"/>
                    <a:pt x="776" y="2344"/>
                    <a:pt x="703" y="2341"/>
                  </a:cubicBezTo>
                  <a:cubicBezTo>
                    <a:pt x="518" y="2415"/>
                    <a:pt x="296" y="2637"/>
                    <a:pt x="38" y="2785"/>
                  </a:cubicBezTo>
                  <a:cubicBezTo>
                    <a:pt x="370" y="3265"/>
                    <a:pt x="370" y="3968"/>
                    <a:pt x="1" y="4411"/>
                  </a:cubicBezTo>
                  <a:cubicBezTo>
                    <a:pt x="38" y="4411"/>
                    <a:pt x="38" y="4485"/>
                    <a:pt x="112" y="4485"/>
                  </a:cubicBezTo>
                  <a:cubicBezTo>
                    <a:pt x="299" y="5237"/>
                    <a:pt x="1111" y="5521"/>
                    <a:pt x="1924" y="5521"/>
                  </a:cubicBezTo>
                  <a:cubicBezTo>
                    <a:pt x="2230" y="5521"/>
                    <a:pt x="2537" y="5480"/>
                    <a:pt x="2810" y="5410"/>
                  </a:cubicBezTo>
                  <a:cubicBezTo>
                    <a:pt x="4030" y="4042"/>
                    <a:pt x="5435" y="3007"/>
                    <a:pt x="6803" y="2452"/>
                  </a:cubicBezTo>
                  <a:cubicBezTo>
                    <a:pt x="7875" y="2008"/>
                    <a:pt x="8948" y="1713"/>
                    <a:pt x="9983" y="1454"/>
                  </a:cubicBezTo>
                  <a:cubicBezTo>
                    <a:pt x="9206" y="1047"/>
                    <a:pt x="8393" y="640"/>
                    <a:pt x="7543" y="271"/>
                  </a:cubicBezTo>
                  <a:cubicBezTo>
                    <a:pt x="7321" y="419"/>
                    <a:pt x="7025" y="529"/>
                    <a:pt x="6840" y="714"/>
                  </a:cubicBezTo>
                  <a:cubicBezTo>
                    <a:pt x="6728" y="153"/>
                    <a:pt x="6466" y="1"/>
                    <a:pt x="6145" y="1"/>
                  </a:cubicBezTo>
                  <a:close/>
                </a:path>
              </a:pathLst>
            </a:custGeom>
            <a:solidFill>
              <a:srgbClr val="759B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34"/>
            <p:cNvSpPr/>
            <p:nvPr/>
          </p:nvSpPr>
          <p:spPr>
            <a:xfrm>
              <a:off x="3247100" y="4338175"/>
              <a:ext cx="1146125" cy="909500"/>
            </a:xfrm>
            <a:custGeom>
              <a:avLst/>
              <a:gdLst/>
              <a:ahLst/>
              <a:cxnLst/>
              <a:rect l="l" t="t" r="r" b="b"/>
              <a:pathLst>
                <a:path w="45845" h="36380" extrusionOk="0">
                  <a:moveTo>
                    <a:pt x="43035" y="1035"/>
                  </a:moveTo>
                  <a:cubicBezTo>
                    <a:pt x="42702" y="2551"/>
                    <a:pt x="43737" y="3290"/>
                    <a:pt x="43478" y="3993"/>
                  </a:cubicBezTo>
                  <a:cubicBezTo>
                    <a:pt x="43257" y="4695"/>
                    <a:pt x="42702" y="5065"/>
                    <a:pt x="41630" y="4954"/>
                  </a:cubicBezTo>
                  <a:cubicBezTo>
                    <a:pt x="40595" y="4880"/>
                    <a:pt x="39338" y="5546"/>
                    <a:pt x="39338" y="5546"/>
                  </a:cubicBezTo>
                  <a:cubicBezTo>
                    <a:pt x="39338" y="5546"/>
                    <a:pt x="39412" y="4326"/>
                    <a:pt x="38968" y="3845"/>
                  </a:cubicBezTo>
                  <a:cubicBezTo>
                    <a:pt x="38487" y="3401"/>
                    <a:pt x="37933" y="1368"/>
                    <a:pt x="37933" y="1368"/>
                  </a:cubicBezTo>
                  <a:lnTo>
                    <a:pt x="37341" y="1368"/>
                  </a:lnTo>
                  <a:cubicBezTo>
                    <a:pt x="37119" y="2847"/>
                    <a:pt x="38044" y="3660"/>
                    <a:pt x="38376" y="4326"/>
                  </a:cubicBezTo>
                  <a:cubicBezTo>
                    <a:pt x="38672" y="4954"/>
                    <a:pt x="38487" y="6433"/>
                    <a:pt x="37674" y="7135"/>
                  </a:cubicBezTo>
                  <a:cubicBezTo>
                    <a:pt x="36824" y="7838"/>
                    <a:pt x="35234" y="7209"/>
                    <a:pt x="33792" y="7579"/>
                  </a:cubicBezTo>
                  <a:cubicBezTo>
                    <a:pt x="32387" y="8023"/>
                    <a:pt x="32757" y="7653"/>
                    <a:pt x="31944" y="7025"/>
                  </a:cubicBezTo>
                  <a:cubicBezTo>
                    <a:pt x="31093" y="6433"/>
                    <a:pt x="30687" y="4326"/>
                    <a:pt x="30687" y="4326"/>
                  </a:cubicBezTo>
                  <a:cubicBezTo>
                    <a:pt x="31537" y="3660"/>
                    <a:pt x="32313" y="1738"/>
                    <a:pt x="32313" y="1738"/>
                  </a:cubicBezTo>
                  <a:lnTo>
                    <a:pt x="31537" y="1738"/>
                  </a:lnTo>
                  <a:cubicBezTo>
                    <a:pt x="30687" y="3882"/>
                    <a:pt x="29762" y="3808"/>
                    <a:pt x="29762" y="3808"/>
                  </a:cubicBezTo>
                  <a:cubicBezTo>
                    <a:pt x="29060" y="3586"/>
                    <a:pt x="28949" y="1738"/>
                    <a:pt x="28949" y="1738"/>
                  </a:cubicBezTo>
                  <a:lnTo>
                    <a:pt x="28320" y="1738"/>
                  </a:lnTo>
                  <a:cubicBezTo>
                    <a:pt x="28320" y="1738"/>
                    <a:pt x="28468" y="3808"/>
                    <a:pt x="29577" y="5361"/>
                  </a:cubicBezTo>
                  <a:cubicBezTo>
                    <a:pt x="30650" y="6914"/>
                    <a:pt x="31500" y="8245"/>
                    <a:pt x="31870" y="9686"/>
                  </a:cubicBezTo>
                  <a:cubicBezTo>
                    <a:pt x="32276" y="11091"/>
                    <a:pt x="31278" y="11350"/>
                    <a:pt x="29799" y="12533"/>
                  </a:cubicBezTo>
                  <a:cubicBezTo>
                    <a:pt x="28320" y="13790"/>
                    <a:pt x="25917" y="13014"/>
                    <a:pt x="24734" y="13236"/>
                  </a:cubicBezTo>
                  <a:cubicBezTo>
                    <a:pt x="23477" y="13457"/>
                    <a:pt x="23440" y="13125"/>
                    <a:pt x="21703" y="14862"/>
                  </a:cubicBezTo>
                  <a:cubicBezTo>
                    <a:pt x="20002" y="16563"/>
                    <a:pt x="18523" y="17155"/>
                    <a:pt x="17710" y="16600"/>
                  </a:cubicBezTo>
                  <a:cubicBezTo>
                    <a:pt x="16859" y="16045"/>
                    <a:pt x="17044" y="10056"/>
                    <a:pt x="17044" y="10056"/>
                  </a:cubicBezTo>
                  <a:cubicBezTo>
                    <a:pt x="17044" y="10056"/>
                    <a:pt x="20520" y="7727"/>
                    <a:pt x="21518" y="6248"/>
                  </a:cubicBezTo>
                  <a:cubicBezTo>
                    <a:pt x="22553" y="4769"/>
                    <a:pt x="23255" y="2477"/>
                    <a:pt x="23255" y="2477"/>
                  </a:cubicBezTo>
                  <a:lnTo>
                    <a:pt x="22331" y="2773"/>
                  </a:lnTo>
                  <a:cubicBezTo>
                    <a:pt x="22220" y="4252"/>
                    <a:pt x="21037" y="5804"/>
                    <a:pt x="21037" y="5804"/>
                  </a:cubicBezTo>
                  <a:cubicBezTo>
                    <a:pt x="20224" y="5176"/>
                    <a:pt x="20002" y="2773"/>
                    <a:pt x="20002" y="2773"/>
                  </a:cubicBezTo>
                  <a:lnTo>
                    <a:pt x="19447" y="2773"/>
                  </a:lnTo>
                  <a:cubicBezTo>
                    <a:pt x="19447" y="4067"/>
                    <a:pt x="20483" y="6470"/>
                    <a:pt x="20483" y="6470"/>
                  </a:cubicBezTo>
                  <a:cubicBezTo>
                    <a:pt x="18634" y="8429"/>
                    <a:pt x="16527" y="8799"/>
                    <a:pt x="16527" y="8799"/>
                  </a:cubicBezTo>
                  <a:cubicBezTo>
                    <a:pt x="16527" y="8799"/>
                    <a:pt x="14604" y="8319"/>
                    <a:pt x="15011" y="6951"/>
                  </a:cubicBezTo>
                  <a:cubicBezTo>
                    <a:pt x="15381" y="5546"/>
                    <a:pt x="15344" y="2773"/>
                    <a:pt x="15344" y="2773"/>
                  </a:cubicBezTo>
                  <a:lnTo>
                    <a:pt x="14567" y="2662"/>
                  </a:lnTo>
                  <a:cubicBezTo>
                    <a:pt x="15122" y="3586"/>
                    <a:pt x="14641" y="5841"/>
                    <a:pt x="14087" y="7025"/>
                  </a:cubicBezTo>
                  <a:cubicBezTo>
                    <a:pt x="13569" y="8282"/>
                    <a:pt x="13680" y="8503"/>
                    <a:pt x="14937" y="9354"/>
                  </a:cubicBezTo>
                  <a:cubicBezTo>
                    <a:pt x="16157" y="10167"/>
                    <a:pt x="16157" y="12348"/>
                    <a:pt x="16157" y="14382"/>
                  </a:cubicBezTo>
                  <a:cubicBezTo>
                    <a:pt x="16157" y="16415"/>
                    <a:pt x="15566" y="16045"/>
                    <a:pt x="14087" y="15897"/>
                  </a:cubicBezTo>
                  <a:cubicBezTo>
                    <a:pt x="12645" y="15787"/>
                    <a:pt x="9872" y="13420"/>
                    <a:pt x="8689" y="10500"/>
                  </a:cubicBezTo>
                  <a:cubicBezTo>
                    <a:pt x="7432" y="7542"/>
                    <a:pt x="7839" y="8097"/>
                    <a:pt x="8689" y="7579"/>
                  </a:cubicBezTo>
                  <a:cubicBezTo>
                    <a:pt x="9502" y="7098"/>
                    <a:pt x="8763" y="4954"/>
                    <a:pt x="10205" y="4363"/>
                  </a:cubicBezTo>
                  <a:cubicBezTo>
                    <a:pt x="11684" y="3771"/>
                    <a:pt x="12608" y="0"/>
                    <a:pt x="12608" y="0"/>
                  </a:cubicBezTo>
                  <a:lnTo>
                    <a:pt x="12053" y="0"/>
                  </a:lnTo>
                  <a:cubicBezTo>
                    <a:pt x="11905" y="1035"/>
                    <a:pt x="10353" y="4511"/>
                    <a:pt x="8837" y="3808"/>
                  </a:cubicBezTo>
                  <a:cubicBezTo>
                    <a:pt x="7284" y="3106"/>
                    <a:pt x="7580" y="0"/>
                    <a:pt x="7580" y="0"/>
                  </a:cubicBezTo>
                  <a:lnTo>
                    <a:pt x="7062" y="0"/>
                  </a:lnTo>
                  <a:cubicBezTo>
                    <a:pt x="6286" y="2662"/>
                    <a:pt x="8097" y="4178"/>
                    <a:pt x="8171" y="5287"/>
                  </a:cubicBezTo>
                  <a:cubicBezTo>
                    <a:pt x="8282" y="6359"/>
                    <a:pt x="7506" y="7135"/>
                    <a:pt x="7062" y="6766"/>
                  </a:cubicBezTo>
                  <a:cubicBezTo>
                    <a:pt x="6656" y="6396"/>
                    <a:pt x="6471" y="7579"/>
                    <a:pt x="6471" y="7579"/>
                  </a:cubicBezTo>
                  <a:cubicBezTo>
                    <a:pt x="6471" y="7579"/>
                    <a:pt x="5916" y="7727"/>
                    <a:pt x="4548" y="6914"/>
                  </a:cubicBezTo>
                  <a:cubicBezTo>
                    <a:pt x="3143" y="6063"/>
                    <a:pt x="592" y="1738"/>
                    <a:pt x="592" y="1738"/>
                  </a:cubicBezTo>
                  <a:lnTo>
                    <a:pt x="1" y="1738"/>
                  </a:lnTo>
                  <a:cubicBezTo>
                    <a:pt x="1517" y="5287"/>
                    <a:pt x="3476" y="7025"/>
                    <a:pt x="5029" y="8208"/>
                  </a:cubicBezTo>
                  <a:cubicBezTo>
                    <a:pt x="6582" y="9354"/>
                    <a:pt x="6656" y="9428"/>
                    <a:pt x="7358" y="11276"/>
                  </a:cubicBezTo>
                  <a:cubicBezTo>
                    <a:pt x="8060" y="13125"/>
                    <a:pt x="8615" y="14160"/>
                    <a:pt x="9983" y="15084"/>
                  </a:cubicBezTo>
                  <a:cubicBezTo>
                    <a:pt x="11388" y="16008"/>
                    <a:pt x="13236" y="18301"/>
                    <a:pt x="13791" y="19705"/>
                  </a:cubicBezTo>
                  <a:cubicBezTo>
                    <a:pt x="14309" y="21073"/>
                    <a:pt x="14013" y="22256"/>
                    <a:pt x="12608" y="24290"/>
                  </a:cubicBezTo>
                  <a:cubicBezTo>
                    <a:pt x="11240" y="26249"/>
                    <a:pt x="9650" y="27987"/>
                    <a:pt x="9059" y="27987"/>
                  </a:cubicBezTo>
                  <a:cubicBezTo>
                    <a:pt x="8467" y="27987"/>
                    <a:pt x="8245" y="29466"/>
                    <a:pt x="8245" y="29466"/>
                  </a:cubicBezTo>
                  <a:cubicBezTo>
                    <a:pt x="7395" y="29688"/>
                    <a:pt x="7580" y="30686"/>
                    <a:pt x="7987" y="31425"/>
                  </a:cubicBezTo>
                  <a:cubicBezTo>
                    <a:pt x="8356" y="32239"/>
                    <a:pt x="8356" y="33754"/>
                    <a:pt x="7617" y="35677"/>
                  </a:cubicBezTo>
                  <a:cubicBezTo>
                    <a:pt x="7617" y="35677"/>
                    <a:pt x="8652" y="36379"/>
                    <a:pt x="10242" y="36010"/>
                  </a:cubicBezTo>
                  <a:cubicBezTo>
                    <a:pt x="10242" y="36010"/>
                    <a:pt x="11092" y="36231"/>
                    <a:pt x="12793" y="36010"/>
                  </a:cubicBezTo>
                  <a:cubicBezTo>
                    <a:pt x="12793" y="36010"/>
                    <a:pt x="12571" y="33459"/>
                    <a:pt x="11979" y="30834"/>
                  </a:cubicBezTo>
                  <a:cubicBezTo>
                    <a:pt x="11425" y="28209"/>
                    <a:pt x="12608" y="28061"/>
                    <a:pt x="14050" y="25769"/>
                  </a:cubicBezTo>
                  <a:cubicBezTo>
                    <a:pt x="15492" y="23440"/>
                    <a:pt x="16305" y="20667"/>
                    <a:pt x="17636" y="19521"/>
                  </a:cubicBezTo>
                  <a:cubicBezTo>
                    <a:pt x="19041" y="18375"/>
                    <a:pt x="21111" y="17635"/>
                    <a:pt x="23071" y="16082"/>
                  </a:cubicBezTo>
                  <a:cubicBezTo>
                    <a:pt x="24993" y="14567"/>
                    <a:pt x="27322" y="14012"/>
                    <a:pt x="29023" y="14419"/>
                  </a:cubicBezTo>
                  <a:cubicBezTo>
                    <a:pt x="30724" y="14862"/>
                    <a:pt x="31315" y="14493"/>
                    <a:pt x="30871" y="13864"/>
                  </a:cubicBezTo>
                  <a:cubicBezTo>
                    <a:pt x="30391" y="13273"/>
                    <a:pt x="30871" y="13199"/>
                    <a:pt x="31981" y="12348"/>
                  </a:cubicBezTo>
                  <a:cubicBezTo>
                    <a:pt x="33053" y="11535"/>
                    <a:pt x="33496" y="10352"/>
                    <a:pt x="33977" y="9317"/>
                  </a:cubicBezTo>
                  <a:cubicBezTo>
                    <a:pt x="34421" y="8245"/>
                    <a:pt x="38783" y="8245"/>
                    <a:pt x="38783" y="8245"/>
                  </a:cubicBezTo>
                  <a:cubicBezTo>
                    <a:pt x="38783" y="8245"/>
                    <a:pt x="39781" y="6063"/>
                    <a:pt x="41260" y="5841"/>
                  </a:cubicBezTo>
                  <a:cubicBezTo>
                    <a:pt x="42739" y="5620"/>
                    <a:pt x="43109" y="6211"/>
                    <a:pt x="43996" y="5361"/>
                  </a:cubicBezTo>
                  <a:cubicBezTo>
                    <a:pt x="44809" y="4547"/>
                    <a:pt x="45845" y="4880"/>
                    <a:pt x="44920" y="3845"/>
                  </a:cubicBezTo>
                  <a:cubicBezTo>
                    <a:pt x="43996" y="2847"/>
                    <a:pt x="43996" y="998"/>
                    <a:pt x="44366" y="74"/>
                  </a:cubicBezTo>
                  <a:close/>
                </a:path>
              </a:pathLst>
            </a:custGeom>
            <a:solidFill>
              <a:srgbClr val="3F2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34"/>
            <p:cNvSpPr/>
            <p:nvPr/>
          </p:nvSpPr>
          <p:spPr>
            <a:xfrm>
              <a:off x="3434725" y="5217150"/>
              <a:ext cx="130350" cy="28500"/>
            </a:xfrm>
            <a:custGeom>
              <a:avLst/>
              <a:gdLst/>
              <a:ahLst/>
              <a:cxnLst/>
              <a:rect l="l" t="t" r="r" b="b"/>
              <a:pathLst>
                <a:path w="5214" h="1140" extrusionOk="0">
                  <a:moveTo>
                    <a:pt x="2700" y="0"/>
                  </a:moveTo>
                  <a:lnTo>
                    <a:pt x="2478" y="74"/>
                  </a:lnTo>
                  <a:cubicBezTo>
                    <a:pt x="2108" y="111"/>
                    <a:pt x="1775" y="222"/>
                    <a:pt x="1406" y="296"/>
                  </a:cubicBezTo>
                  <a:cubicBezTo>
                    <a:pt x="1221" y="333"/>
                    <a:pt x="1036" y="370"/>
                    <a:pt x="814" y="444"/>
                  </a:cubicBezTo>
                  <a:cubicBezTo>
                    <a:pt x="592" y="481"/>
                    <a:pt x="371" y="518"/>
                    <a:pt x="75" y="592"/>
                  </a:cubicBezTo>
                  <a:lnTo>
                    <a:pt x="1" y="666"/>
                  </a:lnTo>
                  <a:cubicBezTo>
                    <a:pt x="371" y="925"/>
                    <a:pt x="814" y="1072"/>
                    <a:pt x="1295" y="1109"/>
                  </a:cubicBezTo>
                  <a:cubicBezTo>
                    <a:pt x="1425" y="1131"/>
                    <a:pt x="1558" y="1140"/>
                    <a:pt x="1692" y="1140"/>
                  </a:cubicBezTo>
                  <a:cubicBezTo>
                    <a:pt x="2010" y="1140"/>
                    <a:pt x="2336" y="1090"/>
                    <a:pt x="2644" y="1039"/>
                  </a:cubicBezTo>
                  <a:lnTo>
                    <a:pt x="2644" y="1039"/>
                  </a:lnTo>
                  <a:cubicBezTo>
                    <a:pt x="3046" y="1109"/>
                    <a:pt x="3519" y="1109"/>
                    <a:pt x="3920" y="1109"/>
                  </a:cubicBezTo>
                  <a:cubicBezTo>
                    <a:pt x="4363" y="1109"/>
                    <a:pt x="4807" y="1072"/>
                    <a:pt x="5214" y="998"/>
                  </a:cubicBezTo>
                  <a:lnTo>
                    <a:pt x="5214" y="888"/>
                  </a:lnTo>
                  <a:cubicBezTo>
                    <a:pt x="4992" y="740"/>
                    <a:pt x="4807" y="666"/>
                    <a:pt x="4548" y="555"/>
                  </a:cubicBezTo>
                  <a:cubicBezTo>
                    <a:pt x="4363" y="481"/>
                    <a:pt x="4142" y="370"/>
                    <a:pt x="3957" y="333"/>
                  </a:cubicBezTo>
                  <a:cubicBezTo>
                    <a:pt x="3772" y="259"/>
                    <a:pt x="3587" y="222"/>
                    <a:pt x="3402" y="148"/>
                  </a:cubicBezTo>
                  <a:lnTo>
                    <a:pt x="2959" y="74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403B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34"/>
            <p:cNvSpPr/>
            <p:nvPr/>
          </p:nvSpPr>
          <p:spPr>
            <a:xfrm>
              <a:off x="3243400" y="4382525"/>
              <a:ext cx="372525" cy="850350"/>
            </a:xfrm>
            <a:custGeom>
              <a:avLst/>
              <a:gdLst/>
              <a:ahLst/>
              <a:cxnLst/>
              <a:rect l="l" t="t" r="r" b="b"/>
              <a:pathLst>
                <a:path w="14901" h="34014" extrusionOk="0">
                  <a:moveTo>
                    <a:pt x="1" y="1"/>
                  </a:moveTo>
                  <a:cubicBezTo>
                    <a:pt x="629" y="1332"/>
                    <a:pt x="1369" y="2626"/>
                    <a:pt x="2219" y="3772"/>
                  </a:cubicBezTo>
                  <a:cubicBezTo>
                    <a:pt x="3143" y="4955"/>
                    <a:pt x="4216" y="5953"/>
                    <a:pt x="5436" y="6803"/>
                  </a:cubicBezTo>
                  <a:cubicBezTo>
                    <a:pt x="5990" y="7210"/>
                    <a:pt x="6582" y="7654"/>
                    <a:pt x="6841" y="8356"/>
                  </a:cubicBezTo>
                  <a:cubicBezTo>
                    <a:pt x="7136" y="9022"/>
                    <a:pt x="7358" y="9687"/>
                    <a:pt x="7654" y="10389"/>
                  </a:cubicBezTo>
                  <a:cubicBezTo>
                    <a:pt x="7913" y="11055"/>
                    <a:pt x="8245" y="11720"/>
                    <a:pt x="8689" y="12275"/>
                  </a:cubicBezTo>
                  <a:cubicBezTo>
                    <a:pt x="8948" y="12571"/>
                    <a:pt x="9207" y="12830"/>
                    <a:pt x="9502" y="13088"/>
                  </a:cubicBezTo>
                  <a:cubicBezTo>
                    <a:pt x="9761" y="13310"/>
                    <a:pt x="10094" y="13495"/>
                    <a:pt x="10353" y="13717"/>
                  </a:cubicBezTo>
                  <a:cubicBezTo>
                    <a:pt x="11462" y="14641"/>
                    <a:pt x="12386" y="15787"/>
                    <a:pt x="13200" y="17007"/>
                  </a:cubicBezTo>
                  <a:cubicBezTo>
                    <a:pt x="13606" y="17599"/>
                    <a:pt x="13939" y="18301"/>
                    <a:pt x="13976" y="19004"/>
                  </a:cubicBezTo>
                  <a:cubicBezTo>
                    <a:pt x="14050" y="19743"/>
                    <a:pt x="13828" y="20409"/>
                    <a:pt x="13495" y="21074"/>
                  </a:cubicBezTo>
                  <a:cubicBezTo>
                    <a:pt x="13200" y="21702"/>
                    <a:pt x="12756" y="22331"/>
                    <a:pt x="12349" y="22923"/>
                  </a:cubicBezTo>
                  <a:cubicBezTo>
                    <a:pt x="11943" y="23514"/>
                    <a:pt x="11462" y="24069"/>
                    <a:pt x="11018" y="24623"/>
                  </a:cubicBezTo>
                  <a:cubicBezTo>
                    <a:pt x="10538" y="25178"/>
                    <a:pt x="10057" y="25732"/>
                    <a:pt x="9428" y="26102"/>
                  </a:cubicBezTo>
                  <a:cubicBezTo>
                    <a:pt x="9355" y="26139"/>
                    <a:pt x="9318" y="26213"/>
                    <a:pt x="9207" y="26213"/>
                  </a:cubicBezTo>
                  <a:cubicBezTo>
                    <a:pt x="9133" y="26213"/>
                    <a:pt x="9022" y="26213"/>
                    <a:pt x="8948" y="26250"/>
                  </a:cubicBezTo>
                  <a:cubicBezTo>
                    <a:pt x="8763" y="26324"/>
                    <a:pt x="8652" y="26472"/>
                    <a:pt x="8578" y="26657"/>
                  </a:cubicBezTo>
                  <a:cubicBezTo>
                    <a:pt x="8398" y="26980"/>
                    <a:pt x="8289" y="27338"/>
                    <a:pt x="8249" y="27698"/>
                  </a:cubicBezTo>
                  <a:lnTo>
                    <a:pt x="8249" y="27698"/>
                  </a:lnTo>
                  <a:cubicBezTo>
                    <a:pt x="7999" y="27751"/>
                    <a:pt x="7726" y="28000"/>
                    <a:pt x="7691" y="28283"/>
                  </a:cubicBezTo>
                  <a:cubicBezTo>
                    <a:pt x="7580" y="28542"/>
                    <a:pt x="7654" y="28838"/>
                    <a:pt x="7728" y="29097"/>
                  </a:cubicBezTo>
                  <a:cubicBezTo>
                    <a:pt x="7839" y="29392"/>
                    <a:pt x="7950" y="29651"/>
                    <a:pt x="8061" y="29910"/>
                  </a:cubicBezTo>
                  <a:cubicBezTo>
                    <a:pt x="8135" y="30132"/>
                    <a:pt x="8245" y="30391"/>
                    <a:pt x="8245" y="30686"/>
                  </a:cubicBezTo>
                  <a:cubicBezTo>
                    <a:pt x="8282" y="31241"/>
                    <a:pt x="8208" y="31795"/>
                    <a:pt x="8098" y="32350"/>
                  </a:cubicBezTo>
                  <a:cubicBezTo>
                    <a:pt x="7950" y="32905"/>
                    <a:pt x="7765" y="33459"/>
                    <a:pt x="7580" y="33977"/>
                  </a:cubicBezTo>
                  <a:lnTo>
                    <a:pt x="7691" y="34014"/>
                  </a:lnTo>
                  <a:cubicBezTo>
                    <a:pt x="8135" y="33053"/>
                    <a:pt x="8504" y="31943"/>
                    <a:pt x="8504" y="30723"/>
                  </a:cubicBezTo>
                  <a:cubicBezTo>
                    <a:pt x="8504" y="30391"/>
                    <a:pt x="8467" y="30132"/>
                    <a:pt x="8393" y="29799"/>
                  </a:cubicBezTo>
                  <a:lnTo>
                    <a:pt x="8245" y="29429"/>
                  </a:lnTo>
                  <a:cubicBezTo>
                    <a:pt x="8208" y="29281"/>
                    <a:pt x="8208" y="29208"/>
                    <a:pt x="8135" y="29060"/>
                  </a:cubicBezTo>
                  <a:cubicBezTo>
                    <a:pt x="8098" y="28838"/>
                    <a:pt x="8098" y="28616"/>
                    <a:pt x="8135" y="28431"/>
                  </a:cubicBezTo>
                  <a:cubicBezTo>
                    <a:pt x="8208" y="28246"/>
                    <a:pt x="8245" y="28172"/>
                    <a:pt x="8430" y="28135"/>
                  </a:cubicBezTo>
                  <a:lnTo>
                    <a:pt x="8652" y="28098"/>
                  </a:lnTo>
                  <a:lnTo>
                    <a:pt x="8689" y="27803"/>
                  </a:lnTo>
                  <a:cubicBezTo>
                    <a:pt x="8800" y="27544"/>
                    <a:pt x="8874" y="27174"/>
                    <a:pt x="9022" y="26952"/>
                  </a:cubicBezTo>
                  <a:cubicBezTo>
                    <a:pt x="9051" y="26837"/>
                    <a:pt x="9125" y="26744"/>
                    <a:pt x="9156" y="26744"/>
                  </a:cubicBezTo>
                  <a:cubicBezTo>
                    <a:pt x="9164" y="26744"/>
                    <a:pt x="9170" y="26751"/>
                    <a:pt x="9170" y="26767"/>
                  </a:cubicBezTo>
                  <a:lnTo>
                    <a:pt x="9392" y="26767"/>
                  </a:lnTo>
                  <a:cubicBezTo>
                    <a:pt x="9539" y="26694"/>
                    <a:pt x="9687" y="26657"/>
                    <a:pt x="9761" y="26620"/>
                  </a:cubicBezTo>
                  <a:cubicBezTo>
                    <a:pt x="10168" y="26398"/>
                    <a:pt x="10464" y="26139"/>
                    <a:pt x="10722" y="25880"/>
                  </a:cubicBezTo>
                  <a:cubicBezTo>
                    <a:pt x="11018" y="25658"/>
                    <a:pt x="11240" y="25363"/>
                    <a:pt x="11536" y="25104"/>
                  </a:cubicBezTo>
                  <a:cubicBezTo>
                    <a:pt x="12090" y="24549"/>
                    <a:pt x="12497" y="23921"/>
                    <a:pt x="12941" y="23329"/>
                  </a:cubicBezTo>
                  <a:cubicBezTo>
                    <a:pt x="13421" y="22738"/>
                    <a:pt x="13828" y="22072"/>
                    <a:pt x="14198" y="21407"/>
                  </a:cubicBezTo>
                  <a:cubicBezTo>
                    <a:pt x="14567" y="20704"/>
                    <a:pt x="14900" y="19854"/>
                    <a:pt x="14789" y="18930"/>
                  </a:cubicBezTo>
                  <a:cubicBezTo>
                    <a:pt x="14752" y="18079"/>
                    <a:pt x="14346" y="17266"/>
                    <a:pt x="13976" y="16638"/>
                  </a:cubicBezTo>
                  <a:cubicBezTo>
                    <a:pt x="13606" y="15935"/>
                    <a:pt x="13126" y="15344"/>
                    <a:pt x="12608" y="14789"/>
                  </a:cubicBezTo>
                  <a:cubicBezTo>
                    <a:pt x="12127" y="14197"/>
                    <a:pt x="11573" y="13680"/>
                    <a:pt x="10944" y="13162"/>
                  </a:cubicBezTo>
                  <a:cubicBezTo>
                    <a:pt x="10759" y="13014"/>
                    <a:pt x="10612" y="12903"/>
                    <a:pt x="10464" y="12793"/>
                  </a:cubicBezTo>
                  <a:lnTo>
                    <a:pt x="10020" y="12497"/>
                  </a:lnTo>
                  <a:cubicBezTo>
                    <a:pt x="9761" y="12349"/>
                    <a:pt x="9539" y="12090"/>
                    <a:pt x="9355" y="11868"/>
                  </a:cubicBezTo>
                  <a:cubicBezTo>
                    <a:pt x="8948" y="11425"/>
                    <a:pt x="8615" y="10796"/>
                    <a:pt x="8319" y="10168"/>
                  </a:cubicBezTo>
                  <a:cubicBezTo>
                    <a:pt x="8061" y="9502"/>
                    <a:pt x="7839" y="8837"/>
                    <a:pt x="7469" y="8134"/>
                  </a:cubicBezTo>
                  <a:cubicBezTo>
                    <a:pt x="7321" y="7765"/>
                    <a:pt x="7025" y="7395"/>
                    <a:pt x="6730" y="7099"/>
                  </a:cubicBezTo>
                  <a:cubicBezTo>
                    <a:pt x="6397" y="6840"/>
                    <a:pt x="6101" y="6655"/>
                    <a:pt x="5805" y="6434"/>
                  </a:cubicBezTo>
                  <a:cubicBezTo>
                    <a:pt x="5177" y="5990"/>
                    <a:pt x="4622" y="5583"/>
                    <a:pt x="4068" y="5140"/>
                  </a:cubicBezTo>
                  <a:cubicBezTo>
                    <a:pt x="3513" y="4622"/>
                    <a:pt x="3033" y="4141"/>
                    <a:pt x="2552" y="3587"/>
                  </a:cubicBezTo>
                  <a:cubicBezTo>
                    <a:pt x="1628" y="2478"/>
                    <a:pt x="851" y="1295"/>
                    <a:pt x="149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34"/>
            <p:cNvSpPr/>
            <p:nvPr/>
          </p:nvSpPr>
          <p:spPr>
            <a:xfrm>
              <a:off x="3407000" y="4338175"/>
              <a:ext cx="51800" cy="191350"/>
            </a:xfrm>
            <a:custGeom>
              <a:avLst/>
              <a:gdLst/>
              <a:ahLst/>
              <a:cxnLst/>
              <a:rect l="l" t="t" r="r" b="b"/>
              <a:pathLst>
                <a:path w="2072" h="7654" extrusionOk="0">
                  <a:moveTo>
                    <a:pt x="592" y="0"/>
                  </a:moveTo>
                  <a:cubicBezTo>
                    <a:pt x="370" y="703"/>
                    <a:pt x="297" y="1479"/>
                    <a:pt x="481" y="2218"/>
                  </a:cubicBezTo>
                  <a:cubicBezTo>
                    <a:pt x="666" y="2958"/>
                    <a:pt x="1036" y="3660"/>
                    <a:pt x="1369" y="4289"/>
                  </a:cubicBezTo>
                  <a:cubicBezTo>
                    <a:pt x="1554" y="4658"/>
                    <a:pt x="1738" y="4991"/>
                    <a:pt x="1738" y="5361"/>
                  </a:cubicBezTo>
                  <a:cubicBezTo>
                    <a:pt x="1738" y="5731"/>
                    <a:pt x="1664" y="6100"/>
                    <a:pt x="1480" y="6433"/>
                  </a:cubicBezTo>
                  <a:cubicBezTo>
                    <a:pt x="1369" y="6618"/>
                    <a:pt x="1221" y="6766"/>
                    <a:pt x="1036" y="6803"/>
                  </a:cubicBezTo>
                  <a:cubicBezTo>
                    <a:pt x="987" y="6803"/>
                    <a:pt x="921" y="6819"/>
                    <a:pt x="861" y="6819"/>
                  </a:cubicBezTo>
                  <a:cubicBezTo>
                    <a:pt x="831" y="6819"/>
                    <a:pt x="802" y="6815"/>
                    <a:pt x="777" y="6803"/>
                  </a:cubicBezTo>
                  <a:cubicBezTo>
                    <a:pt x="666" y="6803"/>
                    <a:pt x="629" y="6729"/>
                    <a:pt x="555" y="6655"/>
                  </a:cubicBezTo>
                  <a:cubicBezTo>
                    <a:pt x="535" y="6650"/>
                    <a:pt x="516" y="6647"/>
                    <a:pt x="497" y="6647"/>
                  </a:cubicBezTo>
                  <a:cubicBezTo>
                    <a:pt x="379" y="6647"/>
                    <a:pt x="291" y="6739"/>
                    <a:pt x="260" y="6803"/>
                  </a:cubicBezTo>
                  <a:cubicBezTo>
                    <a:pt x="186" y="6914"/>
                    <a:pt x="186" y="6988"/>
                    <a:pt x="112" y="7098"/>
                  </a:cubicBezTo>
                  <a:cubicBezTo>
                    <a:pt x="38" y="7283"/>
                    <a:pt x="38" y="7468"/>
                    <a:pt x="1" y="7653"/>
                  </a:cubicBezTo>
                  <a:cubicBezTo>
                    <a:pt x="75" y="7468"/>
                    <a:pt x="186" y="7320"/>
                    <a:pt x="297" y="7135"/>
                  </a:cubicBezTo>
                  <a:cubicBezTo>
                    <a:pt x="370" y="7061"/>
                    <a:pt x="407" y="6988"/>
                    <a:pt x="444" y="6951"/>
                  </a:cubicBezTo>
                  <a:cubicBezTo>
                    <a:pt x="444" y="6877"/>
                    <a:pt x="481" y="6877"/>
                    <a:pt x="481" y="6877"/>
                  </a:cubicBezTo>
                  <a:lnTo>
                    <a:pt x="555" y="6951"/>
                  </a:lnTo>
                  <a:cubicBezTo>
                    <a:pt x="592" y="6951"/>
                    <a:pt x="592" y="6951"/>
                    <a:pt x="629" y="6988"/>
                  </a:cubicBezTo>
                  <a:cubicBezTo>
                    <a:pt x="666" y="6988"/>
                    <a:pt x="666" y="7025"/>
                    <a:pt x="740" y="7025"/>
                  </a:cubicBezTo>
                  <a:cubicBezTo>
                    <a:pt x="796" y="7043"/>
                    <a:pt x="860" y="7052"/>
                    <a:pt x="930" y="7052"/>
                  </a:cubicBezTo>
                  <a:cubicBezTo>
                    <a:pt x="999" y="7052"/>
                    <a:pt x="1073" y="7043"/>
                    <a:pt x="1147" y="7025"/>
                  </a:cubicBezTo>
                  <a:cubicBezTo>
                    <a:pt x="1369" y="6951"/>
                    <a:pt x="1554" y="6803"/>
                    <a:pt x="1701" y="6618"/>
                  </a:cubicBezTo>
                  <a:cubicBezTo>
                    <a:pt x="1960" y="6248"/>
                    <a:pt x="2071" y="5768"/>
                    <a:pt x="2071" y="5361"/>
                  </a:cubicBezTo>
                  <a:cubicBezTo>
                    <a:pt x="2071" y="5139"/>
                    <a:pt x="2034" y="4917"/>
                    <a:pt x="1923" y="4732"/>
                  </a:cubicBezTo>
                  <a:cubicBezTo>
                    <a:pt x="1886" y="4547"/>
                    <a:pt x="1775" y="4363"/>
                    <a:pt x="1701" y="4178"/>
                  </a:cubicBezTo>
                  <a:cubicBezTo>
                    <a:pt x="1332" y="3475"/>
                    <a:pt x="962" y="2884"/>
                    <a:pt x="777" y="2181"/>
                  </a:cubicBezTo>
                  <a:cubicBezTo>
                    <a:pt x="666" y="1812"/>
                    <a:pt x="592" y="1479"/>
                    <a:pt x="592" y="1109"/>
                  </a:cubicBezTo>
                  <a:cubicBezTo>
                    <a:pt x="555" y="740"/>
                    <a:pt x="592" y="370"/>
                    <a:pt x="629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34"/>
            <p:cNvSpPr/>
            <p:nvPr/>
          </p:nvSpPr>
          <p:spPr>
            <a:xfrm>
              <a:off x="3472625" y="4339100"/>
              <a:ext cx="75825" cy="99650"/>
            </a:xfrm>
            <a:custGeom>
              <a:avLst/>
              <a:gdLst/>
              <a:ahLst/>
              <a:cxnLst/>
              <a:rect l="l" t="t" r="r" b="b"/>
              <a:pathLst>
                <a:path w="3033" h="3986" extrusionOk="0">
                  <a:moveTo>
                    <a:pt x="2958" y="0"/>
                  </a:moveTo>
                  <a:cubicBezTo>
                    <a:pt x="2847" y="444"/>
                    <a:pt x="2737" y="813"/>
                    <a:pt x="2552" y="1220"/>
                  </a:cubicBezTo>
                  <a:cubicBezTo>
                    <a:pt x="2367" y="1627"/>
                    <a:pt x="2182" y="1996"/>
                    <a:pt x="1923" y="2366"/>
                  </a:cubicBezTo>
                  <a:cubicBezTo>
                    <a:pt x="1701" y="2736"/>
                    <a:pt x="1480" y="3106"/>
                    <a:pt x="1147" y="3401"/>
                  </a:cubicBezTo>
                  <a:cubicBezTo>
                    <a:pt x="838" y="3710"/>
                    <a:pt x="466" y="3923"/>
                    <a:pt x="90" y="3923"/>
                  </a:cubicBezTo>
                  <a:cubicBezTo>
                    <a:pt x="60" y="3923"/>
                    <a:pt x="30" y="3922"/>
                    <a:pt x="1" y="3919"/>
                  </a:cubicBezTo>
                  <a:lnTo>
                    <a:pt x="1" y="3919"/>
                  </a:lnTo>
                  <a:cubicBezTo>
                    <a:pt x="78" y="3965"/>
                    <a:pt x="169" y="3986"/>
                    <a:pt x="266" y="3986"/>
                  </a:cubicBezTo>
                  <a:cubicBezTo>
                    <a:pt x="402" y="3986"/>
                    <a:pt x="553" y="3946"/>
                    <a:pt x="703" y="3882"/>
                  </a:cubicBezTo>
                  <a:cubicBezTo>
                    <a:pt x="925" y="3845"/>
                    <a:pt x="1147" y="3697"/>
                    <a:pt x="1332" y="3586"/>
                  </a:cubicBezTo>
                  <a:cubicBezTo>
                    <a:pt x="1738" y="3290"/>
                    <a:pt x="2034" y="2921"/>
                    <a:pt x="2256" y="2551"/>
                  </a:cubicBezTo>
                  <a:cubicBezTo>
                    <a:pt x="2478" y="2181"/>
                    <a:pt x="2663" y="1775"/>
                    <a:pt x="2810" y="1368"/>
                  </a:cubicBezTo>
                  <a:cubicBezTo>
                    <a:pt x="2958" y="924"/>
                    <a:pt x="3032" y="481"/>
                    <a:pt x="299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34"/>
            <p:cNvSpPr/>
            <p:nvPr/>
          </p:nvSpPr>
          <p:spPr>
            <a:xfrm>
              <a:off x="3585400" y="4407475"/>
              <a:ext cx="69325" cy="331850"/>
            </a:xfrm>
            <a:custGeom>
              <a:avLst/>
              <a:gdLst/>
              <a:ahLst/>
              <a:cxnLst/>
              <a:rect l="l" t="t" r="r" b="b"/>
              <a:pathLst>
                <a:path w="2773" h="13274" extrusionOk="0">
                  <a:moveTo>
                    <a:pt x="850" y="1"/>
                  </a:moveTo>
                  <a:cubicBezTo>
                    <a:pt x="1109" y="518"/>
                    <a:pt x="1072" y="1184"/>
                    <a:pt x="1035" y="1775"/>
                  </a:cubicBezTo>
                  <a:cubicBezTo>
                    <a:pt x="998" y="2367"/>
                    <a:pt x="850" y="2922"/>
                    <a:pt x="666" y="3513"/>
                  </a:cubicBezTo>
                  <a:cubicBezTo>
                    <a:pt x="555" y="3809"/>
                    <a:pt x="481" y="4068"/>
                    <a:pt x="333" y="4363"/>
                  </a:cubicBezTo>
                  <a:cubicBezTo>
                    <a:pt x="259" y="4622"/>
                    <a:pt x="111" y="4918"/>
                    <a:pt x="74" y="5251"/>
                  </a:cubicBezTo>
                  <a:cubicBezTo>
                    <a:pt x="0" y="5547"/>
                    <a:pt x="148" y="5879"/>
                    <a:pt x="370" y="6064"/>
                  </a:cubicBezTo>
                  <a:cubicBezTo>
                    <a:pt x="629" y="6249"/>
                    <a:pt x="887" y="6434"/>
                    <a:pt x="1109" y="6619"/>
                  </a:cubicBezTo>
                  <a:cubicBezTo>
                    <a:pt x="1664" y="6951"/>
                    <a:pt x="1960" y="7506"/>
                    <a:pt x="2144" y="8061"/>
                  </a:cubicBezTo>
                  <a:cubicBezTo>
                    <a:pt x="2329" y="8652"/>
                    <a:pt x="2366" y="9244"/>
                    <a:pt x="2403" y="9872"/>
                  </a:cubicBezTo>
                  <a:cubicBezTo>
                    <a:pt x="2477" y="10464"/>
                    <a:pt x="2477" y="11055"/>
                    <a:pt x="2477" y="11647"/>
                  </a:cubicBezTo>
                  <a:cubicBezTo>
                    <a:pt x="2477" y="11979"/>
                    <a:pt x="2477" y="12312"/>
                    <a:pt x="2403" y="12571"/>
                  </a:cubicBezTo>
                  <a:cubicBezTo>
                    <a:pt x="2366" y="12867"/>
                    <a:pt x="2218" y="13199"/>
                    <a:pt x="1960" y="13273"/>
                  </a:cubicBezTo>
                  <a:cubicBezTo>
                    <a:pt x="2144" y="13273"/>
                    <a:pt x="2292" y="13199"/>
                    <a:pt x="2403" y="13199"/>
                  </a:cubicBezTo>
                  <a:cubicBezTo>
                    <a:pt x="2514" y="13052"/>
                    <a:pt x="2551" y="12867"/>
                    <a:pt x="2588" y="12719"/>
                  </a:cubicBezTo>
                  <a:cubicBezTo>
                    <a:pt x="2699" y="12386"/>
                    <a:pt x="2699" y="12127"/>
                    <a:pt x="2736" y="11795"/>
                  </a:cubicBezTo>
                  <a:cubicBezTo>
                    <a:pt x="2736" y="11203"/>
                    <a:pt x="2773" y="10538"/>
                    <a:pt x="2773" y="9946"/>
                  </a:cubicBezTo>
                  <a:cubicBezTo>
                    <a:pt x="2773" y="9318"/>
                    <a:pt x="2736" y="8689"/>
                    <a:pt x="2551" y="8061"/>
                  </a:cubicBezTo>
                  <a:cubicBezTo>
                    <a:pt x="2477" y="7728"/>
                    <a:pt x="2329" y="7395"/>
                    <a:pt x="2144" y="7136"/>
                  </a:cubicBezTo>
                  <a:cubicBezTo>
                    <a:pt x="1960" y="6840"/>
                    <a:pt x="1664" y="6582"/>
                    <a:pt x="1405" y="6397"/>
                  </a:cubicBezTo>
                  <a:cubicBezTo>
                    <a:pt x="1109" y="6212"/>
                    <a:pt x="887" y="6064"/>
                    <a:pt x="703" y="5879"/>
                  </a:cubicBezTo>
                  <a:cubicBezTo>
                    <a:pt x="518" y="5694"/>
                    <a:pt x="444" y="5547"/>
                    <a:pt x="481" y="5325"/>
                  </a:cubicBezTo>
                  <a:cubicBezTo>
                    <a:pt x="481" y="5103"/>
                    <a:pt x="629" y="4807"/>
                    <a:pt x="703" y="4548"/>
                  </a:cubicBezTo>
                  <a:cubicBezTo>
                    <a:pt x="813" y="4253"/>
                    <a:pt x="887" y="3994"/>
                    <a:pt x="998" y="3661"/>
                  </a:cubicBezTo>
                  <a:cubicBezTo>
                    <a:pt x="1109" y="3069"/>
                    <a:pt x="1220" y="2404"/>
                    <a:pt x="1257" y="1812"/>
                  </a:cubicBezTo>
                  <a:cubicBezTo>
                    <a:pt x="1257" y="1480"/>
                    <a:pt x="1257" y="1221"/>
                    <a:pt x="1220" y="888"/>
                  </a:cubicBezTo>
                  <a:cubicBezTo>
                    <a:pt x="1183" y="555"/>
                    <a:pt x="1072" y="260"/>
                    <a:pt x="887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34"/>
            <p:cNvSpPr/>
            <p:nvPr/>
          </p:nvSpPr>
          <p:spPr>
            <a:xfrm>
              <a:off x="3658400" y="4411175"/>
              <a:ext cx="110025" cy="148850"/>
            </a:xfrm>
            <a:custGeom>
              <a:avLst/>
              <a:gdLst/>
              <a:ahLst/>
              <a:cxnLst/>
              <a:rect l="l" t="t" r="r" b="b"/>
              <a:pathLst>
                <a:path w="4401" h="5954" extrusionOk="0">
                  <a:moveTo>
                    <a:pt x="2921" y="1"/>
                  </a:moveTo>
                  <a:cubicBezTo>
                    <a:pt x="2958" y="666"/>
                    <a:pt x="3106" y="1295"/>
                    <a:pt x="3291" y="1886"/>
                  </a:cubicBezTo>
                  <a:cubicBezTo>
                    <a:pt x="3473" y="2505"/>
                    <a:pt x="3691" y="3088"/>
                    <a:pt x="3910" y="3671"/>
                  </a:cubicBezTo>
                  <a:lnTo>
                    <a:pt x="3910" y="3671"/>
                  </a:lnTo>
                  <a:cubicBezTo>
                    <a:pt x="3358" y="4221"/>
                    <a:pt x="2770" y="4662"/>
                    <a:pt x="2145" y="5103"/>
                  </a:cubicBezTo>
                  <a:cubicBezTo>
                    <a:pt x="1480" y="5472"/>
                    <a:pt x="740" y="5768"/>
                    <a:pt x="1" y="5953"/>
                  </a:cubicBezTo>
                  <a:cubicBezTo>
                    <a:pt x="371" y="5953"/>
                    <a:pt x="777" y="5879"/>
                    <a:pt x="1258" y="5805"/>
                  </a:cubicBezTo>
                  <a:cubicBezTo>
                    <a:pt x="1628" y="5694"/>
                    <a:pt x="1997" y="5546"/>
                    <a:pt x="2367" y="5362"/>
                  </a:cubicBezTo>
                  <a:cubicBezTo>
                    <a:pt x="2737" y="5177"/>
                    <a:pt x="3032" y="4955"/>
                    <a:pt x="3365" y="4696"/>
                  </a:cubicBezTo>
                  <a:cubicBezTo>
                    <a:pt x="3698" y="4474"/>
                    <a:pt x="3957" y="4252"/>
                    <a:pt x="4252" y="3920"/>
                  </a:cubicBezTo>
                  <a:lnTo>
                    <a:pt x="4400" y="3735"/>
                  </a:lnTo>
                  <a:lnTo>
                    <a:pt x="4289" y="3550"/>
                  </a:lnTo>
                  <a:cubicBezTo>
                    <a:pt x="4142" y="3291"/>
                    <a:pt x="4031" y="2958"/>
                    <a:pt x="3920" y="2700"/>
                  </a:cubicBezTo>
                  <a:cubicBezTo>
                    <a:pt x="3772" y="2404"/>
                    <a:pt x="3698" y="2071"/>
                    <a:pt x="3550" y="1812"/>
                  </a:cubicBezTo>
                  <a:cubicBezTo>
                    <a:pt x="3402" y="1517"/>
                    <a:pt x="3328" y="1258"/>
                    <a:pt x="3217" y="925"/>
                  </a:cubicBezTo>
                  <a:cubicBezTo>
                    <a:pt x="3106" y="592"/>
                    <a:pt x="2995" y="334"/>
                    <a:pt x="2958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34"/>
            <p:cNvSpPr/>
            <p:nvPr/>
          </p:nvSpPr>
          <p:spPr>
            <a:xfrm>
              <a:off x="3686150" y="4381600"/>
              <a:ext cx="374350" cy="378050"/>
            </a:xfrm>
            <a:custGeom>
              <a:avLst/>
              <a:gdLst/>
              <a:ahLst/>
              <a:cxnLst/>
              <a:rect l="l" t="t" r="r" b="b"/>
              <a:pathLst>
                <a:path w="14974" h="15122" extrusionOk="0">
                  <a:moveTo>
                    <a:pt x="0" y="14863"/>
                  </a:moveTo>
                  <a:lnTo>
                    <a:pt x="37" y="14900"/>
                  </a:lnTo>
                  <a:cubicBezTo>
                    <a:pt x="42" y="14903"/>
                    <a:pt x="47" y="14906"/>
                    <a:pt x="51" y="14909"/>
                  </a:cubicBezTo>
                  <a:lnTo>
                    <a:pt x="51" y="14909"/>
                  </a:lnTo>
                  <a:cubicBezTo>
                    <a:pt x="33" y="14894"/>
                    <a:pt x="16" y="14879"/>
                    <a:pt x="0" y="14863"/>
                  </a:cubicBezTo>
                  <a:close/>
                  <a:moveTo>
                    <a:pt x="10647" y="1"/>
                  </a:moveTo>
                  <a:cubicBezTo>
                    <a:pt x="10758" y="1110"/>
                    <a:pt x="11054" y="2145"/>
                    <a:pt x="11572" y="3143"/>
                  </a:cubicBezTo>
                  <a:cubicBezTo>
                    <a:pt x="11794" y="3624"/>
                    <a:pt x="12163" y="4067"/>
                    <a:pt x="12422" y="4511"/>
                  </a:cubicBezTo>
                  <a:cubicBezTo>
                    <a:pt x="12755" y="4992"/>
                    <a:pt x="13051" y="5435"/>
                    <a:pt x="13309" y="5916"/>
                  </a:cubicBezTo>
                  <a:cubicBezTo>
                    <a:pt x="13605" y="6360"/>
                    <a:pt x="13827" y="6877"/>
                    <a:pt x="14012" y="7395"/>
                  </a:cubicBezTo>
                  <a:cubicBezTo>
                    <a:pt x="14160" y="7839"/>
                    <a:pt x="14382" y="8393"/>
                    <a:pt x="14197" y="8911"/>
                  </a:cubicBezTo>
                  <a:cubicBezTo>
                    <a:pt x="14012" y="9354"/>
                    <a:pt x="13494" y="9687"/>
                    <a:pt x="13088" y="10020"/>
                  </a:cubicBezTo>
                  <a:cubicBezTo>
                    <a:pt x="12866" y="10205"/>
                    <a:pt x="12681" y="10353"/>
                    <a:pt x="12422" y="10537"/>
                  </a:cubicBezTo>
                  <a:cubicBezTo>
                    <a:pt x="12200" y="10722"/>
                    <a:pt x="12015" y="10907"/>
                    <a:pt x="11794" y="11018"/>
                  </a:cubicBezTo>
                  <a:cubicBezTo>
                    <a:pt x="11100" y="11434"/>
                    <a:pt x="10282" y="11517"/>
                    <a:pt x="9464" y="11517"/>
                  </a:cubicBezTo>
                  <a:cubicBezTo>
                    <a:pt x="9192" y="11517"/>
                    <a:pt x="8919" y="11508"/>
                    <a:pt x="8651" y="11499"/>
                  </a:cubicBezTo>
                  <a:cubicBezTo>
                    <a:pt x="8314" y="11476"/>
                    <a:pt x="7977" y="11440"/>
                    <a:pt x="7640" y="11440"/>
                  </a:cubicBezTo>
                  <a:cubicBezTo>
                    <a:pt x="7423" y="11440"/>
                    <a:pt x="7205" y="11455"/>
                    <a:pt x="6987" y="11499"/>
                  </a:cubicBezTo>
                  <a:cubicBezTo>
                    <a:pt x="6470" y="11573"/>
                    <a:pt x="5878" y="11573"/>
                    <a:pt x="5398" y="11905"/>
                  </a:cubicBezTo>
                  <a:cubicBezTo>
                    <a:pt x="4473" y="12497"/>
                    <a:pt x="3845" y="13421"/>
                    <a:pt x="2958" y="14087"/>
                  </a:cubicBezTo>
                  <a:cubicBezTo>
                    <a:pt x="2551" y="14382"/>
                    <a:pt x="2070" y="14715"/>
                    <a:pt x="1590" y="14900"/>
                  </a:cubicBezTo>
                  <a:cubicBezTo>
                    <a:pt x="1323" y="15003"/>
                    <a:pt x="1021" y="15082"/>
                    <a:pt x="724" y="15082"/>
                  </a:cubicBezTo>
                  <a:cubicBezTo>
                    <a:pt x="491" y="15082"/>
                    <a:pt x="261" y="15034"/>
                    <a:pt x="51" y="14909"/>
                  </a:cubicBezTo>
                  <a:lnTo>
                    <a:pt x="51" y="14909"/>
                  </a:lnTo>
                  <a:cubicBezTo>
                    <a:pt x="242" y="15060"/>
                    <a:pt x="540" y="15122"/>
                    <a:pt x="776" y="15122"/>
                  </a:cubicBezTo>
                  <a:cubicBezTo>
                    <a:pt x="1109" y="15122"/>
                    <a:pt x="1405" y="15085"/>
                    <a:pt x="1664" y="15011"/>
                  </a:cubicBezTo>
                  <a:cubicBezTo>
                    <a:pt x="2218" y="14863"/>
                    <a:pt x="2736" y="14567"/>
                    <a:pt x="3179" y="14271"/>
                  </a:cubicBezTo>
                  <a:cubicBezTo>
                    <a:pt x="4104" y="13606"/>
                    <a:pt x="4917" y="12719"/>
                    <a:pt x="5693" y="12275"/>
                  </a:cubicBezTo>
                  <a:cubicBezTo>
                    <a:pt x="5878" y="12164"/>
                    <a:pt x="6026" y="12127"/>
                    <a:pt x="6248" y="12127"/>
                  </a:cubicBezTo>
                  <a:cubicBezTo>
                    <a:pt x="6470" y="12127"/>
                    <a:pt x="6803" y="12090"/>
                    <a:pt x="7061" y="12053"/>
                  </a:cubicBezTo>
                  <a:cubicBezTo>
                    <a:pt x="7199" y="12030"/>
                    <a:pt x="7340" y="12022"/>
                    <a:pt x="7486" y="12022"/>
                  </a:cubicBezTo>
                  <a:cubicBezTo>
                    <a:pt x="7810" y="12022"/>
                    <a:pt x="8158" y="12065"/>
                    <a:pt x="8540" y="12090"/>
                  </a:cubicBezTo>
                  <a:cubicBezTo>
                    <a:pt x="8906" y="12116"/>
                    <a:pt x="9309" y="12142"/>
                    <a:pt x="9736" y="12142"/>
                  </a:cubicBezTo>
                  <a:cubicBezTo>
                    <a:pt x="9913" y="12142"/>
                    <a:pt x="10094" y="12138"/>
                    <a:pt x="10278" y="12127"/>
                  </a:cubicBezTo>
                  <a:cubicBezTo>
                    <a:pt x="10869" y="12090"/>
                    <a:pt x="11498" y="11942"/>
                    <a:pt x="12126" y="11573"/>
                  </a:cubicBezTo>
                  <a:cubicBezTo>
                    <a:pt x="12237" y="11536"/>
                    <a:pt x="12385" y="11388"/>
                    <a:pt x="12533" y="11314"/>
                  </a:cubicBezTo>
                  <a:lnTo>
                    <a:pt x="12866" y="11055"/>
                  </a:lnTo>
                  <a:cubicBezTo>
                    <a:pt x="13088" y="10944"/>
                    <a:pt x="13272" y="10796"/>
                    <a:pt x="13494" y="10611"/>
                  </a:cubicBezTo>
                  <a:cubicBezTo>
                    <a:pt x="13716" y="10426"/>
                    <a:pt x="13975" y="10279"/>
                    <a:pt x="14197" y="10057"/>
                  </a:cubicBezTo>
                  <a:cubicBezTo>
                    <a:pt x="14419" y="9835"/>
                    <a:pt x="14714" y="9539"/>
                    <a:pt x="14825" y="9132"/>
                  </a:cubicBezTo>
                  <a:cubicBezTo>
                    <a:pt x="14973" y="8726"/>
                    <a:pt x="14973" y="8282"/>
                    <a:pt x="14899" y="7986"/>
                  </a:cubicBezTo>
                  <a:cubicBezTo>
                    <a:pt x="14899" y="7875"/>
                    <a:pt x="14899" y="7839"/>
                    <a:pt x="14825" y="7728"/>
                  </a:cubicBezTo>
                  <a:lnTo>
                    <a:pt x="14788" y="7543"/>
                  </a:lnTo>
                  <a:lnTo>
                    <a:pt x="14640" y="7136"/>
                  </a:lnTo>
                  <a:cubicBezTo>
                    <a:pt x="14455" y="6582"/>
                    <a:pt x="14197" y="6064"/>
                    <a:pt x="13864" y="5620"/>
                  </a:cubicBezTo>
                  <a:cubicBezTo>
                    <a:pt x="13531" y="5103"/>
                    <a:pt x="13235" y="4696"/>
                    <a:pt x="12903" y="4215"/>
                  </a:cubicBezTo>
                  <a:cubicBezTo>
                    <a:pt x="12570" y="3772"/>
                    <a:pt x="12200" y="3365"/>
                    <a:pt x="11941" y="2921"/>
                  </a:cubicBezTo>
                  <a:cubicBezTo>
                    <a:pt x="11313" y="2071"/>
                    <a:pt x="11017" y="1036"/>
                    <a:pt x="10721" y="1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34"/>
            <p:cNvSpPr/>
            <p:nvPr/>
          </p:nvSpPr>
          <p:spPr>
            <a:xfrm>
              <a:off x="4176925" y="4372375"/>
              <a:ext cx="41625" cy="145125"/>
            </a:xfrm>
            <a:custGeom>
              <a:avLst/>
              <a:gdLst/>
              <a:ahLst/>
              <a:cxnLst/>
              <a:rect l="l" t="t" r="r" b="b"/>
              <a:pathLst>
                <a:path w="1665" h="5805" extrusionOk="0">
                  <a:moveTo>
                    <a:pt x="111" y="0"/>
                  </a:moveTo>
                  <a:cubicBezTo>
                    <a:pt x="0" y="555"/>
                    <a:pt x="111" y="1035"/>
                    <a:pt x="296" y="1553"/>
                  </a:cubicBezTo>
                  <a:cubicBezTo>
                    <a:pt x="481" y="2070"/>
                    <a:pt x="851" y="2477"/>
                    <a:pt x="1073" y="2958"/>
                  </a:cubicBezTo>
                  <a:cubicBezTo>
                    <a:pt x="1294" y="3401"/>
                    <a:pt x="1257" y="3956"/>
                    <a:pt x="1183" y="4473"/>
                  </a:cubicBezTo>
                  <a:cubicBezTo>
                    <a:pt x="1073" y="4991"/>
                    <a:pt x="851" y="5472"/>
                    <a:pt x="407" y="5804"/>
                  </a:cubicBezTo>
                  <a:cubicBezTo>
                    <a:pt x="925" y="5583"/>
                    <a:pt x="1294" y="5065"/>
                    <a:pt x="1442" y="4473"/>
                  </a:cubicBezTo>
                  <a:cubicBezTo>
                    <a:pt x="1627" y="3919"/>
                    <a:pt x="1664" y="3327"/>
                    <a:pt x="1405" y="2699"/>
                  </a:cubicBezTo>
                  <a:cubicBezTo>
                    <a:pt x="1110" y="2218"/>
                    <a:pt x="814" y="1849"/>
                    <a:pt x="555" y="1405"/>
                  </a:cubicBezTo>
                  <a:cubicBezTo>
                    <a:pt x="333" y="998"/>
                    <a:pt x="185" y="555"/>
                    <a:pt x="148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34"/>
            <p:cNvSpPr/>
            <p:nvPr/>
          </p:nvSpPr>
          <p:spPr>
            <a:xfrm>
              <a:off x="4229600" y="4364975"/>
              <a:ext cx="113725" cy="111850"/>
            </a:xfrm>
            <a:custGeom>
              <a:avLst/>
              <a:gdLst/>
              <a:ahLst/>
              <a:cxnLst/>
              <a:rect l="l" t="t" r="r" b="b"/>
              <a:pathLst>
                <a:path w="4549" h="4474" extrusionOk="0">
                  <a:moveTo>
                    <a:pt x="3698" y="0"/>
                  </a:moveTo>
                  <a:cubicBezTo>
                    <a:pt x="3550" y="666"/>
                    <a:pt x="3624" y="1294"/>
                    <a:pt x="3920" y="1886"/>
                  </a:cubicBezTo>
                  <a:cubicBezTo>
                    <a:pt x="3994" y="2218"/>
                    <a:pt x="4178" y="2514"/>
                    <a:pt x="4141" y="2810"/>
                  </a:cubicBezTo>
                  <a:cubicBezTo>
                    <a:pt x="4104" y="3106"/>
                    <a:pt x="3920" y="3439"/>
                    <a:pt x="3698" y="3586"/>
                  </a:cubicBezTo>
                  <a:cubicBezTo>
                    <a:pt x="3439" y="3808"/>
                    <a:pt x="3143" y="3882"/>
                    <a:pt x="2810" y="3882"/>
                  </a:cubicBezTo>
                  <a:cubicBezTo>
                    <a:pt x="2589" y="3882"/>
                    <a:pt x="2367" y="3866"/>
                    <a:pt x="2156" y="3866"/>
                  </a:cubicBezTo>
                  <a:cubicBezTo>
                    <a:pt x="2051" y="3866"/>
                    <a:pt x="1948" y="3870"/>
                    <a:pt x="1849" y="3882"/>
                  </a:cubicBezTo>
                  <a:cubicBezTo>
                    <a:pt x="1184" y="3919"/>
                    <a:pt x="555" y="4178"/>
                    <a:pt x="1" y="4474"/>
                  </a:cubicBezTo>
                  <a:cubicBezTo>
                    <a:pt x="330" y="4441"/>
                    <a:pt x="571" y="4320"/>
                    <a:pt x="855" y="4320"/>
                  </a:cubicBezTo>
                  <a:cubicBezTo>
                    <a:pt x="890" y="4320"/>
                    <a:pt x="925" y="4322"/>
                    <a:pt x="962" y="4326"/>
                  </a:cubicBezTo>
                  <a:cubicBezTo>
                    <a:pt x="1295" y="4252"/>
                    <a:pt x="1590" y="4215"/>
                    <a:pt x="1886" y="4215"/>
                  </a:cubicBezTo>
                  <a:cubicBezTo>
                    <a:pt x="2117" y="4215"/>
                    <a:pt x="2393" y="4247"/>
                    <a:pt x="2687" y="4247"/>
                  </a:cubicBezTo>
                  <a:cubicBezTo>
                    <a:pt x="3099" y="4247"/>
                    <a:pt x="3547" y="4184"/>
                    <a:pt x="3957" y="3882"/>
                  </a:cubicBezTo>
                  <a:cubicBezTo>
                    <a:pt x="4104" y="3734"/>
                    <a:pt x="4252" y="3586"/>
                    <a:pt x="4326" y="3402"/>
                  </a:cubicBezTo>
                  <a:cubicBezTo>
                    <a:pt x="4437" y="3291"/>
                    <a:pt x="4474" y="3106"/>
                    <a:pt x="4511" y="2847"/>
                  </a:cubicBezTo>
                  <a:cubicBezTo>
                    <a:pt x="4548" y="2625"/>
                    <a:pt x="4474" y="2440"/>
                    <a:pt x="4437" y="2255"/>
                  </a:cubicBezTo>
                  <a:cubicBezTo>
                    <a:pt x="4326" y="2071"/>
                    <a:pt x="4289" y="1923"/>
                    <a:pt x="4178" y="1812"/>
                  </a:cubicBezTo>
                  <a:cubicBezTo>
                    <a:pt x="3920" y="1257"/>
                    <a:pt x="3735" y="629"/>
                    <a:pt x="3735" y="0"/>
                  </a:cubicBezTo>
                  <a:close/>
                </a:path>
              </a:pathLst>
            </a:custGeom>
            <a:solidFill>
              <a:srgbClr val="664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34"/>
            <p:cNvSpPr/>
            <p:nvPr/>
          </p:nvSpPr>
          <p:spPr>
            <a:xfrm>
              <a:off x="3561875" y="4331850"/>
              <a:ext cx="330400" cy="103500"/>
            </a:xfrm>
            <a:custGeom>
              <a:avLst/>
              <a:gdLst/>
              <a:ahLst/>
              <a:cxnLst/>
              <a:rect l="l" t="t" r="r" b="b"/>
              <a:pathLst>
                <a:path w="13216" h="4140" extrusionOk="0">
                  <a:moveTo>
                    <a:pt x="3911" y="1"/>
                  </a:moveTo>
                  <a:cubicBezTo>
                    <a:pt x="3566" y="1"/>
                    <a:pt x="3236" y="62"/>
                    <a:pt x="2938" y="216"/>
                  </a:cubicBezTo>
                  <a:cubicBezTo>
                    <a:pt x="2605" y="401"/>
                    <a:pt x="1939" y="919"/>
                    <a:pt x="1681" y="1140"/>
                  </a:cubicBezTo>
                  <a:cubicBezTo>
                    <a:pt x="1237" y="1658"/>
                    <a:pt x="461" y="1436"/>
                    <a:pt x="202" y="2360"/>
                  </a:cubicBezTo>
                  <a:cubicBezTo>
                    <a:pt x="0" y="3166"/>
                    <a:pt x="1515" y="3423"/>
                    <a:pt x="2711" y="3423"/>
                  </a:cubicBezTo>
                  <a:cubicBezTo>
                    <a:pt x="3271" y="3423"/>
                    <a:pt x="3761" y="3367"/>
                    <a:pt x="3973" y="3285"/>
                  </a:cubicBezTo>
                  <a:cubicBezTo>
                    <a:pt x="4079" y="3256"/>
                    <a:pt x="4181" y="3244"/>
                    <a:pt x="4279" y="3244"/>
                  </a:cubicBezTo>
                  <a:cubicBezTo>
                    <a:pt x="5103" y="3244"/>
                    <a:pt x="5659" y="4139"/>
                    <a:pt x="6530" y="4139"/>
                  </a:cubicBezTo>
                  <a:cubicBezTo>
                    <a:pt x="6634" y="4139"/>
                    <a:pt x="6743" y="4127"/>
                    <a:pt x="6856" y="4098"/>
                  </a:cubicBezTo>
                  <a:cubicBezTo>
                    <a:pt x="7337" y="4024"/>
                    <a:pt x="7707" y="3728"/>
                    <a:pt x="8113" y="3543"/>
                  </a:cubicBezTo>
                  <a:cubicBezTo>
                    <a:pt x="8181" y="3516"/>
                    <a:pt x="8247" y="3505"/>
                    <a:pt x="8313" y="3505"/>
                  </a:cubicBezTo>
                  <a:cubicBezTo>
                    <a:pt x="8734" y="3505"/>
                    <a:pt x="9143" y="3978"/>
                    <a:pt x="9746" y="3978"/>
                  </a:cubicBezTo>
                  <a:cubicBezTo>
                    <a:pt x="9827" y="3978"/>
                    <a:pt x="9911" y="3969"/>
                    <a:pt x="9999" y="3950"/>
                  </a:cubicBezTo>
                  <a:cubicBezTo>
                    <a:pt x="10517" y="3876"/>
                    <a:pt x="13215" y="3137"/>
                    <a:pt x="12587" y="2434"/>
                  </a:cubicBezTo>
                  <a:cubicBezTo>
                    <a:pt x="12217" y="2213"/>
                    <a:pt x="11958" y="1917"/>
                    <a:pt x="11626" y="1658"/>
                  </a:cubicBezTo>
                  <a:cubicBezTo>
                    <a:pt x="11482" y="1691"/>
                    <a:pt x="11343" y="1706"/>
                    <a:pt x="11211" y="1706"/>
                  </a:cubicBezTo>
                  <a:cubicBezTo>
                    <a:pt x="10594" y="1706"/>
                    <a:pt x="10099" y="1375"/>
                    <a:pt x="9703" y="919"/>
                  </a:cubicBezTo>
                  <a:cubicBezTo>
                    <a:pt x="9407" y="956"/>
                    <a:pt x="9186" y="1103"/>
                    <a:pt x="9001" y="1177"/>
                  </a:cubicBezTo>
                  <a:cubicBezTo>
                    <a:pt x="8477" y="863"/>
                    <a:pt x="8028" y="660"/>
                    <a:pt x="7496" y="660"/>
                  </a:cubicBezTo>
                  <a:cubicBezTo>
                    <a:pt x="7276" y="660"/>
                    <a:pt x="7042" y="695"/>
                    <a:pt x="6782" y="771"/>
                  </a:cubicBezTo>
                  <a:cubicBezTo>
                    <a:pt x="5989" y="497"/>
                    <a:pt x="4892" y="1"/>
                    <a:pt x="3911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34"/>
            <p:cNvSpPr/>
            <p:nvPr/>
          </p:nvSpPr>
          <p:spPr>
            <a:xfrm>
              <a:off x="3610350" y="4331850"/>
              <a:ext cx="278225" cy="98775"/>
            </a:xfrm>
            <a:custGeom>
              <a:avLst/>
              <a:gdLst/>
              <a:ahLst/>
              <a:cxnLst/>
              <a:rect l="l" t="t" r="r" b="b"/>
              <a:pathLst>
                <a:path w="11129" h="3951" extrusionOk="0">
                  <a:moveTo>
                    <a:pt x="1935" y="1"/>
                  </a:moveTo>
                  <a:cubicBezTo>
                    <a:pt x="1590" y="1"/>
                    <a:pt x="1260" y="62"/>
                    <a:pt x="962" y="216"/>
                  </a:cubicBezTo>
                  <a:cubicBezTo>
                    <a:pt x="740" y="364"/>
                    <a:pt x="296" y="623"/>
                    <a:pt x="0" y="919"/>
                  </a:cubicBezTo>
                  <a:cubicBezTo>
                    <a:pt x="2588" y="2213"/>
                    <a:pt x="5361" y="3285"/>
                    <a:pt x="8171" y="3950"/>
                  </a:cubicBezTo>
                  <a:cubicBezTo>
                    <a:pt x="8984" y="3765"/>
                    <a:pt x="11129" y="3137"/>
                    <a:pt x="10574" y="2471"/>
                  </a:cubicBezTo>
                  <a:cubicBezTo>
                    <a:pt x="10278" y="2176"/>
                    <a:pt x="9982" y="1880"/>
                    <a:pt x="9650" y="1658"/>
                  </a:cubicBezTo>
                  <a:cubicBezTo>
                    <a:pt x="9499" y="1691"/>
                    <a:pt x="9357" y="1706"/>
                    <a:pt x="9221" y="1706"/>
                  </a:cubicBezTo>
                  <a:cubicBezTo>
                    <a:pt x="8592" y="1706"/>
                    <a:pt x="8116" y="1375"/>
                    <a:pt x="7690" y="919"/>
                  </a:cubicBezTo>
                  <a:cubicBezTo>
                    <a:pt x="7431" y="956"/>
                    <a:pt x="7210" y="1103"/>
                    <a:pt x="7025" y="1177"/>
                  </a:cubicBezTo>
                  <a:cubicBezTo>
                    <a:pt x="6501" y="863"/>
                    <a:pt x="6034" y="660"/>
                    <a:pt x="5503" y="660"/>
                  </a:cubicBezTo>
                  <a:cubicBezTo>
                    <a:pt x="5285" y="660"/>
                    <a:pt x="5055" y="695"/>
                    <a:pt x="4807" y="771"/>
                  </a:cubicBezTo>
                  <a:cubicBezTo>
                    <a:pt x="4013" y="497"/>
                    <a:pt x="2916" y="1"/>
                    <a:pt x="1935" y="1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34"/>
            <p:cNvSpPr/>
            <p:nvPr/>
          </p:nvSpPr>
          <p:spPr>
            <a:xfrm>
              <a:off x="3560325" y="4354800"/>
              <a:ext cx="255225" cy="81475"/>
            </a:xfrm>
            <a:custGeom>
              <a:avLst/>
              <a:gdLst/>
              <a:ahLst/>
              <a:cxnLst/>
              <a:rect l="l" t="t" r="r" b="b"/>
              <a:pathLst>
                <a:path w="10209" h="3259" extrusionOk="0">
                  <a:moveTo>
                    <a:pt x="2038" y="1"/>
                  </a:moveTo>
                  <a:cubicBezTo>
                    <a:pt x="1890" y="75"/>
                    <a:pt x="1816" y="185"/>
                    <a:pt x="1706" y="259"/>
                  </a:cubicBezTo>
                  <a:cubicBezTo>
                    <a:pt x="1262" y="777"/>
                    <a:pt x="449" y="555"/>
                    <a:pt x="227" y="1479"/>
                  </a:cubicBezTo>
                  <a:cubicBezTo>
                    <a:pt x="0" y="2285"/>
                    <a:pt x="1524" y="2542"/>
                    <a:pt x="2717" y="2542"/>
                  </a:cubicBezTo>
                  <a:cubicBezTo>
                    <a:pt x="3275" y="2542"/>
                    <a:pt x="3760" y="2486"/>
                    <a:pt x="3961" y="2404"/>
                  </a:cubicBezTo>
                  <a:cubicBezTo>
                    <a:pt x="4067" y="2375"/>
                    <a:pt x="4170" y="2362"/>
                    <a:pt x="4268" y="2362"/>
                  </a:cubicBezTo>
                  <a:cubicBezTo>
                    <a:pt x="5097" y="2362"/>
                    <a:pt x="5677" y="3258"/>
                    <a:pt x="6554" y="3258"/>
                  </a:cubicBezTo>
                  <a:cubicBezTo>
                    <a:pt x="6659" y="3258"/>
                    <a:pt x="6768" y="3245"/>
                    <a:pt x="6881" y="3217"/>
                  </a:cubicBezTo>
                  <a:cubicBezTo>
                    <a:pt x="7362" y="3143"/>
                    <a:pt x="7732" y="2847"/>
                    <a:pt x="8138" y="2662"/>
                  </a:cubicBezTo>
                  <a:cubicBezTo>
                    <a:pt x="8203" y="2637"/>
                    <a:pt x="8267" y="2625"/>
                    <a:pt x="8329" y="2625"/>
                  </a:cubicBezTo>
                  <a:cubicBezTo>
                    <a:pt x="8750" y="2625"/>
                    <a:pt x="9141" y="3133"/>
                    <a:pt x="9772" y="3133"/>
                  </a:cubicBezTo>
                  <a:cubicBezTo>
                    <a:pt x="9852" y="3133"/>
                    <a:pt x="9936" y="3124"/>
                    <a:pt x="10024" y="3106"/>
                  </a:cubicBezTo>
                  <a:cubicBezTo>
                    <a:pt x="10061" y="3106"/>
                    <a:pt x="10172" y="3032"/>
                    <a:pt x="10209" y="3032"/>
                  </a:cubicBezTo>
                  <a:cubicBezTo>
                    <a:pt x="7362" y="2293"/>
                    <a:pt x="4626" y="1295"/>
                    <a:pt x="2038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34"/>
            <p:cNvSpPr/>
            <p:nvPr/>
          </p:nvSpPr>
          <p:spPr>
            <a:xfrm>
              <a:off x="3873900" y="4392600"/>
              <a:ext cx="3975" cy="3900"/>
            </a:xfrm>
            <a:custGeom>
              <a:avLst/>
              <a:gdLst/>
              <a:ahLst/>
              <a:cxnLst/>
              <a:rect l="l" t="t" r="r" b="b"/>
              <a:pathLst>
                <a:path w="159" h="156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8" y="12"/>
                    <a:pt x="32" y="41"/>
                  </a:cubicBezTo>
                  <a:cubicBezTo>
                    <a:pt x="117" y="126"/>
                    <a:pt x="149" y="156"/>
                    <a:pt x="152" y="156"/>
                  </a:cubicBezTo>
                  <a:cubicBezTo>
                    <a:pt x="159" y="156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2B4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34"/>
            <p:cNvSpPr/>
            <p:nvPr/>
          </p:nvSpPr>
          <p:spPr>
            <a:xfrm>
              <a:off x="3604525" y="4200375"/>
              <a:ext cx="639900" cy="205600"/>
            </a:xfrm>
            <a:custGeom>
              <a:avLst/>
              <a:gdLst/>
              <a:ahLst/>
              <a:cxnLst/>
              <a:rect l="l" t="t" r="r" b="b"/>
              <a:pathLst>
                <a:path w="25596" h="8224" extrusionOk="0">
                  <a:moveTo>
                    <a:pt x="7271" y="6175"/>
                  </a:moveTo>
                  <a:cubicBezTo>
                    <a:pt x="7281" y="6175"/>
                    <a:pt x="7289" y="6176"/>
                    <a:pt x="7295" y="6178"/>
                  </a:cubicBezTo>
                  <a:cubicBezTo>
                    <a:pt x="6822" y="6398"/>
                    <a:pt x="6377" y="6645"/>
                    <a:pt x="6050" y="6645"/>
                  </a:cubicBezTo>
                  <a:cubicBezTo>
                    <a:pt x="5993" y="6645"/>
                    <a:pt x="5939" y="6638"/>
                    <a:pt x="5890" y="6621"/>
                  </a:cubicBezTo>
                  <a:cubicBezTo>
                    <a:pt x="5880" y="6640"/>
                    <a:pt x="5863" y="6650"/>
                    <a:pt x="5843" y="6650"/>
                  </a:cubicBezTo>
                  <a:cubicBezTo>
                    <a:pt x="5784" y="6650"/>
                    <a:pt x="5695" y="6573"/>
                    <a:pt x="5668" y="6436"/>
                  </a:cubicBezTo>
                  <a:lnTo>
                    <a:pt x="5668" y="6436"/>
                  </a:lnTo>
                  <a:cubicBezTo>
                    <a:pt x="5688" y="6443"/>
                    <a:pt x="5717" y="6446"/>
                    <a:pt x="5754" y="6446"/>
                  </a:cubicBezTo>
                  <a:cubicBezTo>
                    <a:pt x="6097" y="6446"/>
                    <a:pt x="7082" y="6175"/>
                    <a:pt x="7271" y="6175"/>
                  </a:cubicBezTo>
                  <a:close/>
                  <a:moveTo>
                    <a:pt x="13469" y="1"/>
                  </a:moveTo>
                  <a:cubicBezTo>
                    <a:pt x="13456" y="1"/>
                    <a:pt x="13443" y="2"/>
                    <a:pt x="13432" y="3"/>
                  </a:cubicBezTo>
                  <a:lnTo>
                    <a:pt x="13358" y="3"/>
                  </a:lnTo>
                  <a:lnTo>
                    <a:pt x="13062" y="151"/>
                  </a:lnTo>
                  <a:cubicBezTo>
                    <a:pt x="11647" y="766"/>
                    <a:pt x="10017" y="1099"/>
                    <a:pt x="8374" y="1099"/>
                  </a:cubicBezTo>
                  <a:cubicBezTo>
                    <a:pt x="6754" y="1099"/>
                    <a:pt x="5122" y="775"/>
                    <a:pt x="3672" y="77"/>
                  </a:cubicBezTo>
                  <a:cubicBezTo>
                    <a:pt x="3598" y="225"/>
                    <a:pt x="3450" y="336"/>
                    <a:pt x="3376" y="521"/>
                  </a:cubicBezTo>
                  <a:cubicBezTo>
                    <a:pt x="2489" y="595"/>
                    <a:pt x="1010" y="2111"/>
                    <a:pt x="825" y="3257"/>
                  </a:cubicBezTo>
                  <a:cubicBezTo>
                    <a:pt x="1" y="5535"/>
                    <a:pt x="1131" y="6018"/>
                    <a:pt x="2413" y="6018"/>
                  </a:cubicBezTo>
                  <a:cubicBezTo>
                    <a:pt x="3087" y="6018"/>
                    <a:pt x="3803" y="5884"/>
                    <a:pt x="4300" y="5808"/>
                  </a:cubicBezTo>
                  <a:cubicBezTo>
                    <a:pt x="4939" y="6446"/>
                    <a:pt x="4760" y="8072"/>
                    <a:pt x="6051" y="8072"/>
                  </a:cubicBezTo>
                  <a:cubicBezTo>
                    <a:pt x="6106" y="8072"/>
                    <a:pt x="6163" y="8069"/>
                    <a:pt x="6223" y="8063"/>
                  </a:cubicBezTo>
                  <a:cubicBezTo>
                    <a:pt x="6901" y="8029"/>
                    <a:pt x="7891" y="6812"/>
                    <a:pt x="8421" y="6812"/>
                  </a:cubicBezTo>
                  <a:cubicBezTo>
                    <a:pt x="8468" y="6812"/>
                    <a:pt x="8512" y="6822"/>
                    <a:pt x="8552" y="6843"/>
                  </a:cubicBezTo>
                  <a:cubicBezTo>
                    <a:pt x="8989" y="7135"/>
                    <a:pt x="9474" y="7236"/>
                    <a:pt x="9974" y="7236"/>
                  </a:cubicBezTo>
                  <a:cubicBezTo>
                    <a:pt x="10869" y="7236"/>
                    <a:pt x="11812" y="6911"/>
                    <a:pt x="12619" y="6769"/>
                  </a:cubicBezTo>
                  <a:cubicBezTo>
                    <a:pt x="12822" y="7814"/>
                    <a:pt x="13662" y="8175"/>
                    <a:pt x="14426" y="8175"/>
                  </a:cubicBezTo>
                  <a:cubicBezTo>
                    <a:pt x="14635" y="8175"/>
                    <a:pt x="14839" y="8148"/>
                    <a:pt x="15022" y="8100"/>
                  </a:cubicBezTo>
                  <a:cubicBezTo>
                    <a:pt x="15182" y="8051"/>
                    <a:pt x="15289" y="8030"/>
                    <a:pt x="15380" y="8030"/>
                  </a:cubicBezTo>
                  <a:cubicBezTo>
                    <a:pt x="15564" y="8030"/>
                    <a:pt x="15687" y="8112"/>
                    <a:pt x="16057" y="8211"/>
                  </a:cubicBezTo>
                  <a:cubicBezTo>
                    <a:pt x="16097" y="8220"/>
                    <a:pt x="16138" y="8223"/>
                    <a:pt x="16181" y="8223"/>
                  </a:cubicBezTo>
                  <a:cubicBezTo>
                    <a:pt x="16644" y="8223"/>
                    <a:pt x="17231" y="7755"/>
                    <a:pt x="17562" y="7755"/>
                  </a:cubicBezTo>
                  <a:cubicBezTo>
                    <a:pt x="17593" y="7755"/>
                    <a:pt x="17621" y="7759"/>
                    <a:pt x="17647" y="7767"/>
                  </a:cubicBezTo>
                  <a:cubicBezTo>
                    <a:pt x="17779" y="7822"/>
                    <a:pt x="17896" y="7842"/>
                    <a:pt x="18002" y="7842"/>
                  </a:cubicBezTo>
                  <a:cubicBezTo>
                    <a:pt x="18294" y="7842"/>
                    <a:pt x="18515" y="7693"/>
                    <a:pt x="18806" y="7693"/>
                  </a:cubicBezTo>
                  <a:cubicBezTo>
                    <a:pt x="18913" y="7693"/>
                    <a:pt x="19030" y="7713"/>
                    <a:pt x="19162" y="7767"/>
                  </a:cubicBezTo>
                  <a:cubicBezTo>
                    <a:pt x="19449" y="7895"/>
                    <a:pt x="19736" y="7947"/>
                    <a:pt x="20023" y="7947"/>
                  </a:cubicBezTo>
                  <a:cubicBezTo>
                    <a:pt x="20402" y="7947"/>
                    <a:pt x="20780" y="7856"/>
                    <a:pt x="21159" y="7730"/>
                  </a:cubicBezTo>
                  <a:cubicBezTo>
                    <a:pt x="21676" y="7545"/>
                    <a:pt x="22120" y="7287"/>
                    <a:pt x="22527" y="6806"/>
                  </a:cubicBezTo>
                  <a:cubicBezTo>
                    <a:pt x="22810" y="6939"/>
                    <a:pt x="23101" y="6998"/>
                    <a:pt x="23392" y="6998"/>
                  </a:cubicBezTo>
                  <a:cubicBezTo>
                    <a:pt x="23748" y="6998"/>
                    <a:pt x="24104" y="6911"/>
                    <a:pt x="24449" y="6769"/>
                  </a:cubicBezTo>
                  <a:cubicBezTo>
                    <a:pt x="24930" y="6473"/>
                    <a:pt x="25558" y="5438"/>
                    <a:pt x="25595" y="4514"/>
                  </a:cubicBezTo>
                  <a:lnTo>
                    <a:pt x="25595" y="4514"/>
                  </a:lnTo>
                  <a:cubicBezTo>
                    <a:pt x="25479" y="4524"/>
                    <a:pt x="25362" y="4529"/>
                    <a:pt x="25244" y="4529"/>
                  </a:cubicBezTo>
                  <a:cubicBezTo>
                    <a:pt x="23160" y="4529"/>
                    <a:pt x="20934" y="3018"/>
                    <a:pt x="19569" y="1408"/>
                  </a:cubicBezTo>
                  <a:cubicBezTo>
                    <a:pt x="19532" y="1371"/>
                    <a:pt x="19532" y="1334"/>
                    <a:pt x="19495" y="1334"/>
                  </a:cubicBezTo>
                  <a:cubicBezTo>
                    <a:pt x="19081" y="1571"/>
                    <a:pt x="18549" y="1784"/>
                    <a:pt x="18163" y="1784"/>
                  </a:cubicBezTo>
                  <a:cubicBezTo>
                    <a:pt x="18067" y="1784"/>
                    <a:pt x="17979" y="1771"/>
                    <a:pt x="17905" y="1741"/>
                  </a:cubicBezTo>
                  <a:cubicBezTo>
                    <a:pt x="17731" y="1654"/>
                    <a:pt x="17553" y="1619"/>
                    <a:pt x="17374" y="1619"/>
                  </a:cubicBezTo>
                  <a:cubicBezTo>
                    <a:pt x="16655" y="1619"/>
                    <a:pt x="15914" y="2177"/>
                    <a:pt x="15291" y="2177"/>
                  </a:cubicBezTo>
                  <a:cubicBezTo>
                    <a:pt x="15212" y="2177"/>
                    <a:pt x="15134" y="2168"/>
                    <a:pt x="15059" y="2148"/>
                  </a:cubicBezTo>
                  <a:cubicBezTo>
                    <a:pt x="15925" y="1462"/>
                    <a:pt x="14007" y="1"/>
                    <a:pt x="1346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34"/>
            <p:cNvSpPr/>
            <p:nvPr/>
          </p:nvSpPr>
          <p:spPr>
            <a:xfrm>
              <a:off x="3607575" y="4202300"/>
              <a:ext cx="235700" cy="147900"/>
            </a:xfrm>
            <a:custGeom>
              <a:avLst/>
              <a:gdLst/>
              <a:ahLst/>
              <a:cxnLst/>
              <a:rect l="l" t="t" r="r" b="b"/>
              <a:pathLst>
                <a:path w="9428" h="5916" extrusionOk="0">
                  <a:moveTo>
                    <a:pt x="3624" y="0"/>
                  </a:moveTo>
                  <a:cubicBezTo>
                    <a:pt x="3513" y="148"/>
                    <a:pt x="3365" y="259"/>
                    <a:pt x="3291" y="444"/>
                  </a:cubicBezTo>
                  <a:cubicBezTo>
                    <a:pt x="2404" y="518"/>
                    <a:pt x="925" y="2034"/>
                    <a:pt x="740" y="3180"/>
                  </a:cubicBezTo>
                  <a:cubicBezTo>
                    <a:pt x="0" y="5250"/>
                    <a:pt x="888" y="5842"/>
                    <a:pt x="2034" y="5916"/>
                  </a:cubicBezTo>
                  <a:cubicBezTo>
                    <a:pt x="2440" y="5250"/>
                    <a:pt x="2736" y="4548"/>
                    <a:pt x="2995" y="3697"/>
                  </a:cubicBezTo>
                  <a:cubicBezTo>
                    <a:pt x="3665" y="4080"/>
                    <a:pt x="4282" y="4244"/>
                    <a:pt x="4856" y="4244"/>
                  </a:cubicBezTo>
                  <a:cubicBezTo>
                    <a:pt x="6719" y="4244"/>
                    <a:pt x="8128" y="2516"/>
                    <a:pt x="9428" y="962"/>
                  </a:cubicBezTo>
                  <a:lnTo>
                    <a:pt x="9428" y="962"/>
                  </a:lnTo>
                  <a:cubicBezTo>
                    <a:pt x="9029" y="999"/>
                    <a:pt x="8628" y="1018"/>
                    <a:pt x="8228" y="1018"/>
                  </a:cubicBezTo>
                  <a:cubicBezTo>
                    <a:pt x="6629" y="1018"/>
                    <a:pt x="5043" y="710"/>
                    <a:pt x="3624" y="0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34"/>
            <p:cNvSpPr/>
            <p:nvPr/>
          </p:nvSpPr>
          <p:spPr>
            <a:xfrm>
              <a:off x="3888550" y="4200375"/>
              <a:ext cx="355875" cy="197750"/>
            </a:xfrm>
            <a:custGeom>
              <a:avLst/>
              <a:gdLst/>
              <a:ahLst/>
              <a:cxnLst/>
              <a:rect l="l" t="t" r="r" b="b"/>
              <a:pathLst>
                <a:path w="14235" h="7910" extrusionOk="0">
                  <a:moveTo>
                    <a:pt x="2145" y="1"/>
                  </a:moveTo>
                  <a:cubicBezTo>
                    <a:pt x="2131" y="1"/>
                    <a:pt x="2119" y="2"/>
                    <a:pt x="2108" y="3"/>
                  </a:cubicBezTo>
                  <a:lnTo>
                    <a:pt x="2034" y="3"/>
                  </a:lnTo>
                  <a:lnTo>
                    <a:pt x="1738" y="151"/>
                  </a:lnTo>
                  <a:cubicBezTo>
                    <a:pt x="1184" y="373"/>
                    <a:pt x="592" y="558"/>
                    <a:pt x="1" y="743"/>
                  </a:cubicBezTo>
                  <a:cubicBezTo>
                    <a:pt x="1516" y="3959"/>
                    <a:pt x="4104" y="6288"/>
                    <a:pt x="7099" y="7730"/>
                  </a:cubicBezTo>
                  <a:cubicBezTo>
                    <a:pt x="7200" y="7690"/>
                    <a:pt x="7302" y="7660"/>
                    <a:pt x="7428" y="7660"/>
                  </a:cubicBezTo>
                  <a:cubicBezTo>
                    <a:pt x="7531" y="7660"/>
                    <a:pt x="7651" y="7680"/>
                    <a:pt x="7801" y="7730"/>
                  </a:cubicBezTo>
                  <a:cubicBezTo>
                    <a:pt x="8088" y="7858"/>
                    <a:pt x="8375" y="7910"/>
                    <a:pt x="8662" y="7910"/>
                  </a:cubicBezTo>
                  <a:cubicBezTo>
                    <a:pt x="9041" y="7910"/>
                    <a:pt x="9419" y="7820"/>
                    <a:pt x="9798" y="7693"/>
                  </a:cubicBezTo>
                  <a:cubicBezTo>
                    <a:pt x="10315" y="7509"/>
                    <a:pt x="10759" y="7250"/>
                    <a:pt x="11166" y="6769"/>
                  </a:cubicBezTo>
                  <a:cubicBezTo>
                    <a:pt x="11449" y="6902"/>
                    <a:pt x="11740" y="6961"/>
                    <a:pt x="12031" y="6961"/>
                  </a:cubicBezTo>
                  <a:cubicBezTo>
                    <a:pt x="12387" y="6961"/>
                    <a:pt x="12743" y="6874"/>
                    <a:pt x="13088" y="6732"/>
                  </a:cubicBezTo>
                  <a:cubicBezTo>
                    <a:pt x="13569" y="6436"/>
                    <a:pt x="14197" y="5401"/>
                    <a:pt x="14234" y="4477"/>
                  </a:cubicBezTo>
                  <a:lnTo>
                    <a:pt x="14234" y="4477"/>
                  </a:lnTo>
                  <a:cubicBezTo>
                    <a:pt x="14104" y="4491"/>
                    <a:pt x="13971" y="4498"/>
                    <a:pt x="13838" y="4498"/>
                  </a:cubicBezTo>
                  <a:cubicBezTo>
                    <a:pt x="11856" y="4498"/>
                    <a:pt x="9598" y="3002"/>
                    <a:pt x="8282" y="1408"/>
                  </a:cubicBezTo>
                  <a:cubicBezTo>
                    <a:pt x="8208" y="1371"/>
                    <a:pt x="8208" y="1297"/>
                    <a:pt x="8171" y="1297"/>
                  </a:cubicBezTo>
                  <a:cubicBezTo>
                    <a:pt x="7745" y="1571"/>
                    <a:pt x="7219" y="1770"/>
                    <a:pt x="6840" y="1770"/>
                  </a:cubicBezTo>
                  <a:cubicBezTo>
                    <a:pt x="6759" y="1770"/>
                    <a:pt x="6684" y="1761"/>
                    <a:pt x="6618" y="1741"/>
                  </a:cubicBezTo>
                  <a:cubicBezTo>
                    <a:pt x="6437" y="1654"/>
                    <a:pt x="6255" y="1619"/>
                    <a:pt x="6073" y="1619"/>
                  </a:cubicBezTo>
                  <a:cubicBezTo>
                    <a:pt x="5344" y="1619"/>
                    <a:pt x="4617" y="2177"/>
                    <a:pt x="3976" y="2177"/>
                  </a:cubicBezTo>
                  <a:cubicBezTo>
                    <a:pt x="3894" y="2177"/>
                    <a:pt x="3813" y="2168"/>
                    <a:pt x="3735" y="2148"/>
                  </a:cubicBezTo>
                  <a:cubicBezTo>
                    <a:pt x="4601" y="1462"/>
                    <a:pt x="2683" y="1"/>
                    <a:pt x="2145" y="1"/>
                  </a:cubicBezTo>
                  <a:close/>
                </a:path>
              </a:pathLst>
            </a:custGeom>
            <a:solidFill>
              <a:srgbClr val="2E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34"/>
            <p:cNvSpPr/>
            <p:nvPr/>
          </p:nvSpPr>
          <p:spPr>
            <a:xfrm>
              <a:off x="3769325" y="4219850"/>
              <a:ext cx="275450" cy="163625"/>
            </a:xfrm>
            <a:custGeom>
              <a:avLst/>
              <a:gdLst/>
              <a:ahLst/>
              <a:cxnLst/>
              <a:rect l="l" t="t" r="r" b="b"/>
              <a:pathLst>
                <a:path w="11018" h="6545" extrusionOk="0">
                  <a:moveTo>
                    <a:pt x="4733" y="1"/>
                  </a:moveTo>
                  <a:cubicBezTo>
                    <a:pt x="4104" y="112"/>
                    <a:pt x="3549" y="223"/>
                    <a:pt x="2958" y="297"/>
                  </a:cubicBezTo>
                  <a:cubicBezTo>
                    <a:pt x="2071" y="1369"/>
                    <a:pt x="1109" y="2515"/>
                    <a:pt x="0" y="3143"/>
                  </a:cubicBezTo>
                  <a:cubicBezTo>
                    <a:pt x="3291" y="4733"/>
                    <a:pt x="7210" y="6138"/>
                    <a:pt x="11018" y="6545"/>
                  </a:cubicBezTo>
                  <a:cubicBezTo>
                    <a:pt x="8356" y="5066"/>
                    <a:pt x="6100" y="2885"/>
                    <a:pt x="4733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34"/>
            <p:cNvSpPr/>
            <p:nvPr/>
          </p:nvSpPr>
          <p:spPr>
            <a:xfrm>
              <a:off x="3657475" y="4294725"/>
              <a:ext cx="410400" cy="110325"/>
            </a:xfrm>
            <a:custGeom>
              <a:avLst/>
              <a:gdLst/>
              <a:ahLst/>
              <a:cxnLst/>
              <a:rect l="l" t="t" r="r" b="b"/>
              <a:pathLst>
                <a:path w="16416" h="4413" extrusionOk="0">
                  <a:moveTo>
                    <a:pt x="5153" y="2401"/>
                  </a:moveTo>
                  <a:cubicBezTo>
                    <a:pt x="5163" y="2401"/>
                    <a:pt x="5171" y="2402"/>
                    <a:pt x="5177" y="2404"/>
                  </a:cubicBezTo>
                  <a:cubicBezTo>
                    <a:pt x="4704" y="2624"/>
                    <a:pt x="4259" y="2871"/>
                    <a:pt x="3932" y="2871"/>
                  </a:cubicBezTo>
                  <a:cubicBezTo>
                    <a:pt x="3875" y="2871"/>
                    <a:pt x="3821" y="2864"/>
                    <a:pt x="3772" y="2847"/>
                  </a:cubicBezTo>
                  <a:cubicBezTo>
                    <a:pt x="3762" y="2866"/>
                    <a:pt x="3745" y="2876"/>
                    <a:pt x="3725" y="2876"/>
                  </a:cubicBezTo>
                  <a:cubicBezTo>
                    <a:pt x="3666" y="2876"/>
                    <a:pt x="3577" y="2799"/>
                    <a:pt x="3550" y="2662"/>
                  </a:cubicBezTo>
                  <a:lnTo>
                    <a:pt x="3550" y="2662"/>
                  </a:lnTo>
                  <a:cubicBezTo>
                    <a:pt x="3570" y="2669"/>
                    <a:pt x="3599" y="2672"/>
                    <a:pt x="3636" y="2672"/>
                  </a:cubicBezTo>
                  <a:cubicBezTo>
                    <a:pt x="3979" y="2672"/>
                    <a:pt x="4964" y="2401"/>
                    <a:pt x="5153" y="2401"/>
                  </a:cubicBezTo>
                  <a:close/>
                  <a:moveTo>
                    <a:pt x="962" y="0"/>
                  </a:moveTo>
                  <a:cubicBezTo>
                    <a:pt x="703" y="888"/>
                    <a:pt x="371" y="1627"/>
                    <a:pt x="1" y="2219"/>
                  </a:cubicBezTo>
                  <a:cubicBezTo>
                    <a:pt x="80" y="2223"/>
                    <a:pt x="161" y="2224"/>
                    <a:pt x="242" y="2224"/>
                  </a:cubicBezTo>
                  <a:cubicBezTo>
                    <a:pt x="926" y="2224"/>
                    <a:pt x="1691" y="2096"/>
                    <a:pt x="2219" y="1997"/>
                  </a:cubicBezTo>
                  <a:cubicBezTo>
                    <a:pt x="2893" y="2635"/>
                    <a:pt x="2682" y="4261"/>
                    <a:pt x="3970" y="4261"/>
                  </a:cubicBezTo>
                  <a:cubicBezTo>
                    <a:pt x="4025" y="4261"/>
                    <a:pt x="4082" y="4258"/>
                    <a:pt x="4142" y="4252"/>
                  </a:cubicBezTo>
                  <a:cubicBezTo>
                    <a:pt x="4820" y="4218"/>
                    <a:pt x="5810" y="3001"/>
                    <a:pt x="6340" y="3001"/>
                  </a:cubicBezTo>
                  <a:cubicBezTo>
                    <a:pt x="6387" y="3001"/>
                    <a:pt x="6431" y="3011"/>
                    <a:pt x="6471" y="3032"/>
                  </a:cubicBezTo>
                  <a:cubicBezTo>
                    <a:pt x="6921" y="3324"/>
                    <a:pt x="7410" y="3425"/>
                    <a:pt x="7910" y="3425"/>
                  </a:cubicBezTo>
                  <a:cubicBezTo>
                    <a:pt x="8803" y="3425"/>
                    <a:pt x="9731" y="3100"/>
                    <a:pt x="10537" y="2958"/>
                  </a:cubicBezTo>
                  <a:cubicBezTo>
                    <a:pt x="10741" y="4003"/>
                    <a:pt x="11581" y="4364"/>
                    <a:pt x="12345" y="4364"/>
                  </a:cubicBezTo>
                  <a:cubicBezTo>
                    <a:pt x="12554" y="4364"/>
                    <a:pt x="12758" y="4337"/>
                    <a:pt x="12941" y="4289"/>
                  </a:cubicBezTo>
                  <a:cubicBezTo>
                    <a:pt x="13113" y="4240"/>
                    <a:pt x="13228" y="4219"/>
                    <a:pt x="13325" y="4219"/>
                  </a:cubicBezTo>
                  <a:cubicBezTo>
                    <a:pt x="13520" y="4219"/>
                    <a:pt x="13643" y="4301"/>
                    <a:pt x="14013" y="4400"/>
                  </a:cubicBezTo>
                  <a:cubicBezTo>
                    <a:pt x="14050" y="4409"/>
                    <a:pt x="14089" y="4413"/>
                    <a:pt x="14129" y="4413"/>
                  </a:cubicBezTo>
                  <a:cubicBezTo>
                    <a:pt x="14565" y="4413"/>
                    <a:pt x="15150" y="3944"/>
                    <a:pt x="15481" y="3944"/>
                  </a:cubicBezTo>
                  <a:cubicBezTo>
                    <a:pt x="15512" y="3944"/>
                    <a:pt x="15540" y="3948"/>
                    <a:pt x="15566" y="3956"/>
                  </a:cubicBezTo>
                  <a:cubicBezTo>
                    <a:pt x="15706" y="4019"/>
                    <a:pt x="15827" y="4042"/>
                    <a:pt x="15942" y="4042"/>
                  </a:cubicBezTo>
                  <a:cubicBezTo>
                    <a:pt x="16099" y="4042"/>
                    <a:pt x="16245" y="3999"/>
                    <a:pt x="16416" y="3956"/>
                  </a:cubicBezTo>
                  <a:lnTo>
                    <a:pt x="15566" y="3550"/>
                  </a:lnTo>
                  <a:cubicBezTo>
                    <a:pt x="11794" y="3180"/>
                    <a:pt x="7839" y="1812"/>
                    <a:pt x="4585" y="148"/>
                  </a:cubicBezTo>
                  <a:cubicBezTo>
                    <a:pt x="4031" y="389"/>
                    <a:pt x="3476" y="546"/>
                    <a:pt x="2885" y="546"/>
                  </a:cubicBezTo>
                  <a:cubicBezTo>
                    <a:pt x="2293" y="546"/>
                    <a:pt x="1665" y="389"/>
                    <a:pt x="962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34"/>
            <p:cNvSpPr/>
            <p:nvPr/>
          </p:nvSpPr>
          <p:spPr>
            <a:xfrm>
              <a:off x="2804375" y="4214400"/>
              <a:ext cx="580475" cy="185950"/>
            </a:xfrm>
            <a:custGeom>
              <a:avLst/>
              <a:gdLst/>
              <a:ahLst/>
              <a:cxnLst/>
              <a:rect l="l" t="t" r="r" b="b"/>
              <a:pathLst>
                <a:path w="23219" h="7438" extrusionOk="0">
                  <a:moveTo>
                    <a:pt x="17756" y="1859"/>
                  </a:moveTo>
                  <a:cubicBezTo>
                    <a:pt x="17936" y="1859"/>
                    <a:pt x="18131" y="2119"/>
                    <a:pt x="18375" y="2363"/>
                  </a:cubicBezTo>
                  <a:cubicBezTo>
                    <a:pt x="18128" y="2177"/>
                    <a:pt x="17906" y="2095"/>
                    <a:pt x="17645" y="2095"/>
                  </a:cubicBezTo>
                  <a:cubicBezTo>
                    <a:pt x="17594" y="2095"/>
                    <a:pt x="17542" y="2098"/>
                    <a:pt x="17488" y="2104"/>
                  </a:cubicBezTo>
                  <a:cubicBezTo>
                    <a:pt x="17576" y="1928"/>
                    <a:pt x="17664" y="1859"/>
                    <a:pt x="17756" y="1859"/>
                  </a:cubicBezTo>
                  <a:close/>
                  <a:moveTo>
                    <a:pt x="6749" y="1"/>
                  </a:moveTo>
                  <a:cubicBezTo>
                    <a:pt x="6522" y="1"/>
                    <a:pt x="6272" y="73"/>
                    <a:pt x="6027" y="145"/>
                  </a:cubicBezTo>
                  <a:cubicBezTo>
                    <a:pt x="5029" y="1677"/>
                    <a:pt x="2897" y="2626"/>
                    <a:pt x="957" y="2626"/>
                  </a:cubicBezTo>
                  <a:cubicBezTo>
                    <a:pt x="884" y="2626"/>
                    <a:pt x="812" y="2625"/>
                    <a:pt x="740" y="2622"/>
                  </a:cubicBezTo>
                  <a:cubicBezTo>
                    <a:pt x="518" y="2733"/>
                    <a:pt x="297" y="2881"/>
                    <a:pt x="38" y="3103"/>
                  </a:cubicBezTo>
                  <a:cubicBezTo>
                    <a:pt x="445" y="3620"/>
                    <a:pt x="445" y="4397"/>
                    <a:pt x="1" y="4877"/>
                  </a:cubicBezTo>
                  <a:cubicBezTo>
                    <a:pt x="38" y="4877"/>
                    <a:pt x="38" y="4914"/>
                    <a:pt x="112" y="4914"/>
                  </a:cubicBezTo>
                  <a:cubicBezTo>
                    <a:pt x="323" y="5759"/>
                    <a:pt x="1162" y="6061"/>
                    <a:pt x="2036" y="6061"/>
                  </a:cubicBezTo>
                  <a:cubicBezTo>
                    <a:pt x="2691" y="6061"/>
                    <a:pt x="3365" y="5891"/>
                    <a:pt x="3809" y="5654"/>
                  </a:cubicBezTo>
                  <a:cubicBezTo>
                    <a:pt x="3879" y="6738"/>
                    <a:pt x="4413" y="7061"/>
                    <a:pt x="5159" y="7061"/>
                  </a:cubicBezTo>
                  <a:cubicBezTo>
                    <a:pt x="5202" y="7061"/>
                    <a:pt x="5244" y="7060"/>
                    <a:pt x="5288" y="7058"/>
                  </a:cubicBezTo>
                  <a:cubicBezTo>
                    <a:pt x="5939" y="6052"/>
                    <a:pt x="6970" y="5045"/>
                    <a:pt x="8171" y="5045"/>
                  </a:cubicBezTo>
                  <a:cubicBezTo>
                    <a:pt x="8470" y="5045"/>
                    <a:pt x="8779" y="5107"/>
                    <a:pt x="9096" y="5247"/>
                  </a:cubicBezTo>
                  <a:cubicBezTo>
                    <a:pt x="10094" y="5617"/>
                    <a:pt x="10759" y="6393"/>
                    <a:pt x="11277" y="7317"/>
                  </a:cubicBezTo>
                  <a:cubicBezTo>
                    <a:pt x="11554" y="7391"/>
                    <a:pt x="11859" y="7437"/>
                    <a:pt x="12155" y="7437"/>
                  </a:cubicBezTo>
                  <a:cubicBezTo>
                    <a:pt x="12451" y="7437"/>
                    <a:pt x="12737" y="7391"/>
                    <a:pt x="12978" y="7280"/>
                  </a:cubicBezTo>
                  <a:cubicBezTo>
                    <a:pt x="12978" y="6578"/>
                    <a:pt x="13458" y="5875"/>
                    <a:pt x="14346" y="5875"/>
                  </a:cubicBezTo>
                  <a:cubicBezTo>
                    <a:pt x="15085" y="5875"/>
                    <a:pt x="15529" y="6393"/>
                    <a:pt x="15639" y="6948"/>
                  </a:cubicBezTo>
                  <a:cubicBezTo>
                    <a:pt x="16076" y="7093"/>
                    <a:pt x="16694" y="7192"/>
                    <a:pt x="17281" y="7192"/>
                  </a:cubicBezTo>
                  <a:cubicBezTo>
                    <a:pt x="17440" y="7192"/>
                    <a:pt x="17597" y="7185"/>
                    <a:pt x="17747" y="7169"/>
                  </a:cubicBezTo>
                  <a:cubicBezTo>
                    <a:pt x="17784" y="7058"/>
                    <a:pt x="17895" y="6911"/>
                    <a:pt x="17969" y="6763"/>
                  </a:cubicBezTo>
                  <a:cubicBezTo>
                    <a:pt x="19180" y="5278"/>
                    <a:pt x="20714" y="4638"/>
                    <a:pt x="22226" y="4638"/>
                  </a:cubicBezTo>
                  <a:cubicBezTo>
                    <a:pt x="22559" y="4638"/>
                    <a:pt x="22891" y="4669"/>
                    <a:pt x="23218" y="4729"/>
                  </a:cubicBezTo>
                  <a:lnTo>
                    <a:pt x="23218" y="4581"/>
                  </a:lnTo>
                  <a:cubicBezTo>
                    <a:pt x="23182" y="3805"/>
                    <a:pt x="21998" y="3990"/>
                    <a:pt x="21518" y="3916"/>
                  </a:cubicBezTo>
                  <a:cubicBezTo>
                    <a:pt x="20686" y="3762"/>
                    <a:pt x="20214" y="3300"/>
                    <a:pt x="19437" y="3300"/>
                  </a:cubicBezTo>
                  <a:cubicBezTo>
                    <a:pt x="19282" y="3300"/>
                    <a:pt x="19115" y="3318"/>
                    <a:pt x="18930" y="3361"/>
                  </a:cubicBezTo>
                  <a:cubicBezTo>
                    <a:pt x="19004" y="3287"/>
                    <a:pt x="19410" y="3029"/>
                    <a:pt x="19521" y="2992"/>
                  </a:cubicBezTo>
                  <a:cubicBezTo>
                    <a:pt x="20224" y="2511"/>
                    <a:pt x="19115" y="1735"/>
                    <a:pt x="18782" y="1550"/>
                  </a:cubicBezTo>
                  <a:cubicBezTo>
                    <a:pt x="17668" y="773"/>
                    <a:pt x="16800" y="89"/>
                    <a:pt x="15447" y="89"/>
                  </a:cubicBezTo>
                  <a:cubicBezTo>
                    <a:pt x="15318" y="89"/>
                    <a:pt x="15186" y="95"/>
                    <a:pt x="15048" y="108"/>
                  </a:cubicBezTo>
                  <a:lnTo>
                    <a:pt x="14567" y="108"/>
                  </a:lnTo>
                  <a:lnTo>
                    <a:pt x="14530" y="145"/>
                  </a:lnTo>
                  <a:cubicBezTo>
                    <a:pt x="13829" y="1107"/>
                    <a:pt x="12984" y="1486"/>
                    <a:pt x="12106" y="1486"/>
                  </a:cubicBezTo>
                  <a:cubicBezTo>
                    <a:pt x="10994" y="1486"/>
                    <a:pt x="9829" y="877"/>
                    <a:pt x="8837" y="71"/>
                  </a:cubicBezTo>
                  <a:cubicBezTo>
                    <a:pt x="8393" y="219"/>
                    <a:pt x="7913" y="441"/>
                    <a:pt x="7543" y="810"/>
                  </a:cubicBezTo>
                  <a:cubicBezTo>
                    <a:pt x="7407" y="178"/>
                    <a:pt x="7106" y="1"/>
                    <a:pt x="6749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34"/>
            <p:cNvSpPr/>
            <p:nvPr/>
          </p:nvSpPr>
          <p:spPr>
            <a:xfrm>
              <a:off x="2882025" y="4254050"/>
              <a:ext cx="388225" cy="147225"/>
            </a:xfrm>
            <a:custGeom>
              <a:avLst/>
              <a:gdLst/>
              <a:ahLst/>
              <a:cxnLst/>
              <a:rect l="l" t="t" r="r" b="b"/>
              <a:pathLst>
                <a:path w="15529" h="5889" extrusionOk="0">
                  <a:moveTo>
                    <a:pt x="7912" y="1"/>
                  </a:moveTo>
                  <a:cubicBezTo>
                    <a:pt x="6692" y="297"/>
                    <a:pt x="5546" y="592"/>
                    <a:pt x="4400" y="1110"/>
                  </a:cubicBezTo>
                  <a:cubicBezTo>
                    <a:pt x="2884" y="1701"/>
                    <a:pt x="1331" y="2884"/>
                    <a:pt x="0" y="4400"/>
                  </a:cubicBezTo>
                  <a:cubicBezTo>
                    <a:pt x="296" y="4363"/>
                    <a:pt x="518" y="4252"/>
                    <a:pt x="703" y="4105"/>
                  </a:cubicBezTo>
                  <a:cubicBezTo>
                    <a:pt x="772" y="5218"/>
                    <a:pt x="1333" y="5513"/>
                    <a:pt x="2046" y="5513"/>
                  </a:cubicBezTo>
                  <a:cubicBezTo>
                    <a:pt x="2091" y="5513"/>
                    <a:pt x="2136" y="5512"/>
                    <a:pt x="2182" y="5509"/>
                  </a:cubicBezTo>
                  <a:cubicBezTo>
                    <a:pt x="2833" y="4503"/>
                    <a:pt x="3864" y="3496"/>
                    <a:pt x="5084" y="3496"/>
                  </a:cubicBezTo>
                  <a:cubicBezTo>
                    <a:pt x="5388" y="3496"/>
                    <a:pt x="5703" y="3558"/>
                    <a:pt x="6027" y="3698"/>
                  </a:cubicBezTo>
                  <a:cubicBezTo>
                    <a:pt x="6988" y="4068"/>
                    <a:pt x="7690" y="4844"/>
                    <a:pt x="8171" y="5768"/>
                  </a:cubicBezTo>
                  <a:cubicBezTo>
                    <a:pt x="8448" y="5842"/>
                    <a:pt x="8753" y="5888"/>
                    <a:pt x="9054" y="5888"/>
                  </a:cubicBezTo>
                  <a:cubicBezTo>
                    <a:pt x="9354" y="5888"/>
                    <a:pt x="9650" y="5842"/>
                    <a:pt x="9909" y="5731"/>
                  </a:cubicBezTo>
                  <a:cubicBezTo>
                    <a:pt x="9909" y="5029"/>
                    <a:pt x="10352" y="4363"/>
                    <a:pt x="11240" y="4363"/>
                  </a:cubicBezTo>
                  <a:cubicBezTo>
                    <a:pt x="11979" y="4363"/>
                    <a:pt x="12423" y="4844"/>
                    <a:pt x="12533" y="5398"/>
                  </a:cubicBezTo>
                  <a:cubicBezTo>
                    <a:pt x="13016" y="5559"/>
                    <a:pt x="13752" y="5664"/>
                    <a:pt x="14373" y="5664"/>
                  </a:cubicBezTo>
                  <a:cubicBezTo>
                    <a:pt x="14465" y="5664"/>
                    <a:pt x="14555" y="5662"/>
                    <a:pt x="14641" y="5657"/>
                  </a:cubicBezTo>
                  <a:cubicBezTo>
                    <a:pt x="14715" y="5509"/>
                    <a:pt x="14789" y="5362"/>
                    <a:pt x="14900" y="5214"/>
                  </a:cubicBezTo>
                  <a:cubicBezTo>
                    <a:pt x="15121" y="4955"/>
                    <a:pt x="15343" y="4770"/>
                    <a:pt x="15528" y="4548"/>
                  </a:cubicBezTo>
                  <a:cubicBezTo>
                    <a:pt x="13088" y="2921"/>
                    <a:pt x="10537" y="1406"/>
                    <a:pt x="7912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34"/>
            <p:cNvSpPr/>
            <p:nvPr/>
          </p:nvSpPr>
          <p:spPr>
            <a:xfrm>
              <a:off x="3012350" y="4216150"/>
              <a:ext cx="372500" cy="149775"/>
            </a:xfrm>
            <a:custGeom>
              <a:avLst/>
              <a:gdLst/>
              <a:ahLst/>
              <a:cxnLst/>
              <a:rect l="l" t="t" r="r" b="b"/>
              <a:pathLst>
                <a:path w="14900" h="5991" extrusionOk="0">
                  <a:moveTo>
                    <a:pt x="9437" y="1789"/>
                  </a:moveTo>
                  <a:cubicBezTo>
                    <a:pt x="9617" y="1789"/>
                    <a:pt x="9812" y="2049"/>
                    <a:pt x="10056" y="2293"/>
                  </a:cubicBezTo>
                  <a:cubicBezTo>
                    <a:pt x="9809" y="2107"/>
                    <a:pt x="9587" y="2025"/>
                    <a:pt x="9326" y="2025"/>
                  </a:cubicBezTo>
                  <a:cubicBezTo>
                    <a:pt x="9275" y="2025"/>
                    <a:pt x="9223" y="2028"/>
                    <a:pt x="9169" y="2034"/>
                  </a:cubicBezTo>
                  <a:cubicBezTo>
                    <a:pt x="9257" y="1858"/>
                    <a:pt x="9345" y="1789"/>
                    <a:pt x="9437" y="1789"/>
                  </a:cubicBezTo>
                  <a:close/>
                  <a:moveTo>
                    <a:pt x="518" y="1"/>
                  </a:moveTo>
                  <a:cubicBezTo>
                    <a:pt x="333" y="38"/>
                    <a:pt x="148" y="149"/>
                    <a:pt x="0" y="186"/>
                  </a:cubicBezTo>
                  <a:cubicBezTo>
                    <a:pt x="3623" y="1849"/>
                    <a:pt x="7099" y="3846"/>
                    <a:pt x="10315" y="5990"/>
                  </a:cubicBezTo>
                  <a:cubicBezTo>
                    <a:pt x="11441" y="5013"/>
                    <a:pt x="12685" y="4581"/>
                    <a:pt x="13952" y="4581"/>
                  </a:cubicBezTo>
                  <a:cubicBezTo>
                    <a:pt x="14267" y="4581"/>
                    <a:pt x="14583" y="4608"/>
                    <a:pt x="14899" y="4659"/>
                  </a:cubicBezTo>
                  <a:lnTo>
                    <a:pt x="14899" y="4511"/>
                  </a:lnTo>
                  <a:cubicBezTo>
                    <a:pt x="14863" y="3735"/>
                    <a:pt x="13679" y="3920"/>
                    <a:pt x="13199" y="3846"/>
                  </a:cubicBezTo>
                  <a:cubicBezTo>
                    <a:pt x="12367" y="3692"/>
                    <a:pt x="11895" y="3230"/>
                    <a:pt x="11118" y="3230"/>
                  </a:cubicBezTo>
                  <a:cubicBezTo>
                    <a:pt x="10963" y="3230"/>
                    <a:pt x="10796" y="3248"/>
                    <a:pt x="10611" y="3291"/>
                  </a:cubicBezTo>
                  <a:cubicBezTo>
                    <a:pt x="10685" y="3217"/>
                    <a:pt x="11091" y="2959"/>
                    <a:pt x="11202" y="2922"/>
                  </a:cubicBezTo>
                  <a:cubicBezTo>
                    <a:pt x="11905" y="2441"/>
                    <a:pt x="10796" y="1665"/>
                    <a:pt x="10463" y="1480"/>
                  </a:cubicBezTo>
                  <a:cubicBezTo>
                    <a:pt x="9349" y="703"/>
                    <a:pt x="8481" y="19"/>
                    <a:pt x="7128" y="19"/>
                  </a:cubicBezTo>
                  <a:cubicBezTo>
                    <a:pt x="6999" y="19"/>
                    <a:pt x="6867" y="25"/>
                    <a:pt x="6729" y="38"/>
                  </a:cubicBezTo>
                  <a:lnTo>
                    <a:pt x="6248" y="38"/>
                  </a:lnTo>
                  <a:lnTo>
                    <a:pt x="6211" y="75"/>
                  </a:lnTo>
                  <a:cubicBezTo>
                    <a:pt x="5510" y="1037"/>
                    <a:pt x="4665" y="1416"/>
                    <a:pt x="3787" y="1416"/>
                  </a:cubicBezTo>
                  <a:cubicBezTo>
                    <a:pt x="2675" y="1416"/>
                    <a:pt x="1510" y="807"/>
                    <a:pt x="518" y="1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34"/>
            <p:cNvSpPr/>
            <p:nvPr/>
          </p:nvSpPr>
          <p:spPr>
            <a:xfrm>
              <a:off x="3291475" y="42891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"/>
                    <a:pt x="37" y="1"/>
                    <a:pt x="0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34"/>
            <p:cNvSpPr/>
            <p:nvPr/>
          </p:nvSpPr>
          <p:spPr>
            <a:xfrm>
              <a:off x="3257275" y="42679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222"/>
                  </a:moveTo>
                  <a:cubicBezTo>
                    <a:pt x="259" y="222"/>
                    <a:pt x="1" y="0"/>
                    <a:pt x="259" y="222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34"/>
            <p:cNvSpPr/>
            <p:nvPr/>
          </p:nvSpPr>
          <p:spPr>
            <a:xfrm>
              <a:off x="3123250" y="4130275"/>
              <a:ext cx="738525" cy="219400"/>
            </a:xfrm>
            <a:custGeom>
              <a:avLst/>
              <a:gdLst/>
              <a:ahLst/>
              <a:cxnLst/>
              <a:rect l="l" t="t" r="r" b="b"/>
              <a:pathLst>
                <a:path w="29541" h="8776" extrusionOk="0">
                  <a:moveTo>
                    <a:pt x="17502" y="4332"/>
                  </a:moveTo>
                  <a:lnTo>
                    <a:pt x="17502" y="4332"/>
                  </a:lnTo>
                  <a:cubicBezTo>
                    <a:pt x="17497" y="4332"/>
                    <a:pt x="17488" y="4342"/>
                    <a:pt x="17488" y="4360"/>
                  </a:cubicBezTo>
                  <a:lnTo>
                    <a:pt x="17502" y="4332"/>
                  </a:lnTo>
                  <a:close/>
                  <a:moveTo>
                    <a:pt x="17636" y="4064"/>
                  </a:moveTo>
                  <a:lnTo>
                    <a:pt x="17502" y="4332"/>
                  </a:lnTo>
                  <a:lnTo>
                    <a:pt x="17502" y="4332"/>
                  </a:lnTo>
                  <a:cubicBezTo>
                    <a:pt x="17506" y="4332"/>
                    <a:pt x="17506" y="4342"/>
                    <a:pt x="17488" y="4360"/>
                  </a:cubicBezTo>
                  <a:cubicBezTo>
                    <a:pt x="17472" y="4364"/>
                    <a:pt x="17457" y="4366"/>
                    <a:pt x="17444" y="4366"/>
                  </a:cubicBezTo>
                  <a:cubicBezTo>
                    <a:pt x="17332" y="4366"/>
                    <a:pt x="17299" y="4241"/>
                    <a:pt x="17266" y="4175"/>
                  </a:cubicBezTo>
                  <a:cubicBezTo>
                    <a:pt x="17377" y="4138"/>
                    <a:pt x="17488" y="4138"/>
                    <a:pt x="17636" y="4064"/>
                  </a:cubicBezTo>
                  <a:close/>
                  <a:moveTo>
                    <a:pt x="22469" y="4418"/>
                  </a:moveTo>
                  <a:cubicBezTo>
                    <a:pt x="22558" y="4418"/>
                    <a:pt x="22627" y="4461"/>
                    <a:pt x="22627" y="4582"/>
                  </a:cubicBezTo>
                  <a:cubicBezTo>
                    <a:pt x="22525" y="4643"/>
                    <a:pt x="22423" y="4671"/>
                    <a:pt x="22322" y="4671"/>
                  </a:cubicBezTo>
                  <a:cubicBezTo>
                    <a:pt x="22238" y="4671"/>
                    <a:pt x="22155" y="4652"/>
                    <a:pt x="22072" y="4619"/>
                  </a:cubicBezTo>
                  <a:cubicBezTo>
                    <a:pt x="22096" y="4548"/>
                    <a:pt x="22314" y="4418"/>
                    <a:pt x="22469" y="4418"/>
                  </a:cubicBezTo>
                  <a:close/>
                  <a:moveTo>
                    <a:pt x="15943" y="0"/>
                  </a:moveTo>
                  <a:cubicBezTo>
                    <a:pt x="14928" y="0"/>
                    <a:pt x="14021" y="274"/>
                    <a:pt x="13310" y="1329"/>
                  </a:cubicBezTo>
                  <a:cubicBezTo>
                    <a:pt x="13160" y="1574"/>
                    <a:pt x="12995" y="1674"/>
                    <a:pt x="12828" y="1674"/>
                  </a:cubicBezTo>
                  <a:cubicBezTo>
                    <a:pt x="12542" y="1674"/>
                    <a:pt x="12250" y="1383"/>
                    <a:pt x="12016" y="1033"/>
                  </a:cubicBezTo>
                  <a:cubicBezTo>
                    <a:pt x="11979" y="959"/>
                    <a:pt x="11979" y="922"/>
                    <a:pt x="11942" y="885"/>
                  </a:cubicBezTo>
                  <a:cubicBezTo>
                    <a:pt x="11942" y="922"/>
                    <a:pt x="11905" y="1033"/>
                    <a:pt x="11905" y="1070"/>
                  </a:cubicBezTo>
                  <a:cubicBezTo>
                    <a:pt x="11286" y="2515"/>
                    <a:pt x="10154" y="3640"/>
                    <a:pt x="8570" y="3640"/>
                  </a:cubicBezTo>
                  <a:cubicBezTo>
                    <a:pt x="8452" y="3640"/>
                    <a:pt x="8331" y="3634"/>
                    <a:pt x="8208" y="3621"/>
                  </a:cubicBezTo>
                  <a:cubicBezTo>
                    <a:pt x="6655" y="3473"/>
                    <a:pt x="5325" y="2807"/>
                    <a:pt x="5066" y="1292"/>
                  </a:cubicBezTo>
                  <a:cubicBezTo>
                    <a:pt x="4215" y="1403"/>
                    <a:pt x="3254" y="1698"/>
                    <a:pt x="2848" y="2438"/>
                  </a:cubicBezTo>
                  <a:cubicBezTo>
                    <a:pt x="2367" y="3251"/>
                    <a:pt x="1" y="3103"/>
                    <a:pt x="297" y="4619"/>
                  </a:cubicBezTo>
                  <a:cubicBezTo>
                    <a:pt x="334" y="4841"/>
                    <a:pt x="481" y="5100"/>
                    <a:pt x="666" y="5284"/>
                  </a:cubicBezTo>
                  <a:cubicBezTo>
                    <a:pt x="814" y="5174"/>
                    <a:pt x="925" y="5100"/>
                    <a:pt x="1073" y="5026"/>
                  </a:cubicBezTo>
                  <a:cubicBezTo>
                    <a:pt x="1414" y="4935"/>
                    <a:pt x="1777" y="4892"/>
                    <a:pt x="2150" y="4892"/>
                  </a:cubicBezTo>
                  <a:cubicBezTo>
                    <a:pt x="4366" y="4892"/>
                    <a:pt x="6985" y="6402"/>
                    <a:pt x="8060" y="8427"/>
                  </a:cubicBezTo>
                  <a:cubicBezTo>
                    <a:pt x="8632" y="8427"/>
                    <a:pt x="9183" y="8385"/>
                    <a:pt x="9735" y="8385"/>
                  </a:cubicBezTo>
                  <a:cubicBezTo>
                    <a:pt x="10218" y="8385"/>
                    <a:pt x="10703" y="8417"/>
                    <a:pt x="11203" y="8538"/>
                  </a:cubicBezTo>
                  <a:cubicBezTo>
                    <a:pt x="11447" y="8597"/>
                    <a:pt x="11678" y="8621"/>
                    <a:pt x="11901" y="8621"/>
                  </a:cubicBezTo>
                  <a:cubicBezTo>
                    <a:pt x="12679" y="8621"/>
                    <a:pt x="13353" y="8338"/>
                    <a:pt x="14086" y="8338"/>
                  </a:cubicBezTo>
                  <a:cubicBezTo>
                    <a:pt x="14447" y="8338"/>
                    <a:pt x="14823" y="8407"/>
                    <a:pt x="15233" y="8612"/>
                  </a:cubicBezTo>
                  <a:cubicBezTo>
                    <a:pt x="15432" y="8724"/>
                    <a:pt x="15739" y="8775"/>
                    <a:pt x="16113" y="8775"/>
                  </a:cubicBezTo>
                  <a:cubicBezTo>
                    <a:pt x="17471" y="8775"/>
                    <a:pt x="19717" y="8098"/>
                    <a:pt x="20963" y="7170"/>
                  </a:cubicBezTo>
                  <a:cubicBezTo>
                    <a:pt x="21037" y="7059"/>
                    <a:pt x="21148" y="6948"/>
                    <a:pt x="21222" y="6837"/>
                  </a:cubicBezTo>
                  <a:cubicBezTo>
                    <a:pt x="21259" y="6800"/>
                    <a:pt x="21370" y="6763"/>
                    <a:pt x="21407" y="6689"/>
                  </a:cubicBezTo>
                  <a:cubicBezTo>
                    <a:pt x="21740" y="6320"/>
                    <a:pt x="21924" y="5913"/>
                    <a:pt x="21777" y="5506"/>
                  </a:cubicBezTo>
                  <a:lnTo>
                    <a:pt x="21777" y="5506"/>
                  </a:lnTo>
                  <a:cubicBezTo>
                    <a:pt x="22165" y="5589"/>
                    <a:pt x="22657" y="5631"/>
                    <a:pt x="23144" y="5631"/>
                  </a:cubicBezTo>
                  <a:cubicBezTo>
                    <a:pt x="23306" y="5631"/>
                    <a:pt x="23468" y="5626"/>
                    <a:pt x="23625" y="5617"/>
                  </a:cubicBezTo>
                  <a:cubicBezTo>
                    <a:pt x="23773" y="5617"/>
                    <a:pt x="23921" y="5543"/>
                    <a:pt x="23995" y="5543"/>
                  </a:cubicBezTo>
                  <a:cubicBezTo>
                    <a:pt x="24697" y="4804"/>
                    <a:pt x="25437" y="4175"/>
                    <a:pt x="26361" y="3880"/>
                  </a:cubicBezTo>
                  <a:cubicBezTo>
                    <a:pt x="26731" y="3806"/>
                    <a:pt x="27100" y="3732"/>
                    <a:pt x="27470" y="3732"/>
                  </a:cubicBezTo>
                  <a:cubicBezTo>
                    <a:pt x="27530" y="3671"/>
                    <a:pt x="27615" y="3611"/>
                    <a:pt x="27685" y="3611"/>
                  </a:cubicBezTo>
                  <a:cubicBezTo>
                    <a:pt x="27700" y="3611"/>
                    <a:pt x="27715" y="3614"/>
                    <a:pt x="27729" y="3621"/>
                  </a:cubicBezTo>
                  <a:cubicBezTo>
                    <a:pt x="27803" y="3658"/>
                    <a:pt x="27803" y="3732"/>
                    <a:pt x="27803" y="3806"/>
                  </a:cubicBezTo>
                  <a:cubicBezTo>
                    <a:pt x="28357" y="3843"/>
                    <a:pt x="28838" y="4027"/>
                    <a:pt x="29319" y="4360"/>
                  </a:cubicBezTo>
                  <a:cubicBezTo>
                    <a:pt x="29540" y="3917"/>
                    <a:pt x="29356" y="3436"/>
                    <a:pt x="28579" y="2955"/>
                  </a:cubicBezTo>
                  <a:cubicBezTo>
                    <a:pt x="28005" y="2351"/>
                    <a:pt x="26420" y="1525"/>
                    <a:pt x="25314" y="1525"/>
                  </a:cubicBezTo>
                  <a:cubicBezTo>
                    <a:pt x="25067" y="1525"/>
                    <a:pt x="24843" y="1567"/>
                    <a:pt x="24660" y="1661"/>
                  </a:cubicBezTo>
                  <a:cubicBezTo>
                    <a:pt x="23830" y="1424"/>
                    <a:pt x="22954" y="1096"/>
                    <a:pt x="22101" y="1096"/>
                  </a:cubicBezTo>
                  <a:cubicBezTo>
                    <a:pt x="21624" y="1096"/>
                    <a:pt x="21155" y="1198"/>
                    <a:pt x="20704" y="1477"/>
                  </a:cubicBezTo>
                  <a:cubicBezTo>
                    <a:pt x="20689" y="1478"/>
                    <a:pt x="20675" y="1478"/>
                    <a:pt x="20661" y="1478"/>
                  </a:cubicBezTo>
                  <a:cubicBezTo>
                    <a:pt x="20153" y="1478"/>
                    <a:pt x="20205" y="846"/>
                    <a:pt x="19521" y="774"/>
                  </a:cubicBezTo>
                  <a:cubicBezTo>
                    <a:pt x="18782" y="774"/>
                    <a:pt x="18375" y="220"/>
                    <a:pt x="17562" y="146"/>
                  </a:cubicBezTo>
                  <a:cubicBezTo>
                    <a:pt x="17002" y="71"/>
                    <a:pt x="16458" y="0"/>
                    <a:pt x="15943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34"/>
            <p:cNvSpPr/>
            <p:nvPr/>
          </p:nvSpPr>
          <p:spPr>
            <a:xfrm>
              <a:off x="3375575" y="4129350"/>
              <a:ext cx="254200" cy="103575"/>
            </a:xfrm>
            <a:custGeom>
              <a:avLst/>
              <a:gdLst/>
              <a:ahLst/>
              <a:cxnLst/>
              <a:rect l="l" t="t" r="r" b="b"/>
              <a:pathLst>
                <a:path w="10168" h="4143" extrusionOk="0">
                  <a:moveTo>
                    <a:pt x="5813" y="0"/>
                  </a:moveTo>
                  <a:cubicBezTo>
                    <a:pt x="4798" y="0"/>
                    <a:pt x="3891" y="274"/>
                    <a:pt x="3180" y="1329"/>
                  </a:cubicBezTo>
                  <a:cubicBezTo>
                    <a:pt x="3030" y="1574"/>
                    <a:pt x="2865" y="1674"/>
                    <a:pt x="2698" y="1674"/>
                  </a:cubicBezTo>
                  <a:cubicBezTo>
                    <a:pt x="2412" y="1674"/>
                    <a:pt x="2120" y="1383"/>
                    <a:pt x="1886" y="1033"/>
                  </a:cubicBezTo>
                  <a:cubicBezTo>
                    <a:pt x="1849" y="959"/>
                    <a:pt x="1849" y="922"/>
                    <a:pt x="1812" y="885"/>
                  </a:cubicBezTo>
                  <a:cubicBezTo>
                    <a:pt x="1812" y="922"/>
                    <a:pt x="1738" y="1033"/>
                    <a:pt x="1738" y="1070"/>
                  </a:cubicBezTo>
                  <a:cubicBezTo>
                    <a:pt x="1369" y="1994"/>
                    <a:pt x="777" y="2771"/>
                    <a:pt x="1" y="3177"/>
                  </a:cubicBezTo>
                  <a:cubicBezTo>
                    <a:pt x="223" y="3806"/>
                    <a:pt x="999" y="4028"/>
                    <a:pt x="999" y="4028"/>
                  </a:cubicBezTo>
                  <a:cubicBezTo>
                    <a:pt x="1537" y="4105"/>
                    <a:pt x="2060" y="4142"/>
                    <a:pt x="2571" y="4142"/>
                  </a:cubicBezTo>
                  <a:cubicBezTo>
                    <a:pt x="5465" y="4142"/>
                    <a:pt x="7936" y="2957"/>
                    <a:pt x="10168" y="1292"/>
                  </a:cubicBezTo>
                  <a:cubicBezTo>
                    <a:pt x="9983" y="1107"/>
                    <a:pt x="9835" y="848"/>
                    <a:pt x="9391" y="774"/>
                  </a:cubicBezTo>
                  <a:cubicBezTo>
                    <a:pt x="8652" y="774"/>
                    <a:pt x="8208" y="220"/>
                    <a:pt x="7432" y="146"/>
                  </a:cubicBezTo>
                  <a:cubicBezTo>
                    <a:pt x="6872" y="71"/>
                    <a:pt x="6328" y="0"/>
                    <a:pt x="5813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34"/>
            <p:cNvSpPr/>
            <p:nvPr/>
          </p:nvSpPr>
          <p:spPr>
            <a:xfrm>
              <a:off x="3846025" y="42309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0"/>
                  </a:moveTo>
                  <a:cubicBezTo>
                    <a:pt x="297" y="0"/>
                    <a:pt x="112" y="37"/>
                    <a:pt x="1" y="37"/>
                  </a:cubicBezTo>
                  <a:cubicBezTo>
                    <a:pt x="112" y="111"/>
                    <a:pt x="260" y="185"/>
                    <a:pt x="408" y="296"/>
                  </a:cubicBezTo>
                  <a:cubicBezTo>
                    <a:pt x="408" y="185"/>
                    <a:pt x="445" y="111"/>
                    <a:pt x="445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34"/>
            <p:cNvSpPr/>
            <p:nvPr/>
          </p:nvSpPr>
          <p:spPr>
            <a:xfrm>
              <a:off x="3289625" y="4301200"/>
              <a:ext cx="354025" cy="49500"/>
            </a:xfrm>
            <a:custGeom>
              <a:avLst/>
              <a:gdLst/>
              <a:ahLst/>
              <a:cxnLst/>
              <a:rect l="l" t="t" r="r" b="b"/>
              <a:pathLst>
                <a:path w="14161" h="1980" extrusionOk="0">
                  <a:moveTo>
                    <a:pt x="0" y="0"/>
                  </a:moveTo>
                  <a:lnTo>
                    <a:pt x="0" y="0"/>
                  </a:lnTo>
                  <a:cubicBezTo>
                    <a:pt x="518" y="481"/>
                    <a:pt x="999" y="1035"/>
                    <a:pt x="1294" y="1627"/>
                  </a:cubicBezTo>
                  <a:cubicBezTo>
                    <a:pt x="1831" y="1627"/>
                    <a:pt x="2357" y="1590"/>
                    <a:pt x="2880" y="1590"/>
                  </a:cubicBezTo>
                  <a:cubicBezTo>
                    <a:pt x="3402" y="1590"/>
                    <a:pt x="3919" y="1627"/>
                    <a:pt x="4437" y="1775"/>
                  </a:cubicBezTo>
                  <a:cubicBezTo>
                    <a:pt x="4678" y="1832"/>
                    <a:pt x="4906" y="1855"/>
                    <a:pt x="5125" y="1855"/>
                  </a:cubicBezTo>
                  <a:cubicBezTo>
                    <a:pt x="5934" y="1855"/>
                    <a:pt x="6612" y="1545"/>
                    <a:pt x="7357" y="1545"/>
                  </a:cubicBezTo>
                  <a:cubicBezTo>
                    <a:pt x="7706" y="1545"/>
                    <a:pt x="8069" y="1613"/>
                    <a:pt x="8467" y="1812"/>
                  </a:cubicBezTo>
                  <a:cubicBezTo>
                    <a:pt x="8671" y="1926"/>
                    <a:pt x="8985" y="1979"/>
                    <a:pt x="9368" y="1979"/>
                  </a:cubicBezTo>
                  <a:cubicBezTo>
                    <a:pt x="10719" y="1979"/>
                    <a:pt x="12922" y="1320"/>
                    <a:pt x="14160" y="370"/>
                  </a:cubicBezTo>
                  <a:lnTo>
                    <a:pt x="14160" y="370"/>
                  </a:lnTo>
                  <a:cubicBezTo>
                    <a:pt x="12005" y="926"/>
                    <a:pt x="9819" y="1205"/>
                    <a:pt x="7648" y="1205"/>
                  </a:cubicBezTo>
                  <a:cubicBezTo>
                    <a:pt x="5052" y="1205"/>
                    <a:pt x="2477" y="806"/>
                    <a:pt x="0" y="0"/>
                  </a:cubicBezTo>
                  <a:close/>
                </a:path>
              </a:pathLst>
            </a:custGeom>
            <a:solidFill>
              <a:srgbClr val="74A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34"/>
            <p:cNvSpPr/>
            <p:nvPr/>
          </p:nvSpPr>
          <p:spPr>
            <a:xfrm>
              <a:off x="3123250" y="4198600"/>
              <a:ext cx="235725" cy="99850"/>
            </a:xfrm>
            <a:custGeom>
              <a:avLst/>
              <a:gdLst/>
              <a:ahLst/>
              <a:cxnLst/>
              <a:rect l="l" t="t" r="r" b="b"/>
              <a:pathLst>
                <a:path w="9429" h="3994" extrusionOk="0">
                  <a:moveTo>
                    <a:pt x="2515" y="1"/>
                  </a:moveTo>
                  <a:cubicBezTo>
                    <a:pt x="1775" y="518"/>
                    <a:pt x="1" y="592"/>
                    <a:pt x="186" y="1923"/>
                  </a:cubicBezTo>
                  <a:cubicBezTo>
                    <a:pt x="186" y="2182"/>
                    <a:pt x="334" y="2404"/>
                    <a:pt x="518" y="2588"/>
                  </a:cubicBezTo>
                  <a:cubicBezTo>
                    <a:pt x="666" y="2515"/>
                    <a:pt x="814" y="2404"/>
                    <a:pt x="925" y="2367"/>
                  </a:cubicBezTo>
                  <a:cubicBezTo>
                    <a:pt x="1285" y="2267"/>
                    <a:pt x="1668" y="2220"/>
                    <a:pt x="2062" y="2220"/>
                  </a:cubicBezTo>
                  <a:cubicBezTo>
                    <a:pt x="3568" y="2220"/>
                    <a:pt x="5240" y="2909"/>
                    <a:pt x="6471" y="3993"/>
                  </a:cubicBezTo>
                  <a:cubicBezTo>
                    <a:pt x="7543" y="2958"/>
                    <a:pt x="8504" y="1849"/>
                    <a:pt x="9428" y="703"/>
                  </a:cubicBezTo>
                  <a:lnTo>
                    <a:pt x="9428" y="703"/>
                  </a:lnTo>
                  <a:cubicBezTo>
                    <a:pt x="9118" y="816"/>
                    <a:pt x="8807" y="864"/>
                    <a:pt x="8447" y="864"/>
                  </a:cubicBezTo>
                  <a:cubicBezTo>
                    <a:pt x="8336" y="864"/>
                    <a:pt x="8220" y="860"/>
                    <a:pt x="8097" y="851"/>
                  </a:cubicBezTo>
                  <a:cubicBezTo>
                    <a:pt x="7765" y="777"/>
                    <a:pt x="7395" y="740"/>
                    <a:pt x="7136" y="666"/>
                  </a:cubicBezTo>
                  <a:cubicBezTo>
                    <a:pt x="7099" y="666"/>
                    <a:pt x="7025" y="703"/>
                    <a:pt x="7025" y="740"/>
                  </a:cubicBezTo>
                  <a:cubicBezTo>
                    <a:pt x="6389" y="1121"/>
                    <a:pt x="5815" y="1280"/>
                    <a:pt x="5280" y="1280"/>
                  </a:cubicBezTo>
                  <a:cubicBezTo>
                    <a:pt x="4261" y="1280"/>
                    <a:pt x="3388" y="704"/>
                    <a:pt x="2515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34"/>
            <p:cNvSpPr/>
            <p:nvPr/>
          </p:nvSpPr>
          <p:spPr>
            <a:xfrm>
              <a:off x="3285000" y="4176425"/>
              <a:ext cx="324450" cy="150675"/>
            </a:xfrm>
            <a:custGeom>
              <a:avLst/>
              <a:gdLst/>
              <a:ahLst/>
              <a:cxnLst/>
              <a:rect l="l" t="t" r="r" b="b"/>
              <a:pathLst>
                <a:path w="12978" h="6027" extrusionOk="0">
                  <a:moveTo>
                    <a:pt x="12977" y="0"/>
                  </a:moveTo>
                  <a:lnTo>
                    <a:pt x="12977" y="0"/>
                  </a:lnTo>
                  <a:cubicBezTo>
                    <a:pt x="11002" y="1358"/>
                    <a:pt x="8769" y="2253"/>
                    <a:pt x="6191" y="2253"/>
                  </a:cubicBezTo>
                  <a:cubicBezTo>
                    <a:pt x="5682" y="2253"/>
                    <a:pt x="5159" y="2218"/>
                    <a:pt x="4622" y="2145"/>
                  </a:cubicBezTo>
                  <a:cubicBezTo>
                    <a:pt x="4622" y="2145"/>
                    <a:pt x="3846" y="1849"/>
                    <a:pt x="3587" y="1368"/>
                  </a:cubicBezTo>
                  <a:cubicBezTo>
                    <a:pt x="3402" y="1442"/>
                    <a:pt x="3143" y="1553"/>
                    <a:pt x="2958" y="1627"/>
                  </a:cubicBezTo>
                  <a:cubicBezTo>
                    <a:pt x="2034" y="2773"/>
                    <a:pt x="1073" y="3845"/>
                    <a:pt x="1" y="4917"/>
                  </a:cubicBezTo>
                  <a:lnTo>
                    <a:pt x="149" y="5065"/>
                  </a:lnTo>
                  <a:cubicBezTo>
                    <a:pt x="1553" y="5509"/>
                    <a:pt x="2958" y="5805"/>
                    <a:pt x="4400" y="6026"/>
                  </a:cubicBezTo>
                  <a:cubicBezTo>
                    <a:pt x="7543" y="4437"/>
                    <a:pt x="10463" y="2477"/>
                    <a:pt x="12977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34"/>
            <p:cNvSpPr/>
            <p:nvPr/>
          </p:nvSpPr>
          <p:spPr>
            <a:xfrm>
              <a:off x="3395925" y="4157000"/>
              <a:ext cx="377125" cy="175050"/>
            </a:xfrm>
            <a:custGeom>
              <a:avLst/>
              <a:gdLst/>
              <a:ahLst/>
              <a:cxnLst/>
              <a:rect l="l" t="t" r="r" b="b"/>
              <a:pathLst>
                <a:path w="15085" h="7002" extrusionOk="0">
                  <a:moveTo>
                    <a:pt x="6595" y="3263"/>
                  </a:moveTo>
                  <a:lnTo>
                    <a:pt x="6595" y="3263"/>
                  </a:lnTo>
                  <a:cubicBezTo>
                    <a:pt x="6590" y="3263"/>
                    <a:pt x="6581" y="3273"/>
                    <a:pt x="6581" y="3291"/>
                  </a:cubicBezTo>
                  <a:lnTo>
                    <a:pt x="6595" y="3263"/>
                  </a:lnTo>
                  <a:close/>
                  <a:moveTo>
                    <a:pt x="6729" y="2995"/>
                  </a:moveTo>
                  <a:lnTo>
                    <a:pt x="6595" y="3263"/>
                  </a:lnTo>
                  <a:lnTo>
                    <a:pt x="6595" y="3263"/>
                  </a:lnTo>
                  <a:cubicBezTo>
                    <a:pt x="6599" y="3263"/>
                    <a:pt x="6599" y="3273"/>
                    <a:pt x="6581" y="3291"/>
                  </a:cubicBezTo>
                  <a:cubicBezTo>
                    <a:pt x="6565" y="3295"/>
                    <a:pt x="6550" y="3297"/>
                    <a:pt x="6537" y="3297"/>
                  </a:cubicBezTo>
                  <a:cubicBezTo>
                    <a:pt x="6425" y="3297"/>
                    <a:pt x="6392" y="3172"/>
                    <a:pt x="6359" y="3106"/>
                  </a:cubicBezTo>
                  <a:cubicBezTo>
                    <a:pt x="6470" y="3069"/>
                    <a:pt x="6581" y="3069"/>
                    <a:pt x="6729" y="2995"/>
                  </a:cubicBezTo>
                  <a:close/>
                  <a:moveTo>
                    <a:pt x="11562" y="3349"/>
                  </a:moveTo>
                  <a:cubicBezTo>
                    <a:pt x="11651" y="3349"/>
                    <a:pt x="11720" y="3392"/>
                    <a:pt x="11720" y="3513"/>
                  </a:cubicBezTo>
                  <a:cubicBezTo>
                    <a:pt x="11618" y="3574"/>
                    <a:pt x="11516" y="3602"/>
                    <a:pt x="11415" y="3602"/>
                  </a:cubicBezTo>
                  <a:cubicBezTo>
                    <a:pt x="11331" y="3602"/>
                    <a:pt x="11248" y="3583"/>
                    <a:pt x="11165" y="3550"/>
                  </a:cubicBezTo>
                  <a:cubicBezTo>
                    <a:pt x="11189" y="3479"/>
                    <a:pt x="11407" y="3349"/>
                    <a:pt x="11562" y="3349"/>
                  </a:cubicBezTo>
                  <a:close/>
                  <a:moveTo>
                    <a:pt x="10796" y="1"/>
                  </a:moveTo>
                  <a:cubicBezTo>
                    <a:pt x="10389" y="38"/>
                    <a:pt x="10093" y="149"/>
                    <a:pt x="9760" y="371"/>
                  </a:cubicBezTo>
                  <a:cubicBezTo>
                    <a:pt x="9576" y="371"/>
                    <a:pt x="9428" y="297"/>
                    <a:pt x="9354" y="186"/>
                  </a:cubicBezTo>
                  <a:cubicBezTo>
                    <a:pt x="9132" y="371"/>
                    <a:pt x="8836" y="555"/>
                    <a:pt x="8614" y="740"/>
                  </a:cubicBezTo>
                  <a:cubicBezTo>
                    <a:pt x="6063" y="3254"/>
                    <a:pt x="3143" y="5177"/>
                    <a:pt x="0" y="6766"/>
                  </a:cubicBezTo>
                  <a:cubicBezTo>
                    <a:pt x="1161" y="6923"/>
                    <a:pt x="2327" y="7001"/>
                    <a:pt x="3495" y="7001"/>
                  </a:cubicBezTo>
                  <a:cubicBezTo>
                    <a:pt x="5635" y="7001"/>
                    <a:pt x="7779" y="6738"/>
                    <a:pt x="9908" y="6212"/>
                  </a:cubicBezTo>
                  <a:lnTo>
                    <a:pt x="9945" y="6212"/>
                  </a:lnTo>
                  <a:cubicBezTo>
                    <a:pt x="10056" y="6101"/>
                    <a:pt x="10130" y="5953"/>
                    <a:pt x="10241" y="5879"/>
                  </a:cubicBezTo>
                  <a:cubicBezTo>
                    <a:pt x="10278" y="5842"/>
                    <a:pt x="10352" y="5768"/>
                    <a:pt x="10426" y="5731"/>
                  </a:cubicBezTo>
                  <a:cubicBezTo>
                    <a:pt x="10722" y="5362"/>
                    <a:pt x="10906" y="4955"/>
                    <a:pt x="10796" y="4548"/>
                  </a:cubicBezTo>
                  <a:cubicBezTo>
                    <a:pt x="11047" y="4548"/>
                    <a:pt x="11310" y="4554"/>
                    <a:pt x="11573" y="4554"/>
                  </a:cubicBezTo>
                  <a:cubicBezTo>
                    <a:pt x="11968" y="4554"/>
                    <a:pt x="12363" y="4541"/>
                    <a:pt x="12718" y="4474"/>
                  </a:cubicBezTo>
                  <a:cubicBezTo>
                    <a:pt x="12866" y="4474"/>
                    <a:pt x="13014" y="4437"/>
                    <a:pt x="13088" y="4437"/>
                  </a:cubicBezTo>
                  <a:cubicBezTo>
                    <a:pt x="13679" y="3809"/>
                    <a:pt x="14345" y="3217"/>
                    <a:pt x="15084" y="2922"/>
                  </a:cubicBezTo>
                  <a:cubicBezTo>
                    <a:pt x="13420" y="2626"/>
                    <a:pt x="11905" y="1812"/>
                    <a:pt x="10796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34"/>
            <p:cNvSpPr/>
            <p:nvPr/>
          </p:nvSpPr>
          <p:spPr>
            <a:xfrm>
              <a:off x="3665800" y="4156225"/>
              <a:ext cx="192275" cy="75675"/>
            </a:xfrm>
            <a:custGeom>
              <a:avLst/>
              <a:gdLst/>
              <a:ahLst/>
              <a:cxnLst/>
              <a:rect l="l" t="t" r="r" b="b"/>
              <a:pathLst>
                <a:path w="7691" h="3027" extrusionOk="0">
                  <a:moveTo>
                    <a:pt x="424" y="0"/>
                  </a:moveTo>
                  <a:cubicBezTo>
                    <a:pt x="282" y="0"/>
                    <a:pt x="141" y="10"/>
                    <a:pt x="1" y="32"/>
                  </a:cubicBezTo>
                  <a:cubicBezTo>
                    <a:pt x="1110" y="1843"/>
                    <a:pt x="2625" y="2657"/>
                    <a:pt x="4289" y="2953"/>
                  </a:cubicBezTo>
                  <a:cubicBezTo>
                    <a:pt x="4437" y="2916"/>
                    <a:pt x="4511" y="2842"/>
                    <a:pt x="4659" y="2805"/>
                  </a:cubicBezTo>
                  <a:cubicBezTo>
                    <a:pt x="5029" y="2731"/>
                    <a:pt x="5398" y="2657"/>
                    <a:pt x="5768" y="2657"/>
                  </a:cubicBezTo>
                  <a:cubicBezTo>
                    <a:pt x="5825" y="2600"/>
                    <a:pt x="5903" y="2521"/>
                    <a:pt x="5970" y="2521"/>
                  </a:cubicBezTo>
                  <a:cubicBezTo>
                    <a:pt x="5990" y="2521"/>
                    <a:pt x="6010" y="2529"/>
                    <a:pt x="6027" y="2546"/>
                  </a:cubicBezTo>
                  <a:cubicBezTo>
                    <a:pt x="6101" y="2583"/>
                    <a:pt x="6101" y="2657"/>
                    <a:pt x="6101" y="2694"/>
                  </a:cubicBezTo>
                  <a:cubicBezTo>
                    <a:pt x="6470" y="2768"/>
                    <a:pt x="6877" y="2842"/>
                    <a:pt x="7210" y="3026"/>
                  </a:cubicBezTo>
                  <a:cubicBezTo>
                    <a:pt x="7321" y="3026"/>
                    <a:pt x="7506" y="2989"/>
                    <a:pt x="7654" y="2989"/>
                  </a:cubicBezTo>
                  <a:cubicBezTo>
                    <a:pt x="7690" y="2620"/>
                    <a:pt x="7469" y="2250"/>
                    <a:pt x="6840" y="1880"/>
                  </a:cubicBezTo>
                  <a:cubicBezTo>
                    <a:pt x="6266" y="1276"/>
                    <a:pt x="4681" y="450"/>
                    <a:pt x="3555" y="450"/>
                  </a:cubicBezTo>
                  <a:cubicBezTo>
                    <a:pt x="3303" y="450"/>
                    <a:pt x="3074" y="492"/>
                    <a:pt x="2884" y="586"/>
                  </a:cubicBezTo>
                  <a:cubicBezTo>
                    <a:pt x="2095" y="334"/>
                    <a:pt x="1252" y="0"/>
                    <a:pt x="424" y="0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34"/>
            <p:cNvSpPr/>
            <p:nvPr/>
          </p:nvSpPr>
          <p:spPr>
            <a:xfrm>
              <a:off x="3185175" y="4161625"/>
              <a:ext cx="115575" cy="69175"/>
            </a:xfrm>
            <a:custGeom>
              <a:avLst/>
              <a:gdLst/>
              <a:ahLst/>
              <a:cxnLst/>
              <a:rect l="l" t="t" r="r" b="b"/>
              <a:pathLst>
                <a:path w="4623" h="2767" extrusionOk="0">
                  <a:moveTo>
                    <a:pt x="2441" y="1"/>
                  </a:moveTo>
                  <a:cubicBezTo>
                    <a:pt x="1591" y="75"/>
                    <a:pt x="629" y="407"/>
                    <a:pt x="223" y="1147"/>
                  </a:cubicBezTo>
                  <a:cubicBezTo>
                    <a:pt x="186" y="1258"/>
                    <a:pt x="75" y="1332"/>
                    <a:pt x="1" y="1443"/>
                  </a:cubicBezTo>
                  <a:cubicBezTo>
                    <a:pt x="894" y="2191"/>
                    <a:pt x="1756" y="2766"/>
                    <a:pt x="2761" y="2766"/>
                  </a:cubicBezTo>
                  <a:cubicBezTo>
                    <a:pt x="3295" y="2766"/>
                    <a:pt x="3870" y="2604"/>
                    <a:pt x="4511" y="2219"/>
                  </a:cubicBezTo>
                  <a:cubicBezTo>
                    <a:pt x="4548" y="2219"/>
                    <a:pt x="4622" y="2182"/>
                    <a:pt x="4622" y="2145"/>
                  </a:cubicBezTo>
                  <a:cubicBezTo>
                    <a:pt x="3550" y="1812"/>
                    <a:pt x="2663" y="1147"/>
                    <a:pt x="2441" y="1"/>
                  </a:cubicBezTo>
                  <a:close/>
                </a:path>
              </a:pathLst>
            </a:custGeom>
            <a:solidFill>
              <a:srgbClr val="466E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34"/>
            <p:cNvSpPr/>
            <p:nvPr/>
          </p:nvSpPr>
          <p:spPr>
            <a:xfrm>
              <a:off x="3560425" y="423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34"/>
            <p:cNvSpPr/>
            <p:nvPr/>
          </p:nvSpPr>
          <p:spPr>
            <a:xfrm>
              <a:off x="3836250" y="4202575"/>
              <a:ext cx="7650" cy="4475"/>
            </a:xfrm>
            <a:custGeom>
              <a:avLst/>
              <a:gdLst/>
              <a:ahLst/>
              <a:cxnLst/>
              <a:rect l="l" t="t" r="r" b="b"/>
              <a:pathLst>
                <a:path w="306" h="179" extrusionOk="0">
                  <a:moveTo>
                    <a:pt x="7" y="1"/>
                  </a:moveTo>
                  <a:cubicBezTo>
                    <a:pt x="0" y="1"/>
                    <a:pt x="4" y="8"/>
                    <a:pt x="22" y="26"/>
                  </a:cubicBezTo>
                  <a:cubicBezTo>
                    <a:pt x="208" y="140"/>
                    <a:pt x="278" y="178"/>
                    <a:pt x="287" y="178"/>
                  </a:cubicBezTo>
                  <a:cubicBezTo>
                    <a:pt x="305" y="178"/>
                    <a:pt x="38" y="1"/>
                    <a:pt x="7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34"/>
            <p:cNvSpPr/>
            <p:nvPr/>
          </p:nvSpPr>
          <p:spPr>
            <a:xfrm>
              <a:off x="3686750" y="4244400"/>
              <a:ext cx="3100" cy="450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83" y="1"/>
                  </a:moveTo>
                  <a:cubicBezTo>
                    <a:pt x="42" y="1"/>
                    <a:pt x="1" y="17"/>
                    <a:pt x="124" y="17"/>
                  </a:cubicBezTo>
                  <a:cubicBezTo>
                    <a:pt x="124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34"/>
            <p:cNvSpPr/>
            <p:nvPr/>
          </p:nvSpPr>
          <p:spPr>
            <a:xfrm>
              <a:off x="3885775" y="4182900"/>
              <a:ext cx="748675" cy="231075"/>
            </a:xfrm>
            <a:custGeom>
              <a:avLst/>
              <a:gdLst/>
              <a:ahLst/>
              <a:cxnLst/>
              <a:rect l="l" t="t" r="r" b="b"/>
              <a:pathLst>
                <a:path w="29947" h="9243" extrusionOk="0">
                  <a:moveTo>
                    <a:pt x="9724" y="5361"/>
                  </a:moveTo>
                  <a:cubicBezTo>
                    <a:pt x="9761" y="5620"/>
                    <a:pt x="9909" y="5841"/>
                    <a:pt x="10131" y="6026"/>
                  </a:cubicBezTo>
                  <a:lnTo>
                    <a:pt x="9613" y="6026"/>
                  </a:lnTo>
                  <a:cubicBezTo>
                    <a:pt x="9713" y="6026"/>
                    <a:pt x="9531" y="6015"/>
                    <a:pt x="9437" y="6011"/>
                  </a:cubicBezTo>
                  <a:lnTo>
                    <a:pt x="9437" y="6011"/>
                  </a:lnTo>
                  <a:cubicBezTo>
                    <a:pt x="8947" y="5958"/>
                    <a:pt x="8633" y="5819"/>
                    <a:pt x="8467" y="5620"/>
                  </a:cubicBezTo>
                  <a:cubicBezTo>
                    <a:pt x="8874" y="5583"/>
                    <a:pt x="9317" y="5472"/>
                    <a:pt x="9724" y="5361"/>
                  </a:cubicBezTo>
                  <a:close/>
                  <a:moveTo>
                    <a:pt x="18486" y="0"/>
                  </a:moveTo>
                  <a:cubicBezTo>
                    <a:pt x="17397" y="924"/>
                    <a:pt x="15838" y="1582"/>
                    <a:pt x="14464" y="1582"/>
                  </a:cubicBezTo>
                  <a:cubicBezTo>
                    <a:pt x="14298" y="1582"/>
                    <a:pt x="14135" y="1573"/>
                    <a:pt x="13976" y="1553"/>
                  </a:cubicBezTo>
                  <a:cubicBezTo>
                    <a:pt x="12534" y="1368"/>
                    <a:pt x="11240" y="850"/>
                    <a:pt x="9909" y="333"/>
                  </a:cubicBezTo>
                  <a:cubicBezTo>
                    <a:pt x="9872" y="444"/>
                    <a:pt x="9687" y="444"/>
                    <a:pt x="9206" y="481"/>
                  </a:cubicBezTo>
                  <a:cubicBezTo>
                    <a:pt x="8625" y="354"/>
                    <a:pt x="7958" y="297"/>
                    <a:pt x="7310" y="297"/>
                  </a:cubicBezTo>
                  <a:cubicBezTo>
                    <a:pt x="7010" y="297"/>
                    <a:pt x="6714" y="309"/>
                    <a:pt x="6434" y="333"/>
                  </a:cubicBezTo>
                  <a:cubicBezTo>
                    <a:pt x="4770" y="518"/>
                    <a:pt x="2921" y="259"/>
                    <a:pt x="1295" y="961"/>
                  </a:cubicBezTo>
                  <a:cubicBezTo>
                    <a:pt x="1" y="1516"/>
                    <a:pt x="518" y="3032"/>
                    <a:pt x="1479" y="3623"/>
                  </a:cubicBezTo>
                  <a:cubicBezTo>
                    <a:pt x="1664" y="4695"/>
                    <a:pt x="3772" y="5250"/>
                    <a:pt x="4622" y="5546"/>
                  </a:cubicBezTo>
                  <a:cubicBezTo>
                    <a:pt x="5055" y="5676"/>
                    <a:pt x="5590" y="5729"/>
                    <a:pt x="6107" y="5729"/>
                  </a:cubicBezTo>
                  <a:cubicBezTo>
                    <a:pt x="6473" y="5729"/>
                    <a:pt x="6830" y="5702"/>
                    <a:pt x="7136" y="5657"/>
                  </a:cubicBezTo>
                  <a:cubicBezTo>
                    <a:pt x="7395" y="6470"/>
                    <a:pt x="8282" y="6840"/>
                    <a:pt x="9058" y="6951"/>
                  </a:cubicBezTo>
                  <a:cubicBezTo>
                    <a:pt x="9419" y="7023"/>
                    <a:pt x="9790" y="7055"/>
                    <a:pt x="10160" y="7055"/>
                  </a:cubicBezTo>
                  <a:cubicBezTo>
                    <a:pt x="10738" y="7055"/>
                    <a:pt x="11312" y="6975"/>
                    <a:pt x="11831" y="6840"/>
                  </a:cubicBezTo>
                  <a:cubicBezTo>
                    <a:pt x="12313" y="6698"/>
                    <a:pt x="12686" y="6361"/>
                    <a:pt x="13050" y="6361"/>
                  </a:cubicBezTo>
                  <a:cubicBezTo>
                    <a:pt x="13161" y="6361"/>
                    <a:pt x="13272" y="6392"/>
                    <a:pt x="13384" y="6470"/>
                  </a:cubicBezTo>
                  <a:cubicBezTo>
                    <a:pt x="14234" y="7061"/>
                    <a:pt x="12977" y="9243"/>
                    <a:pt x="14826" y="9243"/>
                  </a:cubicBezTo>
                  <a:cubicBezTo>
                    <a:pt x="16674" y="9243"/>
                    <a:pt x="17303" y="7542"/>
                    <a:pt x="18856" y="7542"/>
                  </a:cubicBezTo>
                  <a:cubicBezTo>
                    <a:pt x="19172" y="7542"/>
                    <a:pt x="19409" y="7531"/>
                    <a:pt x="19606" y="7531"/>
                  </a:cubicBezTo>
                  <a:cubicBezTo>
                    <a:pt x="20122" y="7531"/>
                    <a:pt x="20357" y="7608"/>
                    <a:pt x="21000" y="8171"/>
                  </a:cubicBezTo>
                  <a:cubicBezTo>
                    <a:pt x="21222" y="8355"/>
                    <a:pt x="21518" y="8540"/>
                    <a:pt x="21813" y="8688"/>
                  </a:cubicBezTo>
                  <a:cubicBezTo>
                    <a:pt x="22146" y="7653"/>
                    <a:pt x="22812" y="6840"/>
                    <a:pt x="23958" y="6581"/>
                  </a:cubicBezTo>
                  <a:cubicBezTo>
                    <a:pt x="24854" y="6421"/>
                    <a:pt x="25954" y="6316"/>
                    <a:pt x="27085" y="6316"/>
                  </a:cubicBezTo>
                  <a:cubicBezTo>
                    <a:pt x="28053" y="6316"/>
                    <a:pt x="29043" y="6393"/>
                    <a:pt x="29947" y="6581"/>
                  </a:cubicBezTo>
                  <a:cubicBezTo>
                    <a:pt x="29947" y="6507"/>
                    <a:pt x="29910" y="6359"/>
                    <a:pt x="29836" y="6211"/>
                  </a:cubicBezTo>
                  <a:cubicBezTo>
                    <a:pt x="29392" y="5583"/>
                    <a:pt x="28653" y="5693"/>
                    <a:pt x="28061" y="5361"/>
                  </a:cubicBezTo>
                  <a:cubicBezTo>
                    <a:pt x="27766" y="5176"/>
                    <a:pt x="27507" y="5028"/>
                    <a:pt x="27174" y="4917"/>
                  </a:cubicBezTo>
                  <a:cubicBezTo>
                    <a:pt x="26583" y="4695"/>
                    <a:pt x="26878" y="4547"/>
                    <a:pt x="26398" y="4178"/>
                  </a:cubicBezTo>
                  <a:cubicBezTo>
                    <a:pt x="26065" y="3956"/>
                    <a:pt x="25769" y="3808"/>
                    <a:pt x="25399" y="3734"/>
                  </a:cubicBezTo>
                  <a:cubicBezTo>
                    <a:pt x="24586" y="3512"/>
                    <a:pt x="24364" y="3771"/>
                    <a:pt x="24179" y="3438"/>
                  </a:cubicBezTo>
                  <a:cubicBezTo>
                    <a:pt x="24110" y="3441"/>
                    <a:pt x="24040" y="3443"/>
                    <a:pt x="23971" y="3443"/>
                  </a:cubicBezTo>
                  <a:cubicBezTo>
                    <a:pt x="22233" y="3443"/>
                    <a:pt x="20565" y="2554"/>
                    <a:pt x="19854" y="776"/>
                  </a:cubicBezTo>
                  <a:cubicBezTo>
                    <a:pt x="19780" y="629"/>
                    <a:pt x="19743" y="481"/>
                    <a:pt x="19743" y="370"/>
                  </a:cubicBezTo>
                  <a:cubicBezTo>
                    <a:pt x="19521" y="259"/>
                    <a:pt x="19299" y="185"/>
                    <a:pt x="19004" y="111"/>
                  </a:cubicBezTo>
                  <a:cubicBezTo>
                    <a:pt x="18819" y="111"/>
                    <a:pt x="18671" y="74"/>
                    <a:pt x="18486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34"/>
            <p:cNvSpPr/>
            <p:nvPr/>
          </p:nvSpPr>
          <p:spPr>
            <a:xfrm>
              <a:off x="3896875" y="4189350"/>
              <a:ext cx="385450" cy="108300"/>
            </a:xfrm>
            <a:custGeom>
              <a:avLst/>
              <a:gdLst/>
              <a:ahLst/>
              <a:cxnLst/>
              <a:rect l="l" t="t" r="r" b="b"/>
              <a:pathLst>
                <a:path w="15418" h="4332" extrusionOk="0">
                  <a:moveTo>
                    <a:pt x="6866" y="39"/>
                  </a:moveTo>
                  <a:cubicBezTo>
                    <a:pt x="6566" y="39"/>
                    <a:pt x="6270" y="51"/>
                    <a:pt x="5990" y="75"/>
                  </a:cubicBezTo>
                  <a:cubicBezTo>
                    <a:pt x="4326" y="260"/>
                    <a:pt x="2477" y="1"/>
                    <a:pt x="851" y="703"/>
                  </a:cubicBezTo>
                  <a:cubicBezTo>
                    <a:pt x="111" y="999"/>
                    <a:pt x="0" y="1628"/>
                    <a:pt x="111" y="2182"/>
                  </a:cubicBezTo>
                  <a:cubicBezTo>
                    <a:pt x="2609" y="3506"/>
                    <a:pt x="5390" y="4331"/>
                    <a:pt x="8016" y="4331"/>
                  </a:cubicBezTo>
                  <a:cubicBezTo>
                    <a:pt x="10597" y="4331"/>
                    <a:pt x="13030" y="3534"/>
                    <a:pt x="14899" y="1628"/>
                  </a:cubicBezTo>
                  <a:cubicBezTo>
                    <a:pt x="15084" y="1443"/>
                    <a:pt x="15269" y="1295"/>
                    <a:pt x="15417" y="1110"/>
                  </a:cubicBezTo>
                  <a:lnTo>
                    <a:pt x="15417" y="1110"/>
                  </a:lnTo>
                  <a:cubicBezTo>
                    <a:pt x="14962" y="1244"/>
                    <a:pt x="14487" y="1339"/>
                    <a:pt x="14034" y="1339"/>
                  </a:cubicBezTo>
                  <a:cubicBezTo>
                    <a:pt x="13863" y="1339"/>
                    <a:pt x="13694" y="1325"/>
                    <a:pt x="13532" y="1295"/>
                  </a:cubicBezTo>
                  <a:cubicBezTo>
                    <a:pt x="12090" y="1110"/>
                    <a:pt x="10796" y="592"/>
                    <a:pt x="9465" y="75"/>
                  </a:cubicBezTo>
                  <a:cubicBezTo>
                    <a:pt x="9428" y="186"/>
                    <a:pt x="9243" y="186"/>
                    <a:pt x="8762" y="223"/>
                  </a:cubicBezTo>
                  <a:cubicBezTo>
                    <a:pt x="8181" y="96"/>
                    <a:pt x="7514" y="39"/>
                    <a:pt x="6866" y="39"/>
                  </a:cubicBez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34"/>
            <p:cNvSpPr/>
            <p:nvPr/>
          </p:nvSpPr>
          <p:spPr>
            <a:xfrm>
              <a:off x="4221575" y="4317850"/>
              <a:ext cx="285325" cy="96150"/>
            </a:xfrm>
            <a:custGeom>
              <a:avLst/>
              <a:gdLst/>
              <a:ahLst/>
              <a:cxnLst/>
              <a:rect l="l" t="t" r="r" b="b"/>
              <a:pathLst>
                <a:path w="11413" h="3846" extrusionOk="0">
                  <a:moveTo>
                    <a:pt x="7978" y="1"/>
                  </a:moveTo>
                  <a:cubicBezTo>
                    <a:pt x="5483" y="1"/>
                    <a:pt x="2972" y="564"/>
                    <a:pt x="248" y="1553"/>
                  </a:cubicBezTo>
                  <a:cubicBezTo>
                    <a:pt x="430" y="2429"/>
                    <a:pt x="0" y="3845"/>
                    <a:pt x="1342" y="3845"/>
                  </a:cubicBezTo>
                  <a:cubicBezTo>
                    <a:pt x="1359" y="3845"/>
                    <a:pt x="1376" y="3845"/>
                    <a:pt x="1394" y="3845"/>
                  </a:cubicBezTo>
                  <a:cubicBezTo>
                    <a:pt x="3242" y="3845"/>
                    <a:pt x="3871" y="2144"/>
                    <a:pt x="5424" y="2144"/>
                  </a:cubicBezTo>
                  <a:cubicBezTo>
                    <a:pt x="5740" y="2144"/>
                    <a:pt x="5977" y="2133"/>
                    <a:pt x="6174" y="2133"/>
                  </a:cubicBezTo>
                  <a:cubicBezTo>
                    <a:pt x="6690" y="2133"/>
                    <a:pt x="6925" y="2210"/>
                    <a:pt x="7568" y="2773"/>
                  </a:cubicBezTo>
                  <a:cubicBezTo>
                    <a:pt x="7790" y="2957"/>
                    <a:pt x="8086" y="3142"/>
                    <a:pt x="8381" y="3290"/>
                  </a:cubicBezTo>
                  <a:cubicBezTo>
                    <a:pt x="8714" y="2255"/>
                    <a:pt x="9380" y="1442"/>
                    <a:pt x="10526" y="1183"/>
                  </a:cubicBezTo>
                  <a:cubicBezTo>
                    <a:pt x="10784" y="1146"/>
                    <a:pt x="11117" y="1109"/>
                    <a:pt x="11413" y="1072"/>
                  </a:cubicBezTo>
                  <a:cubicBezTo>
                    <a:pt x="11265" y="776"/>
                    <a:pt x="11043" y="554"/>
                    <a:pt x="10858" y="259"/>
                  </a:cubicBezTo>
                  <a:cubicBezTo>
                    <a:pt x="9893" y="84"/>
                    <a:pt x="8937" y="1"/>
                    <a:pt x="7978" y="1"/>
                  </a:cubicBezTo>
                  <a:close/>
                </a:path>
              </a:pathLst>
            </a:custGeom>
            <a:solidFill>
              <a:srgbClr val="5A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34"/>
            <p:cNvSpPr/>
            <p:nvPr/>
          </p:nvSpPr>
          <p:spPr>
            <a:xfrm>
              <a:off x="4262875" y="4184725"/>
              <a:ext cx="231100" cy="159925"/>
            </a:xfrm>
            <a:custGeom>
              <a:avLst/>
              <a:gdLst/>
              <a:ahLst/>
              <a:cxnLst/>
              <a:rect l="l" t="t" r="r" b="b"/>
              <a:pathLst>
                <a:path w="9244" h="6397" extrusionOk="0">
                  <a:moveTo>
                    <a:pt x="3328" y="1"/>
                  </a:moveTo>
                  <a:cubicBezTo>
                    <a:pt x="2663" y="519"/>
                    <a:pt x="1923" y="925"/>
                    <a:pt x="1147" y="1147"/>
                  </a:cubicBezTo>
                  <a:cubicBezTo>
                    <a:pt x="296" y="2774"/>
                    <a:pt x="1" y="4585"/>
                    <a:pt x="38" y="6397"/>
                  </a:cubicBezTo>
                  <a:cubicBezTo>
                    <a:pt x="2164" y="5696"/>
                    <a:pt x="4205" y="5318"/>
                    <a:pt x="6266" y="5318"/>
                  </a:cubicBezTo>
                  <a:cubicBezTo>
                    <a:pt x="7250" y="5318"/>
                    <a:pt x="8239" y="5404"/>
                    <a:pt x="9243" y="5584"/>
                  </a:cubicBezTo>
                  <a:cubicBezTo>
                    <a:pt x="8985" y="5362"/>
                    <a:pt x="8763" y="5140"/>
                    <a:pt x="8467" y="4918"/>
                  </a:cubicBezTo>
                  <a:cubicBezTo>
                    <a:pt x="6988" y="3439"/>
                    <a:pt x="4881" y="1886"/>
                    <a:pt x="3328" y="1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34"/>
            <p:cNvSpPr/>
            <p:nvPr/>
          </p:nvSpPr>
          <p:spPr>
            <a:xfrm>
              <a:off x="3899650" y="4244825"/>
              <a:ext cx="325350" cy="113700"/>
            </a:xfrm>
            <a:custGeom>
              <a:avLst/>
              <a:gdLst/>
              <a:ahLst/>
              <a:cxnLst/>
              <a:rect l="l" t="t" r="r" b="b"/>
              <a:pathLst>
                <a:path w="13014" h="4548" extrusionOk="0">
                  <a:moveTo>
                    <a:pt x="9169" y="2884"/>
                  </a:moveTo>
                  <a:cubicBezTo>
                    <a:pt x="9206" y="3143"/>
                    <a:pt x="9354" y="3364"/>
                    <a:pt x="9576" y="3549"/>
                  </a:cubicBezTo>
                  <a:lnTo>
                    <a:pt x="9058" y="3549"/>
                  </a:lnTo>
                  <a:cubicBezTo>
                    <a:pt x="9158" y="3549"/>
                    <a:pt x="8976" y="3538"/>
                    <a:pt x="8882" y="3534"/>
                  </a:cubicBezTo>
                  <a:lnTo>
                    <a:pt x="8882" y="3534"/>
                  </a:lnTo>
                  <a:cubicBezTo>
                    <a:pt x="8392" y="3481"/>
                    <a:pt x="8078" y="3342"/>
                    <a:pt x="7912" y="3143"/>
                  </a:cubicBezTo>
                  <a:cubicBezTo>
                    <a:pt x="8319" y="3106"/>
                    <a:pt x="8762" y="2995"/>
                    <a:pt x="9169" y="2884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8" y="481"/>
                    <a:pt x="481" y="924"/>
                    <a:pt x="924" y="1146"/>
                  </a:cubicBezTo>
                  <a:cubicBezTo>
                    <a:pt x="1109" y="2218"/>
                    <a:pt x="3217" y="2773"/>
                    <a:pt x="4067" y="3069"/>
                  </a:cubicBezTo>
                  <a:cubicBezTo>
                    <a:pt x="4500" y="3199"/>
                    <a:pt x="5035" y="3252"/>
                    <a:pt x="5552" y="3252"/>
                  </a:cubicBezTo>
                  <a:cubicBezTo>
                    <a:pt x="5918" y="3252"/>
                    <a:pt x="6275" y="3225"/>
                    <a:pt x="6581" y="3180"/>
                  </a:cubicBezTo>
                  <a:cubicBezTo>
                    <a:pt x="6840" y="3993"/>
                    <a:pt x="7727" y="4363"/>
                    <a:pt x="8503" y="4474"/>
                  </a:cubicBezTo>
                  <a:cubicBezTo>
                    <a:pt x="8614" y="4474"/>
                    <a:pt x="8651" y="4474"/>
                    <a:pt x="8762" y="4547"/>
                  </a:cubicBezTo>
                  <a:cubicBezTo>
                    <a:pt x="10315" y="3512"/>
                    <a:pt x="11757" y="2218"/>
                    <a:pt x="13014" y="776"/>
                  </a:cubicBezTo>
                  <a:lnTo>
                    <a:pt x="13014" y="776"/>
                  </a:lnTo>
                  <a:cubicBezTo>
                    <a:pt x="11444" y="1684"/>
                    <a:pt x="9657" y="2086"/>
                    <a:pt x="7802" y="2086"/>
                  </a:cubicBezTo>
                  <a:cubicBezTo>
                    <a:pt x="5199" y="2086"/>
                    <a:pt x="2461" y="1295"/>
                    <a:pt x="0" y="0"/>
                  </a:cubicBezTo>
                  <a:close/>
                </a:path>
              </a:pathLst>
            </a:custGeom>
            <a:solidFill>
              <a:srgbClr val="5B8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34"/>
            <p:cNvSpPr/>
            <p:nvPr/>
          </p:nvSpPr>
          <p:spPr>
            <a:xfrm>
              <a:off x="4119625" y="4213400"/>
              <a:ext cx="174700" cy="146400"/>
            </a:xfrm>
            <a:custGeom>
              <a:avLst/>
              <a:gdLst/>
              <a:ahLst/>
              <a:cxnLst/>
              <a:rect l="l" t="t" r="r" b="b"/>
              <a:pathLst>
                <a:path w="6988" h="5856" extrusionOk="0">
                  <a:moveTo>
                    <a:pt x="6988" y="0"/>
                  </a:moveTo>
                  <a:lnTo>
                    <a:pt x="6988" y="0"/>
                  </a:lnTo>
                  <a:cubicBezTo>
                    <a:pt x="6803" y="74"/>
                    <a:pt x="6655" y="111"/>
                    <a:pt x="6544" y="148"/>
                  </a:cubicBezTo>
                  <a:cubicBezTo>
                    <a:pt x="6396" y="333"/>
                    <a:pt x="6248" y="518"/>
                    <a:pt x="6026" y="666"/>
                  </a:cubicBezTo>
                  <a:cubicBezTo>
                    <a:pt x="5472" y="1220"/>
                    <a:pt x="4880" y="1664"/>
                    <a:pt x="4252" y="2033"/>
                  </a:cubicBezTo>
                  <a:cubicBezTo>
                    <a:pt x="2995" y="3475"/>
                    <a:pt x="1553" y="4732"/>
                    <a:pt x="0" y="5804"/>
                  </a:cubicBezTo>
                  <a:cubicBezTo>
                    <a:pt x="252" y="5839"/>
                    <a:pt x="514" y="5855"/>
                    <a:pt x="782" y="5855"/>
                  </a:cubicBezTo>
                  <a:cubicBezTo>
                    <a:pt x="1379" y="5855"/>
                    <a:pt x="2001" y="5773"/>
                    <a:pt x="2588" y="5620"/>
                  </a:cubicBezTo>
                  <a:cubicBezTo>
                    <a:pt x="3041" y="5478"/>
                    <a:pt x="3430" y="5141"/>
                    <a:pt x="3786" y="5141"/>
                  </a:cubicBezTo>
                  <a:cubicBezTo>
                    <a:pt x="3895" y="5141"/>
                    <a:pt x="4000" y="5172"/>
                    <a:pt x="4104" y="5250"/>
                  </a:cubicBezTo>
                  <a:cubicBezTo>
                    <a:pt x="4289" y="5361"/>
                    <a:pt x="4326" y="5509"/>
                    <a:pt x="4437" y="5731"/>
                  </a:cubicBezTo>
                  <a:cubicBezTo>
                    <a:pt x="4954" y="5546"/>
                    <a:pt x="5398" y="5361"/>
                    <a:pt x="5879" y="5250"/>
                  </a:cubicBezTo>
                  <a:cubicBezTo>
                    <a:pt x="5805" y="3438"/>
                    <a:pt x="6174" y="1627"/>
                    <a:pt x="6988" y="0"/>
                  </a:cubicBezTo>
                  <a:close/>
                </a:path>
              </a:pathLst>
            </a:custGeom>
            <a:solidFill>
              <a:srgbClr val="4C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34"/>
            <p:cNvSpPr/>
            <p:nvPr/>
          </p:nvSpPr>
          <p:spPr>
            <a:xfrm>
              <a:off x="4346075" y="4182900"/>
              <a:ext cx="290225" cy="164525"/>
            </a:xfrm>
            <a:custGeom>
              <a:avLst/>
              <a:gdLst/>
              <a:ahLst/>
              <a:cxnLst/>
              <a:rect l="l" t="t" r="r" b="b"/>
              <a:pathLst>
                <a:path w="11609" h="6581" extrusionOk="0">
                  <a:moveTo>
                    <a:pt x="74" y="0"/>
                  </a:moveTo>
                  <a:cubicBezTo>
                    <a:pt x="37" y="0"/>
                    <a:pt x="37" y="37"/>
                    <a:pt x="0" y="37"/>
                  </a:cubicBezTo>
                  <a:cubicBezTo>
                    <a:pt x="1553" y="1922"/>
                    <a:pt x="3660" y="3401"/>
                    <a:pt x="5139" y="4917"/>
                  </a:cubicBezTo>
                  <a:cubicBezTo>
                    <a:pt x="5730" y="5361"/>
                    <a:pt x="6137" y="5841"/>
                    <a:pt x="6470" y="6396"/>
                  </a:cubicBezTo>
                  <a:cubicBezTo>
                    <a:pt x="7060" y="6354"/>
                    <a:pt x="7703" y="6328"/>
                    <a:pt x="8365" y="6328"/>
                  </a:cubicBezTo>
                  <a:cubicBezTo>
                    <a:pt x="9446" y="6328"/>
                    <a:pt x="10577" y="6397"/>
                    <a:pt x="11609" y="6581"/>
                  </a:cubicBezTo>
                  <a:cubicBezTo>
                    <a:pt x="11535" y="6470"/>
                    <a:pt x="11498" y="6359"/>
                    <a:pt x="11424" y="6211"/>
                  </a:cubicBezTo>
                  <a:cubicBezTo>
                    <a:pt x="10980" y="5583"/>
                    <a:pt x="10241" y="5693"/>
                    <a:pt x="9649" y="5361"/>
                  </a:cubicBezTo>
                  <a:cubicBezTo>
                    <a:pt x="9354" y="5176"/>
                    <a:pt x="9095" y="5028"/>
                    <a:pt x="8762" y="4917"/>
                  </a:cubicBezTo>
                  <a:cubicBezTo>
                    <a:pt x="8171" y="4695"/>
                    <a:pt x="8466" y="4547"/>
                    <a:pt x="7986" y="4178"/>
                  </a:cubicBezTo>
                  <a:cubicBezTo>
                    <a:pt x="7653" y="3956"/>
                    <a:pt x="7357" y="3808"/>
                    <a:pt x="6987" y="3734"/>
                  </a:cubicBezTo>
                  <a:cubicBezTo>
                    <a:pt x="6174" y="3512"/>
                    <a:pt x="5952" y="3771"/>
                    <a:pt x="5767" y="3438"/>
                  </a:cubicBezTo>
                  <a:cubicBezTo>
                    <a:pt x="5698" y="3441"/>
                    <a:pt x="5628" y="3443"/>
                    <a:pt x="5559" y="3443"/>
                  </a:cubicBezTo>
                  <a:cubicBezTo>
                    <a:pt x="3821" y="3443"/>
                    <a:pt x="2153" y="2554"/>
                    <a:pt x="1442" y="776"/>
                  </a:cubicBezTo>
                  <a:cubicBezTo>
                    <a:pt x="1368" y="629"/>
                    <a:pt x="1331" y="481"/>
                    <a:pt x="1331" y="370"/>
                  </a:cubicBezTo>
                  <a:cubicBezTo>
                    <a:pt x="1109" y="259"/>
                    <a:pt x="887" y="185"/>
                    <a:pt x="592" y="111"/>
                  </a:cubicBezTo>
                  <a:cubicBezTo>
                    <a:pt x="407" y="111"/>
                    <a:pt x="259" y="74"/>
                    <a:pt x="74" y="0"/>
                  </a:cubicBezTo>
                  <a:close/>
                </a:path>
              </a:pathLst>
            </a:custGeom>
            <a:solidFill>
              <a:srgbClr val="769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34"/>
            <p:cNvSpPr/>
            <p:nvPr/>
          </p:nvSpPr>
          <p:spPr>
            <a:xfrm>
              <a:off x="3126950" y="3958300"/>
              <a:ext cx="1140575" cy="282050"/>
            </a:xfrm>
            <a:custGeom>
              <a:avLst/>
              <a:gdLst/>
              <a:ahLst/>
              <a:cxnLst/>
              <a:rect l="l" t="t" r="r" b="b"/>
              <a:pathLst>
                <a:path w="45623" h="11282" extrusionOk="0">
                  <a:moveTo>
                    <a:pt x="15713" y="7542"/>
                  </a:moveTo>
                  <a:cubicBezTo>
                    <a:pt x="16009" y="8356"/>
                    <a:pt x="14086" y="8540"/>
                    <a:pt x="13125" y="8540"/>
                  </a:cubicBezTo>
                  <a:cubicBezTo>
                    <a:pt x="13142" y="8574"/>
                    <a:pt x="13144" y="8592"/>
                    <a:pt x="13100" y="8592"/>
                  </a:cubicBezTo>
                  <a:cubicBezTo>
                    <a:pt x="13047" y="8592"/>
                    <a:pt x="12926" y="8564"/>
                    <a:pt x="12682" y="8503"/>
                  </a:cubicBezTo>
                  <a:cubicBezTo>
                    <a:pt x="12682" y="8356"/>
                    <a:pt x="12608" y="8282"/>
                    <a:pt x="12608" y="8134"/>
                  </a:cubicBezTo>
                  <a:lnTo>
                    <a:pt x="12608" y="8134"/>
                  </a:lnTo>
                  <a:cubicBezTo>
                    <a:pt x="12999" y="8299"/>
                    <a:pt x="13328" y="8366"/>
                    <a:pt x="13622" y="8366"/>
                  </a:cubicBezTo>
                  <a:cubicBezTo>
                    <a:pt x="14382" y="8366"/>
                    <a:pt x="14913" y="7915"/>
                    <a:pt x="15713" y="7542"/>
                  </a:cubicBezTo>
                  <a:close/>
                  <a:moveTo>
                    <a:pt x="38702" y="9532"/>
                  </a:moveTo>
                  <a:cubicBezTo>
                    <a:pt x="38778" y="9532"/>
                    <a:pt x="38840" y="9593"/>
                    <a:pt x="38857" y="9760"/>
                  </a:cubicBezTo>
                  <a:cubicBezTo>
                    <a:pt x="38770" y="9830"/>
                    <a:pt x="38699" y="9867"/>
                    <a:pt x="38633" y="9867"/>
                  </a:cubicBezTo>
                  <a:cubicBezTo>
                    <a:pt x="38559" y="9867"/>
                    <a:pt x="38491" y="9821"/>
                    <a:pt x="38413" y="9723"/>
                  </a:cubicBezTo>
                  <a:cubicBezTo>
                    <a:pt x="38494" y="9622"/>
                    <a:pt x="38609" y="9532"/>
                    <a:pt x="38702" y="9532"/>
                  </a:cubicBezTo>
                  <a:close/>
                  <a:moveTo>
                    <a:pt x="41761" y="9682"/>
                  </a:moveTo>
                  <a:cubicBezTo>
                    <a:pt x="41812" y="9682"/>
                    <a:pt x="41883" y="9707"/>
                    <a:pt x="41999" y="9760"/>
                  </a:cubicBezTo>
                  <a:cubicBezTo>
                    <a:pt x="41888" y="9908"/>
                    <a:pt x="41704" y="9982"/>
                    <a:pt x="41482" y="10093"/>
                  </a:cubicBezTo>
                  <a:cubicBezTo>
                    <a:pt x="41482" y="10093"/>
                    <a:pt x="41445" y="10130"/>
                    <a:pt x="41371" y="10130"/>
                  </a:cubicBezTo>
                  <a:cubicBezTo>
                    <a:pt x="41635" y="9840"/>
                    <a:pt x="41635" y="9682"/>
                    <a:pt x="41761" y="9682"/>
                  </a:cubicBezTo>
                  <a:close/>
                  <a:moveTo>
                    <a:pt x="20704" y="0"/>
                  </a:moveTo>
                  <a:lnTo>
                    <a:pt x="20704" y="0"/>
                  </a:lnTo>
                  <a:cubicBezTo>
                    <a:pt x="21000" y="777"/>
                    <a:pt x="20556" y="1812"/>
                    <a:pt x="19521" y="1812"/>
                  </a:cubicBezTo>
                  <a:cubicBezTo>
                    <a:pt x="18523" y="1812"/>
                    <a:pt x="18116" y="961"/>
                    <a:pt x="18227" y="222"/>
                  </a:cubicBezTo>
                  <a:lnTo>
                    <a:pt x="18227" y="222"/>
                  </a:lnTo>
                  <a:cubicBezTo>
                    <a:pt x="17931" y="370"/>
                    <a:pt x="17710" y="481"/>
                    <a:pt x="17303" y="518"/>
                  </a:cubicBezTo>
                  <a:cubicBezTo>
                    <a:pt x="16748" y="555"/>
                    <a:pt x="16194" y="703"/>
                    <a:pt x="15676" y="961"/>
                  </a:cubicBezTo>
                  <a:cubicBezTo>
                    <a:pt x="15484" y="1084"/>
                    <a:pt x="15275" y="1123"/>
                    <a:pt x="15065" y="1123"/>
                  </a:cubicBezTo>
                  <a:cubicBezTo>
                    <a:pt x="14831" y="1123"/>
                    <a:pt x="14597" y="1074"/>
                    <a:pt x="14382" y="1035"/>
                  </a:cubicBezTo>
                  <a:cubicBezTo>
                    <a:pt x="13976" y="2070"/>
                    <a:pt x="13273" y="2995"/>
                    <a:pt x="12201" y="3549"/>
                  </a:cubicBezTo>
                  <a:cubicBezTo>
                    <a:pt x="11361" y="3985"/>
                    <a:pt x="10331" y="4211"/>
                    <a:pt x="9312" y="4211"/>
                  </a:cubicBezTo>
                  <a:cubicBezTo>
                    <a:pt x="7910" y="4211"/>
                    <a:pt x="6529" y="3783"/>
                    <a:pt x="5694" y="2884"/>
                  </a:cubicBezTo>
                  <a:cubicBezTo>
                    <a:pt x="5029" y="3069"/>
                    <a:pt x="4400" y="3327"/>
                    <a:pt x="3883" y="3808"/>
                  </a:cubicBezTo>
                  <a:cubicBezTo>
                    <a:pt x="2773" y="4917"/>
                    <a:pt x="222" y="6137"/>
                    <a:pt x="1" y="7912"/>
                  </a:cubicBezTo>
                  <a:lnTo>
                    <a:pt x="1" y="8097"/>
                  </a:lnTo>
                  <a:lnTo>
                    <a:pt x="38" y="8097"/>
                  </a:lnTo>
                  <a:cubicBezTo>
                    <a:pt x="1664" y="8097"/>
                    <a:pt x="3328" y="8171"/>
                    <a:pt x="4511" y="9428"/>
                  </a:cubicBezTo>
                  <a:cubicBezTo>
                    <a:pt x="4622" y="9539"/>
                    <a:pt x="4733" y="9649"/>
                    <a:pt x="4807" y="9760"/>
                  </a:cubicBezTo>
                  <a:cubicBezTo>
                    <a:pt x="5280" y="9558"/>
                    <a:pt x="5722" y="9386"/>
                    <a:pt x="5935" y="9386"/>
                  </a:cubicBezTo>
                  <a:cubicBezTo>
                    <a:pt x="5956" y="9386"/>
                    <a:pt x="5974" y="9387"/>
                    <a:pt x="5990" y="9391"/>
                  </a:cubicBezTo>
                  <a:cubicBezTo>
                    <a:pt x="6169" y="9452"/>
                    <a:pt x="6349" y="9480"/>
                    <a:pt x="6529" y="9480"/>
                  </a:cubicBezTo>
                  <a:cubicBezTo>
                    <a:pt x="7423" y="9480"/>
                    <a:pt x="8295" y="8793"/>
                    <a:pt x="8911" y="8208"/>
                  </a:cubicBezTo>
                  <a:cubicBezTo>
                    <a:pt x="9423" y="7816"/>
                    <a:pt x="9690" y="7399"/>
                    <a:pt x="10192" y="7399"/>
                  </a:cubicBezTo>
                  <a:cubicBezTo>
                    <a:pt x="10305" y="7399"/>
                    <a:pt x="10431" y="7420"/>
                    <a:pt x="10574" y="7468"/>
                  </a:cubicBezTo>
                  <a:cubicBezTo>
                    <a:pt x="11425" y="7764"/>
                    <a:pt x="10981" y="8947"/>
                    <a:pt x="12127" y="9317"/>
                  </a:cubicBezTo>
                  <a:cubicBezTo>
                    <a:pt x="12422" y="9429"/>
                    <a:pt x="12743" y="9472"/>
                    <a:pt x="13071" y="9472"/>
                  </a:cubicBezTo>
                  <a:cubicBezTo>
                    <a:pt x="13607" y="9472"/>
                    <a:pt x="14160" y="9357"/>
                    <a:pt x="14641" y="9243"/>
                  </a:cubicBezTo>
                  <a:cubicBezTo>
                    <a:pt x="15307" y="9095"/>
                    <a:pt x="16009" y="8651"/>
                    <a:pt x="16637" y="8540"/>
                  </a:cubicBezTo>
                  <a:cubicBezTo>
                    <a:pt x="17436" y="7499"/>
                    <a:pt x="18593" y="7028"/>
                    <a:pt x="19787" y="7028"/>
                  </a:cubicBezTo>
                  <a:cubicBezTo>
                    <a:pt x="21137" y="7028"/>
                    <a:pt x="22533" y="7629"/>
                    <a:pt x="23514" y="8688"/>
                  </a:cubicBezTo>
                  <a:cubicBezTo>
                    <a:pt x="23625" y="8762"/>
                    <a:pt x="23773" y="8910"/>
                    <a:pt x="23847" y="9058"/>
                  </a:cubicBezTo>
                  <a:cubicBezTo>
                    <a:pt x="23884" y="9021"/>
                    <a:pt x="23921" y="8910"/>
                    <a:pt x="23995" y="8873"/>
                  </a:cubicBezTo>
                  <a:cubicBezTo>
                    <a:pt x="23996" y="8872"/>
                    <a:pt x="23997" y="8872"/>
                    <a:pt x="24000" y="8872"/>
                  </a:cubicBezTo>
                  <a:cubicBezTo>
                    <a:pt x="24103" y="8872"/>
                    <a:pt x="25562" y="9544"/>
                    <a:pt x="26168" y="9544"/>
                  </a:cubicBezTo>
                  <a:cubicBezTo>
                    <a:pt x="26197" y="9544"/>
                    <a:pt x="26225" y="9542"/>
                    <a:pt x="26250" y="9539"/>
                  </a:cubicBezTo>
                  <a:cubicBezTo>
                    <a:pt x="26952" y="9391"/>
                    <a:pt x="27840" y="9428"/>
                    <a:pt x="28468" y="9280"/>
                  </a:cubicBezTo>
                  <a:cubicBezTo>
                    <a:pt x="29018" y="9348"/>
                    <a:pt x="29759" y="9768"/>
                    <a:pt x="30306" y="9768"/>
                  </a:cubicBezTo>
                  <a:cubicBezTo>
                    <a:pt x="30347" y="9768"/>
                    <a:pt x="30388" y="9766"/>
                    <a:pt x="30428" y="9760"/>
                  </a:cubicBezTo>
                  <a:cubicBezTo>
                    <a:pt x="30462" y="9754"/>
                    <a:pt x="30497" y="9751"/>
                    <a:pt x="30534" y="9751"/>
                  </a:cubicBezTo>
                  <a:cubicBezTo>
                    <a:pt x="31168" y="9751"/>
                    <a:pt x="32142" y="10615"/>
                    <a:pt x="33015" y="10685"/>
                  </a:cubicBezTo>
                  <a:cubicBezTo>
                    <a:pt x="33101" y="10691"/>
                    <a:pt x="33189" y="10694"/>
                    <a:pt x="33277" y="10694"/>
                  </a:cubicBezTo>
                  <a:cubicBezTo>
                    <a:pt x="34250" y="10694"/>
                    <a:pt x="35329" y="10318"/>
                    <a:pt x="35973" y="9539"/>
                  </a:cubicBezTo>
                  <a:cubicBezTo>
                    <a:pt x="36158" y="10130"/>
                    <a:pt x="37489" y="10906"/>
                    <a:pt x="38080" y="11091"/>
                  </a:cubicBezTo>
                  <a:cubicBezTo>
                    <a:pt x="38352" y="11156"/>
                    <a:pt x="38609" y="11171"/>
                    <a:pt x="38863" y="11171"/>
                  </a:cubicBezTo>
                  <a:cubicBezTo>
                    <a:pt x="39082" y="11171"/>
                    <a:pt x="39298" y="11160"/>
                    <a:pt x="39516" y="11160"/>
                  </a:cubicBezTo>
                  <a:cubicBezTo>
                    <a:pt x="39770" y="11160"/>
                    <a:pt x="40028" y="11175"/>
                    <a:pt x="40299" y="11239"/>
                  </a:cubicBezTo>
                  <a:cubicBezTo>
                    <a:pt x="40435" y="11268"/>
                    <a:pt x="40572" y="11281"/>
                    <a:pt x="40709" y="11281"/>
                  </a:cubicBezTo>
                  <a:cubicBezTo>
                    <a:pt x="41279" y="11281"/>
                    <a:pt x="41841" y="11050"/>
                    <a:pt x="42258" y="10722"/>
                  </a:cubicBezTo>
                  <a:cubicBezTo>
                    <a:pt x="42850" y="10204"/>
                    <a:pt x="42813" y="9871"/>
                    <a:pt x="43626" y="9834"/>
                  </a:cubicBezTo>
                  <a:cubicBezTo>
                    <a:pt x="43688" y="9830"/>
                    <a:pt x="43749" y="9828"/>
                    <a:pt x="43811" y="9828"/>
                  </a:cubicBezTo>
                  <a:cubicBezTo>
                    <a:pt x="44303" y="9828"/>
                    <a:pt x="44793" y="9945"/>
                    <a:pt x="45253" y="9945"/>
                  </a:cubicBezTo>
                  <a:cubicBezTo>
                    <a:pt x="45401" y="9945"/>
                    <a:pt x="45512" y="9871"/>
                    <a:pt x="45623" y="9797"/>
                  </a:cubicBezTo>
                  <a:cubicBezTo>
                    <a:pt x="44513" y="9095"/>
                    <a:pt x="43626" y="7875"/>
                    <a:pt x="43441" y="6581"/>
                  </a:cubicBezTo>
                  <a:cubicBezTo>
                    <a:pt x="43404" y="6285"/>
                    <a:pt x="43441" y="6026"/>
                    <a:pt x="43552" y="5768"/>
                  </a:cubicBezTo>
                  <a:cubicBezTo>
                    <a:pt x="43253" y="5693"/>
                    <a:pt x="42936" y="5666"/>
                    <a:pt x="42615" y="5666"/>
                  </a:cubicBezTo>
                  <a:cubicBezTo>
                    <a:pt x="42143" y="5666"/>
                    <a:pt x="41663" y="5724"/>
                    <a:pt x="41223" y="5768"/>
                  </a:cubicBezTo>
                  <a:cubicBezTo>
                    <a:pt x="40594" y="5878"/>
                    <a:pt x="39781" y="5878"/>
                    <a:pt x="39042" y="5952"/>
                  </a:cubicBezTo>
                  <a:cubicBezTo>
                    <a:pt x="38820" y="6285"/>
                    <a:pt x="38561" y="6507"/>
                    <a:pt x="38265" y="6766"/>
                  </a:cubicBezTo>
                  <a:cubicBezTo>
                    <a:pt x="37751" y="7143"/>
                    <a:pt x="37077" y="7361"/>
                    <a:pt x="36392" y="7361"/>
                  </a:cubicBezTo>
                  <a:cubicBezTo>
                    <a:pt x="36339" y="7361"/>
                    <a:pt x="36285" y="7360"/>
                    <a:pt x="36232" y="7357"/>
                  </a:cubicBezTo>
                  <a:cubicBezTo>
                    <a:pt x="36195" y="7431"/>
                    <a:pt x="36158" y="7579"/>
                    <a:pt x="36084" y="7727"/>
                  </a:cubicBezTo>
                  <a:cubicBezTo>
                    <a:pt x="36047" y="7690"/>
                    <a:pt x="35973" y="7505"/>
                    <a:pt x="35862" y="7320"/>
                  </a:cubicBezTo>
                  <a:cubicBezTo>
                    <a:pt x="35271" y="7209"/>
                    <a:pt x="34716" y="6988"/>
                    <a:pt x="34309" y="6507"/>
                  </a:cubicBezTo>
                  <a:cubicBezTo>
                    <a:pt x="33496" y="5731"/>
                    <a:pt x="33237" y="4732"/>
                    <a:pt x="33126" y="3660"/>
                  </a:cubicBezTo>
                  <a:cubicBezTo>
                    <a:pt x="32868" y="3549"/>
                    <a:pt x="32572" y="3549"/>
                    <a:pt x="32313" y="3549"/>
                  </a:cubicBezTo>
                  <a:cubicBezTo>
                    <a:pt x="32188" y="3562"/>
                    <a:pt x="32063" y="3567"/>
                    <a:pt x="31940" y="3567"/>
                  </a:cubicBezTo>
                  <a:cubicBezTo>
                    <a:pt x="31402" y="3567"/>
                    <a:pt x="30877" y="3470"/>
                    <a:pt x="30336" y="3470"/>
                  </a:cubicBezTo>
                  <a:cubicBezTo>
                    <a:pt x="30268" y="3470"/>
                    <a:pt x="30200" y="3472"/>
                    <a:pt x="30132" y="3475"/>
                  </a:cubicBezTo>
                  <a:cubicBezTo>
                    <a:pt x="29429" y="3291"/>
                    <a:pt x="28875" y="2884"/>
                    <a:pt x="28098" y="2773"/>
                  </a:cubicBezTo>
                  <a:cubicBezTo>
                    <a:pt x="27893" y="2739"/>
                    <a:pt x="27706" y="2728"/>
                    <a:pt x="27529" y="2728"/>
                  </a:cubicBezTo>
                  <a:cubicBezTo>
                    <a:pt x="27251" y="2728"/>
                    <a:pt x="26999" y="2754"/>
                    <a:pt x="26749" y="2754"/>
                  </a:cubicBezTo>
                  <a:cubicBezTo>
                    <a:pt x="26471" y="2754"/>
                    <a:pt x="26194" y="2722"/>
                    <a:pt x="25880" y="2588"/>
                  </a:cubicBezTo>
                  <a:cubicBezTo>
                    <a:pt x="25843" y="2588"/>
                    <a:pt x="25843" y="2551"/>
                    <a:pt x="25806" y="2551"/>
                  </a:cubicBezTo>
                  <a:cubicBezTo>
                    <a:pt x="24993" y="2440"/>
                    <a:pt x="24327" y="2070"/>
                    <a:pt x="23810" y="1257"/>
                  </a:cubicBezTo>
                  <a:cubicBezTo>
                    <a:pt x="23699" y="1257"/>
                    <a:pt x="23625" y="1220"/>
                    <a:pt x="23514" y="1220"/>
                  </a:cubicBezTo>
                  <a:cubicBezTo>
                    <a:pt x="23472" y="1212"/>
                    <a:pt x="23428" y="1208"/>
                    <a:pt x="23383" y="1208"/>
                  </a:cubicBezTo>
                  <a:cubicBezTo>
                    <a:pt x="23117" y="1208"/>
                    <a:pt x="22813" y="1336"/>
                    <a:pt x="22552" y="1336"/>
                  </a:cubicBezTo>
                  <a:cubicBezTo>
                    <a:pt x="22474" y="1336"/>
                    <a:pt x="22399" y="1324"/>
                    <a:pt x="22331" y="1294"/>
                  </a:cubicBezTo>
                  <a:cubicBezTo>
                    <a:pt x="22109" y="961"/>
                    <a:pt x="21555" y="407"/>
                    <a:pt x="21222" y="222"/>
                  </a:cubicBezTo>
                  <a:cubicBezTo>
                    <a:pt x="21037" y="148"/>
                    <a:pt x="20889" y="37"/>
                    <a:pt x="20704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34"/>
            <p:cNvSpPr/>
            <p:nvPr/>
          </p:nvSpPr>
          <p:spPr>
            <a:xfrm>
              <a:off x="3621425" y="4051650"/>
              <a:ext cx="268075" cy="105375"/>
            </a:xfrm>
            <a:custGeom>
              <a:avLst/>
              <a:gdLst/>
              <a:ahLst/>
              <a:cxnLst/>
              <a:rect l="l" t="t" r="r" b="b"/>
              <a:pathLst>
                <a:path w="10723" h="4215" extrusionOk="0">
                  <a:moveTo>
                    <a:pt x="4770" y="0"/>
                  </a:moveTo>
                  <a:cubicBezTo>
                    <a:pt x="3107" y="998"/>
                    <a:pt x="1591" y="2144"/>
                    <a:pt x="1" y="3328"/>
                  </a:cubicBezTo>
                  <a:cubicBezTo>
                    <a:pt x="962" y="3328"/>
                    <a:pt x="1997" y="3623"/>
                    <a:pt x="2811" y="4215"/>
                  </a:cubicBezTo>
                  <a:cubicBezTo>
                    <a:pt x="5325" y="3254"/>
                    <a:pt x="7987" y="2662"/>
                    <a:pt x="10722" y="2107"/>
                  </a:cubicBezTo>
                  <a:cubicBezTo>
                    <a:pt x="8615" y="1738"/>
                    <a:pt x="6619" y="1035"/>
                    <a:pt x="4844" y="0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34"/>
            <p:cNvSpPr/>
            <p:nvPr/>
          </p:nvSpPr>
          <p:spPr>
            <a:xfrm>
              <a:off x="4084500" y="4104325"/>
              <a:ext cx="146050" cy="134050"/>
            </a:xfrm>
            <a:custGeom>
              <a:avLst/>
              <a:gdLst/>
              <a:ahLst/>
              <a:cxnLst/>
              <a:rect l="l" t="t" r="r" b="b"/>
              <a:pathLst>
                <a:path w="5842" h="5362" extrusionOk="0">
                  <a:moveTo>
                    <a:pt x="3459" y="3841"/>
                  </a:moveTo>
                  <a:cubicBezTo>
                    <a:pt x="3510" y="3841"/>
                    <a:pt x="3581" y="3866"/>
                    <a:pt x="3697" y="3919"/>
                  </a:cubicBezTo>
                  <a:cubicBezTo>
                    <a:pt x="3586" y="4067"/>
                    <a:pt x="3402" y="4141"/>
                    <a:pt x="3180" y="4252"/>
                  </a:cubicBezTo>
                  <a:cubicBezTo>
                    <a:pt x="3180" y="4252"/>
                    <a:pt x="3143" y="4289"/>
                    <a:pt x="3069" y="4289"/>
                  </a:cubicBezTo>
                  <a:cubicBezTo>
                    <a:pt x="3333" y="3999"/>
                    <a:pt x="3333" y="3841"/>
                    <a:pt x="3459" y="3841"/>
                  </a:cubicBezTo>
                  <a:close/>
                  <a:moveTo>
                    <a:pt x="2403" y="0"/>
                  </a:moveTo>
                  <a:cubicBezTo>
                    <a:pt x="1923" y="37"/>
                    <a:pt x="1368" y="37"/>
                    <a:pt x="814" y="111"/>
                  </a:cubicBezTo>
                  <a:cubicBezTo>
                    <a:pt x="555" y="444"/>
                    <a:pt x="296" y="666"/>
                    <a:pt x="0" y="925"/>
                  </a:cubicBezTo>
                  <a:cubicBezTo>
                    <a:pt x="740" y="2515"/>
                    <a:pt x="1849" y="4067"/>
                    <a:pt x="3254" y="5361"/>
                  </a:cubicBezTo>
                  <a:cubicBezTo>
                    <a:pt x="3513" y="5250"/>
                    <a:pt x="3808" y="5102"/>
                    <a:pt x="3993" y="4918"/>
                  </a:cubicBezTo>
                  <a:cubicBezTo>
                    <a:pt x="4548" y="4363"/>
                    <a:pt x="4437" y="4067"/>
                    <a:pt x="5324" y="3993"/>
                  </a:cubicBezTo>
                  <a:lnTo>
                    <a:pt x="5842" y="3993"/>
                  </a:lnTo>
                  <a:cubicBezTo>
                    <a:pt x="5731" y="3513"/>
                    <a:pt x="5620" y="2995"/>
                    <a:pt x="5435" y="2478"/>
                  </a:cubicBezTo>
                  <a:cubicBezTo>
                    <a:pt x="4622" y="1184"/>
                    <a:pt x="3623" y="259"/>
                    <a:pt x="240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34"/>
            <p:cNvSpPr/>
            <p:nvPr/>
          </p:nvSpPr>
          <p:spPr>
            <a:xfrm>
              <a:off x="3931075" y="4127425"/>
              <a:ext cx="233850" cy="114175"/>
            </a:xfrm>
            <a:custGeom>
              <a:avLst/>
              <a:gdLst/>
              <a:ahLst/>
              <a:cxnLst/>
              <a:rect l="l" t="t" r="r" b="b"/>
              <a:pathLst>
                <a:path w="9354" h="4567" extrusionOk="0">
                  <a:moveTo>
                    <a:pt x="6537" y="2767"/>
                  </a:moveTo>
                  <a:cubicBezTo>
                    <a:pt x="6613" y="2767"/>
                    <a:pt x="6675" y="2828"/>
                    <a:pt x="6692" y="2995"/>
                  </a:cubicBezTo>
                  <a:cubicBezTo>
                    <a:pt x="6605" y="3065"/>
                    <a:pt x="6534" y="3102"/>
                    <a:pt x="6468" y="3102"/>
                  </a:cubicBezTo>
                  <a:cubicBezTo>
                    <a:pt x="6394" y="3102"/>
                    <a:pt x="6326" y="3056"/>
                    <a:pt x="6248" y="2958"/>
                  </a:cubicBezTo>
                  <a:cubicBezTo>
                    <a:pt x="6329" y="2857"/>
                    <a:pt x="6444" y="2767"/>
                    <a:pt x="6537" y="2767"/>
                  </a:cubicBezTo>
                  <a:close/>
                  <a:moveTo>
                    <a:pt x="6100" y="1"/>
                  </a:moveTo>
                  <a:cubicBezTo>
                    <a:pt x="5586" y="378"/>
                    <a:pt x="4912" y="596"/>
                    <a:pt x="4227" y="596"/>
                  </a:cubicBezTo>
                  <a:cubicBezTo>
                    <a:pt x="4174" y="596"/>
                    <a:pt x="4120" y="595"/>
                    <a:pt x="4067" y="592"/>
                  </a:cubicBezTo>
                  <a:cubicBezTo>
                    <a:pt x="4030" y="666"/>
                    <a:pt x="3993" y="814"/>
                    <a:pt x="3919" y="962"/>
                  </a:cubicBezTo>
                  <a:cubicBezTo>
                    <a:pt x="3919" y="925"/>
                    <a:pt x="3882" y="814"/>
                    <a:pt x="3771" y="740"/>
                  </a:cubicBezTo>
                  <a:cubicBezTo>
                    <a:pt x="2625" y="1886"/>
                    <a:pt x="1405" y="2884"/>
                    <a:pt x="0" y="3735"/>
                  </a:cubicBezTo>
                  <a:cubicBezTo>
                    <a:pt x="296" y="3883"/>
                    <a:pt x="555" y="3957"/>
                    <a:pt x="850" y="3957"/>
                  </a:cubicBezTo>
                  <a:cubicBezTo>
                    <a:pt x="969" y="3969"/>
                    <a:pt x="1091" y="3976"/>
                    <a:pt x="1214" y="3976"/>
                  </a:cubicBezTo>
                  <a:cubicBezTo>
                    <a:pt x="2159" y="3976"/>
                    <a:pt x="3186" y="3596"/>
                    <a:pt x="3808" y="2811"/>
                  </a:cubicBezTo>
                  <a:cubicBezTo>
                    <a:pt x="3993" y="3402"/>
                    <a:pt x="5324" y="4178"/>
                    <a:pt x="5915" y="4363"/>
                  </a:cubicBezTo>
                  <a:cubicBezTo>
                    <a:pt x="6187" y="4428"/>
                    <a:pt x="6444" y="4443"/>
                    <a:pt x="6698" y="4443"/>
                  </a:cubicBezTo>
                  <a:cubicBezTo>
                    <a:pt x="6917" y="4443"/>
                    <a:pt x="7133" y="4432"/>
                    <a:pt x="7351" y="4432"/>
                  </a:cubicBezTo>
                  <a:cubicBezTo>
                    <a:pt x="7605" y="4432"/>
                    <a:pt x="7863" y="4447"/>
                    <a:pt x="8134" y="4511"/>
                  </a:cubicBezTo>
                  <a:cubicBezTo>
                    <a:pt x="8276" y="4550"/>
                    <a:pt x="8422" y="4566"/>
                    <a:pt x="8568" y="4566"/>
                  </a:cubicBezTo>
                  <a:cubicBezTo>
                    <a:pt x="8841" y="4566"/>
                    <a:pt x="9113" y="4509"/>
                    <a:pt x="9354" y="4437"/>
                  </a:cubicBezTo>
                  <a:cubicBezTo>
                    <a:pt x="7949" y="3143"/>
                    <a:pt x="6803" y="1591"/>
                    <a:pt x="6100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34"/>
            <p:cNvSpPr/>
            <p:nvPr/>
          </p:nvSpPr>
          <p:spPr>
            <a:xfrm>
              <a:off x="3691675" y="4104325"/>
              <a:ext cx="334625" cy="116475"/>
            </a:xfrm>
            <a:custGeom>
              <a:avLst/>
              <a:gdLst/>
              <a:ahLst/>
              <a:cxnLst/>
              <a:rect l="l" t="t" r="r" b="b"/>
              <a:pathLst>
                <a:path w="13385" h="4659" extrusionOk="0">
                  <a:moveTo>
                    <a:pt x="7912" y="0"/>
                  </a:moveTo>
                  <a:cubicBezTo>
                    <a:pt x="5177" y="555"/>
                    <a:pt x="2515" y="1147"/>
                    <a:pt x="1" y="2108"/>
                  </a:cubicBezTo>
                  <a:cubicBezTo>
                    <a:pt x="333" y="2330"/>
                    <a:pt x="666" y="2625"/>
                    <a:pt x="925" y="2884"/>
                  </a:cubicBezTo>
                  <a:cubicBezTo>
                    <a:pt x="1036" y="2995"/>
                    <a:pt x="1184" y="3143"/>
                    <a:pt x="1258" y="3254"/>
                  </a:cubicBezTo>
                  <a:cubicBezTo>
                    <a:pt x="1295" y="3217"/>
                    <a:pt x="1369" y="3143"/>
                    <a:pt x="1406" y="3069"/>
                  </a:cubicBezTo>
                  <a:cubicBezTo>
                    <a:pt x="1407" y="3068"/>
                    <a:pt x="1408" y="3068"/>
                    <a:pt x="1411" y="3068"/>
                  </a:cubicBezTo>
                  <a:cubicBezTo>
                    <a:pt x="1514" y="3068"/>
                    <a:pt x="2973" y="3740"/>
                    <a:pt x="3579" y="3740"/>
                  </a:cubicBezTo>
                  <a:cubicBezTo>
                    <a:pt x="3608" y="3740"/>
                    <a:pt x="3636" y="3738"/>
                    <a:pt x="3661" y="3735"/>
                  </a:cubicBezTo>
                  <a:cubicBezTo>
                    <a:pt x="4363" y="3587"/>
                    <a:pt x="5251" y="3624"/>
                    <a:pt x="5879" y="3513"/>
                  </a:cubicBezTo>
                  <a:cubicBezTo>
                    <a:pt x="6414" y="3546"/>
                    <a:pt x="7129" y="3972"/>
                    <a:pt x="7671" y="3972"/>
                  </a:cubicBezTo>
                  <a:cubicBezTo>
                    <a:pt x="7729" y="3972"/>
                    <a:pt x="7785" y="3967"/>
                    <a:pt x="7839" y="3956"/>
                  </a:cubicBezTo>
                  <a:cubicBezTo>
                    <a:pt x="7872" y="3951"/>
                    <a:pt x="7906" y="3948"/>
                    <a:pt x="7942" y="3948"/>
                  </a:cubicBezTo>
                  <a:cubicBezTo>
                    <a:pt x="8382" y="3948"/>
                    <a:pt x="8995" y="4351"/>
                    <a:pt x="9576" y="4659"/>
                  </a:cubicBezTo>
                  <a:cubicBezTo>
                    <a:pt x="10907" y="3808"/>
                    <a:pt x="12201" y="2810"/>
                    <a:pt x="13384" y="1664"/>
                  </a:cubicBezTo>
                  <a:cubicBezTo>
                    <a:pt x="13310" y="1590"/>
                    <a:pt x="13310" y="1553"/>
                    <a:pt x="13273" y="1479"/>
                  </a:cubicBezTo>
                  <a:cubicBezTo>
                    <a:pt x="12682" y="1368"/>
                    <a:pt x="12127" y="1147"/>
                    <a:pt x="11720" y="666"/>
                  </a:cubicBezTo>
                  <a:cubicBezTo>
                    <a:pt x="11610" y="592"/>
                    <a:pt x="11462" y="444"/>
                    <a:pt x="11388" y="296"/>
                  </a:cubicBezTo>
                  <a:cubicBezTo>
                    <a:pt x="10168" y="259"/>
                    <a:pt x="9022" y="185"/>
                    <a:pt x="791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34"/>
            <p:cNvSpPr/>
            <p:nvPr/>
          </p:nvSpPr>
          <p:spPr>
            <a:xfrm>
              <a:off x="4142725" y="4099025"/>
              <a:ext cx="124800" cy="107350"/>
            </a:xfrm>
            <a:custGeom>
              <a:avLst/>
              <a:gdLst/>
              <a:ahLst/>
              <a:cxnLst/>
              <a:rect l="l" t="t" r="r" b="b"/>
              <a:pathLst>
                <a:path w="4992" h="4294" extrusionOk="0">
                  <a:moveTo>
                    <a:pt x="1923" y="0"/>
                  </a:moveTo>
                  <a:cubicBezTo>
                    <a:pt x="1462" y="0"/>
                    <a:pt x="995" y="58"/>
                    <a:pt x="555" y="102"/>
                  </a:cubicBezTo>
                  <a:cubicBezTo>
                    <a:pt x="370" y="102"/>
                    <a:pt x="185" y="139"/>
                    <a:pt x="0" y="139"/>
                  </a:cubicBezTo>
                  <a:cubicBezTo>
                    <a:pt x="1147" y="471"/>
                    <a:pt x="2219" y="1359"/>
                    <a:pt x="2995" y="2653"/>
                  </a:cubicBezTo>
                  <a:cubicBezTo>
                    <a:pt x="3180" y="3170"/>
                    <a:pt x="3328" y="3651"/>
                    <a:pt x="3402" y="4168"/>
                  </a:cubicBezTo>
                  <a:cubicBezTo>
                    <a:pt x="3771" y="4205"/>
                    <a:pt x="4178" y="4279"/>
                    <a:pt x="4548" y="4279"/>
                  </a:cubicBezTo>
                  <a:cubicBezTo>
                    <a:pt x="4603" y="4289"/>
                    <a:pt x="4650" y="4293"/>
                    <a:pt x="4690" y="4293"/>
                  </a:cubicBezTo>
                  <a:cubicBezTo>
                    <a:pt x="4811" y="4293"/>
                    <a:pt x="4881" y="4252"/>
                    <a:pt x="4992" y="4168"/>
                  </a:cubicBezTo>
                  <a:cubicBezTo>
                    <a:pt x="3845" y="3466"/>
                    <a:pt x="2995" y="2246"/>
                    <a:pt x="2773" y="878"/>
                  </a:cubicBezTo>
                  <a:cubicBezTo>
                    <a:pt x="2699" y="619"/>
                    <a:pt x="2773" y="323"/>
                    <a:pt x="2847" y="102"/>
                  </a:cubicBezTo>
                  <a:cubicBezTo>
                    <a:pt x="2548" y="27"/>
                    <a:pt x="2237" y="0"/>
                    <a:pt x="1923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34"/>
            <p:cNvSpPr/>
            <p:nvPr/>
          </p:nvSpPr>
          <p:spPr>
            <a:xfrm>
              <a:off x="3587250" y="4051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6100" y="0"/>
                  </a:moveTo>
                  <a:cubicBezTo>
                    <a:pt x="4732" y="333"/>
                    <a:pt x="3253" y="555"/>
                    <a:pt x="1775" y="629"/>
                  </a:cubicBezTo>
                  <a:cubicBezTo>
                    <a:pt x="1146" y="1553"/>
                    <a:pt x="555" y="2551"/>
                    <a:pt x="0" y="3549"/>
                  </a:cubicBezTo>
                  <a:cubicBezTo>
                    <a:pt x="407" y="3438"/>
                    <a:pt x="850" y="3328"/>
                    <a:pt x="1331" y="3328"/>
                  </a:cubicBezTo>
                  <a:cubicBezTo>
                    <a:pt x="2884" y="2144"/>
                    <a:pt x="4437" y="961"/>
                    <a:pt x="6100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34"/>
            <p:cNvSpPr/>
            <p:nvPr/>
          </p:nvSpPr>
          <p:spPr>
            <a:xfrm>
              <a:off x="3189800" y="4028525"/>
              <a:ext cx="381750" cy="173800"/>
            </a:xfrm>
            <a:custGeom>
              <a:avLst/>
              <a:gdLst/>
              <a:ahLst/>
              <a:cxnLst/>
              <a:rect l="l" t="t" r="r" b="b"/>
              <a:pathLst>
                <a:path w="15270" h="6952" extrusionOk="0">
                  <a:moveTo>
                    <a:pt x="10759" y="1"/>
                  </a:moveTo>
                  <a:cubicBezTo>
                    <a:pt x="10463" y="297"/>
                    <a:pt x="10094" y="555"/>
                    <a:pt x="9724" y="740"/>
                  </a:cubicBezTo>
                  <a:cubicBezTo>
                    <a:pt x="8900" y="1186"/>
                    <a:pt x="7861" y="1416"/>
                    <a:pt x="6835" y="1416"/>
                  </a:cubicBezTo>
                  <a:cubicBezTo>
                    <a:pt x="6157" y="1416"/>
                    <a:pt x="5484" y="1316"/>
                    <a:pt x="4881" y="1110"/>
                  </a:cubicBezTo>
                  <a:cubicBezTo>
                    <a:pt x="3143" y="2404"/>
                    <a:pt x="1479" y="3957"/>
                    <a:pt x="1" y="5510"/>
                  </a:cubicBezTo>
                  <a:cubicBezTo>
                    <a:pt x="777" y="5694"/>
                    <a:pt x="1479" y="6027"/>
                    <a:pt x="2071" y="6619"/>
                  </a:cubicBezTo>
                  <a:cubicBezTo>
                    <a:pt x="2145" y="6730"/>
                    <a:pt x="2256" y="6840"/>
                    <a:pt x="2330" y="6951"/>
                  </a:cubicBezTo>
                  <a:cubicBezTo>
                    <a:pt x="2803" y="6749"/>
                    <a:pt x="3276" y="6577"/>
                    <a:pt x="3495" y="6577"/>
                  </a:cubicBezTo>
                  <a:cubicBezTo>
                    <a:pt x="3515" y="6577"/>
                    <a:pt x="3534" y="6578"/>
                    <a:pt x="3550" y="6582"/>
                  </a:cubicBezTo>
                  <a:cubicBezTo>
                    <a:pt x="3729" y="6643"/>
                    <a:pt x="3909" y="6671"/>
                    <a:pt x="4089" y="6671"/>
                  </a:cubicBezTo>
                  <a:cubicBezTo>
                    <a:pt x="4983" y="6671"/>
                    <a:pt x="5855" y="5984"/>
                    <a:pt x="6471" y="5399"/>
                  </a:cubicBezTo>
                  <a:cubicBezTo>
                    <a:pt x="6953" y="5007"/>
                    <a:pt x="7214" y="4590"/>
                    <a:pt x="7735" y="4590"/>
                  </a:cubicBezTo>
                  <a:cubicBezTo>
                    <a:pt x="7853" y="4590"/>
                    <a:pt x="7984" y="4611"/>
                    <a:pt x="8134" y="4659"/>
                  </a:cubicBezTo>
                  <a:cubicBezTo>
                    <a:pt x="8948" y="4955"/>
                    <a:pt x="8541" y="6138"/>
                    <a:pt x="9650" y="6508"/>
                  </a:cubicBezTo>
                  <a:cubicBezTo>
                    <a:pt x="9995" y="6606"/>
                    <a:pt x="10324" y="6656"/>
                    <a:pt x="10658" y="6656"/>
                  </a:cubicBezTo>
                  <a:cubicBezTo>
                    <a:pt x="10825" y="6656"/>
                    <a:pt x="10993" y="6643"/>
                    <a:pt x="11166" y="6619"/>
                  </a:cubicBezTo>
                  <a:cubicBezTo>
                    <a:pt x="11499" y="6360"/>
                    <a:pt x="11868" y="5990"/>
                    <a:pt x="12238" y="5620"/>
                  </a:cubicBezTo>
                  <a:lnTo>
                    <a:pt x="12238" y="5620"/>
                  </a:lnTo>
                  <a:cubicBezTo>
                    <a:pt x="11683" y="5731"/>
                    <a:pt x="11092" y="5731"/>
                    <a:pt x="10611" y="5731"/>
                  </a:cubicBezTo>
                  <a:cubicBezTo>
                    <a:pt x="10628" y="5765"/>
                    <a:pt x="10630" y="5783"/>
                    <a:pt x="10586" y="5783"/>
                  </a:cubicBezTo>
                  <a:cubicBezTo>
                    <a:pt x="10533" y="5783"/>
                    <a:pt x="10412" y="5755"/>
                    <a:pt x="10168" y="5694"/>
                  </a:cubicBezTo>
                  <a:cubicBezTo>
                    <a:pt x="10168" y="5547"/>
                    <a:pt x="10094" y="5473"/>
                    <a:pt x="10094" y="5325"/>
                  </a:cubicBezTo>
                  <a:lnTo>
                    <a:pt x="10094" y="5325"/>
                  </a:lnTo>
                  <a:cubicBezTo>
                    <a:pt x="10473" y="5486"/>
                    <a:pt x="10792" y="5550"/>
                    <a:pt x="11078" y="5550"/>
                  </a:cubicBezTo>
                  <a:cubicBezTo>
                    <a:pt x="11711" y="5550"/>
                    <a:pt x="12181" y="5235"/>
                    <a:pt x="12793" y="4955"/>
                  </a:cubicBezTo>
                  <a:cubicBezTo>
                    <a:pt x="13717" y="3883"/>
                    <a:pt x="14530" y="2737"/>
                    <a:pt x="15270" y="1480"/>
                  </a:cubicBezTo>
                  <a:cubicBezTo>
                    <a:pt x="13717" y="1295"/>
                    <a:pt x="12127" y="888"/>
                    <a:pt x="10759" y="1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34"/>
            <p:cNvSpPr/>
            <p:nvPr/>
          </p:nvSpPr>
          <p:spPr>
            <a:xfrm>
              <a:off x="3468000" y="4065500"/>
              <a:ext cx="163625" cy="131275"/>
            </a:xfrm>
            <a:custGeom>
              <a:avLst/>
              <a:gdLst/>
              <a:ahLst/>
              <a:cxnLst/>
              <a:rect l="l" t="t" r="r" b="b"/>
              <a:pathLst>
                <a:path w="6545" h="5251" extrusionOk="0">
                  <a:moveTo>
                    <a:pt x="4142" y="1"/>
                  </a:moveTo>
                  <a:cubicBezTo>
                    <a:pt x="3402" y="1258"/>
                    <a:pt x="2626" y="2404"/>
                    <a:pt x="1665" y="3476"/>
                  </a:cubicBezTo>
                  <a:cubicBezTo>
                    <a:pt x="1812" y="3402"/>
                    <a:pt x="1923" y="3328"/>
                    <a:pt x="2071" y="3291"/>
                  </a:cubicBezTo>
                  <a:lnTo>
                    <a:pt x="2071" y="3291"/>
                  </a:lnTo>
                  <a:cubicBezTo>
                    <a:pt x="2219" y="3698"/>
                    <a:pt x="1738" y="3994"/>
                    <a:pt x="1110" y="4141"/>
                  </a:cubicBezTo>
                  <a:lnTo>
                    <a:pt x="1" y="5251"/>
                  </a:lnTo>
                  <a:cubicBezTo>
                    <a:pt x="334" y="5177"/>
                    <a:pt x="703" y="5140"/>
                    <a:pt x="999" y="5066"/>
                  </a:cubicBezTo>
                  <a:cubicBezTo>
                    <a:pt x="1665" y="4918"/>
                    <a:pt x="2367" y="4437"/>
                    <a:pt x="2995" y="4363"/>
                  </a:cubicBezTo>
                  <a:cubicBezTo>
                    <a:pt x="3476" y="3698"/>
                    <a:pt x="4105" y="3291"/>
                    <a:pt x="4770" y="3069"/>
                  </a:cubicBezTo>
                  <a:cubicBezTo>
                    <a:pt x="5362" y="2034"/>
                    <a:pt x="5916" y="1036"/>
                    <a:pt x="6545" y="112"/>
                  </a:cubicBezTo>
                  <a:cubicBezTo>
                    <a:pt x="5768" y="112"/>
                    <a:pt x="4955" y="112"/>
                    <a:pt x="4142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34"/>
            <p:cNvSpPr/>
            <p:nvPr/>
          </p:nvSpPr>
          <p:spPr>
            <a:xfrm>
              <a:off x="3741600" y="4026800"/>
              <a:ext cx="233850" cy="86800"/>
            </a:xfrm>
            <a:custGeom>
              <a:avLst/>
              <a:gdLst/>
              <a:ahLst/>
              <a:cxnLst/>
              <a:rect l="l" t="t" r="r" b="b"/>
              <a:pathLst>
                <a:path w="9354" h="3472" extrusionOk="0">
                  <a:moveTo>
                    <a:pt x="2928" y="0"/>
                  </a:moveTo>
                  <a:cubicBezTo>
                    <a:pt x="2588" y="0"/>
                    <a:pt x="2292" y="33"/>
                    <a:pt x="1997" y="33"/>
                  </a:cubicBezTo>
                  <a:cubicBezTo>
                    <a:pt x="1405" y="440"/>
                    <a:pt x="740" y="772"/>
                    <a:pt x="148" y="994"/>
                  </a:cubicBezTo>
                  <a:cubicBezTo>
                    <a:pt x="111" y="994"/>
                    <a:pt x="37" y="994"/>
                    <a:pt x="0" y="1068"/>
                  </a:cubicBezTo>
                  <a:cubicBezTo>
                    <a:pt x="2773" y="2658"/>
                    <a:pt x="6026" y="3397"/>
                    <a:pt x="9354" y="3471"/>
                  </a:cubicBezTo>
                  <a:cubicBezTo>
                    <a:pt x="8799" y="2732"/>
                    <a:pt x="8540" y="1844"/>
                    <a:pt x="8503" y="957"/>
                  </a:cubicBezTo>
                  <a:cubicBezTo>
                    <a:pt x="8282" y="883"/>
                    <a:pt x="7949" y="809"/>
                    <a:pt x="7690" y="809"/>
                  </a:cubicBezTo>
                  <a:cubicBezTo>
                    <a:pt x="7565" y="822"/>
                    <a:pt x="7440" y="827"/>
                    <a:pt x="7317" y="827"/>
                  </a:cubicBezTo>
                  <a:cubicBezTo>
                    <a:pt x="6779" y="827"/>
                    <a:pt x="6254" y="730"/>
                    <a:pt x="5713" y="730"/>
                  </a:cubicBezTo>
                  <a:cubicBezTo>
                    <a:pt x="5645" y="730"/>
                    <a:pt x="5577" y="732"/>
                    <a:pt x="5509" y="735"/>
                  </a:cubicBezTo>
                  <a:cubicBezTo>
                    <a:pt x="4806" y="551"/>
                    <a:pt x="4252" y="144"/>
                    <a:pt x="3475" y="33"/>
                  </a:cubicBezTo>
                  <a:cubicBezTo>
                    <a:pt x="3278" y="8"/>
                    <a:pt x="3097" y="0"/>
                    <a:pt x="292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34"/>
            <p:cNvSpPr/>
            <p:nvPr/>
          </p:nvSpPr>
          <p:spPr>
            <a:xfrm>
              <a:off x="3457850" y="3957375"/>
              <a:ext cx="334600" cy="110750"/>
            </a:xfrm>
            <a:custGeom>
              <a:avLst/>
              <a:gdLst/>
              <a:ahLst/>
              <a:cxnLst/>
              <a:rect l="l" t="t" r="r" b="b"/>
              <a:pathLst>
                <a:path w="13384" h="4430" extrusionOk="0">
                  <a:moveTo>
                    <a:pt x="7468" y="0"/>
                  </a:moveTo>
                  <a:lnTo>
                    <a:pt x="7468" y="0"/>
                  </a:lnTo>
                  <a:cubicBezTo>
                    <a:pt x="7764" y="777"/>
                    <a:pt x="7320" y="1775"/>
                    <a:pt x="6285" y="1775"/>
                  </a:cubicBezTo>
                  <a:cubicBezTo>
                    <a:pt x="5287" y="1775"/>
                    <a:pt x="4880" y="961"/>
                    <a:pt x="4991" y="222"/>
                  </a:cubicBezTo>
                  <a:lnTo>
                    <a:pt x="4991" y="222"/>
                  </a:lnTo>
                  <a:cubicBezTo>
                    <a:pt x="4695" y="370"/>
                    <a:pt x="4474" y="444"/>
                    <a:pt x="4067" y="481"/>
                  </a:cubicBezTo>
                  <a:cubicBezTo>
                    <a:pt x="3512" y="555"/>
                    <a:pt x="2958" y="666"/>
                    <a:pt x="2440" y="961"/>
                  </a:cubicBezTo>
                  <a:cubicBezTo>
                    <a:pt x="2248" y="1066"/>
                    <a:pt x="2039" y="1105"/>
                    <a:pt x="1829" y="1105"/>
                  </a:cubicBezTo>
                  <a:cubicBezTo>
                    <a:pt x="1596" y="1105"/>
                    <a:pt x="1361" y="1057"/>
                    <a:pt x="1146" y="998"/>
                  </a:cubicBezTo>
                  <a:cubicBezTo>
                    <a:pt x="850" y="1664"/>
                    <a:pt x="481" y="2292"/>
                    <a:pt x="0" y="2810"/>
                  </a:cubicBezTo>
                  <a:cubicBezTo>
                    <a:pt x="1898" y="4009"/>
                    <a:pt x="4077" y="4430"/>
                    <a:pt x="6238" y="4430"/>
                  </a:cubicBezTo>
                  <a:cubicBezTo>
                    <a:pt x="8077" y="4430"/>
                    <a:pt x="9904" y="4125"/>
                    <a:pt x="11535" y="3734"/>
                  </a:cubicBezTo>
                  <a:cubicBezTo>
                    <a:pt x="12127" y="3512"/>
                    <a:pt x="12792" y="3180"/>
                    <a:pt x="13384" y="2773"/>
                  </a:cubicBezTo>
                  <a:cubicBezTo>
                    <a:pt x="13162" y="2773"/>
                    <a:pt x="12940" y="2699"/>
                    <a:pt x="12644" y="2588"/>
                  </a:cubicBezTo>
                  <a:cubicBezTo>
                    <a:pt x="12607" y="2588"/>
                    <a:pt x="12607" y="2514"/>
                    <a:pt x="12570" y="2514"/>
                  </a:cubicBezTo>
                  <a:cubicBezTo>
                    <a:pt x="11757" y="2440"/>
                    <a:pt x="11091" y="2071"/>
                    <a:pt x="10574" y="1220"/>
                  </a:cubicBezTo>
                  <a:cubicBezTo>
                    <a:pt x="10463" y="1220"/>
                    <a:pt x="10389" y="1183"/>
                    <a:pt x="10278" y="1183"/>
                  </a:cubicBezTo>
                  <a:cubicBezTo>
                    <a:pt x="10253" y="1181"/>
                    <a:pt x="10227" y="1180"/>
                    <a:pt x="10202" y="1180"/>
                  </a:cubicBezTo>
                  <a:cubicBezTo>
                    <a:pt x="9913" y="1180"/>
                    <a:pt x="9570" y="1322"/>
                    <a:pt x="9286" y="1322"/>
                  </a:cubicBezTo>
                  <a:cubicBezTo>
                    <a:pt x="9219" y="1322"/>
                    <a:pt x="9154" y="1314"/>
                    <a:pt x="9095" y="1294"/>
                  </a:cubicBezTo>
                  <a:cubicBezTo>
                    <a:pt x="8873" y="961"/>
                    <a:pt x="8319" y="407"/>
                    <a:pt x="7986" y="222"/>
                  </a:cubicBezTo>
                  <a:cubicBezTo>
                    <a:pt x="7801" y="111"/>
                    <a:pt x="7653" y="37"/>
                    <a:pt x="7468" y="0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34"/>
            <p:cNvSpPr/>
            <p:nvPr/>
          </p:nvSpPr>
          <p:spPr>
            <a:xfrm>
              <a:off x="3126950" y="4030375"/>
              <a:ext cx="183950" cy="134975"/>
            </a:xfrm>
            <a:custGeom>
              <a:avLst/>
              <a:gdLst/>
              <a:ahLst/>
              <a:cxnLst/>
              <a:rect l="l" t="t" r="r" b="b"/>
              <a:pathLst>
                <a:path w="7358" h="5399" extrusionOk="0">
                  <a:moveTo>
                    <a:pt x="5694" y="1"/>
                  </a:moveTo>
                  <a:cubicBezTo>
                    <a:pt x="5029" y="186"/>
                    <a:pt x="4400" y="444"/>
                    <a:pt x="3883" y="925"/>
                  </a:cubicBezTo>
                  <a:cubicBezTo>
                    <a:pt x="2773" y="2034"/>
                    <a:pt x="222" y="3254"/>
                    <a:pt x="1" y="5029"/>
                  </a:cubicBezTo>
                  <a:lnTo>
                    <a:pt x="1" y="5214"/>
                  </a:lnTo>
                  <a:lnTo>
                    <a:pt x="38" y="5214"/>
                  </a:lnTo>
                  <a:cubicBezTo>
                    <a:pt x="888" y="5214"/>
                    <a:pt x="1664" y="5251"/>
                    <a:pt x="2441" y="5399"/>
                  </a:cubicBezTo>
                  <a:cubicBezTo>
                    <a:pt x="3920" y="3883"/>
                    <a:pt x="5583" y="2330"/>
                    <a:pt x="7358" y="1036"/>
                  </a:cubicBezTo>
                  <a:cubicBezTo>
                    <a:pt x="6692" y="814"/>
                    <a:pt x="6101" y="481"/>
                    <a:pt x="5694" y="1"/>
                  </a:cubicBezTo>
                  <a:close/>
                </a:path>
              </a:pathLst>
            </a:custGeom>
            <a:solidFill>
              <a:srgbClr val="84A9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34"/>
            <p:cNvSpPr/>
            <p:nvPr/>
          </p:nvSpPr>
          <p:spPr>
            <a:xfrm>
              <a:off x="4160275" y="4209150"/>
              <a:ext cx="3150" cy="2425"/>
            </a:xfrm>
            <a:custGeom>
              <a:avLst/>
              <a:gdLst/>
              <a:ahLst/>
              <a:cxnLst/>
              <a:rect l="l" t="t" r="r" b="b"/>
              <a:pathLst>
                <a:path w="126" h="97" extrusionOk="0">
                  <a:moveTo>
                    <a:pt x="113" y="0"/>
                  </a:moveTo>
                  <a:cubicBezTo>
                    <a:pt x="95" y="0"/>
                    <a:pt x="48" y="26"/>
                    <a:pt x="1" y="96"/>
                  </a:cubicBezTo>
                  <a:cubicBezTo>
                    <a:pt x="38" y="96"/>
                    <a:pt x="75" y="22"/>
                    <a:pt x="112" y="22"/>
                  </a:cubicBezTo>
                  <a:cubicBezTo>
                    <a:pt x="125" y="9"/>
                    <a:pt x="124" y="0"/>
                    <a:pt x="113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34"/>
            <p:cNvSpPr/>
            <p:nvPr/>
          </p:nvSpPr>
          <p:spPr>
            <a:xfrm>
              <a:off x="4087275" y="4200725"/>
              <a:ext cx="800" cy="875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2" y="0"/>
                  </a:moveTo>
                  <a:cubicBezTo>
                    <a:pt x="17" y="0"/>
                    <a:pt x="10" y="7"/>
                    <a:pt x="0" y="26"/>
                  </a:cubicBezTo>
                  <a:cubicBezTo>
                    <a:pt x="6" y="32"/>
                    <a:pt x="11" y="34"/>
                    <a:pt x="14" y="34"/>
                  </a:cubicBezTo>
                  <a:cubicBezTo>
                    <a:pt x="30" y="34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719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34"/>
            <p:cNvSpPr/>
            <p:nvPr/>
          </p:nvSpPr>
          <p:spPr>
            <a:xfrm>
              <a:off x="3211050" y="4516700"/>
              <a:ext cx="307825" cy="175000"/>
            </a:xfrm>
            <a:custGeom>
              <a:avLst/>
              <a:gdLst/>
              <a:ahLst/>
              <a:cxnLst/>
              <a:rect l="l" t="t" r="r" b="b"/>
              <a:pathLst>
                <a:path w="12313" h="7000" extrusionOk="0">
                  <a:moveTo>
                    <a:pt x="6743" y="0"/>
                  </a:moveTo>
                  <a:cubicBezTo>
                    <a:pt x="6537" y="0"/>
                    <a:pt x="6322" y="11"/>
                    <a:pt x="6101" y="31"/>
                  </a:cubicBezTo>
                  <a:cubicBezTo>
                    <a:pt x="5879" y="31"/>
                    <a:pt x="5694" y="142"/>
                    <a:pt x="5510" y="216"/>
                  </a:cubicBezTo>
                  <a:cubicBezTo>
                    <a:pt x="5325" y="623"/>
                    <a:pt x="5103" y="1067"/>
                    <a:pt x="4807" y="1436"/>
                  </a:cubicBezTo>
                  <a:cubicBezTo>
                    <a:pt x="4733" y="1510"/>
                    <a:pt x="4659" y="1621"/>
                    <a:pt x="4585" y="1695"/>
                  </a:cubicBezTo>
                  <a:cubicBezTo>
                    <a:pt x="4548" y="1806"/>
                    <a:pt x="4437" y="1880"/>
                    <a:pt x="4364" y="1917"/>
                  </a:cubicBezTo>
                  <a:cubicBezTo>
                    <a:pt x="3967" y="2230"/>
                    <a:pt x="3547" y="2390"/>
                    <a:pt x="3096" y="2390"/>
                  </a:cubicBezTo>
                  <a:cubicBezTo>
                    <a:pt x="2749" y="2390"/>
                    <a:pt x="2384" y="2295"/>
                    <a:pt x="1997" y="2102"/>
                  </a:cubicBezTo>
                  <a:cubicBezTo>
                    <a:pt x="1960" y="2102"/>
                    <a:pt x="1923" y="2176"/>
                    <a:pt x="1813" y="2213"/>
                  </a:cubicBezTo>
                  <a:cubicBezTo>
                    <a:pt x="1628" y="2915"/>
                    <a:pt x="1369" y="3470"/>
                    <a:pt x="851" y="4024"/>
                  </a:cubicBezTo>
                  <a:cubicBezTo>
                    <a:pt x="851" y="4431"/>
                    <a:pt x="814" y="4838"/>
                    <a:pt x="556" y="5318"/>
                  </a:cubicBezTo>
                  <a:cubicBezTo>
                    <a:pt x="445" y="5614"/>
                    <a:pt x="186" y="5947"/>
                    <a:pt x="1" y="6242"/>
                  </a:cubicBezTo>
                  <a:cubicBezTo>
                    <a:pt x="271" y="6336"/>
                    <a:pt x="542" y="6370"/>
                    <a:pt x="812" y="6370"/>
                  </a:cubicBezTo>
                  <a:cubicBezTo>
                    <a:pt x="1579" y="6370"/>
                    <a:pt x="2346" y="6093"/>
                    <a:pt x="3113" y="6093"/>
                  </a:cubicBezTo>
                  <a:cubicBezTo>
                    <a:pt x="3148" y="6093"/>
                    <a:pt x="3182" y="6093"/>
                    <a:pt x="3217" y="6095"/>
                  </a:cubicBezTo>
                  <a:cubicBezTo>
                    <a:pt x="3254" y="6132"/>
                    <a:pt x="3254" y="6169"/>
                    <a:pt x="3291" y="6169"/>
                  </a:cubicBezTo>
                  <a:cubicBezTo>
                    <a:pt x="3476" y="5688"/>
                    <a:pt x="3957" y="5207"/>
                    <a:pt x="4622" y="5170"/>
                  </a:cubicBezTo>
                  <a:cubicBezTo>
                    <a:pt x="4729" y="5156"/>
                    <a:pt x="4832" y="5149"/>
                    <a:pt x="4932" y="5149"/>
                  </a:cubicBezTo>
                  <a:cubicBezTo>
                    <a:pt x="5598" y="5149"/>
                    <a:pt x="6132" y="5455"/>
                    <a:pt x="6582" y="5873"/>
                  </a:cubicBezTo>
                  <a:cubicBezTo>
                    <a:pt x="6674" y="5725"/>
                    <a:pt x="6785" y="5651"/>
                    <a:pt x="6919" y="5651"/>
                  </a:cubicBezTo>
                  <a:cubicBezTo>
                    <a:pt x="7053" y="5651"/>
                    <a:pt x="7210" y="5725"/>
                    <a:pt x="7395" y="5873"/>
                  </a:cubicBezTo>
                  <a:cubicBezTo>
                    <a:pt x="7273" y="5934"/>
                    <a:pt x="7140" y="5961"/>
                    <a:pt x="6995" y="5961"/>
                  </a:cubicBezTo>
                  <a:cubicBezTo>
                    <a:pt x="6877" y="5961"/>
                    <a:pt x="6752" y="5943"/>
                    <a:pt x="6619" y="5910"/>
                  </a:cubicBezTo>
                  <a:lnTo>
                    <a:pt x="6619" y="5910"/>
                  </a:lnTo>
                  <a:cubicBezTo>
                    <a:pt x="6915" y="6169"/>
                    <a:pt x="7136" y="6501"/>
                    <a:pt x="7321" y="6871"/>
                  </a:cubicBezTo>
                  <a:cubicBezTo>
                    <a:pt x="7395" y="6908"/>
                    <a:pt x="7506" y="6908"/>
                    <a:pt x="7580" y="6908"/>
                  </a:cubicBezTo>
                  <a:cubicBezTo>
                    <a:pt x="7938" y="6964"/>
                    <a:pt x="8343" y="6999"/>
                    <a:pt x="8759" y="6999"/>
                  </a:cubicBezTo>
                  <a:cubicBezTo>
                    <a:pt x="9721" y="6999"/>
                    <a:pt x="10743" y="6810"/>
                    <a:pt x="11388" y="6242"/>
                  </a:cubicBezTo>
                  <a:cubicBezTo>
                    <a:pt x="11721" y="5910"/>
                    <a:pt x="12127" y="5022"/>
                    <a:pt x="12312" y="4246"/>
                  </a:cubicBezTo>
                  <a:cubicBezTo>
                    <a:pt x="11943" y="3839"/>
                    <a:pt x="11610" y="3396"/>
                    <a:pt x="11351" y="2989"/>
                  </a:cubicBezTo>
                  <a:cubicBezTo>
                    <a:pt x="11203" y="2767"/>
                    <a:pt x="11166" y="2545"/>
                    <a:pt x="11166" y="2287"/>
                  </a:cubicBezTo>
                  <a:cubicBezTo>
                    <a:pt x="10643" y="2077"/>
                    <a:pt x="10028" y="1868"/>
                    <a:pt x="9490" y="1868"/>
                  </a:cubicBezTo>
                  <a:cubicBezTo>
                    <a:pt x="9267" y="1868"/>
                    <a:pt x="9058" y="1904"/>
                    <a:pt x="8874" y="1991"/>
                  </a:cubicBezTo>
                  <a:cubicBezTo>
                    <a:pt x="9034" y="457"/>
                    <a:pt x="8061" y="0"/>
                    <a:pt x="6743" y="0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34"/>
            <p:cNvSpPr/>
            <p:nvPr/>
          </p:nvSpPr>
          <p:spPr>
            <a:xfrm>
              <a:off x="3211050" y="4516625"/>
              <a:ext cx="223450" cy="159150"/>
            </a:xfrm>
            <a:custGeom>
              <a:avLst/>
              <a:gdLst/>
              <a:ahLst/>
              <a:cxnLst/>
              <a:rect l="l" t="t" r="r" b="b"/>
              <a:pathLst>
                <a:path w="8938" h="6366" extrusionOk="0">
                  <a:moveTo>
                    <a:pt x="6759" y="1"/>
                  </a:moveTo>
                  <a:cubicBezTo>
                    <a:pt x="6548" y="1"/>
                    <a:pt x="6327" y="13"/>
                    <a:pt x="6101" y="34"/>
                  </a:cubicBezTo>
                  <a:cubicBezTo>
                    <a:pt x="5879" y="34"/>
                    <a:pt x="5694" y="145"/>
                    <a:pt x="5510" y="219"/>
                  </a:cubicBezTo>
                  <a:cubicBezTo>
                    <a:pt x="5325" y="626"/>
                    <a:pt x="5103" y="1070"/>
                    <a:pt x="4807" y="1439"/>
                  </a:cubicBezTo>
                  <a:cubicBezTo>
                    <a:pt x="4733" y="1513"/>
                    <a:pt x="4659" y="1587"/>
                    <a:pt x="4585" y="1698"/>
                  </a:cubicBezTo>
                  <a:cubicBezTo>
                    <a:pt x="4548" y="1809"/>
                    <a:pt x="4437" y="1883"/>
                    <a:pt x="4364" y="1920"/>
                  </a:cubicBezTo>
                  <a:cubicBezTo>
                    <a:pt x="3967" y="2233"/>
                    <a:pt x="3547" y="2393"/>
                    <a:pt x="3096" y="2393"/>
                  </a:cubicBezTo>
                  <a:cubicBezTo>
                    <a:pt x="2749" y="2393"/>
                    <a:pt x="2384" y="2298"/>
                    <a:pt x="1997" y="2105"/>
                  </a:cubicBezTo>
                  <a:cubicBezTo>
                    <a:pt x="1960" y="2105"/>
                    <a:pt x="1923" y="2179"/>
                    <a:pt x="1813" y="2216"/>
                  </a:cubicBezTo>
                  <a:cubicBezTo>
                    <a:pt x="1628" y="2918"/>
                    <a:pt x="1369" y="3436"/>
                    <a:pt x="851" y="3990"/>
                  </a:cubicBezTo>
                  <a:cubicBezTo>
                    <a:pt x="851" y="4434"/>
                    <a:pt x="814" y="4841"/>
                    <a:pt x="556" y="5284"/>
                  </a:cubicBezTo>
                  <a:cubicBezTo>
                    <a:pt x="445" y="5617"/>
                    <a:pt x="186" y="5950"/>
                    <a:pt x="1" y="6209"/>
                  </a:cubicBezTo>
                  <a:cubicBezTo>
                    <a:pt x="289" y="6324"/>
                    <a:pt x="571" y="6366"/>
                    <a:pt x="850" y="6366"/>
                  </a:cubicBezTo>
                  <a:cubicBezTo>
                    <a:pt x="1287" y="6366"/>
                    <a:pt x="1716" y="6262"/>
                    <a:pt x="2145" y="6172"/>
                  </a:cubicBezTo>
                  <a:cubicBezTo>
                    <a:pt x="3772" y="4027"/>
                    <a:pt x="6175" y="2622"/>
                    <a:pt x="8874" y="1809"/>
                  </a:cubicBezTo>
                  <a:cubicBezTo>
                    <a:pt x="8937" y="419"/>
                    <a:pt x="8002" y="1"/>
                    <a:pt x="6759" y="1"/>
                  </a:cubicBezTo>
                  <a:close/>
                </a:path>
              </a:pathLst>
            </a:custGeom>
            <a:solidFill>
              <a:srgbClr val="5A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34"/>
            <p:cNvSpPr/>
            <p:nvPr/>
          </p:nvSpPr>
          <p:spPr>
            <a:xfrm>
              <a:off x="3370950" y="4603425"/>
              <a:ext cx="147925" cy="86400"/>
            </a:xfrm>
            <a:custGeom>
              <a:avLst/>
              <a:gdLst/>
              <a:ahLst/>
              <a:cxnLst/>
              <a:rect l="l" t="t" r="r" b="b"/>
              <a:pathLst>
                <a:path w="5917" h="3456" extrusionOk="0">
                  <a:moveTo>
                    <a:pt x="5325" y="1"/>
                  </a:moveTo>
                  <a:cubicBezTo>
                    <a:pt x="3513" y="629"/>
                    <a:pt x="1739" y="1369"/>
                    <a:pt x="1" y="2145"/>
                  </a:cubicBezTo>
                  <a:cubicBezTo>
                    <a:pt x="38" y="2219"/>
                    <a:pt x="149" y="2256"/>
                    <a:pt x="186" y="2293"/>
                  </a:cubicBezTo>
                  <a:cubicBezTo>
                    <a:pt x="278" y="2163"/>
                    <a:pt x="389" y="2099"/>
                    <a:pt x="523" y="2099"/>
                  </a:cubicBezTo>
                  <a:cubicBezTo>
                    <a:pt x="657" y="2099"/>
                    <a:pt x="814" y="2163"/>
                    <a:pt x="999" y="2293"/>
                  </a:cubicBezTo>
                  <a:cubicBezTo>
                    <a:pt x="880" y="2372"/>
                    <a:pt x="751" y="2409"/>
                    <a:pt x="611" y="2409"/>
                  </a:cubicBezTo>
                  <a:cubicBezTo>
                    <a:pt x="489" y="2409"/>
                    <a:pt x="360" y="2381"/>
                    <a:pt x="223" y="2330"/>
                  </a:cubicBezTo>
                  <a:lnTo>
                    <a:pt x="223" y="2330"/>
                  </a:lnTo>
                  <a:cubicBezTo>
                    <a:pt x="519" y="2626"/>
                    <a:pt x="740" y="2958"/>
                    <a:pt x="925" y="3328"/>
                  </a:cubicBezTo>
                  <a:cubicBezTo>
                    <a:pt x="999" y="3365"/>
                    <a:pt x="1110" y="3365"/>
                    <a:pt x="1184" y="3365"/>
                  </a:cubicBezTo>
                  <a:cubicBezTo>
                    <a:pt x="1537" y="3420"/>
                    <a:pt x="1935" y="3456"/>
                    <a:pt x="2346" y="3456"/>
                  </a:cubicBezTo>
                  <a:cubicBezTo>
                    <a:pt x="3312" y="3456"/>
                    <a:pt x="4343" y="3259"/>
                    <a:pt x="4992" y="2663"/>
                  </a:cubicBezTo>
                  <a:cubicBezTo>
                    <a:pt x="5325" y="2330"/>
                    <a:pt x="5731" y="1480"/>
                    <a:pt x="5916" y="666"/>
                  </a:cubicBezTo>
                  <a:cubicBezTo>
                    <a:pt x="5694" y="444"/>
                    <a:pt x="5510" y="223"/>
                    <a:pt x="5325" y="1"/>
                  </a:cubicBezTo>
                  <a:close/>
                </a:path>
              </a:pathLst>
            </a:custGeom>
            <a:solidFill>
              <a:srgbClr val="3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34"/>
            <p:cNvSpPr/>
            <p:nvPr/>
          </p:nvSpPr>
          <p:spPr>
            <a:xfrm>
              <a:off x="3264675" y="4561850"/>
              <a:ext cx="239400" cy="108150"/>
            </a:xfrm>
            <a:custGeom>
              <a:avLst/>
              <a:gdLst/>
              <a:ahLst/>
              <a:cxnLst/>
              <a:rect l="l" t="t" r="r" b="b"/>
              <a:pathLst>
                <a:path w="9576" h="4326" extrusionOk="0">
                  <a:moveTo>
                    <a:pt x="6729" y="0"/>
                  </a:moveTo>
                  <a:cubicBezTo>
                    <a:pt x="4030" y="813"/>
                    <a:pt x="1627" y="2218"/>
                    <a:pt x="0" y="4326"/>
                  </a:cubicBezTo>
                  <a:cubicBezTo>
                    <a:pt x="333" y="4289"/>
                    <a:pt x="703" y="4252"/>
                    <a:pt x="1072" y="4252"/>
                  </a:cubicBezTo>
                  <a:cubicBezTo>
                    <a:pt x="1109" y="4289"/>
                    <a:pt x="1109" y="4326"/>
                    <a:pt x="1146" y="4326"/>
                  </a:cubicBezTo>
                  <a:cubicBezTo>
                    <a:pt x="1331" y="3808"/>
                    <a:pt x="1812" y="3364"/>
                    <a:pt x="2477" y="3327"/>
                  </a:cubicBezTo>
                  <a:cubicBezTo>
                    <a:pt x="2578" y="3317"/>
                    <a:pt x="2676" y="3312"/>
                    <a:pt x="2772" y="3312"/>
                  </a:cubicBezTo>
                  <a:cubicBezTo>
                    <a:pt x="3347" y="3312"/>
                    <a:pt x="3840" y="3502"/>
                    <a:pt x="4252" y="3882"/>
                  </a:cubicBezTo>
                  <a:cubicBezTo>
                    <a:pt x="5953" y="3032"/>
                    <a:pt x="7764" y="2329"/>
                    <a:pt x="9576" y="1738"/>
                  </a:cubicBezTo>
                  <a:cubicBezTo>
                    <a:pt x="9428" y="1516"/>
                    <a:pt x="9317" y="1368"/>
                    <a:pt x="9206" y="1183"/>
                  </a:cubicBezTo>
                  <a:cubicBezTo>
                    <a:pt x="9058" y="961"/>
                    <a:pt x="9021" y="739"/>
                    <a:pt x="9021" y="481"/>
                  </a:cubicBezTo>
                  <a:cubicBezTo>
                    <a:pt x="8498" y="271"/>
                    <a:pt x="7883" y="62"/>
                    <a:pt x="7345" y="62"/>
                  </a:cubicBezTo>
                  <a:cubicBezTo>
                    <a:pt x="7122" y="62"/>
                    <a:pt x="6913" y="98"/>
                    <a:pt x="6729" y="185"/>
                  </a:cubicBezTo>
                  <a:lnTo>
                    <a:pt x="6729" y="0"/>
                  </a:lnTo>
                  <a:close/>
                </a:path>
              </a:pathLst>
            </a:custGeom>
            <a:solidFill>
              <a:srgbClr val="3A5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81" name="Google Shape;22781;p34"/>
          <p:cNvSpPr/>
          <p:nvPr/>
        </p:nvSpPr>
        <p:spPr>
          <a:xfrm rot="10800000">
            <a:off x="2255550" y="1133314"/>
            <a:ext cx="1400549" cy="1400623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2" name="Google Shape;22782;p34"/>
          <p:cNvSpPr txBox="1">
            <a:spLocks noGrp="1"/>
          </p:cNvSpPr>
          <p:nvPr>
            <p:ph type="subTitle" idx="1"/>
          </p:nvPr>
        </p:nvSpPr>
        <p:spPr>
          <a:xfrm>
            <a:off x="775700" y="3541938"/>
            <a:ext cx="4360200" cy="41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SACU</a:t>
            </a:r>
            <a:endParaRPr dirty="0"/>
          </a:p>
        </p:txBody>
      </p:sp>
      <p:sp>
        <p:nvSpPr>
          <p:cNvPr id="22783" name="Google Shape;22783;p34"/>
          <p:cNvSpPr txBox="1">
            <a:spLocks noGrp="1"/>
          </p:cNvSpPr>
          <p:nvPr>
            <p:ph type="title"/>
          </p:nvPr>
        </p:nvSpPr>
        <p:spPr>
          <a:xfrm>
            <a:off x="775675" y="2589388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/>
              <a:t>Tarifas</a:t>
            </a:r>
            <a:endParaRPr sz="3600" dirty="0"/>
          </a:p>
        </p:txBody>
      </p:sp>
      <p:sp>
        <p:nvSpPr>
          <p:cNvPr id="22784" name="Google Shape;22784;p34"/>
          <p:cNvSpPr txBox="1">
            <a:spLocks noGrp="1"/>
          </p:cNvSpPr>
          <p:nvPr>
            <p:ph type="title" idx="2"/>
          </p:nvPr>
        </p:nvSpPr>
        <p:spPr>
          <a:xfrm>
            <a:off x="2271675" y="1188463"/>
            <a:ext cx="1368300" cy="129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02</a:t>
            </a:r>
            <a:endParaRPr dirty="0"/>
          </a:p>
        </p:txBody>
      </p:sp>
      <p:sp>
        <p:nvSpPr>
          <p:cNvPr id="22785" name="Google Shape;22785;p34"/>
          <p:cNvSpPr/>
          <p:nvPr/>
        </p:nvSpPr>
        <p:spPr>
          <a:xfrm>
            <a:off x="270930" y="8643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6" name="Google Shape;22786;p34"/>
          <p:cNvSpPr/>
          <p:nvPr/>
        </p:nvSpPr>
        <p:spPr>
          <a:xfrm>
            <a:off x="1239485" y="779663"/>
            <a:ext cx="525867" cy="271915"/>
          </a:xfrm>
          <a:custGeom>
            <a:avLst/>
            <a:gdLst/>
            <a:ahLst/>
            <a:cxnLst/>
            <a:rect l="l" t="t" r="r" b="b"/>
            <a:pathLst>
              <a:path w="9134" h="4723" extrusionOk="0">
                <a:moveTo>
                  <a:pt x="4768" y="1"/>
                </a:moveTo>
                <a:cubicBezTo>
                  <a:pt x="4696" y="1"/>
                  <a:pt x="4621" y="4"/>
                  <a:pt x="4544" y="9"/>
                </a:cubicBezTo>
                <a:cubicBezTo>
                  <a:pt x="2548" y="83"/>
                  <a:pt x="2141" y="2154"/>
                  <a:pt x="2141" y="2154"/>
                </a:cubicBezTo>
                <a:cubicBezTo>
                  <a:pt x="2141" y="2154"/>
                  <a:pt x="1757" y="2042"/>
                  <a:pt x="1329" y="2042"/>
                </a:cubicBezTo>
                <a:cubicBezTo>
                  <a:pt x="711" y="2042"/>
                  <a:pt x="0" y="2275"/>
                  <a:pt x="219" y="3411"/>
                </a:cubicBezTo>
                <a:cubicBezTo>
                  <a:pt x="419" y="4262"/>
                  <a:pt x="1222" y="4495"/>
                  <a:pt x="2042" y="4495"/>
                </a:cubicBezTo>
                <a:cubicBezTo>
                  <a:pt x="3040" y="4495"/>
                  <a:pt x="4064" y="4150"/>
                  <a:pt x="4064" y="4150"/>
                </a:cubicBezTo>
                <a:cubicBezTo>
                  <a:pt x="4384" y="4578"/>
                  <a:pt x="4831" y="4723"/>
                  <a:pt x="5290" y="4723"/>
                </a:cubicBezTo>
                <a:cubicBezTo>
                  <a:pt x="6259" y="4723"/>
                  <a:pt x="7280" y="4076"/>
                  <a:pt x="7280" y="4076"/>
                </a:cubicBezTo>
                <a:cubicBezTo>
                  <a:pt x="7422" y="4125"/>
                  <a:pt x="7563" y="4146"/>
                  <a:pt x="7701" y="4146"/>
                </a:cubicBezTo>
                <a:cubicBezTo>
                  <a:pt x="8390" y="4146"/>
                  <a:pt x="8981" y="3632"/>
                  <a:pt x="8981" y="3632"/>
                </a:cubicBezTo>
                <a:cubicBezTo>
                  <a:pt x="9134" y="1856"/>
                  <a:pt x="7688" y="1703"/>
                  <a:pt x="7188" y="1703"/>
                </a:cubicBezTo>
                <a:cubicBezTo>
                  <a:pt x="7084" y="1703"/>
                  <a:pt x="7021" y="1710"/>
                  <a:pt x="7021" y="1710"/>
                </a:cubicBezTo>
                <a:cubicBezTo>
                  <a:pt x="7021" y="1710"/>
                  <a:pt x="6577" y="1"/>
                  <a:pt x="47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7" name="Google Shape;22787;p34"/>
          <p:cNvSpPr/>
          <p:nvPr/>
        </p:nvSpPr>
        <p:spPr>
          <a:xfrm flipH="1">
            <a:off x="5207892" y="1587937"/>
            <a:ext cx="968542" cy="523679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8" name="Google Shape;22788;p34"/>
          <p:cNvSpPr/>
          <p:nvPr/>
        </p:nvSpPr>
        <p:spPr>
          <a:xfrm>
            <a:off x="5651125" y="4684600"/>
            <a:ext cx="2892845" cy="170345"/>
          </a:xfrm>
          <a:custGeom>
            <a:avLst/>
            <a:gdLst/>
            <a:ahLst/>
            <a:cxnLst/>
            <a:rect l="l" t="t" r="r" b="b"/>
            <a:pathLst>
              <a:path w="37083" h="6729" extrusionOk="0">
                <a:moveTo>
                  <a:pt x="18523" y="0"/>
                </a:moveTo>
                <a:cubicBezTo>
                  <a:pt x="8319" y="0"/>
                  <a:pt x="1" y="1516"/>
                  <a:pt x="1" y="3365"/>
                </a:cubicBezTo>
                <a:cubicBezTo>
                  <a:pt x="1" y="5213"/>
                  <a:pt x="8282" y="6729"/>
                  <a:pt x="18523" y="6729"/>
                </a:cubicBezTo>
                <a:cubicBezTo>
                  <a:pt x="28764" y="6729"/>
                  <a:pt x="37082" y="5213"/>
                  <a:pt x="37082" y="3365"/>
                </a:cubicBezTo>
                <a:cubicBezTo>
                  <a:pt x="37082" y="1516"/>
                  <a:pt x="28764" y="37"/>
                  <a:pt x="18523" y="0"/>
                </a:cubicBezTo>
                <a:close/>
              </a:path>
            </a:pathLst>
          </a:custGeom>
          <a:solidFill>
            <a:srgbClr val="222222">
              <a:alpha val="589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89" name="Google Shape;22789;p34"/>
          <p:cNvGrpSpPr/>
          <p:nvPr/>
        </p:nvGrpSpPr>
        <p:grpSpPr>
          <a:xfrm>
            <a:off x="5651136" y="3388172"/>
            <a:ext cx="2777758" cy="1381452"/>
            <a:chOff x="-3481825" y="2549650"/>
            <a:chExt cx="1206200" cy="599875"/>
          </a:xfrm>
        </p:grpSpPr>
        <p:sp>
          <p:nvSpPr>
            <p:cNvPr id="22790" name="Google Shape;22790;p34"/>
            <p:cNvSpPr/>
            <p:nvPr/>
          </p:nvSpPr>
          <p:spPr>
            <a:xfrm>
              <a:off x="-2817275" y="2716375"/>
              <a:ext cx="47175" cy="49600"/>
            </a:xfrm>
            <a:custGeom>
              <a:avLst/>
              <a:gdLst/>
              <a:ahLst/>
              <a:cxnLst/>
              <a:rect l="l" t="t" r="r" b="b"/>
              <a:pathLst>
                <a:path w="1887" h="1984" extrusionOk="0">
                  <a:moveTo>
                    <a:pt x="1459" y="0"/>
                  </a:moveTo>
                  <a:cubicBezTo>
                    <a:pt x="1162" y="0"/>
                    <a:pt x="704" y="512"/>
                    <a:pt x="1" y="1983"/>
                  </a:cubicBezTo>
                  <a:lnTo>
                    <a:pt x="1147" y="1983"/>
                  </a:lnTo>
                  <a:lnTo>
                    <a:pt x="1147" y="1318"/>
                  </a:lnTo>
                  <a:cubicBezTo>
                    <a:pt x="1147" y="948"/>
                    <a:pt x="1295" y="652"/>
                    <a:pt x="1516" y="652"/>
                  </a:cubicBezTo>
                  <a:lnTo>
                    <a:pt x="1886" y="652"/>
                  </a:lnTo>
                  <a:cubicBezTo>
                    <a:pt x="1808" y="276"/>
                    <a:pt x="1677" y="0"/>
                    <a:pt x="145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34"/>
            <p:cNvSpPr/>
            <p:nvPr/>
          </p:nvSpPr>
          <p:spPr>
            <a:xfrm>
              <a:off x="-2927250" y="2605125"/>
              <a:ext cx="240325" cy="160850"/>
            </a:xfrm>
            <a:custGeom>
              <a:avLst/>
              <a:gdLst/>
              <a:ahLst/>
              <a:cxnLst/>
              <a:rect l="l" t="t" r="r" b="b"/>
              <a:pathLst>
                <a:path w="9613" h="6434" extrusionOk="0">
                  <a:moveTo>
                    <a:pt x="555" y="0"/>
                  </a:moveTo>
                  <a:cubicBezTo>
                    <a:pt x="296" y="0"/>
                    <a:pt x="0" y="222"/>
                    <a:pt x="0" y="555"/>
                  </a:cubicBezTo>
                  <a:lnTo>
                    <a:pt x="0" y="2588"/>
                  </a:lnTo>
                  <a:cubicBezTo>
                    <a:pt x="780" y="1061"/>
                    <a:pt x="1246" y="540"/>
                    <a:pt x="1495" y="540"/>
                  </a:cubicBezTo>
                  <a:cubicBezTo>
                    <a:pt x="1812" y="540"/>
                    <a:pt x="1776" y="1387"/>
                    <a:pt x="1590" y="2071"/>
                  </a:cubicBezTo>
                  <a:cubicBezTo>
                    <a:pt x="1279" y="3245"/>
                    <a:pt x="1033" y="3742"/>
                    <a:pt x="188" y="3742"/>
                  </a:cubicBezTo>
                  <a:cubicBezTo>
                    <a:pt x="128" y="3742"/>
                    <a:pt x="66" y="3739"/>
                    <a:pt x="0" y="3734"/>
                  </a:cubicBezTo>
                  <a:lnTo>
                    <a:pt x="0" y="4474"/>
                  </a:lnTo>
                  <a:cubicBezTo>
                    <a:pt x="75" y="4469"/>
                    <a:pt x="147" y="4465"/>
                    <a:pt x="216" y="4465"/>
                  </a:cubicBezTo>
                  <a:cubicBezTo>
                    <a:pt x="720" y="4465"/>
                    <a:pt x="1069" y="4676"/>
                    <a:pt x="1590" y="6433"/>
                  </a:cubicBezTo>
                  <a:lnTo>
                    <a:pt x="3808" y="6433"/>
                  </a:lnTo>
                  <a:cubicBezTo>
                    <a:pt x="4599" y="4507"/>
                    <a:pt x="5367" y="3749"/>
                    <a:pt x="5936" y="3749"/>
                  </a:cubicBezTo>
                  <a:cubicBezTo>
                    <a:pt x="6406" y="3749"/>
                    <a:pt x="6740" y="4264"/>
                    <a:pt x="6840" y="5065"/>
                  </a:cubicBezTo>
                  <a:lnTo>
                    <a:pt x="9539" y="5065"/>
                  </a:lnTo>
                  <a:lnTo>
                    <a:pt x="9613" y="5028"/>
                  </a:lnTo>
                  <a:lnTo>
                    <a:pt x="7099" y="740"/>
                  </a:lnTo>
                  <a:cubicBezTo>
                    <a:pt x="6840" y="333"/>
                    <a:pt x="6248" y="0"/>
                    <a:pt x="573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34"/>
            <p:cNvSpPr/>
            <p:nvPr/>
          </p:nvSpPr>
          <p:spPr>
            <a:xfrm>
              <a:off x="-3114875" y="2605125"/>
              <a:ext cx="117400" cy="159925"/>
            </a:xfrm>
            <a:custGeom>
              <a:avLst/>
              <a:gdLst/>
              <a:ahLst/>
              <a:cxnLst/>
              <a:rect l="l" t="t" r="r" b="b"/>
              <a:pathLst>
                <a:path w="4696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4141" y="6396"/>
                  </a:lnTo>
                  <a:cubicBezTo>
                    <a:pt x="4437" y="6396"/>
                    <a:pt x="4695" y="6137"/>
                    <a:pt x="4695" y="5842"/>
                  </a:cubicBezTo>
                  <a:lnTo>
                    <a:pt x="4695" y="555"/>
                  </a:lnTo>
                  <a:cubicBezTo>
                    <a:pt x="4695" y="222"/>
                    <a:pt x="4474" y="0"/>
                    <a:pt x="414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34"/>
            <p:cNvSpPr/>
            <p:nvPr/>
          </p:nvSpPr>
          <p:spPr>
            <a:xfrm>
              <a:off x="-2347750" y="2938775"/>
              <a:ext cx="71200" cy="69350"/>
            </a:xfrm>
            <a:custGeom>
              <a:avLst/>
              <a:gdLst/>
              <a:ahLst/>
              <a:cxnLst/>
              <a:rect l="l" t="t" r="r" b="b"/>
              <a:pathLst>
                <a:path w="2848" h="2774" extrusionOk="0">
                  <a:moveTo>
                    <a:pt x="1" y="1"/>
                  </a:moveTo>
                  <a:lnTo>
                    <a:pt x="851" y="2773"/>
                  </a:lnTo>
                  <a:lnTo>
                    <a:pt x="2293" y="2773"/>
                  </a:lnTo>
                  <a:cubicBezTo>
                    <a:pt x="2552" y="2773"/>
                    <a:pt x="2848" y="2552"/>
                    <a:pt x="2848" y="2219"/>
                  </a:cubicBezTo>
                  <a:lnTo>
                    <a:pt x="2848" y="629"/>
                  </a:lnTo>
                  <a:cubicBezTo>
                    <a:pt x="2848" y="296"/>
                    <a:pt x="2589" y="75"/>
                    <a:pt x="22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34"/>
            <p:cNvSpPr/>
            <p:nvPr/>
          </p:nvSpPr>
          <p:spPr>
            <a:xfrm>
              <a:off x="-2340350" y="2940625"/>
              <a:ext cx="55475" cy="68425"/>
            </a:xfrm>
            <a:custGeom>
              <a:avLst/>
              <a:gdLst/>
              <a:ahLst/>
              <a:cxnLst/>
              <a:rect l="l" t="t" r="r" b="b"/>
              <a:pathLst>
                <a:path w="2219" h="2737" extrusionOk="0">
                  <a:moveTo>
                    <a:pt x="703" y="1"/>
                  </a:moveTo>
                  <a:cubicBezTo>
                    <a:pt x="481" y="296"/>
                    <a:pt x="222" y="666"/>
                    <a:pt x="1" y="1036"/>
                  </a:cubicBezTo>
                  <a:lnTo>
                    <a:pt x="555" y="2736"/>
                  </a:lnTo>
                  <a:lnTo>
                    <a:pt x="851" y="2736"/>
                  </a:lnTo>
                  <a:cubicBezTo>
                    <a:pt x="1221" y="1775"/>
                    <a:pt x="1664" y="888"/>
                    <a:pt x="2219" y="37"/>
                  </a:cubicBezTo>
                  <a:cubicBezTo>
                    <a:pt x="2145" y="1"/>
                    <a:pt x="2034" y="1"/>
                    <a:pt x="1997" y="1"/>
                  </a:cubicBezTo>
                  <a:close/>
                </a:path>
              </a:pathLst>
            </a:custGeom>
            <a:solidFill>
              <a:srgbClr val="D1D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34"/>
            <p:cNvSpPr/>
            <p:nvPr/>
          </p:nvSpPr>
          <p:spPr>
            <a:xfrm>
              <a:off x="-2308925" y="2823225"/>
              <a:ext cx="20350" cy="105775"/>
            </a:xfrm>
            <a:custGeom>
              <a:avLst/>
              <a:gdLst/>
              <a:ahLst/>
              <a:cxnLst/>
              <a:rect l="l" t="t" r="r" b="b"/>
              <a:pathLst>
                <a:path w="814" h="4231" extrusionOk="0">
                  <a:moveTo>
                    <a:pt x="30" y="0"/>
                  </a:moveTo>
                  <a:cubicBezTo>
                    <a:pt x="21" y="0"/>
                    <a:pt x="11" y="1"/>
                    <a:pt x="1" y="1"/>
                  </a:cubicBezTo>
                  <a:cubicBezTo>
                    <a:pt x="185" y="1332"/>
                    <a:pt x="222" y="3329"/>
                    <a:pt x="222" y="4216"/>
                  </a:cubicBezTo>
                  <a:cubicBezTo>
                    <a:pt x="256" y="4225"/>
                    <a:pt x="287" y="4230"/>
                    <a:pt x="317" y="4230"/>
                  </a:cubicBezTo>
                  <a:cubicBezTo>
                    <a:pt x="749" y="4230"/>
                    <a:pt x="814" y="3264"/>
                    <a:pt x="814" y="2330"/>
                  </a:cubicBezTo>
                  <a:cubicBezTo>
                    <a:pt x="814" y="1309"/>
                    <a:pt x="742" y="0"/>
                    <a:pt x="3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34"/>
            <p:cNvSpPr/>
            <p:nvPr/>
          </p:nvSpPr>
          <p:spPr>
            <a:xfrm>
              <a:off x="-2960525" y="2788125"/>
              <a:ext cx="657175" cy="195050"/>
            </a:xfrm>
            <a:custGeom>
              <a:avLst/>
              <a:gdLst/>
              <a:ahLst/>
              <a:cxnLst/>
              <a:rect l="l" t="t" r="r" b="b"/>
              <a:pathLst>
                <a:path w="26287" h="7802" extrusionOk="0">
                  <a:moveTo>
                    <a:pt x="5176" y="1109"/>
                  </a:moveTo>
                  <a:cubicBezTo>
                    <a:pt x="5509" y="1109"/>
                    <a:pt x="5731" y="1331"/>
                    <a:pt x="5731" y="1664"/>
                  </a:cubicBezTo>
                  <a:lnTo>
                    <a:pt x="5731" y="1738"/>
                  </a:lnTo>
                  <a:cubicBezTo>
                    <a:pt x="5731" y="1775"/>
                    <a:pt x="5694" y="1886"/>
                    <a:pt x="5768" y="1923"/>
                  </a:cubicBezTo>
                  <a:cubicBezTo>
                    <a:pt x="5694" y="2145"/>
                    <a:pt x="5509" y="2330"/>
                    <a:pt x="5213" y="2330"/>
                  </a:cubicBezTo>
                  <a:lnTo>
                    <a:pt x="2218" y="2330"/>
                  </a:lnTo>
                  <a:cubicBezTo>
                    <a:pt x="1960" y="2330"/>
                    <a:pt x="1775" y="2145"/>
                    <a:pt x="1664" y="1923"/>
                  </a:cubicBezTo>
                  <a:cubicBezTo>
                    <a:pt x="1627" y="1886"/>
                    <a:pt x="1627" y="1775"/>
                    <a:pt x="1627" y="1738"/>
                  </a:cubicBezTo>
                  <a:lnTo>
                    <a:pt x="1627" y="1664"/>
                  </a:lnTo>
                  <a:cubicBezTo>
                    <a:pt x="1627" y="1331"/>
                    <a:pt x="1849" y="1109"/>
                    <a:pt x="2181" y="1109"/>
                  </a:cubicBezTo>
                  <a:close/>
                  <a:moveTo>
                    <a:pt x="0" y="0"/>
                  </a:moveTo>
                  <a:lnTo>
                    <a:pt x="0" y="7801"/>
                  </a:lnTo>
                  <a:lnTo>
                    <a:pt x="11831" y="7801"/>
                  </a:lnTo>
                  <a:lnTo>
                    <a:pt x="12792" y="4696"/>
                  </a:lnTo>
                  <a:cubicBezTo>
                    <a:pt x="13162" y="3513"/>
                    <a:pt x="14419" y="2588"/>
                    <a:pt x="15713" y="2588"/>
                  </a:cubicBezTo>
                  <a:lnTo>
                    <a:pt x="21111" y="2588"/>
                  </a:lnTo>
                  <a:cubicBezTo>
                    <a:pt x="22368" y="2588"/>
                    <a:pt x="23661" y="3439"/>
                    <a:pt x="24031" y="4696"/>
                  </a:cubicBezTo>
                  <a:lnTo>
                    <a:pt x="24438" y="6027"/>
                  </a:lnTo>
                  <a:lnTo>
                    <a:pt x="26286" y="6027"/>
                  </a:lnTo>
                  <a:lnTo>
                    <a:pt x="26286" y="5620"/>
                  </a:lnTo>
                  <a:cubicBezTo>
                    <a:pt x="26286" y="4733"/>
                    <a:pt x="26249" y="2773"/>
                    <a:pt x="26065" y="1405"/>
                  </a:cubicBezTo>
                  <a:cubicBezTo>
                    <a:pt x="26065" y="1331"/>
                    <a:pt x="26065" y="1183"/>
                    <a:pt x="26028" y="1109"/>
                  </a:cubicBezTo>
                  <a:cubicBezTo>
                    <a:pt x="25510" y="407"/>
                    <a:pt x="17783" y="0"/>
                    <a:pt x="11276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34"/>
            <p:cNvSpPr/>
            <p:nvPr/>
          </p:nvSpPr>
          <p:spPr>
            <a:xfrm>
              <a:off x="-2961450" y="2816775"/>
              <a:ext cx="305950" cy="166400"/>
            </a:xfrm>
            <a:custGeom>
              <a:avLst/>
              <a:gdLst/>
              <a:ahLst/>
              <a:cxnLst/>
              <a:rect l="l" t="t" r="r" b="b"/>
              <a:pathLst>
                <a:path w="12238" h="6656" extrusionOk="0">
                  <a:moveTo>
                    <a:pt x="12238" y="0"/>
                  </a:moveTo>
                  <a:cubicBezTo>
                    <a:pt x="10574" y="0"/>
                    <a:pt x="8873" y="0"/>
                    <a:pt x="7173" y="74"/>
                  </a:cubicBezTo>
                  <a:cubicBezTo>
                    <a:pt x="4843" y="1701"/>
                    <a:pt x="2477" y="3143"/>
                    <a:pt x="0" y="4585"/>
                  </a:cubicBezTo>
                  <a:lnTo>
                    <a:pt x="0" y="6655"/>
                  </a:lnTo>
                  <a:lnTo>
                    <a:pt x="4954" y="6655"/>
                  </a:lnTo>
                  <a:cubicBezTo>
                    <a:pt x="7173" y="4215"/>
                    <a:pt x="9613" y="2034"/>
                    <a:pt x="12238" y="0"/>
                  </a:cubicBezTo>
                  <a:close/>
                </a:path>
              </a:pathLst>
            </a:custGeom>
            <a:solidFill>
              <a:srgbClr val="9C9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34"/>
            <p:cNvSpPr/>
            <p:nvPr/>
          </p:nvSpPr>
          <p:spPr>
            <a:xfrm>
              <a:off x="-2723925" y="2862975"/>
              <a:ext cx="118325" cy="120200"/>
            </a:xfrm>
            <a:custGeom>
              <a:avLst/>
              <a:gdLst/>
              <a:ahLst/>
              <a:cxnLst/>
              <a:rect l="l" t="t" r="r" b="b"/>
              <a:pathLst>
                <a:path w="4733" h="4808" extrusionOk="0">
                  <a:moveTo>
                    <a:pt x="4733" y="1"/>
                  </a:moveTo>
                  <a:lnTo>
                    <a:pt x="4733" y="1"/>
                  </a:lnTo>
                  <a:cubicBezTo>
                    <a:pt x="2663" y="445"/>
                    <a:pt x="1110" y="2552"/>
                    <a:pt x="1" y="4807"/>
                  </a:cubicBezTo>
                  <a:lnTo>
                    <a:pt x="2330" y="4807"/>
                  </a:lnTo>
                  <a:lnTo>
                    <a:pt x="3291" y="1702"/>
                  </a:lnTo>
                  <a:cubicBezTo>
                    <a:pt x="3513" y="962"/>
                    <a:pt x="4031" y="371"/>
                    <a:pt x="4733" y="1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34"/>
            <p:cNvSpPr/>
            <p:nvPr/>
          </p:nvSpPr>
          <p:spPr>
            <a:xfrm>
              <a:off x="-2960525" y="2788125"/>
              <a:ext cx="654400" cy="61025"/>
            </a:xfrm>
            <a:custGeom>
              <a:avLst/>
              <a:gdLst/>
              <a:ahLst/>
              <a:cxnLst/>
              <a:rect l="l" t="t" r="r" b="b"/>
              <a:pathLst>
                <a:path w="26176" h="2441" extrusionOk="0">
                  <a:moveTo>
                    <a:pt x="0" y="0"/>
                  </a:moveTo>
                  <a:lnTo>
                    <a:pt x="0" y="1701"/>
                  </a:lnTo>
                  <a:cubicBezTo>
                    <a:pt x="518" y="1664"/>
                    <a:pt x="1072" y="1590"/>
                    <a:pt x="1590" y="1553"/>
                  </a:cubicBezTo>
                  <a:cubicBezTo>
                    <a:pt x="1627" y="1294"/>
                    <a:pt x="1849" y="1109"/>
                    <a:pt x="2145" y="1109"/>
                  </a:cubicBezTo>
                  <a:lnTo>
                    <a:pt x="5139" y="1109"/>
                  </a:lnTo>
                  <a:cubicBezTo>
                    <a:pt x="5324" y="1109"/>
                    <a:pt x="5472" y="1183"/>
                    <a:pt x="5546" y="1294"/>
                  </a:cubicBezTo>
                  <a:cubicBezTo>
                    <a:pt x="7496" y="1191"/>
                    <a:pt x="9440" y="1133"/>
                    <a:pt x="11378" y="1133"/>
                  </a:cubicBezTo>
                  <a:cubicBezTo>
                    <a:pt x="16349" y="1133"/>
                    <a:pt x="21281" y="1509"/>
                    <a:pt x="26175" y="2440"/>
                  </a:cubicBezTo>
                  <a:cubicBezTo>
                    <a:pt x="26102" y="2071"/>
                    <a:pt x="26102" y="1738"/>
                    <a:pt x="26065" y="1405"/>
                  </a:cubicBezTo>
                  <a:cubicBezTo>
                    <a:pt x="26065" y="1294"/>
                    <a:pt x="26028" y="1183"/>
                    <a:pt x="26028" y="1109"/>
                  </a:cubicBezTo>
                  <a:cubicBezTo>
                    <a:pt x="25510" y="407"/>
                    <a:pt x="17746" y="0"/>
                    <a:pt x="11276" y="0"/>
                  </a:cubicBez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34"/>
            <p:cNvSpPr/>
            <p:nvPr/>
          </p:nvSpPr>
          <p:spPr>
            <a:xfrm>
              <a:off x="-3382000" y="2579225"/>
              <a:ext cx="1073100" cy="236650"/>
            </a:xfrm>
            <a:custGeom>
              <a:avLst/>
              <a:gdLst/>
              <a:ahLst/>
              <a:cxnLst/>
              <a:rect l="l" t="t" r="r" b="b"/>
              <a:pathLst>
                <a:path w="42924" h="9466" extrusionOk="0">
                  <a:moveTo>
                    <a:pt x="23921" y="999"/>
                  </a:moveTo>
                  <a:cubicBezTo>
                    <a:pt x="24401" y="999"/>
                    <a:pt x="24993" y="1332"/>
                    <a:pt x="25215" y="1739"/>
                  </a:cubicBezTo>
                  <a:lnTo>
                    <a:pt x="27766" y="6027"/>
                  </a:lnTo>
                  <a:lnTo>
                    <a:pt x="28320" y="6951"/>
                  </a:lnTo>
                  <a:cubicBezTo>
                    <a:pt x="28468" y="7247"/>
                    <a:pt x="28357" y="7469"/>
                    <a:pt x="28061" y="7469"/>
                  </a:cubicBezTo>
                  <a:lnTo>
                    <a:pt x="28061" y="7432"/>
                  </a:lnTo>
                  <a:lnTo>
                    <a:pt x="18745" y="7432"/>
                  </a:lnTo>
                  <a:cubicBezTo>
                    <a:pt x="18486" y="7432"/>
                    <a:pt x="18190" y="7173"/>
                    <a:pt x="18190" y="6878"/>
                  </a:cubicBezTo>
                  <a:lnTo>
                    <a:pt x="18190" y="5473"/>
                  </a:lnTo>
                  <a:lnTo>
                    <a:pt x="18190" y="4733"/>
                  </a:lnTo>
                  <a:lnTo>
                    <a:pt x="18190" y="3587"/>
                  </a:lnTo>
                  <a:lnTo>
                    <a:pt x="18190" y="1554"/>
                  </a:lnTo>
                  <a:cubicBezTo>
                    <a:pt x="18190" y="1258"/>
                    <a:pt x="18449" y="999"/>
                    <a:pt x="18745" y="999"/>
                  </a:cubicBezTo>
                  <a:close/>
                  <a:moveTo>
                    <a:pt x="2404" y="1"/>
                  </a:moveTo>
                  <a:cubicBezTo>
                    <a:pt x="2071" y="1"/>
                    <a:pt x="1775" y="260"/>
                    <a:pt x="1701" y="556"/>
                  </a:cubicBezTo>
                  <a:lnTo>
                    <a:pt x="1" y="7469"/>
                  </a:lnTo>
                  <a:lnTo>
                    <a:pt x="1" y="8393"/>
                  </a:lnTo>
                  <a:lnTo>
                    <a:pt x="1295" y="8393"/>
                  </a:lnTo>
                  <a:lnTo>
                    <a:pt x="1738" y="5953"/>
                  </a:lnTo>
                  <a:lnTo>
                    <a:pt x="3143" y="5953"/>
                  </a:lnTo>
                  <a:lnTo>
                    <a:pt x="4030" y="1886"/>
                  </a:lnTo>
                  <a:cubicBezTo>
                    <a:pt x="4104" y="1406"/>
                    <a:pt x="4585" y="1036"/>
                    <a:pt x="5029" y="1036"/>
                  </a:cubicBezTo>
                  <a:lnTo>
                    <a:pt x="14863" y="1036"/>
                  </a:lnTo>
                  <a:cubicBezTo>
                    <a:pt x="15159" y="1036"/>
                    <a:pt x="15417" y="1258"/>
                    <a:pt x="15417" y="1591"/>
                  </a:cubicBezTo>
                  <a:lnTo>
                    <a:pt x="15417" y="6878"/>
                  </a:lnTo>
                  <a:cubicBezTo>
                    <a:pt x="15417" y="7173"/>
                    <a:pt x="15196" y="7432"/>
                    <a:pt x="14863" y="7432"/>
                  </a:cubicBezTo>
                  <a:lnTo>
                    <a:pt x="4215" y="7432"/>
                  </a:lnTo>
                  <a:lnTo>
                    <a:pt x="4030" y="8356"/>
                  </a:lnTo>
                  <a:lnTo>
                    <a:pt x="28172" y="8356"/>
                  </a:lnTo>
                  <a:cubicBezTo>
                    <a:pt x="34642" y="8356"/>
                    <a:pt x="42406" y="8763"/>
                    <a:pt x="42924" y="9465"/>
                  </a:cubicBezTo>
                  <a:cubicBezTo>
                    <a:pt x="42850" y="8948"/>
                    <a:pt x="42702" y="8615"/>
                    <a:pt x="42554" y="8541"/>
                  </a:cubicBezTo>
                  <a:cubicBezTo>
                    <a:pt x="41888" y="8208"/>
                    <a:pt x="30095" y="7469"/>
                    <a:pt x="30169" y="7395"/>
                  </a:cubicBezTo>
                  <a:lnTo>
                    <a:pt x="26065" y="482"/>
                  </a:lnTo>
                  <a:cubicBezTo>
                    <a:pt x="25917" y="260"/>
                    <a:pt x="25547" y="75"/>
                    <a:pt x="25252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34"/>
            <p:cNvSpPr/>
            <p:nvPr/>
          </p:nvSpPr>
          <p:spPr>
            <a:xfrm>
              <a:off x="-3283100" y="2765950"/>
              <a:ext cx="126650" cy="23125"/>
            </a:xfrm>
            <a:custGeom>
              <a:avLst/>
              <a:gdLst/>
              <a:ahLst/>
              <a:cxnLst/>
              <a:rect l="l" t="t" r="r" b="b"/>
              <a:pathLst>
                <a:path w="5066" h="925" extrusionOk="0">
                  <a:moveTo>
                    <a:pt x="185" y="0"/>
                  </a:moveTo>
                  <a:lnTo>
                    <a:pt x="0" y="924"/>
                  </a:lnTo>
                  <a:lnTo>
                    <a:pt x="4400" y="924"/>
                  </a:lnTo>
                  <a:cubicBezTo>
                    <a:pt x="4622" y="592"/>
                    <a:pt x="4881" y="333"/>
                    <a:pt x="5065" y="0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34"/>
            <p:cNvSpPr/>
            <p:nvPr/>
          </p:nvSpPr>
          <p:spPr>
            <a:xfrm>
              <a:off x="-3384775" y="2580150"/>
              <a:ext cx="364200" cy="208925"/>
            </a:xfrm>
            <a:custGeom>
              <a:avLst/>
              <a:gdLst/>
              <a:ahLst/>
              <a:cxnLst/>
              <a:rect l="l" t="t" r="r" b="b"/>
              <a:pathLst>
                <a:path w="14568" h="8357" extrusionOk="0">
                  <a:moveTo>
                    <a:pt x="2404" y="1"/>
                  </a:moveTo>
                  <a:cubicBezTo>
                    <a:pt x="2108" y="1"/>
                    <a:pt x="1775" y="223"/>
                    <a:pt x="1738" y="556"/>
                  </a:cubicBezTo>
                  <a:lnTo>
                    <a:pt x="1" y="7432"/>
                  </a:lnTo>
                  <a:lnTo>
                    <a:pt x="1" y="8356"/>
                  </a:lnTo>
                  <a:lnTo>
                    <a:pt x="1295" y="8356"/>
                  </a:lnTo>
                  <a:lnTo>
                    <a:pt x="1775" y="5916"/>
                  </a:lnTo>
                  <a:lnTo>
                    <a:pt x="3143" y="5916"/>
                  </a:lnTo>
                  <a:lnTo>
                    <a:pt x="4030" y="1849"/>
                  </a:lnTo>
                  <a:cubicBezTo>
                    <a:pt x="4141" y="1369"/>
                    <a:pt x="4585" y="999"/>
                    <a:pt x="5066" y="999"/>
                  </a:cubicBezTo>
                  <a:lnTo>
                    <a:pt x="13754" y="999"/>
                  </a:lnTo>
                  <a:cubicBezTo>
                    <a:pt x="14050" y="629"/>
                    <a:pt x="14308" y="297"/>
                    <a:pt x="14567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34"/>
            <p:cNvSpPr/>
            <p:nvPr/>
          </p:nvSpPr>
          <p:spPr>
            <a:xfrm>
              <a:off x="-2945750" y="2580150"/>
              <a:ext cx="635925" cy="235725"/>
            </a:xfrm>
            <a:custGeom>
              <a:avLst/>
              <a:gdLst/>
              <a:ahLst/>
              <a:cxnLst/>
              <a:rect l="l" t="t" r="r" b="b"/>
              <a:pathLst>
                <a:path w="25437" h="9429" extrusionOk="0">
                  <a:moveTo>
                    <a:pt x="5620" y="1"/>
                  </a:moveTo>
                  <a:cubicBezTo>
                    <a:pt x="5362" y="297"/>
                    <a:pt x="5103" y="666"/>
                    <a:pt x="4881" y="999"/>
                  </a:cubicBezTo>
                  <a:lnTo>
                    <a:pt x="6582" y="999"/>
                  </a:lnTo>
                  <a:cubicBezTo>
                    <a:pt x="7025" y="999"/>
                    <a:pt x="7654" y="1332"/>
                    <a:pt x="7876" y="1739"/>
                  </a:cubicBezTo>
                  <a:lnTo>
                    <a:pt x="10426" y="6027"/>
                  </a:lnTo>
                  <a:lnTo>
                    <a:pt x="10981" y="6951"/>
                  </a:lnTo>
                  <a:cubicBezTo>
                    <a:pt x="11092" y="7247"/>
                    <a:pt x="11018" y="7469"/>
                    <a:pt x="10685" y="7469"/>
                  </a:cubicBezTo>
                  <a:lnTo>
                    <a:pt x="1369" y="7469"/>
                  </a:lnTo>
                  <a:cubicBezTo>
                    <a:pt x="1110" y="7469"/>
                    <a:pt x="888" y="7321"/>
                    <a:pt x="851" y="7099"/>
                  </a:cubicBezTo>
                  <a:cubicBezTo>
                    <a:pt x="555" y="7506"/>
                    <a:pt x="297" y="7913"/>
                    <a:pt x="1" y="8393"/>
                  </a:cubicBezTo>
                  <a:lnTo>
                    <a:pt x="10685" y="8393"/>
                  </a:lnTo>
                  <a:cubicBezTo>
                    <a:pt x="11191" y="8388"/>
                    <a:pt x="11704" y="8385"/>
                    <a:pt x="12221" y="8385"/>
                  </a:cubicBezTo>
                  <a:cubicBezTo>
                    <a:pt x="18324" y="8385"/>
                    <a:pt x="24959" y="8781"/>
                    <a:pt x="25437" y="9428"/>
                  </a:cubicBezTo>
                  <a:cubicBezTo>
                    <a:pt x="25326" y="8911"/>
                    <a:pt x="25252" y="8541"/>
                    <a:pt x="25067" y="8504"/>
                  </a:cubicBezTo>
                  <a:cubicBezTo>
                    <a:pt x="24401" y="8171"/>
                    <a:pt x="12645" y="7432"/>
                    <a:pt x="12645" y="7432"/>
                  </a:cubicBezTo>
                  <a:lnTo>
                    <a:pt x="8578" y="445"/>
                  </a:lnTo>
                  <a:cubicBezTo>
                    <a:pt x="8430" y="223"/>
                    <a:pt x="8060" y="1"/>
                    <a:pt x="7765" y="1"/>
                  </a:cubicBezTo>
                  <a:close/>
                </a:path>
              </a:pathLst>
            </a:custGeom>
            <a:solidFill>
              <a:srgbClr val="68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34"/>
            <p:cNvSpPr/>
            <p:nvPr/>
          </p:nvSpPr>
          <p:spPr>
            <a:xfrm>
              <a:off x="-3173125" y="2578300"/>
              <a:ext cx="366975" cy="208000"/>
            </a:xfrm>
            <a:custGeom>
              <a:avLst/>
              <a:gdLst/>
              <a:ahLst/>
              <a:cxnLst/>
              <a:rect l="l" t="t" r="r" b="b"/>
              <a:pathLst>
                <a:path w="14679" h="8320" extrusionOk="0">
                  <a:moveTo>
                    <a:pt x="6101" y="1"/>
                  </a:moveTo>
                  <a:cubicBezTo>
                    <a:pt x="5842" y="334"/>
                    <a:pt x="5584" y="703"/>
                    <a:pt x="5325" y="1036"/>
                  </a:cubicBezTo>
                  <a:lnTo>
                    <a:pt x="6471" y="1036"/>
                  </a:lnTo>
                  <a:cubicBezTo>
                    <a:pt x="6804" y="1036"/>
                    <a:pt x="7025" y="1295"/>
                    <a:pt x="7025" y="1591"/>
                  </a:cubicBezTo>
                  <a:lnTo>
                    <a:pt x="7025" y="6841"/>
                  </a:lnTo>
                  <a:cubicBezTo>
                    <a:pt x="7025" y="7173"/>
                    <a:pt x="6767" y="7395"/>
                    <a:pt x="6471" y="7395"/>
                  </a:cubicBezTo>
                  <a:lnTo>
                    <a:pt x="666" y="7395"/>
                  </a:lnTo>
                  <a:cubicBezTo>
                    <a:pt x="408" y="7728"/>
                    <a:pt x="223" y="8024"/>
                    <a:pt x="1" y="8319"/>
                  </a:cubicBezTo>
                  <a:lnTo>
                    <a:pt x="9096" y="8319"/>
                  </a:lnTo>
                  <a:cubicBezTo>
                    <a:pt x="9392" y="7913"/>
                    <a:pt x="9650" y="7506"/>
                    <a:pt x="9946" y="7025"/>
                  </a:cubicBezTo>
                  <a:cubicBezTo>
                    <a:pt x="9909" y="7025"/>
                    <a:pt x="9909" y="6988"/>
                    <a:pt x="9909" y="6915"/>
                  </a:cubicBezTo>
                  <a:lnTo>
                    <a:pt x="9909" y="5510"/>
                  </a:lnTo>
                  <a:lnTo>
                    <a:pt x="9909" y="4770"/>
                  </a:lnTo>
                  <a:lnTo>
                    <a:pt x="9909" y="3624"/>
                  </a:lnTo>
                  <a:lnTo>
                    <a:pt x="9909" y="1591"/>
                  </a:lnTo>
                  <a:cubicBezTo>
                    <a:pt x="9909" y="1258"/>
                    <a:pt x="10168" y="1036"/>
                    <a:pt x="10427" y="1036"/>
                  </a:cubicBezTo>
                  <a:lnTo>
                    <a:pt x="13939" y="1036"/>
                  </a:lnTo>
                  <a:cubicBezTo>
                    <a:pt x="14198" y="703"/>
                    <a:pt x="14457" y="334"/>
                    <a:pt x="14678" y="1"/>
                  </a:cubicBezTo>
                  <a:close/>
                </a:path>
              </a:pathLst>
            </a:custGeom>
            <a:solidFill>
              <a:srgbClr val="827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34"/>
            <p:cNvSpPr/>
            <p:nvPr/>
          </p:nvSpPr>
          <p:spPr>
            <a:xfrm>
              <a:off x="-2689725" y="2852825"/>
              <a:ext cx="361425" cy="204275"/>
            </a:xfrm>
            <a:custGeom>
              <a:avLst/>
              <a:gdLst/>
              <a:ahLst/>
              <a:cxnLst/>
              <a:rect l="l" t="t" r="r" b="b"/>
              <a:pathLst>
                <a:path w="14457" h="8171" extrusionOk="0">
                  <a:moveTo>
                    <a:pt x="4844" y="0"/>
                  </a:moveTo>
                  <a:cubicBezTo>
                    <a:pt x="3587" y="0"/>
                    <a:pt x="2293" y="851"/>
                    <a:pt x="1923" y="2108"/>
                  </a:cubicBezTo>
                  <a:lnTo>
                    <a:pt x="962" y="5213"/>
                  </a:lnTo>
                  <a:lnTo>
                    <a:pt x="370" y="7136"/>
                  </a:lnTo>
                  <a:lnTo>
                    <a:pt x="1" y="8171"/>
                  </a:lnTo>
                  <a:lnTo>
                    <a:pt x="1184" y="8171"/>
                  </a:lnTo>
                  <a:lnTo>
                    <a:pt x="1516" y="7136"/>
                  </a:lnTo>
                  <a:lnTo>
                    <a:pt x="2995" y="2477"/>
                  </a:lnTo>
                  <a:cubicBezTo>
                    <a:pt x="3217" y="1738"/>
                    <a:pt x="4030" y="1146"/>
                    <a:pt x="4844" y="1146"/>
                  </a:cubicBezTo>
                  <a:lnTo>
                    <a:pt x="10205" y="1146"/>
                  </a:lnTo>
                  <a:cubicBezTo>
                    <a:pt x="10981" y="1146"/>
                    <a:pt x="11831" y="1738"/>
                    <a:pt x="12053" y="2477"/>
                  </a:cubicBezTo>
                  <a:lnTo>
                    <a:pt x="13051" y="5620"/>
                  </a:lnTo>
                  <a:lnTo>
                    <a:pt x="13236" y="6211"/>
                  </a:lnTo>
                  <a:lnTo>
                    <a:pt x="14456" y="6211"/>
                  </a:lnTo>
                  <a:lnTo>
                    <a:pt x="13569" y="3439"/>
                  </a:lnTo>
                  <a:lnTo>
                    <a:pt x="13162" y="2108"/>
                  </a:lnTo>
                  <a:cubicBezTo>
                    <a:pt x="12793" y="925"/>
                    <a:pt x="11536" y="0"/>
                    <a:pt x="10242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34"/>
            <p:cNvSpPr/>
            <p:nvPr/>
          </p:nvSpPr>
          <p:spPr>
            <a:xfrm>
              <a:off x="-2650900" y="2881475"/>
              <a:ext cx="290250" cy="149750"/>
            </a:xfrm>
            <a:custGeom>
              <a:avLst/>
              <a:gdLst/>
              <a:ahLst/>
              <a:cxnLst/>
              <a:rect l="l" t="t" r="r" b="b"/>
              <a:pathLst>
                <a:path w="11610" h="5990" extrusionOk="0">
                  <a:moveTo>
                    <a:pt x="3328" y="0"/>
                  </a:moveTo>
                  <a:cubicBezTo>
                    <a:pt x="2551" y="0"/>
                    <a:pt x="1701" y="592"/>
                    <a:pt x="1479" y="1331"/>
                  </a:cubicBezTo>
                  <a:lnTo>
                    <a:pt x="0" y="5990"/>
                  </a:lnTo>
                  <a:lnTo>
                    <a:pt x="1147" y="5990"/>
                  </a:lnTo>
                  <a:lnTo>
                    <a:pt x="1147" y="5731"/>
                  </a:lnTo>
                  <a:cubicBezTo>
                    <a:pt x="1147" y="3032"/>
                    <a:pt x="3328" y="814"/>
                    <a:pt x="6064" y="814"/>
                  </a:cubicBezTo>
                  <a:cubicBezTo>
                    <a:pt x="8356" y="814"/>
                    <a:pt x="10278" y="2367"/>
                    <a:pt x="10796" y="4474"/>
                  </a:cubicBezTo>
                  <a:lnTo>
                    <a:pt x="11609" y="4474"/>
                  </a:lnTo>
                  <a:lnTo>
                    <a:pt x="10574" y="1331"/>
                  </a:lnTo>
                  <a:cubicBezTo>
                    <a:pt x="10315" y="592"/>
                    <a:pt x="9539" y="0"/>
                    <a:pt x="8689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34"/>
            <p:cNvSpPr/>
            <p:nvPr/>
          </p:nvSpPr>
          <p:spPr>
            <a:xfrm>
              <a:off x="-26231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8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8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8" y="1443"/>
                  </a:cubicBezTo>
                  <a:close/>
                  <a:moveTo>
                    <a:pt x="4918" y="1"/>
                  </a:moveTo>
                  <a:cubicBezTo>
                    <a:pt x="2219" y="1"/>
                    <a:pt x="1" y="2182"/>
                    <a:pt x="1" y="4918"/>
                  </a:cubicBezTo>
                  <a:lnTo>
                    <a:pt x="1" y="5177"/>
                  </a:lnTo>
                  <a:cubicBezTo>
                    <a:pt x="148" y="7765"/>
                    <a:pt x="2256" y="9835"/>
                    <a:pt x="4918" y="9835"/>
                  </a:cubicBezTo>
                  <a:cubicBezTo>
                    <a:pt x="7580" y="9835"/>
                    <a:pt x="9798" y="7691"/>
                    <a:pt x="9798" y="4955"/>
                  </a:cubicBezTo>
                  <a:cubicBezTo>
                    <a:pt x="9798" y="4548"/>
                    <a:pt x="9761" y="4141"/>
                    <a:pt x="9650" y="3698"/>
                  </a:cubicBezTo>
                  <a:cubicBezTo>
                    <a:pt x="9095" y="1590"/>
                    <a:pt x="7210" y="1"/>
                    <a:pt x="4918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34"/>
            <p:cNvSpPr/>
            <p:nvPr/>
          </p:nvSpPr>
          <p:spPr>
            <a:xfrm>
              <a:off x="-2475300" y="3000700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886" y="1664"/>
                    <a:pt x="1923" y="1332"/>
                    <a:pt x="1923" y="999"/>
                  </a:cubicBezTo>
                  <a:cubicBezTo>
                    <a:pt x="1923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34"/>
            <p:cNvSpPr/>
            <p:nvPr/>
          </p:nvSpPr>
          <p:spPr>
            <a:xfrm>
              <a:off x="-2486375" y="3025650"/>
              <a:ext cx="55475" cy="41625"/>
            </a:xfrm>
            <a:custGeom>
              <a:avLst/>
              <a:gdLst/>
              <a:ahLst/>
              <a:cxnLst/>
              <a:rect l="l" t="t" r="r" b="b"/>
              <a:pathLst>
                <a:path w="2219" h="1665" extrusionOk="0">
                  <a:moveTo>
                    <a:pt x="407" y="1"/>
                  </a:moveTo>
                  <a:cubicBezTo>
                    <a:pt x="407" y="38"/>
                    <a:pt x="407" y="112"/>
                    <a:pt x="296" y="149"/>
                  </a:cubicBezTo>
                  <a:lnTo>
                    <a:pt x="296" y="223"/>
                  </a:lnTo>
                  <a:cubicBezTo>
                    <a:pt x="259" y="297"/>
                    <a:pt x="259" y="297"/>
                    <a:pt x="259" y="334"/>
                  </a:cubicBezTo>
                  <a:cubicBezTo>
                    <a:pt x="259" y="371"/>
                    <a:pt x="222" y="371"/>
                    <a:pt x="222" y="408"/>
                  </a:cubicBezTo>
                  <a:lnTo>
                    <a:pt x="222" y="481"/>
                  </a:lnTo>
                  <a:cubicBezTo>
                    <a:pt x="222" y="518"/>
                    <a:pt x="185" y="555"/>
                    <a:pt x="111" y="592"/>
                  </a:cubicBezTo>
                  <a:cubicBezTo>
                    <a:pt x="111" y="592"/>
                    <a:pt x="111" y="666"/>
                    <a:pt x="74" y="666"/>
                  </a:cubicBezTo>
                  <a:cubicBezTo>
                    <a:pt x="37" y="703"/>
                    <a:pt x="37" y="740"/>
                    <a:pt x="0" y="740"/>
                  </a:cubicBezTo>
                  <a:lnTo>
                    <a:pt x="1849" y="1665"/>
                  </a:lnTo>
                  <a:cubicBezTo>
                    <a:pt x="1960" y="1443"/>
                    <a:pt x="2108" y="1184"/>
                    <a:pt x="2218" y="92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34"/>
            <p:cNvSpPr/>
            <p:nvPr/>
          </p:nvSpPr>
          <p:spPr>
            <a:xfrm>
              <a:off x="-2486375" y="2978525"/>
              <a:ext cx="53625" cy="44375"/>
            </a:xfrm>
            <a:custGeom>
              <a:avLst/>
              <a:gdLst/>
              <a:ahLst/>
              <a:cxnLst/>
              <a:rect l="l" t="t" r="r" b="b"/>
              <a:pathLst>
                <a:path w="2145" h="1775" extrusionOk="0">
                  <a:moveTo>
                    <a:pt x="1738" y="0"/>
                  </a:moveTo>
                  <a:lnTo>
                    <a:pt x="0" y="999"/>
                  </a:lnTo>
                  <a:cubicBezTo>
                    <a:pt x="37" y="999"/>
                    <a:pt x="37" y="1072"/>
                    <a:pt x="74" y="1072"/>
                  </a:cubicBezTo>
                  <a:cubicBezTo>
                    <a:pt x="111" y="1109"/>
                    <a:pt x="148" y="1109"/>
                    <a:pt x="148" y="1146"/>
                  </a:cubicBezTo>
                  <a:cubicBezTo>
                    <a:pt x="148" y="1183"/>
                    <a:pt x="222" y="1183"/>
                    <a:pt x="222" y="1220"/>
                  </a:cubicBezTo>
                  <a:cubicBezTo>
                    <a:pt x="222" y="1294"/>
                    <a:pt x="259" y="1294"/>
                    <a:pt x="259" y="1331"/>
                  </a:cubicBezTo>
                  <a:lnTo>
                    <a:pt x="259" y="1368"/>
                  </a:lnTo>
                  <a:cubicBezTo>
                    <a:pt x="296" y="1516"/>
                    <a:pt x="370" y="1664"/>
                    <a:pt x="370" y="1775"/>
                  </a:cubicBezTo>
                  <a:lnTo>
                    <a:pt x="2145" y="777"/>
                  </a:lnTo>
                  <a:cubicBezTo>
                    <a:pt x="2071" y="555"/>
                    <a:pt x="1923" y="259"/>
                    <a:pt x="173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34"/>
            <p:cNvSpPr/>
            <p:nvPr/>
          </p:nvSpPr>
          <p:spPr>
            <a:xfrm>
              <a:off x="-2587125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3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59" y="703"/>
                    <a:pt x="5324" y="1110"/>
                    <a:pt x="5768" y="1664"/>
                  </a:cubicBezTo>
                  <a:cubicBezTo>
                    <a:pt x="5953" y="1886"/>
                    <a:pt x="6101" y="2182"/>
                    <a:pt x="6248" y="2404"/>
                  </a:cubicBezTo>
                  <a:cubicBezTo>
                    <a:pt x="6322" y="2736"/>
                    <a:pt x="6396" y="3106"/>
                    <a:pt x="6396" y="3476"/>
                  </a:cubicBezTo>
                  <a:cubicBezTo>
                    <a:pt x="6396" y="3846"/>
                    <a:pt x="6359" y="4178"/>
                    <a:pt x="6285" y="4437"/>
                  </a:cubicBezTo>
                  <a:cubicBezTo>
                    <a:pt x="6175" y="4733"/>
                    <a:pt x="6101" y="4955"/>
                    <a:pt x="5916" y="5177"/>
                  </a:cubicBezTo>
                  <a:cubicBezTo>
                    <a:pt x="5435" y="5842"/>
                    <a:pt x="4733" y="6286"/>
                    <a:pt x="3956" y="6397"/>
                  </a:cubicBezTo>
                  <a:cubicBezTo>
                    <a:pt x="3845" y="6434"/>
                    <a:pt x="3697" y="6434"/>
                    <a:pt x="3550" y="6434"/>
                  </a:cubicBezTo>
                  <a:cubicBezTo>
                    <a:pt x="3402" y="6434"/>
                    <a:pt x="3291" y="6397"/>
                    <a:pt x="3143" y="6397"/>
                  </a:cubicBezTo>
                  <a:cubicBezTo>
                    <a:pt x="2367" y="6286"/>
                    <a:pt x="1701" y="5879"/>
                    <a:pt x="1257" y="5324"/>
                  </a:cubicBezTo>
                  <a:cubicBezTo>
                    <a:pt x="1073" y="5103"/>
                    <a:pt x="925" y="4844"/>
                    <a:pt x="814" y="4585"/>
                  </a:cubicBezTo>
                  <a:cubicBezTo>
                    <a:pt x="666" y="4252"/>
                    <a:pt x="592" y="3883"/>
                    <a:pt x="592" y="3513"/>
                  </a:cubicBezTo>
                  <a:cubicBezTo>
                    <a:pt x="592" y="3180"/>
                    <a:pt x="629" y="2847"/>
                    <a:pt x="740" y="2552"/>
                  </a:cubicBezTo>
                  <a:cubicBezTo>
                    <a:pt x="888" y="2256"/>
                    <a:pt x="962" y="2034"/>
                    <a:pt x="1146" y="1812"/>
                  </a:cubicBezTo>
                  <a:cubicBezTo>
                    <a:pt x="1627" y="1147"/>
                    <a:pt x="2293" y="740"/>
                    <a:pt x="3106" y="592"/>
                  </a:cubicBezTo>
                  <a:cubicBezTo>
                    <a:pt x="3217" y="555"/>
                    <a:pt x="3365" y="555"/>
                    <a:pt x="3513" y="555"/>
                  </a:cubicBezTo>
                  <a:close/>
                  <a:moveTo>
                    <a:pt x="3513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3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3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34"/>
            <p:cNvSpPr/>
            <p:nvPr/>
          </p:nvSpPr>
          <p:spPr>
            <a:xfrm>
              <a:off x="-24891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37" y="2034"/>
                    <a:pt x="37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40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34"/>
            <p:cNvSpPr/>
            <p:nvPr/>
          </p:nvSpPr>
          <p:spPr>
            <a:xfrm>
              <a:off x="-2518725" y="3003475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666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lnTo>
                    <a:pt x="259" y="296"/>
                  </a:lnTo>
                  <a:lnTo>
                    <a:pt x="111" y="407"/>
                  </a:lnTo>
                  <a:cubicBezTo>
                    <a:pt x="74" y="481"/>
                    <a:pt x="74" y="555"/>
                    <a:pt x="37" y="592"/>
                  </a:cubicBezTo>
                  <a:cubicBezTo>
                    <a:pt x="0" y="592"/>
                    <a:pt x="0" y="666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0" y="1147"/>
                    <a:pt x="74" y="1405"/>
                    <a:pt x="222" y="1516"/>
                  </a:cubicBezTo>
                  <a:cubicBezTo>
                    <a:pt x="259" y="1590"/>
                    <a:pt x="370" y="1627"/>
                    <a:pt x="407" y="1664"/>
                  </a:cubicBezTo>
                  <a:cubicBezTo>
                    <a:pt x="444" y="1664"/>
                    <a:pt x="444" y="1701"/>
                    <a:pt x="481" y="1701"/>
                  </a:cubicBezTo>
                  <a:cubicBezTo>
                    <a:pt x="555" y="1775"/>
                    <a:pt x="592" y="1812"/>
                    <a:pt x="666" y="1812"/>
                  </a:cubicBezTo>
                  <a:lnTo>
                    <a:pt x="1035" y="1812"/>
                  </a:lnTo>
                  <a:cubicBezTo>
                    <a:pt x="1072" y="1775"/>
                    <a:pt x="1183" y="1775"/>
                    <a:pt x="1220" y="1701"/>
                  </a:cubicBezTo>
                  <a:cubicBezTo>
                    <a:pt x="1294" y="1664"/>
                    <a:pt x="1331" y="1664"/>
                    <a:pt x="1368" y="1627"/>
                  </a:cubicBezTo>
                  <a:lnTo>
                    <a:pt x="1442" y="1516"/>
                  </a:lnTo>
                  <a:lnTo>
                    <a:pt x="1516" y="1479"/>
                  </a:lnTo>
                  <a:cubicBezTo>
                    <a:pt x="1553" y="1442"/>
                    <a:pt x="1553" y="1405"/>
                    <a:pt x="1590" y="1331"/>
                  </a:cubicBezTo>
                  <a:lnTo>
                    <a:pt x="1590" y="1295"/>
                  </a:lnTo>
                  <a:cubicBezTo>
                    <a:pt x="1664" y="1258"/>
                    <a:pt x="1664" y="1258"/>
                    <a:pt x="1664" y="1221"/>
                  </a:cubicBezTo>
                  <a:cubicBezTo>
                    <a:pt x="1701" y="1147"/>
                    <a:pt x="1701" y="1147"/>
                    <a:pt x="1701" y="1110"/>
                  </a:cubicBezTo>
                  <a:lnTo>
                    <a:pt x="1701" y="1036"/>
                  </a:lnTo>
                  <a:lnTo>
                    <a:pt x="1701" y="888"/>
                  </a:lnTo>
                  <a:lnTo>
                    <a:pt x="1701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42" y="222"/>
                    <a:pt x="1442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34"/>
            <p:cNvSpPr/>
            <p:nvPr/>
          </p:nvSpPr>
          <p:spPr>
            <a:xfrm>
              <a:off x="-2509500" y="3046925"/>
              <a:ext cx="20375" cy="52700"/>
            </a:xfrm>
            <a:custGeom>
              <a:avLst/>
              <a:gdLst/>
              <a:ahLst/>
              <a:cxnLst/>
              <a:rect l="l" t="t" r="r" b="b"/>
              <a:pathLst>
                <a:path w="815" h="2108" extrusionOk="0">
                  <a:moveTo>
                    <a:pt x="814" y="0"/>
                  </a:moveTo>
                  <a:cubicBezTo>
                    <a:pt x="740" y="37"/>
                    <a:pt x="666" y="37"/>
                    <a:pt x="519" y="111"/>
                  </a:cubicBezTo>
                  <a:lnTo>
                    <a:pt x="186" y="111"/>
                  </a:lnTo>
                  <a:cubicBezTo>
                    <a:pt x="112" y="74"/>
                    <a:pt x="38" y="74"/>
                    <a:pt x="1" y="37"/>
                  </a:cubicBezTo>
                  <a:lnTo>
                    <a:pt x="1" y="2071"/>
                  </a:lnTo>
                  <a:cubicBezTo>
                    <a:pt x="112" y="2107"/>
                    <a:pt x="260" y="2107"/>
                    <a:pt x="408" y="2107"/>
                  </a:cubicBezTo>
                  <a:cubicBezTo>
                    <a:pt x="555" y="2107"/>
                    <a:pt x="666" y="2071"/>
                    <a:pt x="814" y="2071"/>
                  </a:cubicBezTo>
                  <a:lnTo>
                    <a:pt x="81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34"/>
            <p:cNvSpPr/>
            <p:nvPr/>
          </p:nvSpPr>
          <p:spPr>
            <a:xfrm>
              <a:off x="-2507650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8" y="0"/>
                  </a:moveTo>
                  <a:cubicBezTo>
                    <a:pt x="297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555" y="0"/>
                    <a:pt x="40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34"/>
            <p:cNvSpPr/>
            <p:nvPr/>
          </p:nvSpPr>
          <p:spPr>
            <a:xfrm>
              <a:off x="-2559400" y="2952650"/>
              <a:ext cx="48075" cy="53625"/>
            </a:xfrm>
            <a:custGeom>
              <a:avLst/>
              <a:gdLst/>
              <a:ahLst/>
              <a:cxnLst/>
              <a:rect l="l" t="t" r="r" b="b"/>
              <a:pathLst>
                <a:path w="1923" h="2145" extrusionOk="0">
                  <a:moveTo>
                    <a:pt x="1923" y="0"/>
                  </a:moveTo>
                  <a:cubicBezTo>
                    <a:pt x="1147" y="148"/>
                    <a:pt x="444" y="555"/>
                    <a:pt x="1" y="1220"/>
                  </a:cubicBezTo>
                  <a:lnTo>
                    <a:pt x="1812" y="2144"/>
                  </a:lnTo>
                  <a:cubicBezTo>
                    <a:pt x="1849" y="2071"/>
                    <a:pt x="1886" y="2034"/>
                    <a:pt x="1923" y="2034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34"/>
            <p:cNvSpPr/>
            <p:nvPr/>
          </p:nvSpPr>
          <p:spPr>
            <a:xfrm>
              <a:off x="-2567725" y="3026575"/>
              <a:ext cx="55500" cy="44400"/>
            </a:xfrm>
            <a:custGeom>
              <a:avLst/>
              <a:gdLst/>
              <a:ahLst/>
              <a:cxnLst/>
              <a:rect l="l" t="t" r="r" b="b"/>
              <a:pathLst>
                <a:path w="2220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2" y="1295"/>
                    <a:pt x="223" y="1554"/>
                    <a:pt x="407" y="1775"/>
                  </a:cubicBezTo>
                  <a:lnTo>
                    <a:pt x="2219" y="740"/>
                  </a:lnTo>
                  <a:cubicBezTo>
                    <a:pt x="2145" y="703"/>
                    <a:pt x="2071" y="666"/>
                    <a:pt x="2034" y="629"/>
                  </a:cubicBezTo>
                  <a:cubicBezTo>
                    <a:pt x="1849" y="444"/>
                    <a:pt x="1775" y="223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34"/>
            <p:cNvSpPr/>
            <p:nvPr/>
          </p:nvSpPr>
          <p:spPr>
            <a:xfrm>
              <a:off x="-2567725" y="2981300"/>
              <a:ext cx="54575" cy="41600"/>
            </a:xfrm>
            <a:custGeom>
              <a:avLst/>
              <a:gdLst/>
              <a:ahLst/>
              <a:cxnLst/>
              <a:rect l="l" t="t" r="r" b="b"/>
              <a:pathLst>
                <a:path w="2183" h="1664" extrusionOk="0">
                  <a:moveTo>
                    <a:pt x="407" y="0"/>
                  </a:moveTo>
                  <a:cubicBezTo>
                    <a:pt x="223" y="259"/>
                    <a:pt x="112" y="481"/>
                    <a:pt x="1" y="740"/>
                  </a:cubicBezTo>
                  <a:lnTo>
                    <a:pt x="1812" y="1664"/>
                  </a:lnTo>
                  <a:lnTo>
                    <a:pt x="1812" y="1590"/>
                  </a:lnTo>
                  <a:lnTo>
                    <a:pt x="1812" y="1516"/>
                  </a:lnTo>
                  <a:cubicBezTo>
                    <a:pt x="1812" y="1442"/>
                    <a:pt x="1849" y="1442"/>
                    <a:pt x="1849" y="1405"/>
                  </a:cubicBezTo>
                  <a:cubicBezTo>
                    <a:pt x="1849" y="1368"/>
                    <a:pt x="1886" y="1257"/>
                    <a:pt x="1960" y="1220"/>
                  </a:cubicBezTo>
                  <a:lnTo>
                    <a:pt x="2071" y="1072"/>
                  </a:lnTo>
                  <a:cubicBezTo>
                    <a:pt x="2145" y="1035"/>
                    <a:pt x="2145" y="998"/>
                    <a:pt x="2182" y="998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34"/>
            <p:cNvSpPr/>
            <p:nvPr/>
          </p:nvSpPr>
          <p:spPr>
            <a:xfrm>
              <a:off x="-25732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49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75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34"/>
            <p:cNvSpPr/>
            <p:nvPr/>
          </p:nvSpPr>
          <p:spPr>
            <a:xfrm>
              <a:off x="-2960525" y="2983150"/>
              <a:ext cx="294850" cy="61025"/>
            </a:xfrm>
            <a:custGeom>
              <a:avLst/>
              <a:gdLst/>
              <a:ahLst/>
              <a:cxnLst/>
              <a:rect l="l" t="t" r="r" b="b"/>
              <a:pathLst>
                <a:path w="11794" h="2441" extrusionOk="0">
                  <a:moveTo>
                    <a:pt x="0" y="0"/>
                  </a:moveTo>
                  <a:lnTo>
                    <a:pt x="0" y="1923"/>
                  </a:lnTo>
                  <a:lnTo>
                    <a:pt x="1997" y="1923"/>
                  </a:lnTo>
                  <a:lnTo>
                    <a:pt x="2255" y="2440"/>
                  </a:lnTo>
                  <a:lnTo>
                    <a:pt x="8467" y="2440"/>
                  </a:lnTo>
                  <a:lnTo>
                    <a:pt x="8725" y="1923"/>
                  </a:lnTo>
                  <a:lnTo>
                    <a:pt x="11202" y="1923"/>
                  </a:lnTo>
                  <a:lnTo>
                    <a:pt x="11794" y="37"/>
                  </a:lnTo>
                  <a:lnTo>
                    <a:pt x="11794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34"/>
            <p:cNvSpPr/>
            <p:nvPr/>
          </p:nvSpPr>
          <p:spPr>
            <a:xfrm>
              <a:off x="-2756275" y="2730825"/>
              <a:ext cx="86900" cy="35150"/>
            </a:xfrm>
            <a:custGeom>
              <a:avLst/>
              <a:gdLst/>
              <a:ahLst/>
              <a:cxnLst/>
              <a:rect l="l" t="t" r="r" b="b"/>
              <a:pathLst>
                <a:path w="3476" h="1406" extrusionOk="0">
                  <a:moveTo>
                    <a:pt x="2774" y="0"/>
                  </a:moveTo>
                  <a:lnTo>
                    <a:pt x="2700" y="37"/>
                  </a:lnTo>
                  <a:lnTo>
                    <a:pt x="1" y="37"/>
                  </a:lnTo>
                  <a:cubicBezTo>
                    <a:pt x="112" y="444"/>
                    <a:pt x="75" y="887"/>
                    <a:pt x="1" y="1405"/>
                  </a:cubicBezTo>
                  <a:lnTo>
                    <a:pt x="3069" y="1405"/>
                  </a:lnTo>
                  <a:cubicBezTo>
                    <a:pt x="3402" y="1405"/>
                    <a:pt x="3476" y="1183"/>
                    <a:pt x="3328" y="887"/>
                  </a:cubicBezTo>
                  <a:lnTo>
                    <a:pt x="2774" y="0"/>
                  </a:ln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34"/>
            <p:cNvSpPr/>
            <p:nvPr/>
          </p:nvSpPr>
          <p:spPr>
            <a:xfrm>
              <a:off x="-2974400" y="3031200"/>
              <a:ext cx="293950" cy="25900"/>
            </a:xfrm>
            <a:custGeom>
              <a:avLst/>
              <a:gdLst/>
              <a:ahLst/>
              <a:cxnLst/>
              <a:rect l="l" t="t" r="r" b="b"/>
              <a:pathLst>
                <a:path w="11758" h="1036" extrusionOk="0">
                  <a:moveTo>
                    <a:pt x="1" y="1"/>
                  </a:moveTo>
                  <a:lnTo>
                    <a:pt x="370" y="1036"/>
                  </a:lnTo>
                  <a:lnTo>
                    <a:pt x="11425" y="1036"/>
                  </a:lnTo>
                  <a:lnTo>
                    <a:pt x="11757" y="1"/>
                  </a:lnTo>
                  <a:lnTo>
                    <a:pt x="9280" y="1"/>
                  </a:lnTo>
                  <a:lnTo>
                    <a:pt x="9022" y="518"/>
                  </a:lnTo>
                  <a:lnTo>
                    <a:pt x="2810" y="518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34"/>
            <p:cNvSpPr/>
            <p:nvPr/>
          </p:nvSpPr>
          <p:spPr>
            <a:xfrm>
              <a:off x="-3322850" y="2552425"/>
              <a:ext cx="571225" cy="27750"/>
            </a:xfrm>
            <a:custGeom>
              <a:avLst/>
              <a:gdLst/>
              <a:ahLst/>
              <a:cxnLst/>
              <a:rect l="l" t="t" r="r" b="b"/>
              <a:pathLst>
                <a:path w="22849" h="1110" extrusionOk="0">
                  <a:moveTo>
                    <a:pt x="1184" y="1"/>
                  </a:moveTo>
                  <a:cubicBezTo>
                    <a:pt x="740" y="1"/>
                    <a:pt x="260" y="223"/>
                    <a:pt x="186" y="555"/>
                  </a:cubicBezTo>
                  <a:lnTo>
                    <a:pt x="1" y="1110"/>
                  </a:lnTo>
                  <a:lnTo>
                    <a:pt x="22849" y="1110"/>
                  </a:lnTo>
                  <a:cubicBezTo>
                    <a:pt x="22849" y="1110"/>
                    <a:pt x="22664" y="814"/>
                    <a:pt x="22553" y="555"/>
                  </a:cubicBezTo>
                  <a:cubicBezTo>
                    <a:pt x="22368" y="223"/>
                    <a:pt x="21813" y="1"/>
                    <a:pt x="21333" y="1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34"/>
            <p:cNvSpPr/>
            <p:nvPr/>
          </p:nvSpPr>
          <p:spPr>
            <a:xfrm>
              <a:off x="-2831125" y="2698975"/>
              <a:ext cx="77650" cy="67000"/>
            </a:xfrm>
            <a:custGeom>
              <a:avLst/>
              <a:gdLst/>
              <a:ahLst/>
              <a:cxnLst/>
              <a:rect l="l" t="t" r="r" b="b"/>
              <a:pathLst>
                <a:path w="3106" h="2680" extrusionOk="0">
                  <a:moveTo>
                    <a:pt x="2128" y="1"/>
                  </a:moveTo>
                  <a:cubicBezTo>
                    <a:pt x="1553" y="1"/>
                    <a:pt x="788" y="761"/>
                    <a:pt x="0" y="2679"/>
                  </a:cubicBezTo>
                  <a:lnTo>
                    <a:pt x="555" y="2679"/>
                  </a:lnTo>
                  <a:cubicBezTo>
                    <a:pt x="1260" y="1225"/>
                    <a:pt x="1719" y="723"/>
                    <a:pt x="2015" y="723"/>
                  </a:cubicBezTo>
                  <a:cubicBezTo>
                    <a:pt x="2232" y="723"/>
                    <a:pt x="2362" y="990"/>
                    <a:pt x="2440" y="1348"/>
                  </a:cubicBezTo>
                  <a:cubicBezTo>
                    <a:pt x="2551" y="1718"/>
                    <a:pt x="2551" y="2272"/>
                    <a:pt x="2551" y="2679"/>
                  </a:cubicBezTo>
                  <a:lnTo>
                    <a:pt x="3069" y="2679"/>
                  </a:lnTo>
                  <a:cubicBezTo>
                    <a:pt x="3106" y="2161"/>
                    <a:pt x="3106" y="1718"/>
                    <a:pt x="3069" y="1348"/>
                  </a:cubicBezTo>
                  <a:cubicBezTo>
                    <a:pt x="2951" y="526"/>
                    <a:pt x="2605" y="1"/>
                    <a:pt x="2128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34"/>
            <p:cNvSpPr/>
            <p:nvPr/>
          </p:nvSpPr>
          <p:spPr>
            <a:xfrm>
              <a:off x="-2789550" y="2732675"/>
              <a:ext cx="22225" cy="33300"/>
            </a:xfrm>
            <a:custGeom>
              <a:avLst/>
              <a:gdLst/>
              <a:ahLst/>
              <a:cxnLst/>
              <a:rect l="l" t="t" r="r" b="b"/>
              <a:pathLst>
                <a:path w="889" h="1332" extrusionOk="0">
                  <a:moveTo>
                    <a:pt x="371" y="0"/>
                  </a:moveTo>
                  <a:cubicBezTo>
                    <a:pt x="186" y="0"/>
                    <a:pt x="1" y="296"/>
                    <a:pt x="1" y="666"/>
                  </a:cubicBezTo>
                  <a:lnTo>
                    <a:pt x="1" y="1331"/>
                  </a:lnTo>
                  <a:lnTo>
                    <a:pt x="851" y="1331"/>
                  </a:lnTo>
                  <a:cubicBezTo>
                    <a:pt x="888" y="924"/>
                    <a:pt x="888" y="407"/>
                    <a:pt x="777" y="0"/>
                  </a:cubicBezTo>
                  <a:close/>
                </a:path>
              </a:pathLst>
            </a:custGeom>
            <a:solidFill>
              <a:srgbClr val="1C0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34"/>
            <p:cNvSpPr/>
            <p:nvPr/>
          </p:nvSpPr>
          <p:spPr>
            <a:xfrm>
              <a:off x="-2922625" y="2815850"/>
              <a:ext cx="105375" cy="20350"/>
            </a:xfrm>
            <a:custGeom>
              <a:avLst/>
              <a:gdLst/>
              <a:ahLst/>
              <a:cxnLst/>
              <a:rect l="l" t="t" r="r" b="b"/>
              <a:pathLst>
                <a:path w="4215" h="814" extrusionOk="0">
                  <a:moveTo>
                    <a:pt x="555" y="0"/>
                  </a:moveTo>
                  <a:cubicBezTo>
                    <a:pt x="259" y="0"/>
                    <a:pt x="0" y="222"/>
                    <a:pt x="0" y="555"/>
                  </a:cubicBezTo>
                  <a:lnTo>
                    <a:pt x="0" y="629"/>
                  </a:lnTo>
                  <a:cubicBezTo>
                    <a:pt x="0" y="740"/>
                    <a:pt x="74" y="777"/>
                    <a:pt x="74" y="814"/>
                  </a:cubicBezTo>
                  <a:lnTo>
                    <a:pt x="4178" y="814"/>
                  </a:lnTo>
                  <a:cubicBezTo>
                    <a:pt x="4215" y="777"/>
                    <a:pt x="4215" y="666"/>
                    <a:pt x="4215" y="629"/>
                  </a:cubicBezTo>
                  <a:lnTo>
                    <a:pt x="4215" y="555"/>
                  </a:lnTo>
                  <a:cubicBezTo>
                    <a:pt x="4215" y="222"/>
                    <a:pt x="3956" y="0"/>
                    <a:pt x="358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34"/>
            <p:cNvSpPr/>
            <p:nvPr/>
          </p:nvSpPr>
          <p:spPr>
            <a:xfrm>
              <a:off x="-2920800" y="2836175"/>
              <a:ext cx="102625" cy="10200"/>
            </a:xfrm>
            <a:custGeom>
              <a:avLst/>
              <a:gdLst/>
              <a:ahLst/>
              <a:cxnLst/>
              <a:rect l="l" t="t" r="r" b="b"/>
              <a:pathLst>
                <a:path w="4105" h="408" extrusionOk="0">
                  <a:moveTo>
                    <a:pt x="1" y="1"/>
                  </a:moveTo>
                  <a:cubicBezTo>
                    <a:pt x="75" y="223"/>
                    <a:pt x="260" y="408"/>
                    <a:pt x="556" y="408"/>
                  </a:cubicBezTo>
                  <a:lnTo>
                    <a:pt x="3550" y="408"/>
                  </a:lnTo>
                  <a:cubicBezTo>
                    <a:pt x="3809" y="408"/>
                    <a:pt x="3994" y="223"/>
                    <a:pt x="4105" y="1"/>
                  </a:cubicBez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34"/>
            <p:cNvSpPr/>
            <p:nvPr/>
          </p:nvSpPr>
          <p:spPr>
            <a:xfrm>
              <a:off x="-2925400" y="2618625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1464" y="0"/>
                  </a:moveTo>
                  <a:cubicBezTo>
                    <a:pt x="1220" y="0"/>
                    <a:pt x="764" y="521"/>
                    <a:pt x="0" y="2048"/>
                  </a:cubicBezTo>
                  <a:lnTo>
                    <a:pt x="0" y="3194"/>
                  </a:lnTo>
                  <a:cubicBezTo>
                    <a:pt x="66" y="3199"/>
                    <a:pt x="128" y="3202"/>
                    <a:pt x="187" y="3202"/>
                  </a:cubicBezTo>
                  <a:cubicBezTo>
                    <a:pt x="1028" y="3202"/>
                    <a:pt x="1242" y="2705"/>
                    <a:pt x="1553" y="1531"/>
                  </a:cubicBezTo>
                  <a:cubicBezTo>
                    <a:pt x="1739" y="847"/>
                    <a:pt x="1775" y="0"/>
                    <a:pt x="1464" y="0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34"/>
            <p:cNvSpPr/>
            <p:nvPr/>
          </p:nvSpPr>
          <p:spPr>
            <a:xfrm>
              <a:off x="-2925400" y="2716700"/>
              <a:ext cx="37900" cy="49275"/>
            </a:xfrm>
            <a:custGeom>
              <a:avLst/>
              <a:gdLst/>
              <a:ahLst/>
              <a:cxnLst/>
              <a:rect l="l" t="t" r="r" b="b"/>
              <a:pathLst>
                <a:path w="1516" h="1971" extrusionOk="0">
                  <a:moveTo>
                    <a:pt x="213" y="1"/>
                  </a:moveTo>
                  <a:cubicBezTo>
                    <a:pt x="145" y="1"/>
                    <a:pt x="74" y="6"/>
                    <a:pt x="0" y="11"/>
                  </a:cubicBezTo>
                  <a:lnTo>
                    <a:pt x="0" y="1415"/>
                  </a:lnTo>
                  <a:cubicBezTo>
                    <a:pt x="0" y="1748"/>
                    <a:pt x="222" y="1970"/>
                    <a:pt x="555" y="1970"/>
                  </a:cubicBezTo>
                  <a:lnTo>
                    <a:pt x="1516" y="1970"/>
                  </a:lnTo>
                  <a:cubicBezTo>
                    <a:pt x="1003" y="208"/>
                    <a:pt x="657" y="1"/>
                    <a:pt x="213" y="1"/>
                  </a:cubicBezTo>
                  <a:close/>
                </a:path>
              </a:pathLst>
            </a:custGeom>
            <a:solidFill>
              <a:srgbClr val="40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34"/>
            <p:cNvSpPr/>
            <p:nvPr/>
          </p:nvSpPr>
          <p:spPr>
            <a:xfrm>
              <a:off x="-2989175" y="2983150"/>
              <a:ext cx="28675" cy="48075"/>
            </a:xfrm>
            <a:custGeom>
              <a:avLst/>
              <a:gdLst/>
              <a:ahLst/>
              <a:cxnLst/>
              <a:rect l="l" t="t" r="r" b="b"/>
              <a:pathLst>
                <a:path w="1147" h="1923" extrusionOk="0">
                  <a:moveTo>
                    <a:pt x="0" y="0"/>
                  </a:moveTo>
                  <a:lnTo>
                    <a:pt x="592" y="1923"/>
                  </a:lnTo>
                  <a:lnTo>
                    <a:pt x="1146" y="1923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34"/>
            <p:cNvSpPr/>
            <p:nvPr/>
          </p:nvSpPr>
          <p:spPr>
            <a:xfrm>
              <a:off x="-3382925" y="2788125"/>
              <a:ext cx="422425" cy="195050"/>
            </a:xfrm>
            <a:custGeom>
              <a:avLst/>
              <a:gdLst/>
              <a:ahLst/>
              <a:cxnLst/>
              <a:rect l="l" t="t" r="r" b="b"/>
              <a:pathLst>
                <a:path w="16897" h="7802" extrusionOk="0">
                  <a:moveTo>
                    <a:pt x="1" y="0"/>
                  </a:moveTo>
                  <a:lnTo>
                    <a:pt x="1" y="2625"/>
                  </a:lnTo>
                  <a:lnTo>
                    <a:pt x="11831" y="2625"/>
                  </a:lnTo>
                  <a:cubicBezTo>
                    <a:pt x="13051" y="2625"/>
                    <a:pt x="14345" y="3513"/>
                    <a:pt x="14715" y="4733"/>
                  </a:cubicBezTo>
                  <a:lnTo>
                    <a:pt x="15750" y="7801"/>
                  </a:lnTo>
                  <a:lnTo>
                    <a:pt x="16896" y="7801"/>
                  </a:lnTo>
                  <a:lnTo>
                    <a:pt x="16896" y="0"/>
                  </a:ln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34"/>
            <p:cNvSpPr/>
            <p:nvPr/>
          </p:nvSpPr>
          <p:spPr>
            <a:xfrm>
              <a:off x="-3383850" y="2788125"/>
              <a:ext cx="423350" cy="42550"/>
            </a:xfrm>
            <a:custGeom>
              <a:avLst/>
              <a:gdLst/>
              <a:ahLst/>
              <a:cxnLst/>
              <a:rect l="l" t="t" r="r" b="b"/>
              <a:pathLst>
                <a:path w="16934" h="1702" extrusionOk="0">
                  <a:moveTo>
                    <a:pt x="1" y="0"/>
                  </a:moveTo>
                  <a:lnTo>
                    <a:pt x="1" y="1701"/>
                  </a:lnTo>
                  <a:cubicBezTo>
                    <a:pt x="4110" y="1402"/>
                    <a:pt x="8259" y="1223"/>
                    <a:pt x="12434" y="1223"/>
                  </a:cubicBezTo>
                  <a:cubicBezTo>
                    <a:pt x="13930" y="1223"/>
                    <a:pt x="15431" y="1246"/>
                    <a:pt x="16933" y="1294"/>
                  </a:cubicBezTo>
                  <a:lnTo>
                    <a:pt x="16933" y="0"/>
                  </a:lnTo>
                  <a:close/>
                </a:path>
              </a:pathLst>
            </a:custGeom>
            <a:solidFill>
              <a:srgbClr val="A69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34"/>
            <p:cNvSpPr/>
            <p:nvPr/>
          </p:nvSpPr>
          <p:spPr>
            <a:xfrm>
              <a:off x="-3384775" y="2818700"/>
              <a:ext cx="423350" cy="164475"/>
            </a:xfrm>
            <a:custGeom>
              <a:avLst/>
              <a:gdLst/>
              <a:ahLst/>
              <a:cxnLst/>
              <a:rect l="l" t="t" r="r" b="b"/>
              <a:pathLst>
                <a:path w="16934" h="6579" extrusionOk="0">
                  <a:moveTo>
                    <a:pt x="12519" y="0"/>
                  </a:moveTo>
                  <a:cubicBezTo>
                    <a:pt x="8336" y="0"/>
                    <a:pt x="4158" y="187"/>
                    <a:pt x="1" y="515"/>
                  </a:cubicBezTo>
                  <a:lnTo>
                    <a:pt x="1" y="1402"/>
                  </a:lnTo>
                  <a:lnTo>
                    <a:pt x="11831" y="1402"/>
                  </a:lnTo>
                  <a:cubicBezTo>
                    <a:pt x="13125" y="1402"/>
                    <a:pt x="14382" y="2327"/>
                    <a:pt x="14752" y="3510"/>
                  </a:cubicBezTo>
                  <a:lnTo>
                    <a:pt x="15787" y="6578"/>
                  </a:lnTo>
                  <a:lnTo>
                    <a:pt x="16933" y="6578"/>
                  </a:lnTo>
                  <a:lnTo>
                    <a:pt x="16933" y="71"/>
                  </a:lnTo>
                  <a:cubicBezTo>
                    <a:pt x="15462" y="23"/>
                    <a:pt x="13990" y="0"/>
                    <a:pt x="12519" y="0"/>
                  </a:cubicBezTo>
                  <a:close/>
                </a:path>
              </a:pathLst>
            </a:custGeom>
            <a:solidFill>
              <a:srgbClr val="968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34"/>
            <p:cNvSpPr/>
            <p:nvPr/>
          </p:nvSpPr>
          <p:spPr>
            <a:xfrm>
              <a:off x="-3384775" y="2852825"/>
              <a:ext cx="418725" cy="204275"/>
            </a:xfrm>
            <a:custGeom>
              <a:avLst/>
              <a:gdLst/>
              <a:ahLst/>
              <a:cxnLst/>
              <a:rect l="l" t="t" r="r" b="b"/>
              <a:pathLst>
                <a:path w="16749" h="8171" extrusionOk="0">
                  <a:moveTo>
                    <a:pt x="1" y="0"/>
                  </a:moveTo>
                  <a:lnTo>
                    <a:pt x="1" y="5213"/>
                  </a:lnTo>
                  <a:lnTo>
                    <a:pt x="3772" y="5213"/>
                  </a:ln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11831" y="1146"/>
                  </a:lnTo>
                  <a:cubicBezTo>
                    <a:pt x="12645" y="1146"/>
                    <a:pt x="13458" y="1738"/>
                    <a:pt x="13680" y="2477"/>
                  </a:cubicBezTo>
                  <a:lnTo>
                    <a:pt x="15159" y="7136"/>
                  </a:lnTo>
                  <a:lnTo>
                    <a:pt x="15491" y="8171"/>
                  </a:lnTo>
                  <a:lnTo>
                    <a:pt x="16748" y="8171"/>
                  </a:lnTo>
                  <a:lnTo>
                    <a:pt x="16416" y="7136"/>
                  </a:lnTo>
                  <a:lnTo>
                    <a:pt x="15787" y="5176"/>
                  </a:lnTo>
                  <a:lnTo>
                    <a:pt x="14752" y="2108"/>
                  </a:lnTo>
                  <a:cubicBezTo>
                    <a:pt x="14382" y="925"/>
                    <a:pt x="13125" y="0"/>
                    <a:pt x="11831" y="0"/>
                  </a:cubicBez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34"/>
            <p:cNvSpPr/>
            <p:nvPr/>
          </p:nvSpPr>
          <p:spPr>
            <a:xfrm>
              <a:off x="-3294200" y="2979450"/>
              <a:ext cx="4650" cy="372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86" y="0"/>
                  </a:moveTo>
                  <a:cubicBezTo>
                    <a:pt x="149" y="37"/>
                    <a:pt x="38" y="111"/>
                    <a:pt x="1" y="148"/>
                  </a:cubicBezTo>
                  <a:lnTo>
                    <a:pt x="149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2A7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34"/>
            <p:cNvSpPr/>
            <p:nvPr/>
          </p:nvSpPr>
          <p:spPr>
            <a:xfrm>
              <a:off x="-3384775" y="2852825"/>
              <a:ext cx="267150" cy="130350"/>
            </a:xfrm>
            <a:custGeom>
              <a:avLst/>
              <a:gdLst/>
              <a:ahLst/>
              <a:cxnLst/>
              <a:rect l="l" t="t" r="r" b="b"/>
              <a:pathLst>
                <a:path w="10686" h="5214" extrusionOk="0">
                  <a:moveTo>
                    <a:pt x="5842" y="0"/>
                  </a:moveTo>
                  <a:lnTo>
                    <a:pt x="5842" y="37"/>
                  </a:lnTo>
                  <a:lnTo>
                    <a:pt x="1" y="4733"/>
                  </a:lnTo>
                  <a:lnTo>
                    <a:pt x="1" y="5213"/>
                  </a:lnTo>
                  <a:lnTo>
                    <a:pt x="3624" y="5213"/>
                  </a:lnTo>
                  <a:cubicBezTo>
                    <a:pt x="3661" y="5176"/>
                    <a:pt x="3772" y="5102"/>
                    <a:pt x="3809" y="5065"/>
                  </a:cubicBezTo>
                  <a:lnTo>
                    <a:pt x="4622" y="2477"/>
                  </a:lnTo>
                  <a:cubicBezTo>
                    <a:pt x="4881" y="1738"/>
                    <a:pt x="5694" y="1146"/>
                    <a:pt x="6471" y="1146"/>
                  </a:cubicBezTo>
                  <a:lnTo>
                    <a:pt x="9206" y="1146"/>
                  </a:lnTo>
                  <a:cubicBezTo>
                    <a:pt x="9724" y="777"/>
                    <a:pt x="10168" y="407"/>
                    <a:pt x="10685" y="0"/>
                  </a:cubicBezTo>
                  <a:close/>
                </a:path>
              </a:pathLst>
            </a:custGeom>
            <a:solidFill>
              <a:srgbClr val="C3B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34"/>
            <p:cNvSpPr/>
            <p:nvPr/>
          </p:nvSpPr>
          <p:spPr>
            <a:xfrm>
              <a:off x="-3305275" y="2881475"/>
              <a:ext cx="299475" cy="149750"/>
            </a:xfrm>
            <a:custGeom>
              <a:avLst/>
              <a:gdLst/>
              <a:ahLst/>
              <a:cxnLst/>
              <a:rect l="l" t="t" r="r" b="b"/>
              <a:pathLst>
                <a:path w="11979" h="5990" extrusionOk="0">
                  <a:moveTo>
                    <a:pt x="3364" y="0"/>
                  </a:moveTo>
                  <a:cubicBezTo>
                    <a:pt x="2551" y="0"/>
                    <a:pt x="1738" y="592"/>
                    <a:pt x="1516" y="1331"/>
                  </a:cubicBezTo>
                  <a:lnTo>
                    <a:pt x="629" y="4067"/>
                  </a:lnTo>
                  <a:lnTo>
                    <a:pt x="0" y="5990"/>
                  </a:lnTo>
                  <a:lnTo>
                    <a:pt x="1072" y="5990"/>
                  </a:lnTo>
                  <a:lnTo>
                    <a:pt x="1072" y="5731"/>
                  </a:lnTo>
                  <a:cubicBezTo>
                    <a:pt x="1072" y="3032"/>
                    <a:pt x="3254" y="814"/>
                    <a:pt x="5989" y="814"/>
                  </a:cubicBezTo>
                  <a:cubicBezTo>
                    <a:pt x="8651" y="814"/>
                    <a:pt x="10870" y="2995"/>
                    <a:pt x="10870" y="5731"/>
                  </a:cubicBezTo>
                  <a:lnTo>
                    <a:pt x="10870" y="5990"/>
                  </a:lnTo>
                  <a:lnTo>
                    <a:pt x="11979" y="5990"/>
                  </a:lnTo>
                  <a:lnTo>
                    <a:pt x="10500" y="1331"/>
                  </a:lnTo>
                  <a:cubicBezTo>
                    <a:pt x="10278" y="592"/>
                    <a:pt x="9465" y="0"/>
                    <a:pt x="8725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34"/>
            <p:cNvSpPr/>
            <p:nvPr/>
          </p:nvSpPr>
          <p:spPr>
            <a:xfrm>
              <a:off x="-3278475" y="2901800"/>
              <a:ext cx="244950" cy="245875"/>
            </a:xfrm>
            <a:custGeom>
              <a:avLst/>
              <a:gdLst/>
              <a:ahLst/>
              <a:cxnLst/>
              <a:rect l="l" t="t" r="r" b="b"/>
              <a:pathLst>
                <a:path w="9798" h="9835" extrusionOk="0">
                  <a:moveTo>
                    <a:pt x="4917" y="1443"/>
                  </a:moveTo>
                  <a:cubicBezTo>
                    <a:pt x="6840" y="1443"/>
                    <a:pt x="8430" y="3032"/>
                    <a:pt x="8430" y="4955"/>
                  </a:cubicBezTo>
                  <a:cubicBezTo>
                    <a:pt x="8430" y="6840"/>
                    <a:pt x="6840" y="8430"/>
                    <a:pt x="4917" y="8467"/>
                  </a:cubicBezTo>
                  <a:cubicBezTo>
                    <a:pt x="2958" y="8467"/>
                    <a:pt x="1405" y="6877"/>
                    <a:pt x="1405" y="4955"/>
                  </a:cubicBezTo>
                  <a:cubicBezTo>
                    <a:pt x="1405" y="3032"/>
                    <a:pt x="2958" y="1443"/>
                    <a:pt x="4917" y="1443"/>
                  </a:cubicBezTo>
                  <a:close/>
                  <a:moveTo>
                    <a:pt x="4917" y="1"/>
                  </a:moveTo>
                  <a:cubicBezTo>
                    <a:pt x="2219" y="1"/>
                    <a:pt x="0" y="2182"/>
                    <a:pt x="0" y="4918"/>
                  </a:cubicBezTo>
                  <a:lnTo>
                    <a:pt x="0" y="5177"/>
                  </a:lnTo>
                  <a:cubicBezTo>
                    <a:pt x="148" y="7839"/>
                    <a:pt x="2292" y="9835"/>
                    <a:pt x="4917" y="9835"/>
                  </a:cubicBezTo>
                  <a:cubicBezTo>
                    <a:pt x="7542" y="9835"/>
                    <a:pt x="9650" y="7765"/>
                    <a:pt x="9798" y="5177"/>
                  </a:cubicBezTo>
                  <a:lnTo>
                    <a:pt x="9798" y="4918"/>
                  </a:lnTo>
                  <a:cubicBezTo>
                    <a:pt x="9798" y="2219"/>
                    <a:pt x="7653" y="1"/>
                    <a:pt x="4917" y="1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34"/>
            <p:cNvSpPr/>
            <p:nvPr/>
          </p:nvSpPr>
          <p:spPr>
            <a:xfrm>
              <a:off x="-3130600" y="3000700"/>
              <a:ext cx="49025" cy="49025"/>
            </a:xfrm>
            <a:custGeom>
              <a:avLst/>
              <a:gdLst/>
              <a:ahLst/>
              <a:cxnLst/>
              <a:rect l="l" t="t" r="r" b="b"/>
              <a:pathLst>
                <a:path w="1961" h="1961" extrusionOk="0">
                  <a:moveTo>
                    <a:pt x="1812" y="1"/>
                  </a:moveTo>
                  <a:lnTo>
                    <a:pt x="1" y="999"/>
                  </a:lnTo>
                  <a:lnTo>
                    <a:pt x="1" y="1036"/>
                  </a:lnTo>
                  <a:lnTo>
                    <a:pt x="1812" y="1960"/>
                  </a:lnTo>
                  <a:cubicBezTo>
                    <a:pt x="1923" y="1664"/>
                    <a:pt x="1960" y="1332"/>
                    <a:pt x="1960" y="999"/>
                  </a:cubicBezTo>
                  <a:cubicBezTo>
                    <a:pt x="1960" y="592"/>
                    <a:pt x="1849" y="259"/>
                    <a:pt x="1812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34"/>
            <p:cNvSpPr/>
            <p:nvPr/>
          </p:nvSpPr>
          <p:spPr>
            <a:xfrm>
              <a:off x="-3141700" y="3025650"/>
              <a:ext cx="55500" cy="41625"/>
            </a:xfrm>
            <a:custGeom>
              <a:avLst/>
              <a:gdLst/>
              <a:ahLst/>
              <a:cxnLst/>
              <a:rect l="l" t="t" r="r" b="b"/>
              <a:pathLst>
                <a:path w="2220" h="1665" extrusionOk="0">
                  <a:moveTo>
                    <a:pt x="408" y="1"/>
                  </a:moveTo>
                  <a:cubicBezTo>
                    <a:pt x="408" y="38"/>
                    <a:pt x="408" y="38"/>
                    <a:pt x="297" y="112"/>
                  </a:cubicBezTo>
                  <a:lnTo>
                    <a:pt x="297" y="149"/>
                  </a:lnTo>
                  <a:lnTo>
                    <a:pt x="297" y="223"/>
                  </a:lnTo>
                  <a:cubicBezTo>
                    <a:pt x="260" y="297"/>
                    <a:pt x="260" y="297"/>
                    <a:pt x="260" y="334"/>
                  </a:cubicBezTo>
                  <a:cubicBezTo>
                    <a:pt x="260" y="371"/>
                    <a:pt x="223" y="371"/>
                    <a:pt x="223" y="408"/>
                  </a:cubicBezTo>
                  <a:lnTo>
                    <a:pt x="223" y="481"/>
                  </a:lnTo>
                  <a:cubicBezTo>
                    <a:pt x="223" y="518"/>
                    <a:pt x="186" y="555"/>
                    <a:pt x="149" y="592"/>
                  </a:cubicBezTo>
                  <a:cubicBezTo>
                    <a:pt x="149" y="592"/>
                    <a:pt x="149" y="666"/>
                    <a:pt x="75" y="666"/>
                  </a:cubicBezTo>
                  <a:cubicBezTo>
                    <a:pt x="38" y="703"/>
                    <a:pt x="38" y="740"/>
                    <a:pt x="1" y="740"/>
                  </a:cubicBezTo>
                  <a:lnTo>
                    <a:pt x="1850" y="1665"/>
                  </a:lnTo>
                  <a:cubicBezTo>
                    <a:pt x="1997" y="1443"/>
                    <a:pt x="2108" y="1184"/>
                    <a:pt x="2219" y="925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34"/>
            <p:cNvSpPr/>
            <p:nvPr/>
          </p:nvSpPr>
          <p:spPr>
            <a:xfrm>
              <a:off x="-3141700" y="2978525"/>
              <a:ext cx="54575" cy="44375"/>
            </a:xfrm>
            <a:custGeom>
              <a:avLst/>
              <a:gdLst/>
              <a:ahLst/>
              <a:cxnLst/>
              <a:rect l="l" t="t" r="r" b="b"/>
              <a:pathLst>
                <a:path w="2183" h="1775" extrusionOk="0">
                  <a:moveTo>
                    <a:pt x="1739" y="0"/>
                  </a:moveTo>
                  <a:lnTo>
                    <a:pt x="1" y="999"/>
                  </a:lnTo>
                  <a:cubicBezTo>
                    <a:pt x="38" y="999"/>
                    <a:pt x="38" y="1072"/>
                    <a:pt x="75" y="1072"/>
                  </a:cubicBezTo>
                  <a:cubicBezTo>
                    <a:pt x="149" y="1109"/>
                    <a:pt x="186" y="1109"/>
                    <a:pt x="186" y="1146"/>
                  </a:cubicBezTo>
                  <a:cubicBezTo>
                    <a:pt x="186" y="1183"/>
                    <a:pt x="223" y="1183"/>
                    <a:pt x="223" y="1220"/>
                  </a:cubicBezTo>
                  <a:cubicBezTo>
                    <a:pt x="223" y="1294"/>
                    <a:pt x="260" y="1294"/>
                    <a:pt x="260" y="1331"/>
                  </a:cubicBezTo>
                  <a:lnTo>
                    <a:pt x="260" y="1368"/>
                  </a:lnTo>
                  <a:cubicBezTo>
                    <a:pt x="334" y="1516"/>
                    <a:pt x="371" y="1664"/>
                    <a:pt x="371" y="1775"/>
                  </a:cubicBezTo>
                  <a:lnTo>
                    <a:pt x="2182" y="777"/>
                  </a:lnTo>
                  <a:cubicBezTo>
                    <a:pt x="2071" y="555"/>
                    <a:pt x="1923" y="259"/>
                    <a:pt x="173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34"/>
            <p:cNvSpPr/>
            <p:nvPr/>
          </p:nvSpPr>
          <p:spPr>
            <a:xfrm>
              <a:off x="-3243350" y="2937850"/>
              <a:ext cx="175625" cy="175650"/>
            </a:xfrm>
            <a:custGeom>
              <a:avLst/>
              <a:gdLst/>
              <a:ahLst/>
              <a:cxnLst/>
              <a:rect l="l" t="t" r="r" b="b"/>
              <a:pathLst>
                <a:path w="7025" h="7026" extrusionOk="0">
                  <a:moveTo>
                    <a:pt x="3512" y="555"/>
                  </a:moveTo>
                  <a:cubicBezTo>
                    <a:pt x="3660" y="555"/>
                    <a:pt x="3771" y="592"/>
                    <a:pt x="3919" y="592"/>
                  </a:cubicBezTo>
                  <a:cubicBezTo>
                    <a:pt x="4695" y="703"/>
                    <a:pt x="5361" y="1110"/>
                    <a:pt x="5768" y="1664"/>
                  </a:cubicBezTo>
                  <a:cubicBezTo>
                    <a:pt x="5952" y="1886"/>
                    <a:pt x="6100" y="2145"/>
                    <a:pt x="6174" y="2404"/>
                  </a:cubicBezTo>
                  <a:cubicBezTo>
                    <a:pt x="6285" y="2736"/>
                    <a:pt x="6359" y="3106"/>
                    <a:pt x="6359" y="3476"/>
                  </a:cubicBezTo>
                  <a:cubicBezTo>
                    <a:pt x="6359" y="3846"/>
                    <a:pt x="6322" y="4178"/>
                    <a:pt x="6248" y="4437"/>
                  </a:cubicBezTo>
                  <a:cubicBezTo>
                    <a:pt x="6137" y="4733"/>
                    <a:pt x="6063" y="4955"/>
                    <a:pt x="5842" y="5177"/>
                  </a:cubicBezTo>
                  <a:cubicBezTo>
                    <a:pt x="5398" y="5842"/>
                    <a:pt x="4695" y="6286"/>
                    <a:pt x="3919" y="6397"/>
                  </a:cubicBezTo>
                  <a:cubicBezTo>
                    <a:pt x="3771" y="6434"/>
                    <a:pt x="3660" y="6434"/>
                    <a:pt x="3512" y="6434"/>
                  </a:cubicBezTo>
                  <a:cubicBezTo>
                    <a:pt x="3365" y="6434"/>
                    <a:pt x="3217" y="6397"/>
                    <a:pt x="3069" y="6397"/>
                  </a:cubicBezTo>
                  <a:cubicBezTo>
                    <a:pt x="2292" y="6286"/>
                    <a:pt x="1664" y="5879"/>
                    <a:pt x="1183" y="5324"/>
                  </a:cubicBezTo>
                  <a:cubicBezTo>
                    <a:pt x="998" y="5103"/>
                    <a:pt x="851" y="4844"/>
                    <a:pt x="777" y="4585"/>
                  </a:cubicBezTo>
                  <a:cubicBezTo>
                    <a:pt x="629" y="4252"/>
                    <a:pt x="555" y="3883"/>
                    <a:pt x="555" y="3513"/>
                  </a:cubicBezTo>
                  <a:cubicBezTo>
                    <a:pt x="555" y="3180"/>
                    <a:pt x="629" y="2847"/>
                    <a:pt x="740" y="2552"/>
                  </a:cubicBezTo>
                  <a:cubicBezTo>
                    <a:pt x="814" y="2256"/>
                    <a:pt x="961" y="2034"/>
                    <a:pt x="1146" y="1812"/>
                  </a:cubicBezTo>
                  <a:cubicBezTo>
                    <a:pt x="1627" y="1147"/>
                    <a:pt x="2292" y="740"/>
                    <a:pt x="3069" y="592"/>
                  </a:cubicBezTo>
                  <a:cubicBezTo>
                    <a:pt x="3217" y="555"/>
                    <a:pt x="3365" y="555"/>
                    <a:pt x="3512" y="555"/>
                  </a:cubicBezTo>
                  <a:close/>
                  <a:moveTo>
                    <a:pt x="3512" y="1"/>
                  </a:moveTo>
                  <a:cubicBezTo>
                    <a:pt x="1553" y="1"/>
                    <a:pt x="0" y="1590"/>
                    <a:pt x="0" y="3513"/>
                  </a:cubicBezTo>
                  <a:cubicBezTo>
                    <a:pt x="0" y="5435"/>
                    <a:pt x="1553" y="7025"/>
                    <a:pt x="3512" y="7025"/>
                  </a:cubicBezTo>
                  <a:cubicBezTo>
                    <a:pt x="5435" y="7025"/>
                    <a:pt x="7025" y="5435"/>
                    <a:pt x="7025" y="3513"/>
                  </a:cubicBezTo>
                  <a:cubicBezTo>
                    <a:pt x="7025" y="1590"/>
                    <a:pt x="5435" y="1"/>
                    <a:pt x="3512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34"/>
            <p:cNvSpPr/>
            <p:nvPr/>
          </p:nvSpPr>
          <p:spPr>
            <a:xfrm>
              <a:off x="-3144450" y="2952650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0" y="0"/>
                  </a:moveTo>
                  <a:lnTo>
                    <a:pt x="0" y="2034"/>
                  </a:lnTo>
                  <a:cubicBezTo>
                    <a:pt x="74" y="2034"/>
                    <a:pt x="74" y="2071"/>
                    <a:pt x="111" y="2071"/>
                  </a:cubicBezTo>
                  <a:lnTo>
                    <a:pt x="1849" y="1072"/>
                  </a:lnTo>
                  <a:cubicBezTo>
                    <a:pt x="1405" y="518"/>
                    <a:pt x="739" y="111"/>
                    <a:pt x="0" y="0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34"/>
            <p:cNvSpPr/>
            <p:nvPr/>
          </p:nvSpPr>
          <p:spPr>
            <a:xfrm>
              <a:off x="-3311750" y="2605125"/>
              <a:ext cx="196900" cy="160850"/>
            </a:xfrm>
            <a:custGeom>
              <a:avLst/>
              <a:gdLst/>
              <a:ahLst/>
              <a:cxnLst/>
              <a:rect l="l" t="t" r="r" b="b"/>
              <a:pathLst>
                <a:path w="7876" h="6434" extrusionOk="0">
                  <a:moveTo>
                    <a:pt x="6840" y="2958"/>
                  </a:moveTo>
                  <a:cubicBezTo>
                    <a:pt x="6951" y="2958"/>
                    <a:pt x="7025" y="3069"/>
                    <a:pt x="7025" y="3143"/>
                  </a:cubicBezTo>
                  <a:lnTo>
                    <a:pt x="7025" y="3808"/>
                  </a:lnTo>
                  <a:cubicBezTo>
                    <a:pt x="7025" y="3882"/>
                    <a:pt x="6951" y="3993"/>
                    <a:pt x="6840" y="3993"/>
                  </a:cubicBezTo>
                  <a:cubicBezTo>
                    <a:pt x="6729" y="3993"/>
                    <a:pt x="6655" y="3882"/>
                    <a:pt x="6655" y="3808"/>
                  </a:cubicBezTo>
                  <a:lnTo>
                    <a:pt x="6655" y="3143"/>
                  </a:lnTo>
                  <a:cubicBezTo>
                    <a:pt x="6655" y="3069"/>
                    <a:pt x="6729" y="2958"/>
                    <a:pt x="6840" y="2958"/>
                  </a:cubicBezTo>
                  <a:close/>
                  <a:moveTo>
                    <a:pt x="2182" y="0"/>
                  </a:moveTo>
                  <a:cubicBezTo>
                    <a:pt x="1701" y="0"/>
                    <a:pt x="1257" y="370"/>
                    <a:pt x="1146" y="850"/>
                  </a:cubicBezTo>
                  <a:lnTo>
                    <a:pt x="296" y="4917"/>
                  </a:ln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7875" y="6433"/>
                  </a:lnTo>
                  <a:lnTo>
                    <a:pt x="7875" y="0"/>
                  </a:lnTo>
                  <a:close/>
                </a:path>
              </a:pathLst>
            </a:custGeom>
            <a:solidFill>
              <a:srgbClr val="44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34"/>
            <p:cNvSpPr/>
            <p:nvPr/>
          </p:nvSpPr>
          <p:spPr>
            <a:xfrm>
              <a:off x="-3311750" y="2605125"/>
              <a:ext cx="197825" cy="160850"/>
            </a:xfrm>
            <a:custGeom>
              <a:avLst/>
              <a:gdLst/>
              <a:ahLst/>
              <a:cxnLst/>
              <a:rect l="l" t="t" r="r" b="b"/>
              <a:pathLst>
                <a:path w="7913" h="6434" extrusionOk="0">
                  <a:moveTo>
                    <a:pt x="4844" y="0"/>
                  </a:moveTo>
                  <a:cubicBezTo>
                    <a:pt x="3291" y="1960"/>
                    <a:pt x="1701" y="3845"/>
                    <a:pt x="111" y="5694"/>
                  </a:cubicBezTo>
                  <a:lnTo>
                    <a:pt x="37" y="5878"/>
                  </a:lnTo>
                  <a:cubicBezTo>
                    <a:pt x="0" y="6211"/>
                    <a:pt x="185" y="6433"/>
                    <a:pt x="518" y="6433"/>
                  </a:cubicBezTo>
                  <a:lnTo>
                    <a:pt x="4067" y="6433"/>
                  </a:lnTo>
                  <a:cubicBezTo>
                    <a:pt x="4991" y="5361"/>
                    <a:pt x="5842" y="4252"/>
                    <a:pt x="6692" y="3143"/>
                  </a:cubicBezTo>
                  <a:cubicBezTo>
                    <a:pt x="6692" y="3106"/>
                    <a:pt x="6766" y="2995"/>
                    <a:pt x="6803" y="2995"/>
                  </a:cubicBezTo>
                  <a:cubicBezTo>
                    <a:pt x="7173" y="2551"/>
                    <a:pt x="7542" y="2034"/>
                    <a:pt x="7912" y="1590"/>
                  </a:cubicBezTo>
                  <a:lnTo>
                    <a:pt x="7912" y="0"/>
                  </a:lnTo>
                  <a:close/>
                </a:path>
              </a:pathLst>
            </a:custGeom>
            <a:solidFill>
              <a:srgbClr val="4D4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34"/>
            <p:cNvSpPr/>
            <p:nvPr/>
          </p:nvSpPr>
          <p:spPr>
            <a:xfrm>
              <a:off x="-3174950" y="3003475"/>
              <a:ext cx="43450" cy="45325"/>
            </a:xfrm>
            <a:custGeom>
              <a:avLst/>
              <a:gdLst/>
              <a:ahLst/>
              <a:cxnLst/>
              <a:rect l="l" t="t" r="r" b="b"/>
              <a:pathLst>
                <a:path w="1738" h="1813" extrusionOk="0">
                  <a:moveTo>
                    <a:pt x="665" y="1"/>
                  </a:moveTo>
                  <a:cubicBezTo>
                    <a:pt x="629" y="38"/>
                    <a:pt x="555" y="38"/>
                    <a:pt x="481" y="111"/>
                  </a:cubicBezTo>
                  <a:cubicBezTo>
                    <a:pt x="444" y="148"/>
                    <a:pt x="407" y="148"/>
                    <a:pt x="370" y="185"/>
                  </a:cubicBezTo>
                  <a:cubicBezTo>
                    <a:pt x="296" y="185"/>
                    <a:pt x="296" y="222"/>
                    <a:pt x="259" y="222"/>
                  </a:cubicBezTo>
                  <a:cubicBezTo>
                    <a:pt x="111" y="370"/>
                    <a:pt x="37" y="518"/>
                    <a:pt x="0" y="703"/>
                  </a:cubicBezTo>
                  <a:lnTo>
                    <a:pt x="0" y="777"/>
                  </a:lnTo>
                  <a:lnTo>
                    <a:pt x="0" y="888"/>
                  </a:lnTo>
                  <a:lnTo>
                    <a:pt x="0" y="925"/>
                  </a:lnTo>
                  <a:cubicBezTo>
                    <a:pt x="37" y="1147"/>
                    <a:pt x="111" y="1405"/>
                    <a:pt x="259" y="1516"/>
                  </a:cubicBezTo>
                  <a:cubicBezTo>
                    <a:pt x="296" y="1590"/>
                    <a:pt x="296" y="1627"/>
                    <a:pt x="370" y="1627"/>
                  </a:cubicBezTo>
                  <a:cubicBezTo>
                    <a:pt x="407" y="1627"/>
                    <a:pt x="407" y="1664"/>
                    <a:pt x="444" y="1664"/>
                  </a:cubicBezTo>
                  <a:cubicBezTo>
                    <a:pt x="481" y="1664"/>
                    <a:pt x="481" y="1701"/>
                    <a:pt x="555" y="1701"/>
                  </a:cubicBezTo>
                  <a:cubicBezTo>
                    <a:pt x="592" y="1775"/>
                    <a:pt x="629" y="1812"/>
                    <a:pt x="739" y="1812"/>
                  </a:cubicBezTo>
                  <a:lnTo>
                    <a:pt x="1109" y="1812"/>
                  </a:lnTo>
                  <a:cubicBezTo>
                    <a:pt x="1146" y="1775"/>
                    <a:pt x="1220" y="1775"/>
                    <a:pt x="1294" y="1701"/>
                  </a:cubicBezTo>
                  <a:cubicBezTo>
                    <a:pt x="1331" y="1664"/>
                    <a:pt x="1368" y="1664"/>
                    <a:pt x="1405" y="1627"/>
                  </a:cubicBezTo>
                  <a:lnTo>
                    <a:pt x="1516" y="1516"/>
                  </a:lnTo>
                  <a:lnTo>
                    <a:pt x="1553" y="1479"/>
                  </a:lnTo>
                  <a:cubicBezTo>
                    <a:pt x="1590" y="1442"/>
                    <a:pt x="1590" y="1405"/>
                    <a:pt x="1664" y="1331"/>
                  </a:cubicBezTo>
                  <a:lnTo>
                    <a:pt x="1664" y="1295"/>
                  </a:lnTo>
                  <a:cubicBezTo>
                    <a:pt x="1701" y="1258"/>
                    <a:pt x="1701" y="1258"/>
                    <a:pt x="1701" y="1221"/>
                  </a:cubicBezTo>
                  <a:cubicBezTo>
                    <a:pt x="1738" y="1147"/>
                    <a:pt x="1738" y="1147"/>
                    <a:pt x="1738" y="1110"/>
                  </a:cubicBezTo>
                  <a:lnTo>
                    <a:pt x="1738" y="1036"/>
                  </a:lnTo>
                  <a:lnTo>
                    <a:pt x="1738" y="962"/>
                  </a:lnTo>
                  <a:lnTo>
                    <a:pt x="1738" y="888"/>
                  </a:lnTo>
                  <a:lnTo>
                    <a:pt x="1738" y="851"/>
                  </a:lnTo>
                  <a:cubicBezTo>
                    <a:pt x="1701" y="666"/>
                    <a:pt x="1664" y="555"/>
                    <a:pt x="1590" y="518"/>
                  </a:cubicBezTo>
                  <a:lnTo>
                    <a:pt x="1590" y="481"/>
                  </a:lnTo>
                  <a:cubicBezTo>
                    <a:pt x="1590" y="407"/>
                    <a:pt x="1553" y="407"/>
                    <a:pt x="1553" y="370"/>
                  </a:cubicBezTo>
                  <a:cubicBezTo>
                    <a:pt x="1553" y="333"/>
                    <a:pt x="1516" y="333"/>
                    <a:pt x="1516" y="296"/>
                  </a:cubicBezTo>
                  <a:cubicBezTo>
                    <a:pt x="1479" y="222"/>
                    <a:pt x="1479" y="185"/>
                    <a:pt x="1405" y="185"/>
                  </a:cubicBezTo>
                  <a:cubicBezTo>
                    <a:pt x="1368" y="185"/>
                    <a:pt x="1368" y="148"/>
                    <a:pt x="1331" y="148"/>
                  </a:cubicBezTo>
                  <a:cubicBezTo>
                    <a:pt x="1294" y="148"/>
                    <a:pt x="1294" y="111"/>
                    <a:pt x="1220" y="111"/>
                  </a:cubicBezTo>
                  <a:cubicBezTo>
                    <a:pt x="1183" y="38"/>
                    <a:pt x="1146" y="1"/>
                    <a:pt x="103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34"/>
            <p:cNvSpPr/>
            <p:nvPr/>
          </p:nvSpPr>
          <p:spPr>
            <a:xfrm>
              <a:off x="-3145375" y="2679050"/>
              <a:ext cx="9250" cy="25900"/>
            </a:xfrm>
            <a:custGeom>
              <a:avLst/>
              <a:gdLst/>
              <a:ahLst/>
              <a:cxnLst/>
              <a:rect l="l" t="t" r="r" b="b"/>
              <a:pathLst>
                <a:path w="370" h="1036" extrusionOk="0">
                  <a:moveTo>
                    <a:pt x="185" y="1"/>
                  </a:moveTo>
                  <a:cubicBezTo>
                    <a:pt x="74" y="1"/>
                    <a:pt x="0" y="112"/>
                    <a:pt x="0" y="186"/>
                  </a:cubicBezTo>
                  <a:lnTo>
                    <a:pt x="0" y="851"/>
                  </a:lnTo>
                  <a:cubicBezTo>
                    <a:pt x="0" y="925"/>
                    <a:pt x="74" y="1036"/>
                    <a:pt x="185" y="1036"/>
                  </a:cubicBezTo>
                  <a:cubicBezTo>
                    <a:pt x="296" y="1036"/>
                    <a:pt x="370" y="925"/>
                    <a:pt x="370" y="851"/>
                  </a:cubicBezTo>
                  <a:lnTo>
                    <a:pt x="370" y="186"/>
                  </a:lnTo>
                  <a:cubicBezTo>
                    <a:pt x="370" y="112"/>
                    <a:pt x="296" y="1"/>
                    <a:pt x="185" y="1"/>
                  </a:cubicBez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34"/>
            <p:cNvSpPr/>
            <p:nvPr/>
          </p:nvSpPr>
          <p:spPr>
            <a:xfrm>
              <a:off x="-3166650" y="3046925"/>
              <a:ext cx="21300" cy="52700"/>
            </a:xfrm>
            <a:custGeom>
              <a:avLst/>
              <a:gdLst/>
              <a:ahLst/>
              <a:cxnLst/>
              <a:rect l="l" t="t" r="r" b="b"/>
              <a:pathLst>
                <a:path w="852" h="2108" extrusionOk="0">
                  <a:moveTo>
                    <a:pt x="851" y="0"/>
                  </a:moveTo>
                  <a:cubicBezTo>
                    <a:pt x="814" y="37"/>
                    <a:pt x="703" y="37"/>
                    <a:pt x="555" y="111"/>
                  </a:cubicBezTo>
                  <a:lnTo>
                    <a:pt x="223" y="111"/>
                  </a:lnTo>
                  <a:cubicBezTo>
                    <a:pt x="149" y="74"/>
                    <a:pt x="75" y="74"/>
                    <a:pt x="1" y="37"/>
                  </a:cubicBezTo>
                  <a:lnTo>
                    <a:pt x="1" y="2071"/>
                  </a:lnTo>
                  <a:cubicBezTo>
                    <a:pt x="149" y="2107"/>
                    <a:pt x="297" y="2107"/>
                    <a:pt x="444" y="2107"/>
                  </a:cubicBezTo>
                  <a:cubicBezTo>
                    <a:pt x="592" y="2107"/>
                    <a:pt x="703" y="2071"/>
                    <a:pt x="851" y="2071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34"/>
            <p:cNvSpPr/>
            <p:nvPr/>
          </p:nvSpPr>
          <p:spPr>
            <a:xfrm>
              <a:off x="-3163875" y="2951725"/>
              <a:ext cx="18525" cy="51775"/>
            </a:xfrm>
            <a:custGeom>
              <a:avLst/>
              <a:gdLst/>
              <a:ahLst/>
              <a:cxnLst/>
              <a:rect l="l" t="t" r="r" b="b"/>
              <a:pathLst>
                <a:path w="741" h="2071" extrusionOk="0">
                  <a:moveTo>
                    <a:pt x="407" y="0"/>
                  </a:moveTo>
                  <a:cubicBezTo>
                    <a:pt x="296" y="0"/>
                    <a:pt x="149" y="37"/>
                    <a:pt x="1" y="37"/>
                  </a:cubicBezTo>
                  <a:lnTo>
                    <a:pt x="1" y="2071"/>
                  </a:lnTo>
                  <a:cubicBezTo>
                    <a:pt x="38" y="2034"/>
                    <a:pt x="112" y="1997"/>
                    <a:pt x="186" y="1997"/>
                  </a:cubicBezTo>
                  <a:lnTo>
                    <a:pt x="555" y="1997"/>
                  </a:lnTo>
                  <a:cubicBezTo>
                    <a:pt x="592" y="2034"/>
                    <a:pt x="703" y="2034"/>
                    <a:pt x="740" y="2071"/>
                  </a:cubicBezTo>
                  <a:lnTo>
                    <a:pt x="740" y="37"/>
                  </a:lnTo>
                  <a:cubicBezTo>
                    <a:pt x="592" y="37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34"/>
            <p:cNvSpPr/>
            <p:nvPr/>
          </p:nvSpPr>
          <p:spPr>
            <a:xfrm>
              <a:off x="-3215625" y="2952650"/>
              <a:ext cx="49925" cy="53625"/>
            </a:xfrm>
            <a:custGeom>
              <a:avLst/>
              <a:gdLst/>
              <a:ahLst/>
              <a:cxnLst/>
              <a:rect l="l" t="t" r="r" b="b"/>
              <a:pathLst>
                <a:path w="1997" h="2145" extrusionOk="0">
                  <a:moveTo>
                    <a:pt x="1997" y="0"/>
                  </a:moveTo>
                  <a:cubicBezTo>
                    <a:pt x="1183" y="148"/>
                    <a:pt x="518" y="555"/>
                    <a:pt x="0" y="1146"/>
                  </a:cubicBezTo>
                  <a:lnTo>
                    <a:pt x="1849" y="2144"/>
                  </a:lnTo>
                  <a:cubicBezTo>
                    <a:pt x="1886" y="2071"/>
                    <a:pt x="1923" y="2034"/>
                    <a:pt x="1997" y="2034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34"/>
            <p:cNvSpPr/>
            <p:nvPr/>
          </p:nvSpPr>
          <p:spPr>
            <a:xfrm>
              <a:off x="-3223950" y="3026575"/>
              <a:ext cx="55475" cy="44400"/>
            </a:xfrm>
            <a:custGeom>
              <a:avLst/>
              <a:gdLst/>
              <a:ahLst/>
              <a:cxnLst/>
              <a:rect l="l" t="t" r="r" b="b"/>
              <a:pathLst>
                <a:path w="2219" h="1776" extrusionOk="0">
                  <a:moveTo>
                    <a:pt x="1775" y="1"/>
                  </a:moveTo>
                  <a:lnTo>
                    <a:pt x="1" y="1036"/>
                  </a:lnTo>
                  <a:cubicBezTo>
                    <a:pt x="111" y="1295"/>
                    <a:pt x="222" y="1554"/>
                    <a:pt x="407" y="1775"/>
                  </a:cubicBezTo>
                  <a:lnTo>
                    <a:pt x="2219" y="740"/>
                  </a:lnTo>
                  <a:cubicBezTo>
                    <a:pt x="2182" y="703"/>
                    <a:pt x="2182" y="703"/>
                    <a:pt x="2108" y="703"/>
                  </a:cubicBezTo>
                  <a:cubicBezTo>
                    <a:pt x="2071" y="666"/>
                    <a:pt x="2034" y="666"/>
                    <a:pt x="2034" y="629"/>
                  </a:cubicBezTo>
                  <a:cubicBezTo>
                    <a:pt x="1849" y="481"/>
                    <a:pt x="1775" y="260"/>
                    <a:pt x="17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34"/>
            <p:cNvSpPr/>
            <p:nvPr/>
          </p:nvSpPr>
          <p:spPr>
            <a:xfrm>
              <a:off x="-3223025" y="2983150"/>
              <a:ext cx="54550" cy="41600"/>
            </a:xfrm>
            <a:custGeom>
              <a:avLst/>
              <a:gdLst/>
              <a:ahLst/>
              <a:cxnLst/>
              <a:rect l="l" t="t" r="r" b="b"/>
              <a:pathLst>
                <a:path w="2182" h="1664" extrusionOk="0">
                  <a:moveTo>
                    <a:pt x="333" y="0"/>
                  </a:moveTo>
                  <a:cubicBezTo>
                    <a:pt x="148" y="222"/>
                    <a:pt x="1" y="444"/>
                    <a:pt x="1" y="740"/>
                  </a:cubicBezTo>
                  <a:lnTo>
                    <a:pt x="1812" y="1664"/>
                  </a:lnTo>
                  <a:lnTo>
                    <a:pt x="1812" y="1553"/>
                  </a:lnTo>
                  <a:lnTo>
                    <a:pt x="1812" y="1479"/>
                  </a:lnTo>
                  <a:cubicBezTo>
                    <a:pt x="1849" y="1294"/>
                    <a:pt x="1960" y="1146"/>
                    <a:pt x="2108" y="998"/>
                  </a:cubicBezTo>
                  <a:cubicBezTo>
                    <a:pt x="2145" y="998"/>
                    <a:pt x="2145" y="961"/>
                    <a:pt x="2182" y="961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34"/>
            <p:cNvSpPr/>
            <p:nvPr/>
          </p:nvSpPr>
          <p:spPr>
            <a:xfrm>
              <a:off x="-3228575" y="3001625"/>
              <a:ext cx="49950" cy="50850"/>
            </a:xfrm>
            <a:custGeom>
              <a:avLst/>
              <a:gdLst/>
              <a:ahLst/>
              <a:cxnLst/>
              <a:rect l="l" t="t" r="r" b="b"/>
              <a:pathLst>
                <a:path w="1998" h="2034" extrusionOk="0">
                  <a:moveTo>
                    <a:pt x="186" y="1"/>
                  </a:moveTo>
                  <a:cubicBezTo>
                    <a:pt x="38" y="296"/>
                    <a:pt x="1" y="629"/>
                    <a:pt x="1" y="962"/>
                  </a:cubicBezTo>
                  <a:cubicBezTo>
                    <a:pt x="1" y="1332"/>
                    <a:pt x="112" y="1701"/>
                    <a:pt x="223" y="2034"/>
                  </a:cubicBezTo>
                  <a:lnTo>
                    <a:pt x="1997" y="999"/>
                  </a:lnTo>
                  <a:lnTo>
                    <a:pt x="1997" y="96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81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34"/>
            <p:cNvSpPr/>
            <p:nvPr/>
          </p:nvSpPr>
          <p:spPr>
            <a:xfrm>
              <a:off x="-3351500" y="2728050"/>
              <a:ext cx="73050" cy="61025"/>
            </a:xfrm>
            <a:custGeom>
              <a:avLst/>
              <a:gdLst/>
              <a:ahLst/>
              <a:cxnLst/>
              <a:rect l="l" t="t" r="r" b="b"/>
              <a:pathLst>
                <a:path w="2922" h="2441" extrusionOk="0">
                  <a:moveTo>
                    <a:pt x="481" y="0"/>
                  </a:moveTo>
                  <a:lnTo>
                    <a:pt x="1" y="2440"/>
                  </a:lnTo>
                  <a:lnTo>
                    <a:pt x="2736" y="2440"/>
                  </a:lnTo>
                  <a:lnTo>
                    <a:pt x="2921" y="1516"/>
                  </a:lnTo>
                  <a:lnTo>
                    <a:pt x="2108" y="1516"/>
                  </a:lnTo>
                  <a:cubicBezTo>
                    <a:pt x="1775" y="1516"/>
                    <a:pt x="1590" y="1294"/>
                    <a:pt x="1627" y="961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34"/>
            <p:cNvSpPr/>
            <p:nvPr/>
          </p:nvSpPr>
          <p:spPr>
            <a:xfrm>
              <a:off x="-3413425" y="2984075"/>
              <a:ext cx="122950" cy="73950"/>
            </a:xfrm>
            <a:custGeom>
              <a:avLst/>
              <a:gdLst/>
              <a:ahLst/>
              <a:cxnLst/>
              <a:rect l="l" t="t" r="r" b="b"/>
              <a:pathLst>
                <a:path w="4918" h="2958" extrusionOk="0">
                  <a:moveTo>
                    <a:pt x="555" y="0"/>
                  </a:moveTo>
                  <a:cubicBezTo>
                    <a:pt x="296" y="0"/>
                    <a:pt x="1" y="222"/>
                    <a:pt x="1" y="555"/>
                  </a:cubicBezTo>
                  <a:lnTo>
                    <a:pt x="1" y="1960"/>
                  </a:lnTo>
                  <a:lnTo>
                    <a:pt x="1" y="2034"/>
                  </a:lnTo>
                  <a:lnTo>
                    <a:pt x="1" y="2403"/>
                  </a:lnTo>
                  <a:cubicBezTo>
                    <a:pt x="1" y="2736"/>
                    <a:pt x="222" y="2958"/>
                    <a:pt x="555" y="2958"/>
                  </a:cubicBezTo>
                  <a:lnTo>
                    <a:pt x="3993" y="2958"/>
                  </a:lnTo>
                  <a:lnTo>
                    <a:pt x="4289" y="1960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C1B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34"/>
            <p:cNvSpPr/>
            <p:nvPr/>
          </p:nvSpPr>
          <p:spPr>
            <a:xfrm>
              <a:off x="-3413425" y="2706775"/>
              <a:ext cx="30525" cy="290250"/>
            </a:xfrm>
            <a:custGeom>
              <a:avLst/>
              <a:gdLst/>
              <a:ahLst/>
              <a:cxnLst/>
              <a:rect l="l" t="t" r="r" b="b"/>
              <a:pathLst>
                <a:path w="1221" h="11610" extrusionOk="0">
                  <a:moveTo>
                    <a:pt x="38" y="1"/>
                  </a:moveTo>
                  <a:lnTo>
                    <a:pt x="1" y="75"/>
                  </a:lnTo>
                  <a:lnTo>
                    <a:pt x="1" y="11610"/>
                  </a:lnTo>
                  <a:cubicBezTo>
                    <a:pt x="1" y="11277"/>
                    <a:pt x="222" y="11055"/>
                    <a:pt x="555" y="11055"/>
                  </a:cubicBezTo>
                  <a:lnTo>
                    <a:pt x="1221" y="11055"/>
                  </a:lnTo>
                  <a:lnTo>
                    <a:pt x="1221" y="5768"/>
                  </a:lnTo>
                  <a:lnTo>
                    <a:pt x="1221" y="3180"/>
                  </a:lnTo>
                  <a:lnTo>
                    <a:pt x="1221" y="2256"/>
                  </a:lnTo>
                  <a:lnTo>
                    <a:pt x="1221" y="1665"/>
                  </a:lnTo>
                  <a:cubicBezTo>
                    <a:pt x="1221" y="1147"/>
                    <a:pt x="962" y="703"/>
                    <a:pt x="666" y="371"/>
                  </a:cubicBezTo>
                  <a:cubicBezTo>
                    <a:pt x="481" y="223"/>
                    <a:pt x="296" y="75"/>
                    <a:pt x="38" y="1"/>
                  </a:cubicBez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34"/>
            <p:cNvSpPr/>
            <p:nvPr/>
          </p:nvSpPr>
          <p:spPr>
            <a:xfrm>
              <a:off x="-3452250" y="2704025"/>
              <a:ext cx="39775" cy="334600"/>
            </a:xfrm>
            <a:custGeom>
              <a:avLst/>
              <a:gdLst/>
              <a:ahLst/>
              <a:cxnLst/>
              <a:rect l="l" t="t" r="r" b="b"/>
              <a:pathLst>
                <a:path w="1591" h="13384" extrusionOk="0">
                  <a:moveTo>
                    <a:pt x="851" y="0"/>
                  </a:moveTo>
                  <a:cubicBezTo>
                    <a:pt x="555" y="0"/>
                    <a:pt x="260" y="111"/>
                    <a:pt x="1" y="259"/>
                  </a:cubicBezTo>
                  <a:lnTo>
                    <a:pt x="1" y="13125"/>
                  </a:lnTo>
                  <a:cubicBezTo>
                    <a:pt x="223" y="13273"/>
                    <a:pt x="555" y="13383"/>
                    <a:pt x="851" y="13383"/>
                  </a:cubicBezTo>
                  <a:cubicBezTo>
                    <a:pt x="1147" y="13383"/>
                    <a:pt x="1332" y="13309"/>
                    <a:pt x="1554" y="13236"/>
                  </a:cubicBezTo>
                  <a:lnTo>
                    <a:pt x="1554" y="13125"/>
                  </a:lnTo>
                  <a:lnTo>
                    <a:pt x="1554" y="11757"/>
                  </a:lnTo>
                  <a:lnTo>
                    <a:pt x="1554" y="259"/>
                  </a:lnTo>
                  <a:lnTo>
                    <a:pt x="1591" y="148"/>
                  </a:lnTo>
                  <a:cubicBezTo>
                    <a:pt x="1369" y="74"/>
                    <a:pt x="1147" y="37"/>
                    <a:pt x="851" y="0"/>
                  </a:cubicBezTo>
                  <a:close/>
                </a:path>
              </a:pathLst>
            </a:custGeom>
            <a:solidFill>
              <a:srgbClr val="514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34"/>
            <p:cNvSpPr/>
            <p:nvPr/>
          </p:nvSpPr>
          <p:spPr>
            <a:xfrm>
              <a:off x="-3477200" y="2710475"/>
              <a:ext cx="24975" cy="321675"/>
            </a:xfrm>
            <a:custGeom>
              <a:avLst/>
              <a:gdLst/>
              <a:ahLst/>
              <a:cxnLst/>
              <a:rect l="l" t="t" r="r" b="b"/>
              <a:pathLst>
                <a:path w="999" h="12867" extrusionOk="0">
                  <a:moveTo>
                    <a:pt x="999" y="1"/>
                  </a:moveTo>
                  <a:cubicBezTo>
                    <a:pt x="444" y="260"/>
                    <a:pt x="75" y="888"/>
                    <a:pt x="1" y="1554"/>
                  </a:cubicBezTo>
                  <a:lnTo>
                    <a:pt x="1" y="11277"/>
                  </a:lnTo>
                  <a:cubicBezTo>
                    <a:pt x="1" y="11794"/>
                    <a:pt x="259" y="12238"/>
                    <a:pt x="555" y="12571"/>
                  </a:cubicBezTo>
                  <a:cubicBezTo>
                    <a:pt x="703" y="12682"/>
                    <a:pt x="851" y="12793"/>
                    <a:pt x="999" y="12867"/>
                  </a:cubicBezTo>
                  <a:lnTo>
                    <a:pt x="999" y="1"/>
                  </a:lnTo>
                  <a:close/>
                </a:path>
              </a:pathLst>
            </a:custGeom>
            <a:solidFill>
              <a:srgbClr val="3D30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34"/>
            <p:cNvSpPr/>
            <p:nvPr/>
          </p:nvSpPr>
          <p:spPr>
            <a:xfrm>
              <a:off x="-2920800" y="2834325"/>
              <a:ext cx="102625" cy="2800"/>
            </a:xfrm>
            <a:custGeom>
              <a:avLst/>
              <a:gdLst/>
              <a:ahLst/>
              <a:cxnLst/>
              <a:rect l="l" t="t" r="r" b="b"/>
              <a:pathLst>
                <a:path w="4105" h="112" extrusionOk="0">
                  <a:moveTo>
                    <a:pt x="1" y="1"/>
                  </a:moveTo>
                  <a:lnTo>
                    <a:pt x="1" y="112"/>
                  </a:lnTo>
                  <a:lnTo>
                    <a:pt x="4105" y="112"/>
                  </a:lnTo>
                  <a:lnTo>
                    <a:pt x="4105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34"/>
            <p:cNvSpPr/>
            <p:nvPr/>
          </p:nvSpPr>
          <p:spPr>
            <a:xfrm>
              <a:off x="-3118575" y="2604200"/>
              <a:ext cx="6500" cy="159925"/>
            </a:xfrm>
            <a:custGeom>
              <a:avLst/>
              <a:gdLst/>
              <a:ahLst/>
              <a:cxnLst/>
              <a:rect l="l" t="t" r="r" b="b"/>
              <a:pathLst>
                <a:path w="260" h="6397" extrusionOk="0">
                  <a:moveTo>
                    <a:pt x="0" y="0"/>
                  </a:moveTo>
                  <a:lnTo>
                    <a:pt x="0" y="6396"/>
                  </a:lnTo>
                  <a:lnTo>
                    <a:pt x="259" y="63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16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34"/>
            <p:cNvSpPr/>
            <p:nvPr/>
          </p:nvSpPr>
          <p:spPr>
            <a:xfrm>
              <a:off x="-2561250" y="29785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1" y="0"/>
                  </a:moveTo>
                  <a:lnTo>
                    <a:pt x="1" y="222"/>
                  </a:lnTo>
                  <a:lnTo>
                    <a:pt x="1849" y="1183"/>
                  </a:lnTo>
                  <a:lnTo>
                    <a:pt x="1960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34"/>
            <p:cNvSpPr/>
            <p:nvPr/>
          </p:nvSpPr>
          <p:spPr>
            <a:xfrm>
              <a:off x="-2571425" y="2997925"/>
              <a:ext cx="49025" cy="29600"/>
            </a:xfrm>
            <a:custGeom>
              <a:avLst/>
              <a:gdLst/>
              <a:ahLst/>
              <a:cxnLst/>
              <a:rect l="l" t="t" r="r" b="b"/>
              <a:pathLst>
                <a:path w="1961" h="1184" extrusionOk="0">
                  <a:moveTo>
                    <a:pt x="112" y="1"/>
                  </a:moveTo>
                  <a:lnTo>
                    <a:pt x="1" y="223"/>
                  </a:lnTo>
                  <a:lnTo>
                    <a:pt x="1849" y="1184"/>
                  </a:lnTo>
                  <a:lnTo>
                    <a:pt x="1960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34"/>
            <p:cNvSpPr/>
            <p:nvPr/>
          </p:nvSpPr>
          <p:spPr>
            <a:xfrm>
              <a:off x="-2479000" y="2994225"/>
              <a:ext cx="49950" cy="32375"/>
            </a:xfrm>
            <a:custGeom>
              <a:avLst/>
              <a:gdLst/>
              <a:ahLst/>
              <a:cxnLst/>
              <a:rect l="l" t="t" r="r" b="b"/>
              <a:pathLst>
                <a:path w="1998" h="1295" extrusionOk="0">
                  <a:moveTo>
                    <a:pt x="1813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97" y="260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34"/>
            <p:cNvSpPr/>
            <p:nvPr/>
          </p:nvSpPr>
          <p:spPr>
            <a:xfrm>
              <a:off x="-2489150" y="2975750"/>
              <a:ext cx="49000" cy="32375"/>
            </a:xfrm>
            <a:custGeom>
              <a:avLst/>
              <a:gdLst/>
              <a:ahLst/>
              <a:cxnLst/>
              <a:rect l="l" t="t" r="r" b="b"/>
              <a:pathLst>
                <a:path w="1960" h="1295" extrusionOk="0">
                  <a:moveTo>
                    <a:pt x="1812" y="0"/>
                  </a:moveTo>
                  <a:lnTo>
                    <a:pt x="0" y="1073"/>
                  </a:lnTo>
                  <a:lnTo>
                    <a:pt x="148" y="1294"/>
                  </a:lnTo>
                  <a:lnTo>
                    <a:pt x="1960" y="259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34"/>
            <p:cNvSpPr/>
            <p:nvPr/>
          </p:nvSpPr>
          <p:spPr>
            <a:xfrm>
              <a:off x="-2492850" y="2951725"/>
              <a:ext cx="7425" cy="51775"/>
            </a:xfrm>
            <a:custGeom>
              <a:avLst/>
              <a:gdLst/>
              <a:ahLst/>
              <a:cxnLst/>
              <a:rect l="l" t="t" r="r" b="b"/>
              <a:pathLst>
                <a:path w="297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34"/>
            <p:cNvSpPr/>
            <p:nvPr/>
          </p:nvSpPr>
          <p:spPr>
            <a:xfrm>
              <a:off x="-2514100" y="2951725"/>
              <a:ext cx="6475" cy="51775"/>
            </a:xfrm>
            <a:custGeom>
              <a:avLst/>
              <a:gdLst/>
              <a:ahLst/>
              <a:cxnLst/>
              <a:rect l="l" t="t" r="r" b="b"/>
              <a:pathLst>
                <a:path w="259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59" y="207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34"/>
            <p:cNvSpPr/>
            <p:nvPr/>
          </p:nvSpPr>
          <p:spPr>
            <a:xfrm>
              <a:off x="-2570500" y="3023800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95"/>
                  </a:lnTo>
                  <a:lnTo>
                    <a:pt x="1960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34"/>
            <p:cNvSpPr/>
            <p:nvPr/>
          </p:nvSpPr>
          <p:spPr>
            <a:xfrm>
              <a:off x="-25594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1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34"/>
            <p:cNvSpPr/>
            <p:nvPr/>
          </p:nvSpPr>
          <p:spPr>
            <a:xfrm>
              <a:off x="-24882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34"/>
            <p:cNvSpPr/>
            <p:nvPr/>
          </p:nvSpPr>
          <p:spPr>
            <a:xfrm>
              <a:off x="-2479000" y="3021950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50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34"/>
            <p:cNvSpPr/>
            <p:nvPr/>
          </p:nvSpPr>
          <p:spPr>
            <a:xfrm>
              <a:off x="-2514100" y="3046000"/>
              <a:ext cx="6475" cy="52700"/>
            </a:xfrm>
            <a:custGeom>
              <a:avLst/>
              <a:gdLst/>
              <a:ahLst/>
              <a:cxnLst/>
              <a:rect l="l" t="t" r="r" b="b"/>
              <a:pathLst>
                <a:path w="259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59" y="210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34"/>
            <p:cNvSpPr/>
            <p:nvPr/>
          </p:nvSpPr>
          <p:spPr>
            <a:xfrm>
              <a:off x="-2492850" y="3046000"/>
              <a:ext cx="7425" cy="52700"/>
            </a:xfrm>
            <a:custGeom>
              <a:avLst/>
              <a:gdLst/>
              <a:ahLst/>
              <a:cxnLst/>
              <a:rect l="l" t="t" r="r" b="b"/>
              <a:pathLst>
                <a:path w="297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34"/>
            <p:cNvSpPr/>
            <p:nvPr/>
          </p:nvSpPr>
          <p:spPr>
            <a:xfrm>
              <a:off x="-3217475" y="297852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7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34"/>
            <p:cNvSpPr/>
            <p:nvPr/>
          </p:nvSpPr>
          <p:spPr>
            <a:xfrm>
              <a:off x="-3226725" y="2997000"/>
              <a:ext cx="49025" cy="30525"/>
            </a:xfrm>
            <a:custGeom>
              <a:avLst/>
              <a:gdLst/>
              <a:ahLst/>
              <a:cxnLst/>
              <a:rect l="l" t="t" r="r" b="b"/>
              <a:pathLst>
                <a:path w="1961" h="1221" extrusionOk="0">
                  <a:moveTo>
                    <a:pt x="112" y="1"/>
                  </a:moveTo>
                  <a:lnTo>
                    <a:pt x="1" y="260"/>
                  </a:lnTo>
                  <a:lnTo>
                    <a:pt x="1812" y="1221"/>
                  </a:lnTo>
                  <a:lnTo>
                    <a:pt x="1960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34"/>
            <p:cNvSpPr/>
            <p:nvPr/>
          </p:nvSpPr>
          <p:spPr>
            <a:xfrm>
              <a:off x="-3134300" y="2995150"/>
              <a:ext cx="48100" cy="31450"/>
            </a:xfrm>
            <a:custGeom>
              <a:avLst/>
              <a:gdLst/>
              <a:ahLst/>
              <a:cxnLst/>
              <a:rect l="l" t="t" r="r" b="b"/>
              <a:pathLst>
                <a:path w="1924" h="1258" extrusionOk="0">
                  <a:moveTo>
                    <a:pt x="1812" y="1"/>
                  </a:moveTo>
                  <a:lnTo>
                    <a:pt x="1" y="1036"/>
                  </a:lnTo>
                  <a:lnTo>
                    <a:pt x="149" y="1258"/>
                  </a:lnTo>
                  <a:lnTo>
                    <a:pt x="1923" y="22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34"/>
            <p:cNvSpPr/>
            <p:nvPr/>
          </p:nvSpPr>
          <p:spPr>
            <a:xfrm>
              <a:off x="-3144450" y="2976675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6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34"/>
            <p:cNvSpPr/>
            <p:nvPr/>
          </p:nvSpPr>
          <p:spPr>
            <a:xfrm>
              <a:off x="-3149075" y="2951725"/>
              <a:ext cx="7400" cy="51775"/>
            </a:xfrm>
            <a:custGeom>
              <a:avLst/>
              <a:gdLst/>
              <a:ahLst/>
              <a:cxnLst/>
              <a:rect l="l" t="t" r="r" b="b"/>
              <a:pathLst>
                <a:path w="296" h="2071" extrusionOk="0">
                  <a:moveTo>
                    <a:pt x="0" y="0"/>
                  </a:moveTo>
                  <a:lnTo>
                    <a:pt x="0" y="2071"/>
                  </a:lnTo>
                  <a:lnTo>
                    <a:pt x="296" y="20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34"/>
            <p:cNvSpPr/>
            <p:nvPr/>
          </p:nvSpPr>
          <p:spPr>
            <a:xfrm>
              <a:off x="-3169425" y="2951725"/>
              <a:ext cx="6500" cy="51775"/>
            </a:xfrm>
            <a:custGeom>
              <a:avLst/>
              <a:gdLst/>
              <a:ahLst/>
              <a:cxnLst/>
              <a:rect l="l" t="t" r="r" b="b"/>
              <a:pathLst>
                <a:path w="260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260" y="207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34"/>
            <p:cNvSpPr/>
            <p:nvPr/>
          </p:nvSpPr>
          <p:spPr>
            <a:xfrm>
              <a:off x="-3225800" y="3022875"/>
              <a:ext cx="49025" cy="32375"/>
            </a:xfrm>
            <a:custGeom>
              <a:avLst/>
              <a:gdLst/>
              <a:ahLst/>
              <a:cxnLst/>
              <a:rect l="l" t="t" r="r" b="b"/>
              <a:pathLst>
                <a:path w="1961" h="1295" extrusionOk="0">
                  <a:moveTo>
                    <a:pt x="1812" y="1"/>
                  </a:moveTo>
                  <a:lnTo>
                    <a:pt x="1" y="1073"/>
                  </a:lnTo>
                  <a:lnTo>
                    <a:pt x="149" y="1295"/>
                  </a:lnTo>
                  <a:lnTo>
                    <a:pt x="1960" y="260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34"/>
            <p:cNvSpPr/>
            <p:nvPr/>
          </p:nvSpPr>
          <p:spPr>
            <a:xfrm>
              <a:off x="-3214700" y="3042300"/>
              <a:ext cx="48075" cy="31450"/>
            </a:xfrm>
            <a:custGeom>
              <a:avLst/>
              <a:gdLst/>
              <a:ahLst/>
              <a:cxnLst/>
              <a:rect l="l" t="t" r="r" b="b"/>
              <a:pathLst>
                <a:path w="1923" h="1258" extrusionOk="0">
                  <a:moveTo>
                    <a:pt x="1775" y="0"/>
                  </a:moveTo>
                  <a:lnTo>
                    <a:pt x="0" y="1035"/>
                  </a:lnTo>
                  <a:lnTo>
                    <a:pt x="111" y="1257"/>
                  </a:lnTo>
                  <a:lnTo>
                    <a:pt x="1923" y="222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34"/>
            <p:cNvSpPr/>
            <p:nvPr/>
          </p:nvSpPr>
          <p:spPr>
            <a:xfrm>
              <a:off x="-3143525" y="3041375"/>
              <a:ext cx="49925" cy="30525"/>
            </a:xfrm>
            <a:custGeom>
              <a:avLst/>
              <a:gdLst/>
              <a:ahLst/>
              <a:cxnLst/>
              <a:rect l="l" t="t" r="r" b="b"/>
              <a:pathLst>
                <a:path w="1997" h="1221" extrusionOk="0">
                  <a:moveTo>
                    <a:pt x="148" y="0"/>
                  </a:moveTo>
                  <a:lnTo>
                    <a:pt x="0" y="259"/>
                  </a:lnTo>
                  <a:lnTo>
                    <a:pt x="1849" y="1220"/>
                  </a:lnTo>
                  <a:lnTo>
                    <a:pt x="1996" y="9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34"/>
            <p:cNvSpPr/>
            <p:nvPr/>
          </p:nvSpPr>
          <p:spPr>
            <a:xfrm>
              <a:off x="-3134300" y="3021025"/>
              <a:ext cx="49950" cy="30525"/>
            </a:xfrm>
            <a:custGeom>
              <a:avLst/>
              <a:gdLst/>
              <a:ahLst/>
              <a:cxnLst/>
              <a:rect l="l" t="t" r="r" b="b"/>
              <a:pathLst>
                <a:path w="1998" h="1221" extrusionOk="0">
                  <a:moveTo>
                    <a:pt x="149" y="1"/>
                  </a:moveTo>
                  <a:lnTo>
                    <a:pt x="1" y="260"/>
                  </a:lnTo>
                  <a:lnTo>
                    <a:pt x="1849" y="1221"/>
                  </a:lnTo>
                  <a:lnTo>
                    <a:pt x="1997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34"/>
            <p:cNvSpPr/>
            <p:nvPr/>
          </p:nvSpPr>
          <p:spPr>
            <a:xfrm>
              <a:off x="-3169425" y="3046000"/>
              <a:ext cx="6500" cy="52700"/>
            </a:xfrm>
            <a:custGeom>
              <a:avLst/>
              <a:gdLst/>
              <a:ahLst/>
              <a:cxnLst/>
              <a:rect l="l" t="t" r="r" b="b"/>
              <a:pathLst>
                <a:path w="260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260" y="2108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34"/>
            <p:cNvSpPr/>
            <p:nvPr/>
          </p:nvSpPr>
          <p:spPr>
            <a:xfrm>
              <a:off x="-3149075" y="3046000"/>
              <a:ext cx="7400" cy="52700"/>
            </a:xfrm>
            <a:custGeom>
              <a:avLst/>
              <a:gdLst/>
              <a:ahLst/>
              <a:cxnLst/>
              <a:rect l="l" t="t" r="r" b="b"/>
              <a:pathLst>
                <a:path w="296" h="2108" extrusionOk="0">
                  <a:moveTo>
                    <a:pt x="0" y="0"/>
                  </a:moveTo>
                  <a:lnTo>
                    <a:pt x="0" y="2108"/>
                  </a:lnTo>
                  <a:lnTo>
                    <a:pt x="296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34"/>
            <p:cNvSpPr/>
            <p:nvPr/>
          </p:nvSpPr>
          <p:spPr>
            <a:xfrm>
              <a:off x="-3286800" y="2764100"/>
              <a:ext cx="12050" cy="24050"/>
            </a:xfrm>
            <a:custGeom>
              <a:avLst/>
              <a:gdLst/>
              <a:ahLst/>
              <a:cxnLst/>
              <a:rect l="l" t="t" r="r" b="b"/>
              <a:pathLst>
                <a:path w="482" h="962" extrusionOk="0">
                  <a:moveTo>
                    <a:pt x="185" y="0"/>
                  </a:moveTo>
                  <a:lnTo>
                    <a:pt x="1" y="887"/>
                  </a:lnTo>
                  <a:lnTo>
                    <a:pt x="296" y="961"/>
                  </a:lnTo>
                  <a:lnTo>
                    <a:pt x="481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34"/>
            <p:cNvSpPr/>
            <p:nvPr/>
          </p:nvSpPr>
          <p:spPr>
            <a:xfrm>
              <a:off x="-3355200" y="2723425"/>
              <a:ext cx="49025" cy="64725"/>
            </a:xfrm>
            <a:custGeom>
              <a:avLst/>
              <a:gdLst/>
              <a:ahLst/>
              <a:cxnLst/>
              <a:rect l="l" t="t" r="r" b="b"/>
              <a:pathLst>
                <a:path w="1961" h="2589" extrusionOk="0">
                  <a:moveTo>
                    <a:pt x="481" y="0"/>
                  </a:moveTo>
                  <a:lnTo>
                    <a:pt x="1" y="2514"/>
                  </a:lnTo>
                  <a:lnTo>
                    <a:pt x="260" y="2588"/>
                  </a:lnTo>
                  <a:lnTo>
                    <a:pt x="740" y="259"/>
                  </a:lnTo>
                  <a:lnTo>
                    <a:pt x="1960" y="25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34"/>
            <p:cNvSpPr/>
            <p:nvPr/>
          </p:nvSpPr>
          <p:spPr>
            <a:xfrm>
              <a:off x="-3455950" y="2708625"/>
              <a:ext cx="6500" cy="322600"/>
            </a:xfrm>
            <a:custGeom>
              <a:avLst/>
              <a:gdLst/>
              <a:ahLst/>
              <a:cxnLst/>
              <a:rect l="l" t="t" r="r" b="b"/>
              <a:pathLst>
                <a:path w="260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60" y="12904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34"/>
            <p:cNvSpPr/>
            <p:nvPr/>
          </p:nvSpPr>
          <p:spPr>
            <a:xfrm>
              <a:off x="-3417125" y="2708625"/>
              <a:ext cx="7425" cy="322600"/>
            </a:xfrm>
            <a:custGeom>
              <a:avLst/>
              <a:gdLst/>
              <a:ahLst/>
              <a:cxnLst/>
              <a:rect l="l" t="t" r="r" b="b"/>
              <a:pathLst>
                <a:path w="297" h="12904" extrusionOk="0">
                  <a:moveTo>
                    <a:pt x="1" y="1"/>
                  </a:moveTo>
                  <a:lnTo>
                    <a:pt x="1" y="12904"/>
                  </a:lnTo>
                  <a:lnTo>
                    <a:pt x="296" y="1290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4A3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34"/>
            <p:cNvSpPr/>
            <p:nvPr/>
          </p:nvSpPr>
          <p:spPr>
            <a:xfrm>
              <a:off x="-2989175" y="2975750"/>
              <a:ext cx="323500" cy="7425"/>
            </a:xfrm>
            <a:custGeom>
              <a:avLst/>
              <a:gdLst/>
              <a:ahLst/>
              <a:cxnLst/>
              <a:rect l="l" t="t" r="r" b="b"/>
              <a:pathLst>
                <a:path w="12940" h="297" extrusionOk="0">
                  <a:moveTo>
                    <a:pt x="6470" y="0"/>
                  </a:moveTo>
                  <a:cubicBezTo>
                    <a:pt x="5398" y="0"/>
                    <a:pt x="4289" y="0"/>
                    <a:pt x="3217" y="74"/>
                  </a:cubicBezTo>
                  <a:lnTo>
                    <a:pt x="1627" y="111"/>
                  </a:lnTo>
                  <a:cubicBezTo>
                    <a:pt x="1072" y="148"/>
                    <a:pt x="555" y="185"/>
                    <a:pt x="0" y="259"/>
                  </a:cubicBezTo>
                  <a:lnTo>
                    <a:pt x="0" y="296"/>
                  </a:lnTo>
                  <a:lnTo>
                    <a:pt x="12940" y="296"/>
                  </a:lnTo>
                  <a:cubicBezTo>
                    <a:pt x="12385" y="185"/>
                    <a:pt x="11831" y="185"/>
                    <a:pt x="11313" y="111"/>
                  </a:cubicBezTo>
                  <a:lnTo>
                    <a:pt x="9686" y="74"/>
                  </a:lnTo>
                  <a:cubicBezTo>
                    <a:pt x="8614" y="0"/>
                    <a:pt x="7542" y="0"/>
                    <a:pt x="6470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34"/>
            <p:cNvSpPr/>
            <p:nvPr/>
          </p:nvSpPr>
          <p:spPr>
            <a:xfrm>
              <a:off x="-2989175" y="2982225"/>
              <a:ext cx="323500" cy="6475"/>
            </a:xfrm>
            <a:custGeom>
              <a:avLst/>
              <a:gdLst/>
              <a:ahLst/>
              <a:cxnLst/>
              <a:rect l="l" t="t" r="r" b="b"/>
              <a:pathLst>
                <a:path w="12940" h="259" extrusionOk="0">
                  <a:moveTo>
                    <a:pt x="0" y="0"/>
                  </a:moveTo>
                  <a:lnTo>
                    <a:pt x="0" y="37"/>
                  </a:lnTo>
                  <a:cubicBezTo>
                    <a:pt x="555" y="111"/>
                    <a:pt x="1072" y="111"/>
                    <a:pt x="1627" y="185"/>
                  </a:cubicBezTo>
                  <a:lnTo>
                    <a:pt x="3217" y="222"/>
                  </a:lnTo>
                  <a:cubicBezTo>
                    <a:pt x="4289" y="259"/>
                    <a:pt x="5398" y="259"/>
                    <a:pt x="6470" y="259"/>
                  </a:cubicBezTo>
                  <a:cubicBezTo>
                    <a:pt x="7542" y="259"/>
                    <a:pt x="8614" y="259"/>
                    <a:pt x="9686" y="222"/>
                  </a:cubicBezTo>
                  <a:lnTo>
                    <a:pt x="11313" y="185"/>
                  </a:lnTo>
                  <a:cubicBezTo>
                    <a:pt x="11868" y="111"/>
                    <a:pt x="12385" y="74"/>
                    <a:pt x="12940" y="37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34"/>
            <p:cNvSpPr/>
            <p:nvPr/>
          </p:nvSpPr>
          <p:spPr>
            <a:xfrm>
              <a:off x="-2961450" y="2788125"/>
              <a:ext cx="6500" cy="242175"/>
            </a:xfrm>
            <a:custGeom>
              <a:avLst/>
              <a:gdLst/>
              <a:ahLst/>
              <a:cxnLst/>
              <a:rect l="l" t="t" r="r" b="b"/>
              <a:pathLst>
                <a:path w="260" h="9687" extrusionOk="0">
                  <a:moveTo>
                    <a:pt x="37" y="0"/>
                  </a:moveTo>
                  <a:lnTo>
                    <a:pt x="0" y="4770"/>
                  </a:lnTo>
                  <a:lnTo>
                    <a:pt x="0" y="9687"/>
                  </a:lnTo>
                  <a:lnTo>
                    <a:pt x="37" y="9687"/>
                  </a:lnTo>
                  <a:cubicBezTo>
                    <a:pt x="148" y="9317"/>
                    <a:pt x="148" y="8910"/>
                    <a:pt x="185" y="8467"/>
                  </a:cubicBezTo>
                  <a:lnTo>
                    <a:pt x="222" y="7284"/>
                  </a:lnTo>
                  <a:cubicBezTo>
                    <a:pt x="259" y="6433"/>
                    <a:pt x="259" y="5657"/>
                    <a:pt x="259" y="4844"/>
                  </a:cubicBezTo>
                  <a:cubicBezTo>
                    <a:pt x="259" y="3993"/>
                    <a:pt x="259" y="3217"/>
                    <a:pt x="222" y="2366"/>
                  </a:cubicBezTo>
                  <a:lnTo>
                    <a:pt x="185" y="1183"/>
                  </a:lnTo>
                  <a:cubicBezTo>
                    <a:pt x="111" y="814"/>
                    <a:pt x="74" y="407"/>
                    <a:pt x="37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34"/>
            <p:cNvSpPr/>
            <p:nvPr/>
          </p:nvSpPr>
          <p:spPr>
            <a:xfrm>
              <a:off x="-2964225" y="2788125"/>
              <a:ext cx="3725" cy="243100"/>
            </a:xfrm>
            <a:custGeom>
              <a:avLst/>
              <a:gdLst/>
              <a:ahLst/>
              <a:cxnLst/>
              <a:rect l="l" t="t" r="r" b="b"/>
              <a:pathLst>
                <a:path w="149" h="9724" extrusionOk="0">
                  <a:moveTo>
                    <a:pt x="148" y="0"/>
                  </a:moveTo>
                  <a:lnTo>
                    <a:pt x="111" y="1220"/>
                  </a:lnTo>
                  <a:lnTo>
                    <a:pt x="74" y="2440"/>
                  </a:lnTo>
                  <a:cubicBezTo>
                    <a:pt x="0" y="3254"/>
                    <a:pt x="0" y="4067"/>
                    <a:pt x="0" y="4880"/>
                  </a:cubicBezTo>
                  <a:cubicBezTo>
                    <a:pt x="74" y="5731"/>
                    <a:pt x="74" y="6507"/>
                    <a:pt x="74" y="7321"/>
                  </a:cubicBezTo>
                  <a:lnTo>
                    <a:pt x="111" y="8541"/>
                  </a:lnTo>
                  <a:lnTo>
                    <a:pt x="148" y="972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34"/>
            <p:cNvSpPr/>
            <p:nvPr/>
          </p:nvSpPr>
          <p:spPr>
            <a:xfrm>
              <a:off x="-2943900" y="2996075"/>
              <a:ext cx="251425" cy="11125"/>
            </a:xfrm>
            <a:custGeom>
              <a:avLst/>
              <a:gdLst/>
              <a:ahLst/>
              <a:cxnLst/>
              <a:rect l="l" t="t" r="r" b="b"/>
              <a:pathLst>
                <a:path w="10057" h="445" extrusionOk="0">
                  <a:moveTo>
                    <a:pt x="223" y="1"/>
                  </a:moveTo>
                  <a:cubicBezTo>
                    <a:pt x="75" y="1"/>
                    <a:pt x="1" y="75"/>
                    <a:pt x="1" y="223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297"/>
                    <a:pt x="10057" y="223"/>
                  </a:cubicBezTo>
                  <a:cubicBezTo>
                    <a:pt x="10057" y="75"/>
                    <a:pt x="9983" y="1"/>
                    <a:pt x="9835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34"/>
            <p:cNvSpPr/>
            <p:nvPr/>
          </p:nvSpPr>
          <p:spPr>
            <a:xfrm>
              <a:off x="-2943900" y="3014575"/>
              <a:ext cx="251425" cy="11100"/>
            </a:xfrm>
            <a:custGeom>
              <a:avLst/>
              <a:gdLst/>
              <a:ahLst/>
              <a:cxnLst/>
              <a:rect l="l" t="t" r="r" b="b"/>
              <a:pathLst>
                <a:path w="10057" h="444" extrusionOk="0">
                  <a:moveTo>
                    <a:pt x="223" y="0"/>
                  </a:moveTo>
                  <a:cubicBezTo>
                    <a:pt x="75" y="0"/>
                    <a:pt x="1" y="74"/>
                    <a:pt x="1" y="222"/>
                  </a:cubicBezTo>
                  <a:cubicBezTo>
                    <a:pt x="1" y="370"/>
                    <a:pt x="75" y="444"/>
                    <a:pt x="223" y="444"/>
                  </a:cubicBezTo>
                  <a:lnTo>
                    <a:pt x="9835" y="444"/>
                  </a:lnTo>
                  <a:cubicBezTo>
                    <a:pt x="9909" y="444"/>
                    <a:pt x="10020" y="370"/>
                    <a:pt x="10057" y="222"/>
                  </a:cubicBezTo>
                  <a:cubicBezTo>
                    <a:pt x="10057" y="74"/>
                    <a:pt x="9983" y="0"/>
                    <a:pt x="9835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34"/>
            <p:cNvSpPr/>
            <p:nvPr/>
          </p:nvSpPr>
          <p:spPr>
            <a:xfrm>
              <a:off x="-2355125" y="2938550"/>
              <a:ext cx="79500" cy="72350"/>
            </a:xfrm>
            <a:custGeom>
              <a:avLst/>
              <a:gdLst/>
              <a:ahLst/>
              <a:cxnLst/>
              <a:rect l="l" t="t" r="r" b="b"/>
              <a:pathLst>
                <a:path w="3180" h="2894" extrusionOk="0">
                  <a:moveTo>
                    <a:pt x="2606" y="0"/>
                  </a:moveTo>
                  <a:cubicBezTo>
                    <a:pt x="2514" y="0"/>
                    <a:pt x="2422" y="10"/>
                    <a:pt x="2329" y="10"/>
                  </a:cubicBezTo>
                  <a:lnTo>
                    <a:pt x="222" y="10"/>
                  </a:lnTo>
                  <a:lnTo>
                    <a:pt x="222" y="194"/>
                  </a:lnTo>
                  <a:cubicBezTo>
                    <a:pt x="924" y="379"/>
                    <a:pt x="1627" y="490"/>
                    <a:pt x="2292" y="564"/>
                  </a:cubicBezTo>
                  <a:lnTo>
                    <a:pt x="2588" y="564"/>
                  </a:lnTo>
                  <a:cubicBezTo>
                    <a:pt x="2625" y="638"/>
                    <a:pt x="2625" y="638"/>
                    <a:pt x="2625" y="675"/>
                  </a:cubicBezTo>
                  <a:lnTo>
                    <a:pt x="2625" y="860"/>
                  </a:lnTo>
                  <a:lnTo>
                    <a:pt x="2625" y="1119"/>
                  </a:lnTo>
                  <a:lnTo>
                    <a:pt x="2625" y="1636"/>
                  </a:lnTo>
                  <a:lnTo>
                    <a:pt x="2625" y="2376"/>
                  </a:lnTo>
                  <a:cubicBezTo>
                    <a:pt x="2625" y="2376"/>
                    <a:pt x="2625" y="2413"/>
                    <a:pt x="2588" y="2413"/>
                  </a:cubicBezTo>
                  <a:cubicBezTo>
                    <a:pt x="2440" y="2413"/>
                    <a:pt x="2255" y="2450"/>
                    <a:pt x="2070" y="2450"/>
                  </a:cubicBezTo>
                  <a:cubicBezTo>
                    <a:pt x="1368" y="2524"/>
                    <a:pt x="702" y="2635"/>
                    <a:pt x="0" y="2819"/>
                  </a:cubicBezTo>
                  <a:lnTo>
                    <a:pt x="0" y="2893"/>
                  </a:lnTo>
                  <a:lnTo>
                    <a:pt x="2588" y="2893"/>
                  </a:lnTo>
                  <a:cubicBezTo>
                    <a:pt x="2810" y="2893"/>
                    <a:pt x="2995" y="2782"/>
                    <a:pt x="3106" y="2635"/>
                  </a:cubicBezTo>
                  <a:cubicBezTo>
                    <a:pt x="3143" y="2561"/>
                    <a:pt x="3180" y="2450"/>
                    <a:pt x="3180" y="2376"/>
                  </a:cubicBezTo>
                  <a:lnTo>
                    <a:pt x="3180" y="2117"/>
                  </a:lnTo>
                  <a:lnTo>
                    <a:pt x="3180" y="1599"/>
                  </a:lnTo>
                  <a:lnTo>
                    <a:pt x="3180" y="527"/>
                  </a:lnTo>
                  <a:cubicBezTo>
                    <a:pt x="3143" y="305"/>
                    <a:pt x="3069" y="157"/>
                    <a:pt x="2884" y="47"/>
                  </a:cubicBezTo>
                  <a:cubicBezTo>
                    <a:pt x="2791" y="10"/>
                    <a:pt x="2699" y="0"/>
                    <a:pt x="2606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34"/>
            <p:cNvSpPr/>
            <p:nvPr/>
          </p:nvSpPr>
          <p:spPr>
            <a:xfrm>
              <a:off x="-3326550" y="2549650"/>
              <a:ext cx="574000" cy="28675"/>
            </a:xfrm>
            <a:custGeom>
              <a:avLst/>
              <a:gdLst/>
              <a:ahLst/>
              <a:cxnLst/>
              <a:rect l="l" t="t" r="r" b="b"/>
              <a:pathLst>
                <a:path w="22960" h="1147" extrusionOk="0">
                  <a:moveTo>
                    <a:pt x="1628" y="1"/>
                  </a:moveTo>
                  <a:cubicBezTo>
                    <a:pt x="1369" y="1"/>
                    <a:pt x="1110" y="1"/>
                    <a:pt x="888" y="38"/>
                  </a:cubicBezTo>
                  <a:cubicBezTo>
                    <a:pt x="629" y="112"/>
                    <a:pt x="408" y="223"/>
                    <a:pt x="223" y="408"/>
                  </a:cubicBezTo>
                  <a:cubicBezTo>
                    <a:pt x="149" y="555"/>
                    <a:pt x="149" y="703"/>
                    <a:pt x="75" y="777"/>
                  </a:cubicBezTo>
                  <a:lnTo>
                    <a:pt x="1" y="1147"/>
                  </a:lnTo>
                  <a:lnTo>
                    <a:pt x="38" y="1147"/>
                  </a:lnTo>
                  <a:lnTo>
                    <a:pt x="186" y="777"/>
                  </a:lnTo>
                  <a:lnTo>
                    <a:pt x="260" y="592"/>
                  </a:lnTo>
                  <a:cubicBezTo>
                    <a:pt x="334" y="555"/>
                    <a:pt x="334" y="518"/>
                    <a:pt x="371" y="482"/>
                  </a:cubicBezTo>
                  <a:cubicBezTo>
                    <a:pt x="518" y="334"/>
                    <a:pt x="740" y="223"/>
                    <a:pt x="962" y="186"/>
                  </a:cubicBezTo>
                  <a:cubicBezTo>
                    <a:pt x="1036" y="173"/>
                    <a:pt x="1118" y="169"/>
                    <a:pt x="1203" y="169"/>
                  </a:cubicBezTo>
                  <a:cubicBezTo>
                    <a:pt x="1373" y="169"/>
                    <a:pt x="1554" y="186"/>
                    <a:pt x="1701" y="186"/>
                  </a:cubicBezTo>
                  <a:lnTo>
                    <a:pt x="2441" y="223"/>
                  </a:lnTo>
                  <a:lnTo>
                    <a:pt x="5436" y="334"/>
                  </a:lnTo>
                  <a:cubicBezTo>
                    <a:pt x="6471" y="371"/>
                    <a:pt x="7432" y="371"/>
                    <a:pt x="8467" y="371"/>
                  </a:cubicBezTo>
                  <a:lnTo>
                    <a:pt x="11462" y="408"/>
                  </a:lnTo>
                  <a:lnTo>
                    <a:pt x="14456" y="371"/>
                  </a:lnTo>
                  <a:cubicBezTo>
                    <a:pt x="15455" y="371"/>
                    <a:pt x="16453" y="371"/>
                    <a:pt x="17451" y="334"/>
                  </a:cubicBezTo>
                  <a:lnTo>
                    <a:pt x="20483" y="223"/>
                  </a:lnTo>
                  <a:lnTo>
                    <a:pt x="21185" y="186"/>
                  </a:lnTo>
                  <a:cubicBezTo>
                    <a:pt x="21444" y="186"/>
                    <a:pt x="21666" y="186"/>
                    <a:pt x="21887" y="223"/>
                  </a:cubicBezTo>
                  <a:cubicBezTo>
                    <a:pt x="22109" y="297"/>
                    <a:pt x="22368" y="408"/>
                    <a:pt x="22516" y="555"/>
                  </a:cubicBezTo>
                  <a:cubicBezTo>
                    <a:pt x="22701" y="740"/>
                    <a:pt x="22812" y="962"/>
                    <a:pt x="22960" y="1147"/>
                  </a:cubicBezTo>
                  <a:cubicBezTo>
                    <a:pt x="22886" y="925"/>
                    <a:pt x="22775" y="740"/>
                    <a:pt x="22516" y="518"/>
                  </a:cubicBezTo>
                  <a:cubicBezTo>
                    <a:pt x="22331" y="297"/>
                    <a:pt x="22072" y="186"/>
                    <a:pt x="21851" y="112"/>
                  </a:cubicBezTo>
                  <a:cubicBezTo>
                    <a:pt x="21629" y="1"/>
                    <a:pt x="21333" y="1"/>
                    <a:pt x="21111" y="1"/>
                  </a:cubicBezTo>
                  <a:close/>
                </a:path>
              </a:pathLst>
            </a:custGeom>
            <a:solidFill>
              <a:srgbClr val="AFA8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34"/>
            <p:cNvSpPr/>
            <p:nvPr/>
          </p:nvSpPr>
          <p:spPr>
            <a:xfrm>
              <a:off x="-3342250" y="2573700"/>
              <a:ext cx="609125" cy="18500"/>
            </a:xfrm>
            <a:custGeom>
              <a:avLst/>
              <a:gdLst/>
              <a:ahLst/>
              <a:cxnLst/>
              <a:rect l="l" t="t" r="r" b="b"/>
              <a:pathLst>
                <a:path w="24365" h="740" extrusionOk="0">
                  <a:moveTo>
                    <a:pt x="12164" y="0"/>
                  </a:moveTo>
                  <a:cubicBezTo>
                    <a:pt x="10093" y="0"/>
                    <a:pt x="8060" y="0"/>
                    <a:pt x="5990" y="74"/>
                  </a:cubicBezTo>
                  <a:lnTo>
                    <a:pt x="2884" y="111"/>
                  </a:lnTo>
                  <a:lnTo>
                    <a:pt x="1294" y="148"/>
                  </a:lnTo>
                  <a:lnTo>
                    <a:pt x="925" y="148"/>
                  </a:lnTo>
                  <a:cubicBezTo>
                    <a:pt x="814" y="148"/>
                    <a:pt x="666" y="148"/>
                    <a:pt x="518" y="185"/>
                  </a:cubicBezTo>
                  <a:cubicBezTo>
                    <a:pt x="296" y="296"/>
                    <a:pt x="74" y="481"/>
                    <a:pt x="0" y="740"/>
                  </a:cubicBezTo>
                  <a:lnTo>
                    <a:pt x="74" y="740"/>
                  </a:lnTo>
                  <a:cubicBezTo>
                    <a:pt x="111" y="518"/>
                    <a:pt x="333" y="333"/>
                    <a:pt x="555" y="259"/>
                  </a:cubicBezTo>
                  <a:cubicBezTo>
                    <a:pt x="666" y="185"/>
                    <a:pt x="814" y="185"/>
                    <a:pt x="925" y="185"/>
                  </a:cubicBezTo>
                  <a:lnTo>
                    <a:pt x="23403" y="185"/>
                  </a:lnTo>
                  <a:cubicBezTo>
                    <a:pt x="23551" y="185"/>
                    <a:pt x="23625" y="185"/>
                    <a:pt x="23772" y="259"/>
                  </a:cubicBezTo>
                  <a:cubicBezTo>
                    <a:pt x="23994" y="333"/>
                    <a:pt x="24253" y="481"/>
                    <a:pt x="24364" y="703"/>
                  </a:cubicBezTo>
                  <a:cubicBezTo>
                    <a:pt x="24290" y="481"/>
                    <a:pt x="24068" y="296"/>
                    <a:pt x="23809" y="185"/>
                  </a:cubicBezTo>
                  <a:cubicBezTo>
                    <a:pt x="23662" y="148"/>
                    <a:pt x="23551" y="148"/>
                    <a:pt x="23403" y="148"/>
                  </a:cubicBezTo>
                  <a:lnTo>
                    <a:pt x="23033" y="148"/>
                  </a:lnTo>
                  <a:lnTo>
                    <a:pt x="21443" y="111"/>
                  </a:lnTo>
                  <a:lnTo>
                    <a:pt x="18375" y="74"/>
                  </a:lnTo>
                  <a:cubicBezTo>
                    <a:pt x="16267" y="0"/>
                    <a:pt x="14234" y="0"/>
                    <a:pt x="12164" y="0"/>
                  </a:cubicBezTo>
                  <a:close/>
                </a:path>
              </a:pathLst>
            </a:custGeom>
            <a:solidFill>
              <a:srgbClr val="6B6B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34"/>
            <p:cNvSpPr/>
            <p:nvPr/>
          </p:nvSpPr>
          <p:spPr>
            <a:xfrm>
              <a:off x="-3384775" y="2577400"/>
              <a:ext cx="755150" cy="187650"/>
            </a:xfrm>
            <a:custGeom>
              <a:avLst/>
              <a:gdLst/>
              <a:ahLst/>
              <a:cxnLst/>
              <a:rect l="l" t="t" r="r" b="b"/>
              <a:pathLst>
                <a:path w="30206" h="7506" extrusionOk="0">
                  <a:moveTo>
                    <a:pt x="2515" y="0"/>
                  </a:moveTo>
                  <a:cubicBezTo>
                    <a:pt x="2293" y="0"/>
                    <a:pt x="2034" y="111"/>
                    <a:pt x="1923" y="222"/>
                  </a:cubicBezTo>
                  <a:cubicBezTo>
                    <a:pt x="1812" y="333"/>
                    <a:pt x="1775" y="407"/>
                    <a:pt x="1738" y="518"/>
                  </a:cubicBezTo>
                  <a:cubicBezTo>
                    <a:pt x="1664" y="666"/>
                    <a:pt x="1664" y="739"/>
                    <a:pt x="1627" y="850"/>
                  </a:cubicBezTo>
                  <a:lnTo>
                    <a:pt x="1479" y="1442"/>
                  </a:lnTo>
                  <a:lnTo>
                    <a:pt x="1221" y="2625"/>
                  </a:lnTo>
                  <a:lnTo>
                    <a:pt x="1" y="7505"/>
                  </a:lnTo>
                  <a:lnTo>
                    <a:pt x="75" y="7505"/>
                  </a:lnTo>
                  <a:lnTo>
                    <a:pt x="1369" y="2699"/>
                  </a:lnTo>
                  <a:lnTo>
                    <a:pt x="1664" y="1479"/>
                  </a:lnTo>
                  <a:lnTo>
                    <a:pt x="1812" y="887"/>
                  </a:lnTo>
                  <a:cubicBezTo>
                    <a:pt x="1849" y="776"/>
                    <a:pt x="1849" y="666"/>
                    <a:pt x="1923" y="592"/>
                  </a:cubicBezTo>
                  <a:cubicBezTo>
                    <a:pt x="1960" y="555"/>
                    <a:pt x="1997" y="481"/>
                    <a:pt x="2034" y="407"/>
                  </a:cubicBezTo>
                  <a:cubicBezTo>
                    <a:pt x="2108" y="370"/>
                    <a:pt x="2145" y="333"/>
                    <a:pt x="2219" y="296"/>
                  </a:cubicBezTo>
                  <a:cubicBezTo>
                    <a:pt x="2219" y="222"/>
                    <a:pt x="2293" y="222"/>
                    <a:pt x="2330" y="222"/>
                  </a:cubicBezTo>
                  <a:lnTo>
                    <a:pt x="4363" y="222"/>
                  </a:lnTo>
                  <a:cubicBezTo>
                    <a:pt x="7691" y="296"/>
                    <a:pt x="11018" y="296"/>
                    <a:pt x="14345" y="296"/>
                  </a:cubicBezTo>
                  <a:cubicBezTo>
                    <a:pt x="17673" y="296"/>
                    <a:pt x="21000" y="296"/>
                    <a:pt x="24327" y="222"/>
                  </a:cubicBezTo>
                  <a:lnTo>
                    <a:pt x="25289" y="222"/>
                  </a:lnTo>
                  <a:cubicBezTo>
                    <a:pt x="25326" y="222"/>
                    <a:pt x="25437" y="222"/>
                    <a:pt x="25510" y="296"/>
                  </a:cubicBezTo>
                  <a:cubicBezTo>
                    <a:pt x="25695" y="370"/>
                    <a:pt x="25843" y="481"/>
                    <a:pt x="25954" y="592"/>
                  </a:cubicBezTo>
                  <a:lnTo>
                    <a:pt x="26250" y="1109"/>
                  </a:lnTo>
                  <a:lnTo>
                    <a:pt x="27544" y="3253"/>
                  </a:lnTo>
                  <a:lnTo>
                    <a:pt x="30206" y="7505"/>
                  </a:lnTo>
                  <a:lnTo>
                    <a:pt x="27729" y="3180"/>
                  </a:lnTo>
                  <a:lnTo>
                    <a:pt x="26509" y="1035"/>
                  </a:lnTo>
                  <a:lnTo>
                    <a:pt x="26176" y="481"/>
                  </a:lnTo>
                  <a:cubicBezTo>
                    <a:pt x="26028" y="333"/>
                    <a:pt x="25843" y="185"/>
                    <a:pt x="25658" y="111"/>
                  </a:cubicBezTo>
                  <a:cubicBezTo>
                    <a:pt x="25584" y="37"/>
                    <a:pt x="25437" y="0"/>
                    <a:pt x="25326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34"/>
            <p:cNvSpPr/>
            <p:nvPr/>
          </p:nvSpPr>
          <p:spPr>
            <a:xfrm>
              <a:off x="-3384775" y="2977600"/>
              <a:ext cx="95225" cy="6500"/>
            </a:xfrm>
            <a:custGeom>
              <a:avLst/>
              <a:gdLst/>
              <a:ahLst/>
              <a:cxnLst/>
              <a:rect l="l" t="t" r="r" b="b"/>
              <a:pathLst>
                <a:path w="3809" h="260" extrusionOk="0">
                  <a:moveTo>
                    <a:pt x="1" y="0"/>
                  </a:moveTo>
                  <a:lnTo>
                    <a:pt x="75" y="259"/>
                  </a:lnTo>
                  <a:lnTo>
                    <a:pt x="3809" y="259"/>
                  </a:lnTo>
                  <a:lnTo>
                    <a:pt x="3809" y="222"/>
                  </a:lnTo>
                  <a:cubicBezTo>
                    <a:pt x="3291" y="111"/>
                    <a:pt x="2847" y="111"/>
                    <a:pt x="2367" y="74"/>
                  </a:cubicBezTo>
                  <a:lnTo>
                    <a:pt x="925" y="37"/>
                  </a:lnTo>
                  <a:cubicBezTo>
                    <a:pt x="629" y="0"/>
                    <a:pt x="333" y="0"/>
                    <a:pt x="1" y="0"/>
                  </a:cubicBezTo>
                  <a:close/>
                </a:path>
              </a:pathLst>
            </a:custGeom>
            <a:solidFill>
              <a:srgbClr val="7A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34"/>
            <p:cNvSpPr/>
            <p:nvPr/>
          </p:nvSpPr>
          <p:spPr>
            <a:xfrm>
              <a:off x="-3315450" y="2600500"/>
              <a:ext cx="321675" cy="167300"/>
            </a:xfrm>
            <a:custGeom>
              <a:avLst/>
              <a:gdLst/>
              <a:ahLst/>
              <a:cxnLst/>
              <a:rect l="l" t="t" r="r" b="b"/>
              <a:pathLst>
                <a:path w="12867" h="6692" extrusionOk="0">
                  <a:moveTo>
                    <a:pt x="2330" y="296"/>
                  </a:moveTo>
                  <a:lnTo>
                    <a:pt x="2330" y="333"/>
                  </a:lnTo>
                  <a:lnTo>
                    <a:pt x="12201" y="333"/>
                  </a:lnTo>
                  <a:cubicBezTo>
                    <a:pt x="12423" y="333"/>
                    <a:pt x="12644" y="518"/>
                    <a:pt x="12644" y="740"/>
                  </a:cubicBezTo>
                  <a:lnTo>
                    <a:pt x="12644" y="6027"/>
                  </a:lnTo>
                  <a:cubicBezTo>
                    <a:pt x="12644" y="6248"/>
                    <a:pt x="12423" y="6433"/>
                    <a:pt x="12201" y="6433"/>
                  </a:cubicBezTo>
                  <a:lnTo>
                    <a:pt x="666" y="6433"/>
                  </a:lnTo>
                  <a:cubicBezTo>
                    <a:pt x="518" y="6433"/>
                    <a:pt x="407" y="6433"/>
                    <a:pt x="370" y="6322"/>
                  </a:cubicBezTo>
                  <a:cubicBezTo>
                    <a:pt x="333" y="6248"/>
                    <a:pt x="296" y="6137"/>
                    <a:pt x="333" y="6063"/>
                  </a:cubicBezTo>
                  <a:lnTo>
                    <a:pt x="1442" y="1035"/>
                  </a:lnTo>
                  <a:cubicBezTo>
                    <a:pt x="1553" y="592"/>
                    <a:pt x="1923" y="296"/>
                    <a:pt x="2330" y="296"/>
                  </a:cubicBezTo>
                  <a:close/>
                  <a:moveTo>
                    <a:pt x="2330" y="0"/>
                  </a:moveTo>
                  <a:cubicBezTo>
                    <a:pt x="1812" y="0"/>
                    <a:pt x="1257" y="407"/>
                    <a:pt x="1184" y="925"/>
                  </a:cubicBezTo>
                  <a:lnTo>
                    <a:pt x="74" y="5953"/>
                  </a:lnTo>
                  <a:cubicBezTo>
                    <a:pt x="0" y="6137"/>
                    <a:pt x="74" y="6322"/>
                    <a:pt x="148" y="6470"/>
                  </a:cubicBezTo>
                  <a:cubicBezTo>
                    <a:pt x="259" y="6618"/>
                    <a:pt x="444" y="6692"/>
                    <a:pt x="629" y="6692"/>
                  </a:cubicBezTo>
                  <a:lnTo>
                    <a:pt x="12164" y="6692"/>
                  </a:lnTo>
                  <a:cubicBezTo>
                    <a:pt x="12534" y="6692"/>
                    <a:pt x="12866" y="6396"/>
                    <a:pt x="12866" y="5953"/>
                  </a:cubicBezTo>
                  <a:lnTo>
                    <a:pt x="12866" y="703"/>
                  </a:lnTo>
                  <a:cubicBezTo>
                    <a:pt x="12866" y="333"/>
                    <a:pt x="12534" y="0"/>
                    <a:pt x="12164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34"/>
            <p:cNvSpPr/>
            <p:nvPr/>
          </p:nvSpPr>
          <p:spPr>
            <a:xfrm>
              <a:off x="-2971625" y="3026575"/>
              <a:ext cx="293025" cy="17600"/>
            </a:xfrm>
            <a:custGeom>
              <a:avLst/>
              <a:gdLst/>
              <a:ahLst/>
              <a:cxnLst/>
              <a:rect l="l" t="t" r="r" b="b"/>
              <a:pathLst>
                <a:path w="11721" h="704" extrusionOk="0">
                  <a:moveTo>
                    <a:pt x="2478" y="1"/>
                  </a:moveTo>
                  <a:cubicBezTo>
                    <a:pt x="2071" y="1"/>
                    <a:pt x="1664" y="1"/>
                    <a:pt x="1221" y="75"/>
                  </a:cubicBezTo>
                  <a:cubicBezTo>
                    <a:pt x="814" y="112"/>
                    <a:pt x="407" y="112"/>
                    <a:pt x="1" y="149"/>
                  </a:cubicBezTo>
                  <a:lnTo>
                    <a:pt x="1" y="186"/>
                  </a:lnTo>
                  <a:lnTo>
                    <a:pt x="2478" y="186"/>
                  </a:lnTo>
                  <a:lnTo>
                    <a:pt x="2773" y="703"/>
                  </a:lnTo>
                  <a:lnTo>
                    <a:pt x="8947" y="703"/>
                  </a:lnTo>
                  <a:lnTo>
                    <a:pt x="9243" y="186"/>
                  </a:lnTo>
                  <a:lnTo>
                    <a:pt x="11720" y="186"/>
                  </a:lnTo>
                  <a:cubicBezTo>
                    <a:pt x="11314" y="149"/>
                    <a:pt x="10907" y="112"/>
                    <a:pt x="10574" y="75"/>
                  </a:cubicBezTo>
                  <a:cubicBezTo>
                    <a:pt x="10131" y="75"/>
                    <a:pt x="9724" y="1"/>
                    <a:pt x="9317" y="1"/>
                  </a:cubicBezTo>
                  <a:lnTo>
                    <a:pt x="9206" y="1"/>
                  </a:lnTo>
                  <a:lnTo>
                    <a:pt x="9169" y="112"/>
                  </a:lnTo>
                  <a:lnTo>
                    <a:pt x="8912" y="512"/>
                  </a:lnTo>
                  <a:lnTo>
                    <a:pt x="8912" y="512"/>
                  </a:lnTo>
                  <a:cubicBezTo>
                    <a:pt x="8403" y="481"/>
                    <a:pt x="7952" y="481"/>
                    <a:pt x="7469" y="481"/>
                  </a:cubicBezTo>
                  <a:lnTo>
                    <a:pt x="4326" y="481"/>
                  </a:lnTo>
                  <a:cubicBezTo>
                    <a:pt x="3813" y="481"/>
                    <a:pt x="3332" y="481"/>
                    <a:pt x="2853" y="511"/>
                  </a:cubicBezTo>
                  <a:lnTo>
                    <a:pt x="2853" y="511"/>
                  </a:lnTo>
                  <a:lnTo>
                    <a:pt x="2625" y="112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A39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34"/>
            <p:cNvSpPr/>
            <p:nvPr/>
          </p:nvSpPr>
          <p:spPr>
            <a:xfrm>
              <a:off x="-2976250" y="3030275"/>
              <a:ext cx="297650" cy="18525"/>
            </a:xfrm>
            <a:custGeom>
              <a:avLst/>
              <a:gdLst/>
              <a:ahLst/>
              <a:cxnLst/>
              <a:rect l="l" t="t" r="r" b="b"/>
              <a:pathLst>
                <a:path w="11906" h="741" extrusionOk="0">
                  <a:moveTo>
                    <a:pt x="1" y="1"/>
                  </a:moveTo>
                  <a:lnTo>
                    <a:pt x="1" y="38"/>
                  </a:lnTo>
                  <a:cubicBezTo>
                    <a:pt x="407" y="75"/>
                    <a:pt x="814" y="75"/>
                    <a:pt x="1221" y="149"/>
                  </a:cubicBezTo>
                  <a:cubicBezTo>
                    <a:pt x="1634" y="149"/>
                    <a:pt x="2014" y="181"/>
                    <a:pt x="2393" y="185"/>
                  </a:cubicBezTo>
                  <a:lnTo>
                    <a:pt x="2393" y="185"/>
                  </a:lnTo>
                  <a:lnTo>
                    <a:pt x="2626" y="592"/>
                  </a:lnTo>
                  <a:lnTo>
                    <a:pt x="2663" y="703"/>
                  </a:lnTo>
                  <a:lnTo>
                    <a:pt x="2810" y="703"/>
                  </a:lnTo>
                  <a:cubicBezTo>
                    <a:pt x="3365" y="740"/>
                    <a:pt x="3883" y="740"/>
                    <a:pt x="4363" y="740"/>
                  </a:cubicBezTo>
                  <a:lnTo>
                    <a:pt x="7506" y="740"/>
                  </a:lnTo>
                  <a:cubicBezTo>
                    <a:pt x="7783" y="722"/>
                    <a:pt x="8051" y="722"/>
                    <a:pt x="8315" y="722"/>
                  </a:cubicBezTo>
                  <a:cubicBezTo>
                    <a:pt x="8578" y="722"/>
                    <a:pt x="8837" y="722"/>
                    <a:pt x="9096" y="703"/>
                  </a:cubicBezTo>
                  <a:lnTo>
                    <a:pt x="9243" y="703"/>
                  </a:lnTo>
                  <a:lnTo>
                    <a:pt x="9280" y="592"/>
                  </a:lnTo>
                  <a:lnTo>
                    <a:pt x="9484" y="186"/>
                  </a:lnTo>
                  <a:lnTo>
                    <a:pt x="9484" y="186"/>
                  </a:lnTo>
                  <a:cubicBezTo>
                    <a:pt x="9872" y="185"/>
                    <a:pt x="10260" y="184"/>
                    <a:pt x="10648" y="149"/>
                  </a:cubicBezTo>
                  <a:cubicBezTo>
                    <a:pt x="11092" y="75"/>
                    <a:pt x="11499" y="75"/>
                    <a:pt x="11905" y="38"/>
                  </a:cubicBezTo>
                  <a:lnTo>
                    <a:pt x="9243" y="1"/>
                  </a:lnTo>
                  <a:lnTo>
                    <a:pt x="8948" y="518"/>
                  </a:lnTo>
                  <a:lnTo>
                    <a:pt x="2774" y="518"/>
                  </a:lnTo>
                  <a:lnTo>
                    <a:pt x="2478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34"/>
            <p:cNvSpPr/>
            <p:nvPr/>
          </p:nvSpPr>
          <p:spPr>
            <a:xfrm>
              <a:off x="-3385700" y="2788125"/>
              <a:ext cx="1075875" cy="27750"/>
            </a:xfrm>
            <a:custGeom>
              <a:avLst/>
              <a:gdLst/>
              <a:ahLst/>
              <a:cxnLst/>
              <a:rect l="l" t="t" r="r" b="b"/>
              <a:pathLst>
                <a:path w="43035" h="1110" extrusionOk="0">
                  <a:moveTo>
                    <a:pt x="1" y="0"/>
                  </a:moveTo>
                  <a:lnTo>
                    <a:pt x="1" y="37"/>
                  </a:lnTo>
                  <a:lnTo>
                    <a:pt x="5398" y="222"/>
                  </a:lnTo>
                  <a:lnTo>
                    <a:pt x="10833" y="296"/>
                  </a:lnTo>
                  <a:cubicBezTo>
                    <a:pt x="12608" y="370"/>
                    <a:pt x="14419" y="370"/>
                    <a:pt x="16231" y="370"/>
                  </a:cubicBezTo>
                  <a:lnTo>
                    <a:pt x="21629" y="407"/>
                  </a:lnTo>
                  <a:cubicBezTo>
                    <a:pt x="24128" y="382"/>
                    <a:pt x="26593" y="338"/>
                    <a:pt x="29058" y="338"/>
                  </a:cubicBezTo>
                  <a:cubicBezTo>
                    <a:pt x="30166" y="338"/>
                    <a:pt x="31275" y="347"/>
                    <a:pt x="32387" y="370"/>
                  </a:cubicBezTo>
                  <a:cubicBezTo>
                    <a:pt x="34162" y="370"/>
                    <a:pt x="35973" y="407"/>
                    <a:pt x="37748" y="481"/>
                  </a:cubicBezTo>
                  <a:cubicBezTo>
                    <a:pt x="38635" y="555"/>
                    <a:pt x="39559" y="592"/>
                    <a:pt x="40447" y="629"/>
                  </a:cubicBezTo>
                  <a:cubicBezTo>
                    <a:pt x="40890" y="666"/>
                    <a:pt x="41334" y="740"/>
                    <a:pt x="41778" y="777"/>
                  </a:cubicBezTo>
                  <a:cubicBezTo>
                    <a:pt x="41999" y="777"/>
                    <a:pt x="42184" y="814"/>
                    <a:pt x="42443" y="851"/>
                  </a:cubicBezTo>
                  <a:cubicBezTo>
                    <a:pt x="42628" y="925"/>
                    <a:pt x="42887" y="962"/>
                    <a:pt x="43035" y="1109"/>
                  </a:cubicBezTo>
                  <a:cubicBezTo>
                    <a:pt x="42961" y="962"/>
                    <a:pt x="42850" y="925"/>
                    <a:pt x="42702" y="925"/>
                  </a:cubicBezTo>
                  <a:cubicBezTo>
                    <a:pt x="42628" y="851"/>
                    <a:pt x="42480" y="851"/>
                    <a:pt x="42369" y="814"/>
                  </a:cubicBezTo>
                  <a:cubicBezTo>
                    <a:pt x="42184" y="777"/>
                    <a:pt x="41962" y="740"/>
                    <a:pt x="41741" y="666"/>
                  </a:cubicBezTo>
                  <a:cubicBezTo>
                    <a:pt x="41260" y="592"/>
                    <a:pt x="40853" y="555"/>
                    <a:pt x="40410" y="481"/>
                  </a:cubicBezTo>
                  <a:cubicBezTo>
                    <a:pt x="39522" y="407"/>
                    <a:pt x="38598" y="296"/>
                    <a:pt x="37711" y="259"/>
                  </a:cubicBezTo>
                  <a:cubicBezTo>
                    <a:pt x="35973" y="185"/>
                    <a:pt x="34162" y="74"/>
                    <a:pt x="32350" y="37"/>
                  </a:cubicBezTo>
                  <a:cubicBezTo>
                    <a:pt x="30539" y="0"/>
                    <a:pt x="28764" y="0"/>
                    <a:pt x="26952" y="0"/>
                  </a:cubicBezTo>
                  <a:close/>
                </a:path>
              </a:pathLst>
            </a:custGeom>
            <a:solidFill>
              <a:srgbClr val="B5B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34"/>
            <p:cNvSpPr/>
            <p:nvPr/>
          </p:nvSpPr>
          <p:spPr>
            <a:xfrm>
              <a:off x="-2923550" y="2813075"/>
              <a:ext cx="107225" cy="35150"/>
            </a:xfrm>
            <a:custGeom>
              <a:avLst/>
              <a:gdLst/>
              <a:ahLst/>
              <a:cxnLst/>
              <a:rect l="l" t="t" r="r" b="b"/>
              <a:pathLst>
                <a:path w="4289" h="1406" extrusionOk="0">
                  <a:moveTo>
                    <a:pt x="3660" y="148"/>
                  </a:moveTo>
                  <a:cubicBezTo>
                    <a:pt x="3919" y="148"/>
                    <a:pt x="4178" y="370"/>
                    <a:pt x="4178" y="666"/>
                  </a:cubicBezTo>
                  <a:lnTo>
                    <a:pt x="4178" y="740"/>
                  </a:lnTo>
                  <a:cubicBezTo>
                    <a:pt x="4178" y="1036"/>
                    <a:pt x="3919" y="1258"/>
                    <a:pt x="3660" y="1258"/>
                  </a:cubicBezTo>
                  <a:lnTo>
                    <a:pt x="666" y="1258"/>
                  </a:lnTo>
                  <a:cubicBezTo>
                    <a:pt x="370" y="1258"/>
                    <a:pt x="148" y="1036"/>
                    <a:pt x="148" y="740"/>
                  </a:cubicBezTo>
                  <a:lnTo>
                    <a:pt x="148" y="666"/>
                  </a:lnTo>
                  <a:cubicBezTo>
                    <a:pt x="148" y="370"/>
                    <a:pt x="370" y="148"/>
                    <a:pt x="666" y="148"/>
                  </a:cubicBezTo>
                  <a:close/>
                  <a:moveTo>
                    <a:pt x="666" y="1"/>
                  </a:moveTo>
                  <a:cubicBezTo>
                    <a:pt x="296" y="1"/>
                    <a:pt x="0" y="296"/>
                    <a:pt x="0" y="666"/>
                  </a:cubicBezTo>
                  <a:lnTo>
                    <a:pt x="0" y="740"/>
                  </a:lnTo>
                  <a:cubicBezTo>
                    <a:pt x="0" y="1110"/>
                    <a:pt x="296" y="1405"/>
                    <a:pt x="666" y="1405"/>
                  </a:cubicBezTo>
                  <a:lnTo>
                    <a:pt x="3660" y="1405"/>
                  </a:lnTo>
                  <a:cubicBezTo>
                    <a:pt x="4030" y="1405"/>
                    <a:pt x="4289" y="1073"/>
                    <a:pt x="4289" y="740"/>
                  </a:cubicBezTo>
                  <a:lnTo>
                    <a:pt x="4289" y="666"/>
                  </a:lnTo>
                  <a:cubicBezTo>
                    <a:pt x="4289" y="259"/>
                    <a:pt x="4030" y="1"/>
                    <a:pt x="3660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34"/>
            <p:cNvSpPr/>
            <p:nvPr/>
          </p:nvSpPr>
          <p:spPr>
            <a:xfrm>
              <a:off x="-3385700" y="2735450"/>
              <a:ext cx="14825" cy="247725"/>
            </a:xfrm>
            <a:custGeom>
              <a:avLst/>
              <a:gdLst/>
              <a:ahLst/>
              <a:cxnLst/>
              <a:rect l="l" t="t" r="r" b="b"/>
              <a:pathLst>
                <a:path w="593" h="9909" extrusionOk="0">
                  <a:moveTo>
                    <a:pt x="333" y="0"/>
                  </a:moveTo>
                  <a:lnTo>
                    <a:pt x="1" y="1257"/>
                  </a:lnTo>
                  <a:lnTo>
                    <a:pt x="1" y="3808"/>
                  </a:lnTo>
                  <a:lnTo>
                    <a:pt x="38" y="9908"/>
                  </a:lnTo>
                  <a:lnTo>
                    <a:pt x="75" y="9908"/>
                  </a:lnTo>
                  <a:cubicBezTo>
                    <a:pt x="259" y="8873"/>
                    <a:pt x="370" y="7875"/>
                    <a:pt x="444" y="6840"/>
                  </a:cubicBezTo>
                  <a:cubicBezTo>
                    <a:pt x="518" y="6359"/>
                    <a:pt x="518" y="5841"/>
                    <a:pt x="555" y="5324"/>
                  </a:cubicBezTo>
                  <a:cubicBezTo>
                    <a:pt x="592" y="4806"/>
                    <a:pt x="592" y="4326"/>
                    <a:pt x="592" y="3808"/>
                  </a:cubicBezTo>
                  <a:lnTo>
                    <a:pt x="555" y="2292"/>
                  </a:lnTo>
                  <a:cubicBezTo>
                    <a:pt x="518" y="1775"/>
                    <a:pt x="518" y="1257"/>
                    <a:pt x="444" y="739"/>
                  </a:cubicBezTo>
                  <a:lnTo>
                    <a:pt x="444" y="555"/>
                  </a:lnTo>
                  <a:cubicBezTo>
                    <a:pt x="407" y="481"/>
                    <a:pt x="407" y="444"/>
                    <a:pt x="407" y="333"/>
                  </a:cubicBezTo>
                  <a:cubicBezTo>
                    <a:pt x="370" y="185"/>
                    <a:pt x="370" y="111"/>
                    <a:pt x="333" y="0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34"/>
            <p:cNvSpPr/>
            <p:nvPr/>
          </p:nvSpPr>
          <p:spPr>
            <a:xfrm>
              <a:off x="-3429125" y="2703100"/>
              <a:ext cx="47150" cy="280075"/>
            </a:xfrm>
            <a:custGeom>
              <a:avLst/>
              <a:gdLst/>
              <a:ahLst/>
              <a:cxnLst/>
              <a:rect l="l" t="t" r="r" b="b"/>
              <a:pathLst>
                <a:path w="1886" h="11203" extrusionOk="0">
                  <a:moveTo>
                    <a:pt x="0" y="0"/>
                  </a:moveTo>
                  <a:cubicBezTo>
                    <a:pt x="444" y="111"/>
                    <a:pt x="924" y="333"/>
                    <a:pt x="1220" y="739"/>
                  </a:cubicBezTo>
                  <a:cubicBezTo>
                    <a:pt x="1368" y="924"/>
                    <a:pt x="1516" y="1109"/>
                    <a:pt x="1553" y="1368"/>
                  </a:cubicBezTo>
                  <a:cubicBezTo>
                    <a:pt x="1553" y="1442"/>
                    <a:pt x="1590" y="1590"/>
                    <a:pt x="1590" y="1664"/>
                  </a:cubicBezTo>
                  <a:lnTo>
                    <a:pt x="1590" y="1849"/>
                  </a:lnTo>
                  <a:lnTo>
                    <a:pt x="1590" y="2033"/>
                  </a:lnTo>
                  <a:cubicBezTo>
                    <a:pt x="1553" y="3069"/>
                    <a:pt x="1553" y="4067"/>
                    <a:pt x="1553" y="5102"/>
                  </a:cubicBezTo>
                  <a:cubicBezTo>
                    <a:pt x="1553" y="6100"/>
                    <a:pt x="1553" y="7135"/>
                    <a:pt x="1590" y="8134"/>
                  </a:cubicBezTo>
                  <a:lnTo>
                    <a:pt x="1664" y="9686"/>
                  </a:lnTo>
                  <a:lnTo>
                    <a:pt x="1775" y="11202"/>
                  </a:lnTo>
                  <a:lnTo>
                    <a:pt x="1849" y="11202"/>
                  </a:lnTo>
                  <a:lnTo>
                    <a:pt x="1849" y="5102"/>
                  </a:lnTo>
                  <a:lnTo>
                    <a:pt x="1849" y="2033"/>
                  </a:lnTo>
                  <a:cubicBezTo>
                    <a:pt x="1886" y="1553"/>
                    <a:pt x="1738" y="998"/>
                    <a:pt x="1368" y="629"/>
                  </a:cubicBezTo>
                  <a:cubicBezTo>
                    <a:pt x="998" y="259"/>
                    <a:pt x="481" y="0"/>
                    <a:pt x="0" y="0"/>
                  </a:cubicBezTo>
                  <a:close/>
                </a:path>
              </a:pathLst>
            </a:custGeom>
            <a:solidFill>
              <a:srgbClr val="362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34"/>
            <p:cNvSpPr/>
            <p:nvPr/>
          </p:nvSpPr>
          <p:spPr>
            <a:xfrm>
              <a:off x="-3481825" y="2703025"/>
              <a:ext cx="69350" cy="336725"/>
            </a:xfrm>
            <a:custGeom>
              <a:avLst/>
              <a:gdLst/>
              <a:ahLst/>
              <a:cxnLst/>
              <a:rect l="l" t="t" r="r" b="b"/>
              <a:pathLst>
                <a:path w="2774" h="13469" extrusionOk="0">
                  <a:moveTo>
                    <a:pt x="2012" y="1"/>
                  </a:moveTo>
                  <a:cubicBezTo>
                    <a:pt x="1342" y="1"/>
                    <a:pt x="686" y="366"/>
                    <a:pt x="333" y="1001"/>
                  </a:cubicBezTo>
                  <a:cubicBezTo>
                    <a:pt x="223" y="1112"/>
                    <a:pt x="186" y="1297"/>
                    <a:pt x="149" y="1482"/>
                  </a:cubicBezTo>
                  <a:cubicBezTo>
                    <a:pt x="112" y="1593"/>
                    <a:pt x="112" y="1667"/>
                    <a:pt x="112" y="1778"/>
                  </a:cubicBezTo>
                  <a:lnTo>
                    <a:pt x="112" y="2036"/>
                  </a:lnTo>
                  <a:lnTo>
                    <a:pt x="75" y="3072"/>
                  </a:lnTo>
                  <a:cubicBezTo>
                    <a:pt x="1" y="4403"/>
                    <a:pt x="1" y="5734"/>
                    <a:pt x="1" y="7101"/>
                  </a:cubicBezTo>
                  <a:cubicBezTo>
                    <a:pt x="1" y="8432"/>
                    <a:pt x="1" y="9763"/>
                    <a:pt x="75" y="11094"/>
                  </a:cubicBezTo>
                  <a:lnTo>
                    <a:pt x="75" y="11612"/>
                  </a:lnTo>
                  <a:cubicBezTo>
                    <a:pt x="75" y="11797"/>
                    <a:pt x="112" y="11982"/>
                    <a:pt x="149" y="12166"/>
                  </a:cubicBezTo>
                  <a:cubicBezTo>
                    <a:pt x="297" y="12499"/>
                    <a:pt x="518" y="12832"/>
                    <a:pt x="814" y="13054"/>
                  </a:cubicBezTo>
                  <a:cubicBezTo>
                    <a:pt x="1150" y="13322"/>
                    <a:pt x="1581" y="13469"/>
                    <a:pt x="2000" y="13469"/>
                  </a:cubicBezTo>
                  <a:cubicBezTo>
                    <a:pt x="2272" y="13469"/>
                    <a:pt x="2540" y="13407"/>
                    <a:pt x="2774" y="13276"/>
                  </a:cubicBezTo>
                  <a:lnTo>
                    <a:pt x="2774" y="13276"/>
                  </a:lnTo>
                  <a:cubicBezTo>
                    <a:pt x="2564" y="13349"/>
                    <a:pt x="2342" y="13386"/>
                    <a:pt x="2122" y="13386"/>
                  </a:cubicBezTo>
                  <a:cubicBezTo>
                    <a:pt x="1681" y="13386"/>
                    <a:pt x="1245" y="13239"/>
                    <a:pt x="925" y="12943"/>
                  </a:cubicBezTo>
                  <a:cubicBezTo>
                    <a:pt x="666" y="12721"/>
                    <a:pt x="481" y="12462"/>
                    <a:pt x="370" y="12129"/>
                  </a:cubicBezTo>
                  <a:cubicBezTo>
                    <a:pt x="260" y="11797"/>
                    <a:pt x="297" y="11427"/>
                    <a:pt x="297" y="11094"/>
                  </a:cubicBezTo>
                  <a:lnTo>
                    <a:pt x="297" y="7101"/>
                  </a:lnTo>
                  <a:lnTo>
                    <a:pt x="297" y="3072"/>
                  </a:lnTo>
                  <a:lnTo>
                    <a:pt x="297" y="2036"/>
                  </a:lnTo>
                  <a:cubicBezTo>
                    <a:pt x="297" y="1741"/>
                    <a:pt x="333" y="1371"/>
                    <a:pt x="481" y="1075"/>
                  </a:cubicBezTo>
                  <a:cubicBezTo>
                    <a:pt x="740" y="484"/>
                    <a:pt x="1406" y="77"/>
                    <a:pt x="2108" y="77"/>
                  </a:cubicBezTo>
                  <a:lnTo>
                    <a:pt x="2108" y="3"/>
                  </a:lnTo>
                  <a:cubicBezTo>
                    <a:pt x="2076" y="1"/>
                    <a:pt x="2044" y="1"/>
                    <a:pt x="2012" y="1"/>
                  </a:cubicBezTo>
                  <a:close/>
                </a:path>
              </a:pathLst>
            </a:custGeom>
            <a:solidFill>
              <a:srgbClr val="534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34"/>
            <p:cNvSpPr/>
            <p:nvPr/>
          </p:nvSpPr>
          <p:spPr>
            <a:xfrm>
              <a:off x="-2835750" y="2694025"/>
              <a:ext cx="86900" cy="71950"/>
            </a:xfrm>
            <a:custGeom>
              <a:avLst/>
              <a:gdLst/>
              <a:ahLst/>
              <a:cxnLst/>
              <a:rect l="l" t="t" r="r" b="b"/>
              <a:pathLst>
                <a:path w="3476" h="2878" extrusionOk="0">
                  <a:moveTo>
                    <a:pt x="2238" y="1"/>
                  </a:moveTo>
                  <a:cubicBezTo>
                    <a:pt x="1537" y="1"/>
                    <a:pt x="707" y="1016"/>
                    <a:pt x="0" y="2766"/>
                  </a:cubicBezTo>
                  <a:lnTo>
                    <a:pt x="296" y="2877"/>
                  </a:lnTo>
                  <a:cubicBezTo>
                    <a:pt x="1068" y="996"/>
                    <a:pt x="1810" y="305"/>
                    <a:pt x="2272" y="305"/>
                  </a:cubicBezTo>
                  <a:cubicBezTo>
                    <a:pt x="2319" y="305"/>
                    <a:pt x="2363" y="313"/>
                    <a:pt x="2403" y="326"/>
                  </a:cubicBezTo>
                  <a:cubicBezTo>
                    <a:pt x="2810" y="400"/>
                    <a:pt x="3180" y="1324"/>
                    <a:pt x="2995" y="2803"/>
                  </a:cubicBezTo>
                  <a:lnTo>
                    <a:pt x="3291" y="2877"/>
                  </a:lnTo>
                  <a:cubicBezTo>
                    <a:pt x="3476" y="1398"/>
                    <a:pt x="3143" y="252"/>
                    <a:pt x="2440" y="30"/>
                  </a:cubicBezTo>
                  <a:cubicBezTo>
                    <a:pt x="2374" y="10"/>
                    <a:pt x="2307" y="1"/>
                    <a:pt x="2238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34"/>
            <p:cNvSpPr/>
            <p:nvPr/>
          </p:nvSpPr>
          <p:spPr>
            <a:xfrm>
              <a:off x="-2820975" y="2712200"/>
              <a:ext cx="60100" cy="54700"/>
            </a:xfrm>
            <a:custGeom>
              <a:avLst/>
              <a:gdLst/>
              <a:ahLst/>
              <a:cxnLst/>
              <a:rect l="l" t="t" r="r" b="b"/>
              <a:pathLst>
                <a:path w="2404" h="2188" extrusionOk="0">
                  <a:moveTo>
                    <a:pt x="1697" y="1"/>
                  </a:moveTo>
                  <a:cubicBezTo>
                    <a:pt x="1395" y="1"/>
                    <a:pt x="915" y="245"/>
                    <a:pt x="1" y="2039"/>
                  </a:cubicBezTo>
                  <a:lnTo>
                    <a:pt x="260" y="2187"/>
                  </a:lnTo>
                  <a:cubicBezTo>
                    <a:pt x="1221" y="302"/>
                    <a:pt x="1591" y="302"/>
                    <a:pt x="1738" y="265"/>
                  </a:cubicBezTo>
                  <a:cubicBezTo>
                    <a:pt x="1960" y="302"/>
                    <a:pt x="2108" y="1115"/>
                    <a:pt x="1997" y="2039"/>
                  </a:cubicBezTo>
                  <a:lnTo>
                    <a:pt x="2293" y="2113"/>
                  </a:lnTo>
                  <a:cubicBezTo>
                    <a:pt x="2293" y="1928"/>
                    <a:pt x="2404" y="191"/>
                    <a:pt x="1775" y="6"/>
                  </a:cubicBezTo>
                  <a:cubicBezTo>
                    <a:pt x="1750" y="3"/>
                    <a:pt x="1724" y="1"/>
                    <a:pt x="1697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34"/>
            <p:cNvSpPr/>
            <p:nvPr/>
          </p:nvSpPr>
          <p:spPr>
            <a:xfrm>
              <a:off x="-2925400" y="2715100"/>
              <a:ext cx="38825" cy="49950"/>
            </a:xfrm>
            <a:custGeom>
              <a:avLst/>
              <a:gdLst/>
              <a:ahLst/>
              <a:cxnLst/>
              <a:rect l="l" t="t" r="r" b="b"/>
              <a:pathLst>
                <a:path w="1553" h="1998" extrusionOk="0">
                  <a:moveTo>
                    <a:pt x="0" y="1"/>
                  </a:moveTo>
                  <a:cubicBezTo>
                    <a:pt x="74" y="75"/>
                    <a:pt x="222" y="149"/>
                    <a:pt x="259" y="149"/>
                  </a:cubicBezTo>
                  <a:cubicBezTo>
                    <a:pt x="370" y="149"/>
                    <a:pt x="444" y="222"/>
                    <a:pt x="481" y="259"/>
                  </a:cubicBezTo>
                  <a:cubicBezTo>
                    <a:pt x="629" y="407"/>
                    <a:pt x="740" y="592"/>
                    <a:pt x="813" y="777"/>
                  </a:cubicBezTo>
                  <a:cubicBezTo>
                    <a:pt x="961" y="962"/>
                    <a:pt x="1035" y="1184"/>
                    <a:pt x="1146" y="1369"/>
                  </a:cubicBezTo>
                  <a:cubicBezTo>
                    <a:pt x="1220" y="1627"/>
                    <a:pt x="1331" y="1812"/>
                    <a:pt x="1516" y="1997"/>
                  </a:cubicBezTo>
                  <a:lnTo>
                    <a:pt x="1553" y="1997"/>
                  </a:lnTo>
                  <a:cubicBezTo>
                    <a:pt x="1405" y="1553"/>
                    <a:pt x="1294" y="1110"/>
                    <a:pt x="1109" y="703"/>
                  </a:cubicBezTo>
                  <a:cubicBezTo>
                    <a:pt x="998" y="444"/>
                    <a:pt x="850" y="259"/>
                    <a:pt x="666" y="149"/>
                  </a:cubicBezTo>
                  <a:cubicBezTo>
                    <a:pt x="444" y="1"/>
                    <a:pt x="222" y="1"/>
                    <a:pt x="0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34"/>
            <p:cNvSpPr/>
            <p:nvPr/>
          </p:nvSpPr>
          <p:spPr>
            <a:xfrm>
              <a:off x="-2928175" y="2616875"/>
              <a:ext cx="39750" cy="52975"/>
            </a:xfrm>
            <a:custGeom>
              <a:avLst/>
              <a:gdLst/>
              <a:ahLst/>
              <a:cxnLst/>
              <a:rect l="l" t="t" r="r" b="b"/>
              <a:pathLst>
                <a:path w="1590" h="2119" extrusionOk="0">
                  <a:moveTo>
                    <a:pt x="1454" y="1"/>
                  </a:moveTo>
                  <a:cubicBezTo>
                    <a:pt x="1349" y="1"/>
                    <a:pt x="1238" y="70"/>
                    <a:pt x="1109" y="122"/>
                  </a:cubicBezTo>
                  <a:cubicBezTo>
                    <a:pt x="1035" y="233"/>
                    <a:pt x="924" y="270"/>
                    <a:pt x="851" y="380"/>
                  </a:cubicBezTo>
                  <a:cubicBezTo>
                    <a:pt x="666" y="491"/>
                    <a:pt x="555" y="676"/>
                    <a:pt x="407" y="861"/>
                  </a:cubicBezTo>
                  <a:cubicBezTo>
                    <a:pt x="333" y="1046"/>
                    <a:pt x="222" y="1231"/>
                    <a:pt x="148" y="1490"/>
                  </a:cubicBezTo>
                  <a:cubicBezTo>
                    <a:pt x="37" y="1674"/>
                    <a:pt x="0" y="1896"/>
                    <a:pt x="0" y="2118"/>
                  </a:cubicBezTo>
                  <a:lnTo>
                    <a:pt x="37" y="2118"/>
                  </a:lnTo>
                  <a:cubicBezTo>
                    <a:pt x="296" y="1711"/>
                    <a:pt x="481" y="1342"/>
                    <a:pt x="703" y="972"/>
                  </a:cubicBezTo>
                  <a:cubicBezTo>
                    <a:pt x="851" y="787"/>
                    <a:pt x="924" y="602"/>
                    <a:pt x="1072" y="417"/>
                  </a:cubicBezTo>
                  <a:lnTo>
                    <a:pt x="1294" y="196"/>
                  </a:lnTo>
                  <a:cubicBezTo>
                    <a:pt x="1405" y="85"/>
                    <a:pt x="1479" y="48"/>
                    <a:pt x="1590" y="48"/>
                  </a:cubicBezTo>
                  <a:cubicBezTo>
                    <a:pt x="1545" y="14"/>
                    <a:pt x="1500" y="1"/>
                    <a:pt x="1454" y="1"/>
                  </a:cubicBezTo>
                  <a:close/>
                </a:path>
              </a:pathLst>
            </a:custGeom>
            <a:solidFill>
              <a:srgbClr val="3421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34"/>
            <p:cNvSpPr/>
            <p:nvPr/>
          </p:nvSpPr>
          <p:spPr>
            <a:xfrm>
              <a:off x="-2925400" y="2617125"/>
              <a:ext cx="41600" cy="80450"/>
            </a:xfrm>
            <a:custGeom>
              <a:avLst/>
              <a:gdLst/>
              <a:ahLst/>
              <a:cxnLst/>
              <a:rect l="l" t="t" r="r" b="b"/>
              <a:pathLst>
                <a:path w="1664" h="3218" extrusionOk="0">
                  <a:moveTo>
                    <a:pt x="1405" y="1"/>
                  </a:moveTo>
                  <a:lnTo>
                    <a:pt x="1405" y="38"/>
                  </a:lnTo>
                  <a:cubicBezTo>
                    <a:pt x="1479" y="38"/>
                    <a:pt x="1479" y="75"/>
                    <a:pt x="1479" y="112"/>
                  </a:cubicBezTo>
                  <a:lnTo>
                    <a:pt x="1479" y="223"/>
                  </a:lnTo>
                  <a:cubicBezTo>
                    <a:pt x="1479" y="297"/>
                    <a:pt x="1479" y="370"/>
                    <a:pt x="1405" y="444"/>
                  </a:cubicBezTo>
                  <a:cubicBezTo>
                    <a:pt x="1368" y="592"/>
                    <a:pt x="1331" y="777"/>
                    <a:pt x="1294" y="925"/>
                  </a:cubicBezTo>
                  <a:cubicBezTo>
                    <a:pt x="1183" y="1110"/>
                    <a:pt x="1146" y="1221"/>
                    <a:pt x="1109" y="1369"/>
                  </a:cubicBezTo>
                  <a:cubicBezTo>
                    <a:pt x="1035" y="1517"/>
                    <a:pt x="998" y="1701"/>
                    <a:pt x="961" y="1849"/>
                  </a:cubicBezTo>
                  <a:cubicBezTo>
                    <a:pt x="850" y="2145"/>
                    <a:pt x="776" y="2441"/>
                    <a:pt x="666" y="2626"/>
                  </a:cubicBezTo>
                  <a:cubicBezTo>
                    <a:pt x="629" y="2700"/>
                    <a:pt x="592" y="2811"/>
                    <a:pt x="444" y="2884"/>
                  </a:cubicBezTo>
                  <a:cubicBezTo>
                    <a:pt x="296" y="2995"/>
                    <a:pt x="185" y="3069"/>
                    <a:pt x="0" y="3180"/>
                  </a:cubicBezTo>
                  <a:lnTo>
                    <a:pt x="0" y="3217"/>
                  </a:lnTo>
                  <a:cubicBezTo>
                    <a:pt x="111" y="3217"/>
                    <a:pt x="296" y="3217"/>
                    <a:pt x="481" y="3180"/>
                  </a:cubicBezTo>
                  <a:cubicBezTo>
                    <a:pt x="666" y="3143"/>
                    <a:pt x="813" y="3032"/>
                    <a:pt x="961" y="2884"/>
                  </a:cubicBezTo>
                  <a:cubicBezTo>
                    <a:pt x="1183" y="2663"/>
                    <a:pt x="1331" y="2293"/>
                    <a:pt x="1405" y="1960"/>
                  </a:cubicBezTo>
                  <a:cubicBezTo>
                    <a:pt x="1516" y="1664"/>
                    <a:pt x="1590" y="1332"/>
                    <a:pt x="1664" y="962"/>
                  </a:cubicBezTo>
                  <a:lnTo>
                    <a:pt x="1664" y="444"/>
                  </a:lnTo>
                  <a:cubicBezTo>
                    <a:pt x="1664" y="370"/>
                    <a:pt x="1664" y="260"/>
                    <a:pt x="1590" y="186"/>
                  </a:cubicBezTo>
                  <a:cubicBezTo>
                    <a:pt x="1590" y="112"/>
                    <a:pt x="1516" y="1"/>
                    <a:pt x="1405" y="1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34"/>
            <p:cNvSpPr/>
            <p:nvPr/>
          </p:nvSpPr>
          <p:spPr>
            <a:xfrm>
              <a:off x="-3279400" y="2900850"/>
              <a:ext cx="246800" cy="123900"/>
            </a:xfrm>
            <a:custGeom>
              <a:avLst/>
              <a:gdLst/>
              <a:ahLst/>
              <a:cxnLst/>
              <a:rect l="l" t="t" r="r" b="b"/>
              <a:pathLst>
                <a:path w="9872" h="4956" extrusionOk="0">
                  <a:moveTo>
                    <a:pt x="4826" y="0"/>
                  </a:moveTo>
                  <a:cubicBezTo>
                    <a:pt x="3510" y="0"/>
                    <a:pt x="2337" y="548"/>
                    <a:pt x="1442" y="1444"/>
                  </a:cubicBezTo>
                  <a:cubicBezTo>
                    <a:pt x="518" y="2368"/>
                    <a:pt x="0" y="3662"/>
                    <a:pt x="0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3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1" y="371"/>
                    <a:pt x="4400" y="298"/>
                    <a:pt x="4991" y="298"/>
                  </a:cubicBezTo>
                  <a:cubicBezTo>
                    <a:pt x="5583" y="298"/>
                    <a:pt x="6248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5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872" y="4956"/>
                  </a:lnTo>
                  <a:cubicBezTo>
                    <a:pt x="9872" y="3662"/>
                    <a:pt x="9391" y="2368"/>
                    <a:pt x="8467" y="1444"/>
                  </a:cubicBezTo>
                  <a:cubicBezTo>
                    <a:pt x="7542" y="556"/>
                    <a:pt x="6248" y="2"/>
                    <a:pt x="4954" y="2"/>
                  </a:cubicBezTo>
                  <a:cubicBezTo>
                    <a:pt x="4911" y="1"/>
                    <a:pt x="4869" y="0"/>
                    <a:pt x="4826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34"/>
            <p:cNvSpPr/>
            <p:nvPr/>
          </p:nvSpPr>
          <p:spPr>
            <a:xfrm>
              <a:off x="-3279400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0" y="1"/>
                  </a:moveTo>
                  <a:cubicBezTo>
                    <a:pt x="0" y="1295"/>
                    <a:pt x="518" y="2589"/>
                    <a:pt x="1442" y="3513"/>
                  </a:cubicBezTo>
                  <a:cubicBezTo>
                    <a:pt x="2366" y="4437"/>
                    <a:pt x="3660" y="4992"/>
                    <a:pt x="4954" y="4992"/>
                  </a:cubicBezTo>
                  <a:cubicBezTo>
                    <a:pt x="6248" y="4992"/>
                    <a:pt x="7542" y="4437"/>
                    <a:pt x="8467" y="3513"/>
                  </a:cubicBezTo>
                  <a:cubicBezTo>
                    <a:pt x="9391" y="2589"/>
                    <a:pt x="9908" y="1295"/>
                    <a:pt x="9908" y="1"/>
                  </a:cubicBezTo>
                  <a:lnTo>
                    <a:pt x="9908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0" y="4437"/>
                    <a:pt x="4954" y="4437"/>
                  </a:cubicBezTo>
                  <a:cubicBezTo>
                    <a:pt x="4363" y="4437"/>
                    <a:pt x="3808" y="4289"/>
                    <a:pt x="3254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7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34"/>
            <p:cNvSpPr/>
            <p:nvPr/>
          </p:nvSpPr>
          <p:spPr>
            <a:xfrm>
              <a:off x="-3247050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0" y="333"/>
                  </a:moveTo>
                  <a:cubicBezTo>
                    <a:pt x="5509" y="333"/>
                    <a:pt x="7025" y="1812"/>
                    <a:pt x="7025" y="3698"/>
                  </a:cubicBezTo>
                  <a:cubicBezTo>
                    <a:pt x="7025" y="5546"/>
                    <a:pt x="5509" y="7062"/>
                    <a:pt x="3660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0" y="333"/>
                  </a:cubicBezTo>
                  <a:close/>
                  <a:moveTo>
                    <a:pt x="3660" y="1"/>
                  </a:moveTo>
                  <a:cubicBezTo>
                    <a:pt x="1627" y="1"/>
                    <a:pt x="0" y="1664"/>
                    <a:pt x="0" y="3661"/>
                  </a:cubicBezTo>
                  <a:cubicBezTo>
                    <a:pt x="0" y="5694"/>
                    <a:pt x="1664" y="7321"/>
                    <a:pt x="3660" y="7321"/>
                  </a:cubicBezTo>
                  <a:cubicBezTo>
                    <a:pt x="5694" y="7321"/>
                    <a:pt x="7321" y="5694"/>
                    <a:pt x="7321" y="3661"/>
                  </a:cubicBezTo>
                  <a:cubicBezTo>
                    <a:pt x="7321" y="1627"/>
                    <a:pt x="5657" y="1"/>
                    <a:pt x="3660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34"/>
            <p:cNvSpPr/>
            <p:nvPr/>
          </p:nvSpPr>
          <p:spPr>
            <a:xfrm>
              <a:off x="-3232275" y="2949875"/>
              <a:ext cx="154375" cy="151600"/>
            </a:xfrm>
            <a:custGeom>
              <a:avLst/>
              <a:gdLst/>
              <a:ahLst/>
              <a:cxnLst/>
              <a:rect l="l" t="t" r="r" b="b"/>
              <a:pathLst>
                <a:path w="6175" h="6064" extrusionOk="0">
                  <a:moveTo>
                    <a:pt x="3069" y="222"/>
                  </a:moveTo>
                  <a:cubicBezTo>
                    <a:pt x="4585" y="222"/>
                    <a:pt x="5842" y="1442"/>
                    <a:pt x="5842" y="2995"/>
                  </a:cubicBezTo>
                  <a:cubicBezTo>
                    <a:pt x="5842" y="4511"/>
                    <a:pt x="4585" y="5768"/>
                    <a:pt x="3069" y="5768"/>
                  </a:cubicBezTo>
                  <a:cubicBezTo>
                    <a:pt x="1554" y="5768"/>
                    <a:pt x="297" y="4511"/>
                    <a:pt x="297" y="2995"/>
                  </a:cubicBezTo>
                  <a:cubicBezTo>
                    <a:pt x="297" y="1442"/>
                    <a:pt x="1554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6" y="0"/>
                    <a:pt x="1" y="1331"/>
                    <a:pt x="1" y="3032"/>
                  </a:cubicBezTo>
                  <a:cubicBezTo>
                    <a:pt x="1" y="4696"/>
                    <a:pt x="1369" y="6063"/>
                    <a:pt x="3069" y="6063"/>
                  </a:cubicBezTo>
                  <a:cubicBezTo>
                    <a:pt x="4770" y="6063"/>
                    <a:pt x="6175" y="4696"/>
                    <a:pt x="6101" y="3032"/>
                  </a:cubicBezTo>
                  <a:cubicBezTo>
                    <a:pt x="6101" y="1368"/>
                    <a:pt x="4770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34"/>
            <p:cNvSpPr/>
            <p:nvPr/>
          </p:nvSpPr>
          <p:spPr>
            <a:xfrm>
              <a:off x="-3183275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09" y="333"/>
                  </a:moveTo>
                  <a:cubicBezTo>
                    <a:pt x="1553" y="333"/>
                    <a:pt x="1923" y="703"/>
                    <a:pt x="1886" y="1110"/>
                  </a:cubicBezTo>
                  <a:cubicBezTo>
                    <a:pt x="1886" y="1517"/>
                    <a:pt x="1553" y="1886"/>
                    <a:pt x="1109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09" y="333"/>
                  </a:cubicBezTo>
                  <a:close/>
                  <a:moveTo>
                    <a:pt x="1109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09" y="2219"/>
                  </a:cubicBezTo>
                  <a:cubicBezTo>
                    <a:pt x="1701" y="2219"/>
                    <a:pt x="2219" y="1701"/>
                    <a:pt x="2219" y="1110"/>
                  </a:cubicBezTo>
                  <a:cubicBezTo>
                    <a:pt x="2219" y="481"/>
                    <a:pt x="1701" y="1"/>
                    <a:pt x="1109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34"/>
            <p:cNvSpPr/>
            <p:nvPr/>
          </p:nvSpPr>
          <p:spPr>
            <a:xfrm>
              <a:off x="-2623175" y="2900850"/>
              <a:ext cx="247725" cy="123900"/>
            </a:xfrm>
            <a:custGeom>
              <a:avLst/>
              <a:gdLst/>
              <a:ahLst/>
              <a:cxnLst/>
              <a:rect l="l" t="t" r="r" b="b"/>
              <a:pathLst>
                <a:path w="9909" h="4956" extrusionOk="0">
                  <a:moveTo>
                    <a:pt x="4829" y="0"/>
                  </a:moveTo>
                  <a:cubicBezTo>
                    <a:pt x="3545" y="0"/>
                    <a:pt x="2338" y="548"/>
                    <a:pt x="1442" y="1444"/>
                  </a:cubicBezTo>
                  <a:cubicBezTo>
                    <a:pt x="518" y="2368"/>
                    <a:pt x="1" y="3662"/>
                    <a:pt x="1" y="4956"/>
                  </a:cubicBezTo>
                  <a:cubicBezTo>
                    <a:pt x="111" y="4290"/>
                    <a:pt x="222" y="3699"/>
                    <a:pt x="592" y="3107"/>
                  </a:cubicBezTo>
                  <a:cubicBezTo>
                    <a:pt x="814" y="2516"/>
                    <a:pt x="1184" y="1998"/>
                    <a:pt x="1664" y="1592"/>
                  </a:cubicBezTo>
                  <a:cubicBezTo>
                    <a:pt x="2071" y="1148"/>
                    <a:pt x="2625" y="852"/>
                    <a:pt x="3180" y="593"/>
                  </a:cubicBezTo>
                  <a:cubicBezTo>
                    <a:pt x="3772" y="371"/>
                    <a:pt x="4400" y="298"/>
                    <a:pt x="4992" y="298"/>
                  </a:cubicBezTo>
                  <a:cubicBezTo>
                    <a:pt x="5583" y="298"/>
                    <a:pt x="6249" y="371"/>
                    <a:pt x="6803" y="593"/>
                  </a:cubicBezTo>
                  <a:cubicBezTo>
                    <a:pt x="7358" y="778"/>
                    <a:pt x="7838" y="1148"/>
                    <a:pt x="8319" y="1592"/>
                  </a:cubicBezTo>
                  <a:cubicBezTo>
                    <a:pt x="8726" y="2035"/>
                    <a:pt x="9095" y="2553"/>
                    <a:pt x="9391" y="3107"/>
                  </a:cubicBezTo>
                  <a:cubicBezTo>
                    <a:pt x="9650" y="3699"/>
                    <a:pt x="9798" y="4290"/>
                    <a:pt x="9835" y="4956"/>
                  </a:cubicBezTo>
                  <a:lnTo>
                    <a:pt x="9909" y="4956"/>
                  </a:lnTo>
                  <a:cubicBezTo>
                    <a:pt x="9909" y="3662"/>
                    <a:pt x="9391" y="2368"/>
                    <a:pt x="8467" y="1444"/>
                  </a:cubicBezTo>
                  <a:cubicBezTo>
                    <a:pt x="7543" y="556"/>
                    <a:pt x="6249" y="2"/>
                    <a:pt x="4955" y="2"/>
                  </a:cubicBezTo>
                  <a:cubicBezTo>
                    <a:pt x="4913" y="1"/>
                    <a:pt x="4871" y="0"/>
                    <a:pt x="4829" y="0"/>
                  </a:cubicBezTo>
                  <a:close/>
                </a:path>
              </a:pathLst>
            </a:custGeom>
            <a:solidFill>
              <a:srgbClr val="645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34"/>
            <p:cNvSpPr/>
            <p:nvPr/>
          </p:nvSpPr>
          <p:spPr>
            <a:xfrm>
              <a:off x="-2623175" y="3024725"/>
              <a:ext cx="247725" cy="124800"/>
            </a:xfrm>
            <a:custGeom>
              <a:avLst/>
              <a:gdLst/>
              <a:ahLst/>
              <a:cxnLst/>
              <a:rect l="l" t="t" r="r" b="b"/>
              <a:pathLst>
                <a:path w="9909" h="4992" extrusionOk="0">
                  <a:moveTo>
                    <a:pt x="1" y="1"/>
                  </a:moveTo>
                  <a:cubicBezTo>
                    <a:pt x="1" y="1295"/>
                    <a:pt x="518" y="2589"/>
                    <a:pt x="1442" y="3513"/>
                  </a:cubicBezTo>
                  <a:cubicBezTo>
                    <a:pt x="2367" y="4437"/>
                    <a:pt x="3661" y="4992"/>
                    <a:pt x="4955" y="4992"/>
                  </a:cubicBezTo>
                  <a:cubicBezTo>
                    <a:pt x="6249" y="4992"/>
                    <a:pt x="7543" y="4437"/>
                    <a:pt x="8467" y="3513"/>
                  </a:cubicBezTo>
                  <a:cubicBezTo>
                    <a:pt x="9391" y="2589"/>
                    <a:pt x="9909" y="1295"/>
                    <a:pt x="9909" y="1"/>
                  </a:cubicBezTo>
                  <a:lnTo>
                    <a:pt x="9909" y="1"/>
                  </a:lnTo>
                  <a:lnTo>
                    <a:pt x="9835" y="38"/>
                  </a:lnTo>
                  <a:cubicBezTo>
                    <a:pt x="9650" y="1332"/>
                    <a:pt x="9021" y="2441"/>
                    <a:pt x="8134" y="3217"/>
                  </a:cubicBezTo>
                  <a:cubicBezTo>
                    <a:pt x="7247" y="3994"/>
                    <a:pt x="6101" y="4437"/>
                    <a:pt x="4955" y="4437"/>
                  </a:cubicBezTo>
                  <a:cubicBezTo>
                    <a:pt x="4363" y="4437"/>
                    <a:pt x="3772" y="4289"/>
                    <a:pt x="3217" y="4105"/>
                  </a:cubicBezTo>
                  <a:cubicBezTo>
                    <a:pt x="2699" y="3883"/>
                    <a:pt x="2219" y="3550"/>
                    <a:pt x="1775" y="3180"/>
                  </a:cubicBezTo>
                  <a:cubicBezTo>
                    <a:pt x="888" y="2404"/>
                    <a:pt x="222" y="1295"/>
                    <a:pt x="38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34"/>
            <p:cNvSpPr/>
            <p:nvPr/>
          </p:nvSpPr>
          <p:spPr>
            <a:xfrm>
              <a:off x="-2590825" y="2933225"/>
              <a:ext cx="183025" cy="183025"/>
            </a:xfrm>
            <a:custGeom>
              <a:avLst/>
              <a:gdLst/>
              <a:ahLst/>
              <a:cxnLst/>
              <a:rect l="l" t="t" r="r" b="b"/>
              <a:pathLst>
                <a:path w="7321" h="7321" extrusionOk="0">
                  <a:moveTo>
                    <a:pt x="3661" y="333"/>
                  </a:moveTo>
                  <a:cubicBezTo>
                    <a:pt x="5509" y="333"/>
                    <a:pt x="6988" y="1812"/>
                    <a:pt x="7025" y="3698"/>
                  </a:cubicBezTo>
                  <a:cubicBezTo>
                    <a:pt x="7025" y="5546"/>
                    <a:pt x="5509" y="7062"/>
                    <a:pt x="3661" y="7062"/>
                  </a:cubicBezTo>
                  <a:cubicBezTo>
                    <a:pt x="1812" y="7062"/>
                    <a:pt x="296" y="5546"/>
                    <a:pt x="296" y="3698"/>
                  </a:cubicBezTo>
                  <a:cubicBezTo>
                    <a:pt x="296" y="1849"/>
                    <a:pt x="1812" y="333"/>
                    <a:pt x="3661" y="333"/>
                  </a:cubicBezTo>
                  <a:close/>
                  <a:moveTo>
                    <a:pt x="3661" y="1"/>
                  </a:moveTo>
                  <a:cubicBezTo>
                    <a:pt x="1627" y="1"/>
                    <a:pt x="1" y="1664"/>
                    <a:pt x="1" y="3661"/>
                  </a:cubicBezTo>
                  <a:cubicBezTo>
                    <a:pt x="1" y="5694"/>
                    <a:pt x="1664" y="7321"/>
                    <a:pt x="3661" y="7321"/>
                  </a:cubicBezTo>
                  <a:cubicBezTo>
                    <a:pt x="5620" y="7321"/>
                    <a:pt x="7247" y="5694"/>
                    <a:pt x="7321" y="3661"/>
                  </a:cubicBezTo>
                  <a:cubicBezTo>
                    <a:pt x="7321" y="1627"/>
                    <a:pt x="5620" y="1"/>
                    <a:pt x="3661" y="1"/>
                  </a:cubicBezTo>
                  <a:close/>
                </a:path>
              </a:pathLst>
            </a:custGeom>
            <a:solidFill>
              <a:srgbClr val="403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34"/>
            <p:cNvSpPr/>
            <p:nvPr/>
          </p:nvSpPr>
          <p:spPr>
            <a:xfrm>
              <a:off x="-2576025" y="2949875"/>
              <a:ext cx="152525" cy="151600"/>
            </a:xfrm>
            <a:custGeom>
              <a:avLst/>
              <a:gdLst/>
              <a:ahLst/>
              <a:cxnLst/>
              <a:rect l="l" t="t" r="r" b="b"/>
              <a:pathLst>
                <a:path w="6101" h="6064" extrusionOk="0">
                  <a:moveTo>
                    <a:pt x="3069" y="222"/>
                  </a:moveTo>
                  <a:cubicBezTo>
                    <a:pt x="4584" y="222"/>
                    <a:pt x="5841" y="1442"/>
                    <a:pt x="5841" y="2995"/>
                  </a:cubicBezTo>
                  <a:cubicBezTo>
                    <a:pt x="5841" y="4511"/>
                    <a:pt x="4584" y="5768"/>
                    <a:pt x="3069" y="5768"/>
                  </a:cubicBezTo>
                  <a:cubicBezTo>
                    <a:pt x="1553" y="5768"/>
                    <a:pt x="296" y="4511"/>
                    <a:pt x="296" y="2995"/>
                  </a:cubicBezTo>
                  <a:cubicBezTo>
                    <a:pt x="296" y="1442"/>
                    <a:pt x="1553" y="222"/>
                    <a:pt x="3069" y="222"/>
                  </a:cubicBezTo>
                  <a:close/>
                  <a:moveTo>
                    <a:pt x="3069" y="0"/>
                  </a:moveTo>
                  <a:cubicBezTo>
                    <a:pt x="1405" y="0"/>
                    <a:pt x="0" y="1331"/>
                    <a:pt x="0" y="3032"/>
                  </a:cubicBezTo>
                  <a:cubicBezTo>
                    <a:pt x="0" y="4696"/>
                    <a:pt x="1368" y="6063"/>
                    <a:pt x="3069" y="6063"/>
                  </a:cubicBezTo>
                  <a:cubicBezTo>
                    <a:pt x="4732" y="6063"/>
                    <a:pt x="6100" y="4696"/>
                    <a:pt x="6100" y="3032"/>
                  </a:cubicBezTo>
                  <a:cubicBezTo>
                    <a:pt x="6100" y="1368"/>
                    <a:pt x="4769" y="0"/>
                    <a:pt x="306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34"/>
            <p:cNvSpPr/>
            <p:nvPr/>
          </p:nvSpPr>
          <p:spPr>
            <a:xfrm>
              <a:off x="-2527050" y="2997000"/>
              <a:ext cx="55475" cy="55475"/>
            </a:xfrm>
            <a:custGeom>
              <a:avLst/>
              <a:gdLst/>
              <a:ahLst/>
              <a:cxnLst/>
              <a:rect l="l" t="t" r="r" b="b"/>
              <a:pathLst>
                <a:path w="2219" h="2219" extrusionOk="0">
                  <a:moveTo>
                    <a:pt x="1110" y="333"/>
                  </a:moveTo>
                  <a:cubicBezTo>
                    <a:pt x="1516" y="333"/>
                    <a:pt x="1886" y="703"/>
                    <a:pt x="1886" y="1110"/>
                  </a:cubicBezTo>
                  <a:cubicBezTo>
                    <a:pt x="1886" y="1517"/>
                    <a:pt x="1553" y="1886"/>
                    <a:pt x="1110" y="1886"/>
                  </a:cubicBezTo>
                  <a:cubicBezTo>
                    <a:pt x="703" y="1886"/>
                    <a:pt x="333" y="1554"/>
                    <a:pt x="333" y="1110"/>
                  </a:cubicBezTo>
                  <a:cubicBezTo>
                    <a:pt x="333" y="703"/>
                    <a:pt x="629" y="333"/>
                    <a:pt x="1110" y="333"/>
                  </a:cubicBezTo>
                  <a:close/>
                  <a:moveTo>
                    <a:pt x="1110" y="1"/>
                  </a:moveTo>
                  <a:cubicBezTo>
                    <a:pt x="518" y="1"/>
                    <a:pt x="0" y="481"/>
                    <a:pt x="0" y="1110"/>
                  </a:cubicBezTo>
                  <a:cubicBezTo>
                    <a:pt x="0" y="1701"/>
                    <a:pt x="518" y="2219"/>
                    <a:pt x="1110" y="2219"/>
                  </a:cubicBezTo>
                  <a:cubicBezTo>
                    <a:pt x="1701" y="2219"/>
                    <a:pt x="2145" y="1701"/>
                    <a:pt x="2219" y="1110"/>
                  </a:cubicBezTo>
                  <a:cubicBezTo>
                    <a:pt x="2219" y="481"/>
                    <a:pt x="1701" y="1"/>
                    <a:pt x="1110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34"/>
            <p:cNvSpPr/>
            <p:nvPr/>
          </p:nvSpPr>
          <p:spPr>
            <a:xfrm>
              <a:off x="-2308925" y="2820475"/>
              <a:ext cx="25900" cy="111850"/>
            </a:xfrm>
            <a:custGeom>
              <a:avLst/>
              <a:gdLst/>
              <a:ahLst/>
              <a:cxnLst/>
              <a:rect l="l" t="t" r="r" b="b"/>
              <a:pathLst>
                <a:path w="1036" h="4474" extrusionOk="0">
                  <a:moveTo>
                    <a:pt x="1" y="0"/>
                  </a:moveTo>
                  <a:lnTo>
                    <a:pt x="38" y="259"/>
                  </a:lnTo>
                  <a:cubicBezTo>
                    <a:pt x="148" y="259"/>
                    <a:pt x="222" y="259"/>
                    <a:pt x="333" y="370"/>
                  </a:cubicBezTo>
                  <a:cubicBezTo>
                    <a:pt x="592" y="629"/>
                    <a:pt x="740" y="1331"/>
                    <a:pt x="740" y="2440"/>
                  </a:cubicBezTo>
                  <a:cubicBezTo>
                    <a:pt x="740" y="3771"/>
                    <a:pt x="518" y="4104"/>
                    <a:pt x="407" y="4178"/>
                  </a:cubicBezTo>
                  <a:lnTo>
                    <a:pt x="296" y="4178"/>
                  </a:lnTo>
                  <a:lnTo>
                    <a:pt x="185" y="4474"/>
                  </a:lnTo>
                  <a:lnTo>
                    <a:pt x="333" y="4474"/>
                  </a:lnTo>
                  <a:cubicBezTo>
                    <a:pt x="407" y="4474"/>
                    <a:pt x="518" y="4474"/>
                    <a:pt x="592" y="4363"/>
                  </a:cubicBezTo>
                  <a:cubicBezTo>
                    <a:pt x="777" y="4252"/>
                    <a:pt x="1036" y="3882"/>
                    <a:pt x="1036" y="2403"/>
                  </a:cubicBezTo>
                  <a:cubicBezTo>
                    <a:pt x="1036" y="1146"/>
                    <a:pt x="814" y="444"/>
                    <a:pt x="518" y="111"/>
                  </a:cubicBezTo>
                  <a:cubicBezTo>
                    <a:pt x="370" y="37"/>
                    <a:pt x="185" y="0"/>
                    <a:pt x="1" y="0"/>
                  </a:cubicBezTo>
                  <a:close/>
                </a:path>
              </a:pathLst>
            </a:custGeom>
            <a:solidFill>
              <a:srgbClr val="3E3A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34"/>
            <p:cNvSpPr/>
            <p:nvPr/>
          </p:nvSpPr>
          <p:spPr>
            <a:xfrm>
              <a:off x="-3403250" y="2994225"/>
              <a:ext cx="94300" cy="13900"/>
            </a:xfrm>
            <a:custGeom>
              <a:avLst/>
              <a:gdLst/>
              <a:ahLst/>
              <a:cxnLst/>
              <a:rect l="l" t="t" r="r" b="b"/>
              <a:pathLst>
                <a:path w="3772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7"/>
                  </a:cubicBezTo>
                  <a:cubicBezTo>
                    <a:pt x="0" y="408"/>
                    <a:pt x="148" y="555"/>
                    <a:pt x="296" y="555"/>
                  </a:cubicBezTo>
                  <a:lnTo>
                    <a:pt x="3476" y="555"/>
                  </a:lnTo>
                  <a:cubicBezTo>
                    <a:pt x="3623" y="555"/>
                    <a:pt x="3771" y="444"/>
                    <a:pt x="3771" y="297"/>
                  </a:cubicBezTo>
                  <a:cubicBezTo>
                    <a:pt x="3771" y="149"/>
                    <a:pt x="3623" y="1"/>
                    <a:pt x="3476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34"/>
            <p:cNvSpPr/>
            <p:nvPr/>
          </p:nvSpPr>
          <p:spPr>
            <a:xfrm>
              <a:off x="-3401400" y="3012725"/>
              <a:ext cx="85975" cy="13875"/>
            </a:xfrm>
            <a:custGeom>
              <a:avLst/>
              <a:gdLst/>
              <a:ahLst/>
              <a:cxnLst/>
              <a:rect l="l" t="t" r="r" b="b"/>
              <a:pathLst>
                <a:path w="3439" h="555" extrusionOk="0">
                  <a:moveTo>
                    <a:pt x="259" y="0"/>
                  </a:moveTo>
                  <a:cubicBezTo>
                    <a:pt x="111" y="0"/>
                    <a:pt x="0" y="148"/>
                    <a:pt x="0" y="296"/>
                  </a:cubicBezTo>
                  <a:cubicBezTo>
                    <a:pt x="0" y="407"/>
                    <a:pt x="111" y="555"/>
                    <a:pt x="259" y="555"/>
                  </a:cubicBezTo>
                  <a:lnTo>
                    <a:pt x="3180" y="555"/>
                  </a:lnTo>
                  <a:cubicBezTo>
                    <a:pt x="3328" y="555"/>
                    <a:pt x="3438" y="407"/>
                    <a:pt x="3438" y="296"/>
                  </a:cubicBezTo>
                  <a:cubicBezTo>
                    <a:pt x="3438" y="148"/>
                    <a:pt x="3328" y="0"/>
                    <a:pt x="3180" y="0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34"/>
            <p:cNvSpPr/>
            <p:nvPr/>
          </p:nvSpPr>
          <p:spPr>
            <a:xfrm>
              <a:off x="-3403250" y="3031200"/>
              <a:ext cx="82275" cy="13900"/>
            </a:xfrm>
            <a:custGeom>
              <a:avLst/>
              <a:gdLst/>
              <a:ahLst/>
              <a:cxnLst/>
              <a:rect l="l" t="t" r="r" b="b"/>
              <a:pathLst>
                <a:path w="3291" h="556" extrusionOk="0">
                  <a:moveTo>
                    <a:pt x="296" y="1"/>
                  </a:moveTo>
                  <a:cubicBezTo>
                    <a:pt x="148" y="1"/>
                    <a:pt x="0" y="149"/>
                    <a:pt x="0" y="296"/>
                  </a:cubicBezTo>
                  <a:cubicBezTo>
                    <a:pt x="0" y="444"/>
                    <a:pt x="148" y="555"/>
                    <a:pt x="296" y="555"/>
                  </a:cubicBezTo>
                  <a:lnTo>
                    <a:pt x="3032" y="555"/>
                  </a:lnTo>
                  <a:cubicBezTo>
                    <a:pt x="3217" y="555"/>
                    <a:pt x="3291" y="444"/>
                    <a:pt x="3291" y="296"/>
                  </a:cubicBezTo>
                  <a:cubicBezTo>
                    <a:pt x="3291" y="149"/>
                    <a:pt x="3143" y="1"/>
                    <a:pt x="3032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34"/>
            <p:cNvSpPr/>
            <p:nvPr/>
          </p:nvSpPr>
          <p:spPr>
            <a:xfrm>
              <a:off x="-2629650" y="2763175"/>
              <a:ext cx="330000" cy="175625"/>
            </a:xfrm>
            <a:custGeom>
              <a:avLst/>
              <a:gdLst/>
              <a:ahLst/>
              <a:cxnLst/>
              <a:rect l="l" t="t" r="r" b="b"/>
              <a:pathLst>
                <a:path w="13200" h="7025" extrusionOk="0">
                  <a:moveTo>
                    <a:pt x="1" y="0"/>
                  </a:moveTo>
                  <a:lnTo>
                    <a:pt x="1" y="37"/>
                  </a:lnTo>
                  <a:cubicBezTo>
                    <a:pt x="3069" y="296"/>
                    <a:pt x="6175" y="481"/>
                    <a:pt x="9243" y="740"/>
                  </a:cubicBezTo>
                  <a:cubicBezTo>
                    <a:pt x="10020" y="850"/>
                    <a:pt x="10759" y="887"/>
                    <a:pt x="11536" y="961"/>
                  </a:cubicBezTo>
                  <a:cubicBezTo>
                    <a:pt x="11720" y="1035"/>
                    <a:pt x="11905" y="1035"/>
                    <a:pt x="12090" y="1072"/>
                  </a:cubicBezTo>
                  <a:cubicBezTo>
                    <a:pt x="12201" y="1072"/>
                    <a:pt x="12275" y="1072"/>
                    <a:pt x="12386" y="1109"/>
                  </a:cubicBezTo>
                  <a:cubicBezTo>
                    <a:pt x="12460" y="1109"/>
                    <a:pt x="12497" y="1220"/>
                    <a:pt x="12571" y="1294"/>
                  </a:cubicBezTo>
                  <a:cubicBezTo>
                    <a:pt x="12756" y="1627"/>
                    <a:pt x="12793" y="2034"/>
                    <a:pt x="12830" y="2403"/>
                  </a:cubicBezTo>
                  <a:cubicBezTo>
                    <a:pt x="13014" y="3956"/>
                    <a:pt x="13051" y="5509"/>
                    <a:pt x="13051" y="7025"/>
                  </a:cubicBezTo>
                  <a:cubicBezTo>
                    <a:pt x="13199" y="5509"/>
                    <a:pt x="13199" y="3956"/>
                    <a:pt x="13014" y="2366"/>
                  </a:cubicBezTo>
                  <a:cubicBezTo>
                    <a:pt x="12977" y="1960"/>
                    <a:pt x="12940" y="1590"/>
                    <a:pt x="12756" y="1183"/>
                  </a:cubicBezTo>
                  <a:cubicBezTo>
                    <a:pt x="12756" y="1109"/>
                    <a:pt x="12682" y="1035"/>
                    <a:pt x="12645" y="998"/>
                  </a:cubicBezTo>
                  <a:cubicBezTo>
                    <a:pt x="12645" y="924"/>
                    <a:pt x="12608" y="924"/>
                    <a:pt x="12571" y="887"/>
                  </a:cubicBezTo>
                  <a:lnTo>
                    <a:pt x="12460" y="887"/>
                  </a:lnTo>
                  <a:cubicBezTo>
                    <a:pt x="12312" y="850"/>
                    <a:pt x="12238" y="813"/>
                    <a:pt x="12127" y="813"/>
                  </a:cubicBezTo>
                  <a:cubicBezTo>
                    <a:pt x="11905" y="740"/>
                    <a:pt x="11720" y="740"/>
                    <a:pt x="11536" y="703"/>
                  </a:cubicBezTo>
                  <a:cubicBezTo>
                    <a:pt x="10759" y="592"/>
                    <a:pt x="10020" y="555"/>
                    <a:pt x="9243" y="481"/>
                  </a:cubicBezTo>
                  <a:cubicBezTo>
                    <a:pt x="7691" y="333"/>
                    <a:pt x="6138" y="259"/>
                    <a:pt x="4622" y="148"/>
                  </a:cubicBezTo>
                  <a:lnTo>
                    <a:pt x="2293" y="37"/>
                  </a:lnTo>
                  <a:cubicBezTo>
                    <a:pt x="1517" y="0"/>
                    <a:pt x="777" y="0"/>
                    <a:pt x="1" y="0"/>
                  </a:cubicBezTo>
                  <a:close/>
                </a:path>
              </a:pathLst>
            </a:custGeom>
            <a:solidFill>
              <a:srgbClr val="9C8E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34"/>
            <p:cNvSpPr/>
            <p:nvPr/>
          </p:nvSpPr>
          <p:spPr>
            <a:xfrm>
              <a:off x="-2690650" y="2840800"/>
              <a:ext cx="362350" cy="216300"/>
            </a:xfrm>
            <a:custGeom>
              <a:avLst/>
              <a:gdLst/>
              <a:ahLst/>
              <a:cxnLst/>
              <a:rect l="l" t="t" r="r" b="b"/>
              <a:pathLst>
                <a:path w="14494" h="8652" extrusionOk="0">
                  <a:moveTo>
                    <a:pt x="4696" y="1"/>
                  </a:moveTo>
                  <a:cubicBezTo>
                    <a:pt x="4548" y="1"/>
                    <a:pt x="4400" y="1"/>
                    <a:pt x="4289" y="38"/>
                  </a:cubicBezTo>
                  <a:cubicBezTo>
                    <a:pt x="3957" y="112"/>
                    <a:pt x="3698" y="186"/>
                    <a:pt x="3439" y="333"/>
                  </a:cubicBezTo>
                  <a:cubicBezTo>
                    <a:pt x="2921" y="555"/>
                    <a:pt x="2515" y="925"/>
                    <a:pt x="2145" y="1406"/>
                  </a:cubicBezTo>
                  <a:cubicBezTo>
                    <a:pt x="1997" y="1627"/>
                    <a:pt x="1812" y="1849"/>
                    <a:pt x="1738" y="2108"/>
                  </a:cubicBezTo>
                  <a:cubicBezTo>
                    <a:pt x="1664" y="2182"/>
                    <a:pt x="1664" y="2219"/>
                    <a:pt x="1627" y="2330"/>
                  </a:cubicBezTo>
                  <a:cubicBezTo>
                    <a:pt x="1627" y="2404"/>
                    <a:pt x="1627" y="2404"/>
                    <a:pt x="1590" y="2515"/>
                  </a:cubicBezTo>
                  <a:lnTo>
                    <a:pt x="1516" y="2884"/>
                  </a:lnTo>
                  <a:cubicBezTo>
                    <a:pt x="1221" y="3846"/>
                    <a:pt x="962" y="4770"/>
                    <a:pt x="703" y="5731"/>
                  </a:cubicBezTo>
                  <a:cubicBezTo>
                    <a:pt x="505" y="6591"/>
                    <a:pt x="277" y="7480"/>
                    <a:pt x="99" y="8346"/>
                  </a:cubicBezTo>
                  <a:lnTo>
                    <a:pt x="99" y="8346"/>
                  </a:lnTo>
                  <a:lnTo>
                    <a:pt x="1812" y="2995"/>
                  </a:lnTo>
                  <a:cubicBezTo>
                    <a:pt x="1849" y="2773"/>
                    <a:pt x="1960" y="2552"/>
                    <a:pt x="2034" y="2330"/>
                  </a:cubicBezTo>
                  <a:cubicBezTo>
                    <a:pt x="2145" y="2145"/>
                    <a:pt x="2293" y="1886"/>
                    <a:pt x="2404" y="1701"/>
                  </a:cubicBezTo>
                  <a:cubicBezTo>
                    <a:pt x="2737" y="1332"/>
                    <a:pt x="3106" y="1036"/>
                    <a:pt x="3587" y="851"/>
                  </a:cubicBezTo>
                  <a:cubicBezTo>
                    <a:pt x="4030" y="666"/>
                    <a:pt x="4511" y="555"/>
                    <a:pt x="4992" y="555"/>
                  </a:cubicBezTo>
                  <a:lnTo>
                    <a:pt x="9428" y="555"/>
                  </a:lnTo>
                  <a:cubicBezTo>
                    <a:pt x="9601" y="555"/>
                    <a:pt x="9773" y="551"/>
                    <a:pt x="9943" y="551"/>
                  </a:cubicBezTo>
                  <a:cubicBezTo>
                    <a:pt x="10283" y="551"/>
                    <a:pt x="10611" y="568"/>
                    <a:pt x="10907" y="666"/>
                  </a:cubicBezTo>
                  <a:cubicBezTo>
                    <a:pt x="11425" y="777"/>
                    <a:pt x="11831" y="1036"/>
                    <a:pt x="12201" y="1332"/>
                  </a:cubicBezTo>
                  <a:cubicBezTo>
                    <a:pt x="12571" y="1664"/>
                    <a:pt x="12866" y="2071"/>
                    <a:pt x="13051" y="2552"/>
                  </a:cubicBezTo>
                  <a:lnTo>
                    <a:pt x="13495" y="3920"/>
                  </a:lnTo>
                  <a:lnTo>
                    <a:pt x="14419" y="6729"/>
                  </a:lnTo>
                  <a:lnTo>
                    <a:pt x="14493" y="6729"/>
                  </a:lnTo>
                  <a:cubicBezTo>
                    <a:pt x="14308" y="5768"/>
                    <a:pt x="14013" y="4807"/>
                    <a:pt x="13791" y="3846"/>
                  </a:cubicBezTo>
                  <a:cubicBezTo>
                    <a:pt x="13717" y="3365"/>
                    <a:pt x="13569" y="2921"/>
                    <a:pt x="13421" y="2404"/>
                  </a:cubicBezTo>
                  <a:cubicBezTo>
                    <a:pt x="13273" y="1849"/>
                    <a:pt x="12940" y="1406"/>
                    <a:pt x="12534" y="1036"/>
                  </a:cubicBezTo>
                  <a:cubicBezTo>
                    <a:pt x="12127" y="666"/>
                    <a:pt x="11646" y="333"/>
                    <a:pt x="11092" y="186"/>
                  </a:cubicBezTo>
                  <a:cubicBezTo>
                    <a:pt x="10981" y="149"/>
                    <a:pt x="10833" y="112"/>
                    <a:pt x="10685" y="112"/>
                  </a:cubicBezTo>
                  <a:cubicBezTo>
                    <a:pt x="10574" y="38"/>
                    <a:pt x="10389" y="38"/>
                    <a:pt x="10279" y="38"/>
                  </a:cubicBezTo>
                  <a:lnTo>
                    <a:pt x="9539" y="38"/>
                  </a:lnTo>
                  <a:lnTo>
                    <a:pt x="6581" y="1"/>
                  </a:lnTo>
                  <a:close/>
                  <a:moveTo>
                    <a:pt x="99" y="8346"/>
                  </a:moveTo>
                  <a:lnTo>
                    <a:pt x="1" y="8652"/>
                  </a:lnTo>
                  <a:lnTo>
                    <a:pt x="38" y="8652"/>
                  </a:lnTo>
                  <a:cubicBezTo>
                    <a:pt x="57" y="8550"/>
                    <a:pt x="77" y="8449"/>
                    <a:pt x="99" y="8346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34"/>
            <p:cNvSpPr/>
            <p:nvPr/>
          </p:nvSpPr>
          <p:spPr>
            <a:xfrm>
              <a:off x="-2688800" y="2852250"/>
              <a:ext cx="362350" cy="204850"/>
            </a:xfrm>
            <a:custGeom>
              <a:avLst/>
              <a:gdLst/>
              <a:ahLst/>
              <a:cxnLst/>
              <a:rect l="l" t="t" r="r" b="b"/>
              <a:pathLst>
                <a:path w="14494" h="8194" extrusionOk="0">
                  <a:moveTo>
                    <a:pt x="4761" y="0"/>
                  </a:moveTo>
                  <a:cubicBezTo>
                    <a:pt x="4371" y="0"/>
                    <a:pt x="3967" y="107"/>
                    <a:pt x="3587" y="282"/>
                  </a:cubicBezTo>
                  <a:cubicBezTo>
                    <a:pt x="3180" y="504"/>
                    <a:pt x="2773" y="837"/>
                    <a:pt x="2441" y="1206"/>
                  </a:cubicBezTo>
                  <a:cubicBezTo>
                    <a:pt x="2256" y="1391"/>
                    <a:pt x="2108" y="1613"/>
                    <a:pt x="2034" y="1872"/>
                  </a:cubicBezTo>
                  <a:cubicBezTo>
                    <a:pt x="1923" y="2094"/>
                    <a:pt x="1886" y="2315"/>
                    <a:pt x="1812" y="2537"/>
                  </a:cubicBezTo>
                  <a:lnTo>
                    <a:pt x="1" y="8194"/>
                  </a:lnTo>
                  <a:cubicBezTo>
                    <a:pt x="407" y="7270"/>
                    <a:pt x="740" y="6345"/>
                    <a:pt x="962" y="5458"/>
                  </a:cubicBezTo>
                  <a:lnTo>
                    <a:pt x="1960" y="2648"/>
                  </a:lnTo>
                  <a:cubicBezTo>
                    <a:pt x="2071" y="2426"/>
                    <a:pt x="2145" y="2168"/>
                    <a:pt x="2256" y="1983"/>
                  </a:cubicBezTo>
                  <a:cubicBezTo>
                    <a:pt x="2330" y="1798"/>
                    <a:pt x="2478" y="1613"/>
                    <a:pt x="2626" y="1428"/>
                  </a:cubicBezTo>
                  <a:cubicBezTo>
                    <a:pt x="2884" y="1132"/>
                    <a:pt x="3254" y="837"/>
                    <a:pt x="3698" y="652"/>
                  </a:cubicBezTo>
                  <a:cubicBezTo>
                    <a:pt x="3920" y="578"/>
                    <a:pt x="4104" y="504"/>
                    <a:pt x="4326" y="467"/>
                  </a:cubicBezTo>
                  <a:cubicBezTo>
                    <a:pt x="4437" y="430"/>
                    <a:pt x="4548" y="430"/>
                    <a:pt x="4659" y="430"/>
                  </a:cubicBezTo>
                  <a:lnTo>
                    <a:pt x="6507" y="430"/>
                  </a:lnTo>
                  <a:lnTo>
                    <a:pt x="9465" y="393"/>
                  </a:lnTo>
                  <a:lnTo>
                    <a:pt x="10537" y="393"/>
                  </a:lnTo>
                  <a:cubicBezTo>
                    <a:pt x="10611" y="393"/>
                    <a:pt x="10759" y="393"/>
                    <a:pt x="10833" y="430"/>
                  </a:cubicBezTo>
                  <a:cubicBezTo>
                    <a:pt x="11314" y="504"/>
                    <a:pt x="11683" y="763"/>
                    <a:pt x="12053" y="1022"/>
                  </a:cubicBezTo>
                  <a:cubicBezTo>
                    <a:pt x="12423" y="1317"/>
                    <a:pt x="12682" y="1650"/>
                    <a:pt x="12866" y="2094"/>
                  </a:cubicBezTo>
                  <a:lnTo>
                    <a:pt x="13384" y="3462"/>
                  </a:lnTo>
                  <a:cubicBezTo>
                    <a:pt x="13717" y="4386"/>
                    <a:pt x="14086" y="5310"/>
                    <a:pt x="14456" y="6234"/>
                  </a:cubicBezTo>
                  <a:lnTo>
                    <a:pt x="14493" y="6234"/>
                  </a:lnTo>
                  <a:lnTo>
                    <a:pt x="13569" y="3425"/>
                  </a:lnTo>
                  <a:lnTo>
                    <a:pt x="13125" y="1983"/>
                  </a:lnTo>
                  <a:cubicBezTo>
                    <a:pt x="12977" y="1539"/>
                    <a:pt x="12645" y="1132"/>
                    <a:pt x="12275" y="800"/>
                  </a:cubicBezTo>
                  <a:cubicBezTo>
                    <a:pt x="11905" y="467"/>
                    <a:pt x="11462" y="245"/>
                    <a:pt x="10981" y="97"/>
                  </a:cubicBezTo>
                  <a:cubicBezTo>
                    <a:pt x="10759" y="23"/>
                    <a:pt x="10519" y="5"/>
                    <a:pt x="10269" y="5"/>
                  </a:cubicBezTo>
                  <a:cubicBezTo>
                    <a:pt x="10020" y="5"/>
                    <a:pt x="9761" y="23"/>
                    <a:pt x="9502" y="23"/>
                  </a:cubicBezTo>
                  <a:lnTo>
                    <a:pt x="5066" y="23"/>
                  </a:lnTo>
                  <a:cubicBezTo>
                    <a:pt x="4965" y="8"/>
                    <a:pt x="4863" y="0"/>
                    <a:pt x="4761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34"/>
            <p:cNvSpPr/>
            <p:nvPr/>
          </p:nvSpPr>
          <p:spPr>
            <a:xfrm>
              <a:off x="-2651825" y="2878300"/>
              <a:ext cx="288400" cy="152925"/>
            </a:xfrm>
            <a:custGeom>
              <a:avLst/>
              <a:gdLst/>
              <a:ahLst/>
              <a:cxnLst/>
              <a:rect l="l" t="t" r="r" b="b"/>
              <a:pathLst>
                <a:path w="11536" h="6117" extrusionOk="0">
                  <a:moveTo>
                    <a:pt x="3318" y="0"/>
                  </a:moveTo>
                  <a:cubicBezTo>
                    <a:pt x="3250" y="0"/>
                    <a:pt x="3180" y="4"/>
                    <a:pt x="3106" y="16"/>
                  </a:cubicBezTo>
                  <a:cubicBezTo>
                    <a:pt x="2921" y="16"/>
                    <a:pt x="2662" y="127"/>
                    <a:pt x="2477" y="201"/>
                  </a:cubicBezTo>
                  <a:cubicBezTo>
                    <a:pt x="2108" y="386"/>
                    <a:pt x="1812" y="719"/>
                    <a:pt x="1553" y="1089"/>
                  </a:cubicBezTo>
                  <a:cubicBezTo>
                    <a:pt x="1442" y="1273"/>
                    <a:pt x="1368" y="1495"/>
                    <a:pt x="1331" y="1680"/>
                  </a:cubicBezTo>
                  <a:lnTo>
                    <a:pt x="1147" y="2309"/>
                  </a:lnTo>
                  <a:lnTo>
                    <a:pt x="0" y="6117"/>
                  </a:lnTo>
                  <a:lnTo>
                    <a:pt x="259" y="6117"/>
                  </a:lnTo>
                  <a:cubicBezTo>
                    <a:pt x="814" y="4971"/>
                    <a:pt x="1331" y="3714"/>
                    <a:pt x="1812" y="2530"/>
                  </a:cubicBezTo>
                  <a:lnTo>
                    <a:pt x="2034" y="1902"/>
                  </a:lnTo>
                  <a:lnTo>
                    <a:pt x="2108" y="1643"/>
                  </a:lnTo>
                  <a:cubicBezTo>
                    <a:pt x="2182" y="1532"/>
                    <a:pt x="2182" y="1495"/>
                    <a:pt x="2219" y="1458"/>
                  </a:cubicBezTo>
                  <a:cubicBezTo>
                    <a:pt x="2367" y="1273"/>
                    <a:pt x="2588" y="1052"/>
                    <a:pt x="2847" y="941"/>
                  </a:cubicBezTo>
                  <a:cubicBezTo>
                    <a:pt x="2995" y="904"/>
                    <a:pt x="3106" y="867"/>
                    <a:pt x="3217" y="867"/>
                  </a:cubicBezTo>
                  <a:lnTo>
                    <a:pt x="5028" y="867"/>
                  </a:lnTo>
                  <a:cubicBezTo>
                    <a:pt x="5916" y="867"/>
                    <a:pt x="6729" y="830"/>
                    <a:pt x="7579" y="830"/>
                  </a:cubicBezTo>
                  <a:lnTo>
                    <a:pt x="8836" y="756"/>
                  </a:lnTo>
                  <a:cubicBezTo>
                    <a:pt x="9058" y="756"/>
                    <a:pt x="9391" y="867"/>
                    <a:pt x="9613" y="1052"/>
                  </a:cubicBezTo>
                  <a:cubicBezTo>
                    <a:pt x="9761" y="1126"/>
                    <a:pt x="9835" y="1237"/>
                    <a:pt x="9909" y="1384"/>
                  </a:cubicBezTo>
                  <a:cubicBezTo>
                    <a:pt x="9983" y="1421"/>
                    <a:pt x="10020" y="1495"/>
                    <a:pt x="10056" y="1569"/>
                  </a:cubicBezTo>
                  <a:cubicBezTo>
                    <a:pt x="10056" y="1569"/>
                    <a:pt x="10093" y="1680"/>
                    <a:pt x="10167" y="1791"/>
                  </a:cubicBezTo>
                  <a:lnTo>
                    <a:pt x="10685" y="2937"/>
                  </a:lnTo>
                  <a:cubicBezTo>
                    <a:pt x="10944" y="3529"/>
                    <a:pt x="11166" y="4083"/>
                    <a:pt x="11461" y="4638"/>
                  </a:cubicBezTo>
                  <a:lnTo>
                    <a:pt x="11535" y="4601"/>
                  </a:lnTo>
                  <a:lnTo>
                    <a:pt x="11055" y="2789"/>
                  </a:lnTo>
                  <a:lnTo>
                    <a:pt x="10685" y="1606"/>
                  </a:lnTo>
                  <a:cubicBezTo>
                    <a:pt x="10574" y="1200"/>
                    <a:pt x="10315" y="793"/>
                    <a:pt x="9983" y="534"/>
                  </a:cubicBezTo>
                  <a:cubicBezTo>
                    <a:pt x="9613" y="275"/>
                    <a:pt x="9243" y="53"/>
                    <a:pt x="8763" y="16"/>
                  </a:cubicBezTo>
                  <a:lnTo>
                    <a:pt x="3734" y="16"/>
                  </a:lnTo>
                  <a:cubicBezTo>
                    <a:pt x="3587" y="16"/>
                    <a:pt x="3455" y="0"/>
                    <a:pt x="33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34"/>
            <p:cNvSpPr/>
            <p:nvPr/>
          </p:nvSpPr>
          <p:spPr>
            <a:xfrm>
              <a:off x="-2659225" y="2880650"/>
              <a:ext cx="301350" cy="177375"/>
            </a:xfrm>
            <a:custGeom>
              <a:avLst/>
              <a:gdLst/>
              <a:ahLst/>
              <a:cxnLst/>
              <a:rect l="l" t="t" r="r" b="b"/>
              <a:pathLst>
                <a:path w="12054" h="7095" extrusionOk="0">
                  <a:moveTo>
                    <a:pt x="9917" y="261"/>
                  </a:moveTo>
                  <a:cubicBezTo>
                    <a:pt x="10060" y="333"/>
                    <a:pt x="10193" y="418"/>
                    <a:pt x="10316" y="514"/>
                  </a:cubicBezTo>
                  <a:cubicBezTo>
                    <a:pt x="10192" y="418"/>
                    <a:pt x="10057" y="331"/>
                    <a:pt x="9917" y="261"/>
                  </a:cubicBezTo>
                  <a:close/>
                  <a:moveTo>
                    <a:pt x="10316" y="514"/>
                  </a:moveTo>
                  <a:cubicBezTo>
                    <a:pt x="10504" y="682"/>
                    <a:pt x="10670" y="886"/>
                    <a:pt x="10797" y="1105"/>
                  </a:cubicBezTo>
                  <a:lnTo>
                    <a:pt x="10797" y="1105"/>
                  </a:lnTo>
                  <a:cubicBezTo>
                    <a:pt x="10685" y="877"/>
                    <a:pt x="10522" y="674"/>
                    <a:pt x="10316" y="514"/>
                  </a:cubicBezTo>
                  <a:close/>
                  <a:moveTo>
                    <a:pt x="10797" y="1105"/>
                  </a:moveTo>
                  <a:lnTo>
                    <a:pt x="10797" y="1105"/>
                  </a:lnTo>
                  <a:cubicBezTo>
                    <a:pt x="10866" y="1245"/>
                    <a:pt x="10916" y="1394"/>
                    <a:pt x="10944" y="1549"/>
                  </a:cubicBezTo>
                  <a:lnTo>
                    <a:pt x="11314" y="2732"/>
                  </a:lnTo>
                  <a:lnTo>
                    <a:pt x="12053" y="5135"/>
                  </a:lnTo>
                  <a:lnTo>
                    <a:pt x="11388" y="2843"/>
                  </a:lnTo>
                  <a:lnTo>
                    <a:pt x="11018" y="1623"/>
                  </a:lnTo>
                  <a:cubicBezTo>
                    <a:pt x="10970" y="1447"/>
                    <a:pt x="10895" y="1272"/>
                    <a:pt x="10797" y="1105"/>
                  </a:cubicBezTo>
                  <a:close/>
                  <a:moveTo>
                    <a:pt x="3651" y="1"/>
                  </a:moveTo>
                  <a:cubicBezTo>
                    <a:pt x="3583" y="1"/>
                    <a:pt x="3513" y="9"/>
                    <a:pt x="3439" y="33"/>
                  </a:cubicBezTo>
                  <a:cubicBezTo>
                    <a:pt x="3180" y="33"/>
                    <a:pt x="2958" y="107"/>
                    <a:pt x="2773" y="218"/>
                  </a:cubicBezTo>
                  <a:cubicBezTo>
                    <a:pt x="2404" y="403"/>
                    <a:pt x="2071" y="736"/>
                    <a:pt x="1849" y="1106"/>
                  </a:cubicBezTo>
                  <a:cubicBezTo>
                    <a:pt x="1701" y="1253"/>
                    <a:pt x="1664" y="1512"/>
                    <a:pt x="1627" y="1697"/>
                  </a:cubicBezTo>
                  <a:lnTo>
                    <a:pt x="1443" y="2289"/>
                  </a:lnTo>
                  <a:lnTo>
                    <a:pt x="703" y="4692"/>
                  </a:lnTo>
                  <a:lnTo>
                    <a:pt x="1" y="7095"/>
                  </a:lnTo>
                  <a:lnTo>
                    <a:pt x="1516" y="2289"/>
                  </a:lnTo>
                  <a:lnTo>
                    <a:pt x="1701" y="1697"/>
                  </a:lnTo>
                  <a:cubicBezTo>
                    <a:pt x="1812" y="1438"/>
                    <a:pt x="1849" y="1290"/>
                    <a:pt x="1960" y="1106"/>
                  </a:cubicBezTo>
                  <a:cubicBezTo>
                    <a:pt x="2182" y="736"/>
                    <a:pt x="2515" y="440"/>
                    <a:pt x="2884" y="255"/>
                  </a:cubicBezTo>
                  <a:cubicBezTo>
                    <a:pt x="3069" y="181"/>
                    <a:pt x="3291" y="107"/>
                    <a:pt x="3476" y="70"/>
                  </a:cubicBezTo>
                  <a:lnTo>
                    <a:pt x="9169" y="70"/>
                  </a:lnTo>
                  <a:cubicBezTo>
                    <a:pt x="9425" y="70"/>
                    <a:pt x="9680" y="143"/>
                    <a:pt x="9917" y="261"/>
                  </a:cubicBezTo>
                  <a:lnTo>
                    <a:pt x="9917" y="261"/>
                  </a:lnTo>
                  <a:cubicBezTo>
                    <a:pt x="9672" y="139"/>
                    <a:pt x="9399" y="57"/>
                    <a:pt x="9095" y="33"/>
                  </a:cubicBezTo>
                  <a:lnTo>
                    <a:pt x="4067" y="33"/>
                  </a:lnTo>
                  <a:cubicBezTo>
                    <a:pt x="3920" y="33"/>
                    <a:pt x="3788" y="1"/>
                    <a:pt x="3651" y="1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34"/>
            <p:cNvSpPr/>
            <p:nvPr/>
          </p:nvSpPr>
          <p:spPr>
            <a:xfrm>
              <a:off x="-3385700" y="2838950"/>
              <a:ext cx="421500" cy="218150"/>
            </a:xfrm>
            <a:custGeom>
              <a:avLst/>
              <a:gdLst/>
              <a:ahLst/>
              <a:cxnLst/>
              <a:rect l="l" t="t" r="r" b="b"/>
              <a:pathLst>
                <a:path w="16860" h="8726" extrusionOk="0">
                  <a:moveTo>
                    <a:pt x="11092" y="1"/>
                  </a:moveTo>
                  <a:lnTo>
                    <a:pt x="8319" y="38"/>
                  </a:lnTo>
                  <a:cubicBezTo>
                    <a:pt x="7395" y="75"/>
                    <a:pt x="6471" y="75"/>
                    <a:pt x="5546" y="112"/>
                  </a:cubicBezTo>
                  <a:lnTo>
                    <a:pt x="2774" y="260"/>
                  </a:lnTo>
                  <a:cubicBezTo>
                    <a:pt x="1849" y="370"/>
                    <a:pt x="925" y="407"/>
                    <a:pt x="1" y="481"/>
                  </a:cubicBezTo>
                  <a:lnTo>
                    <a:pt x="1" y="555"/>
                  </a:lnTo>
                  <a:lnTo>
                    <a:pt x="11055" y="592"/>
                  </a:lnTo>
                  <a:lnTo>
                    <a:pt x="11757" y="592"/>
                  </a:lnTo>
                  <a:cubicBezTo>
                    <a:pt x="11979" y="592"/>
                    <a:pt x="12201" y="592"/>
                    <a:pt x="12423" y="629"/>
                  </a:cubicBezTo>
                  <a:cubicBezTo>
                    <a:pt x="12903" y="703"/>
                    <a:pt x="13310" y="925"/>
                    <a:pt x="13680" y="1184"/>
                  </a:cubicBezTo>
                  <a:cubicBezTo>
                    <a:pt x="14050" y="1480"/>
                    <a:pt x="14345" y="1775"/>
                    <a:pt x="14567" y="2182"/>
                  </a:cubicBezTo>
                  <a:cubicBezTo>
                    <a:pt x="14715" y="2441"/>
                    <a:pt x="14752" y="2626"/>
                    <a:pt x="14826" y="2847"/>
                  </a:cubicBezTo>
                  <a:lnTo>
                    <a:pt x="15085" y="3513"/>
                  </a:lnTo>
                  <a:lnTo>
                    <a:pt x="16785" y="8726"/>
                  </a:lnTo>
                  <a:lnTo>
                    <a:pt x="16859" y="8615"/>
                  </a:lnTo>
                  <a:cubicBezTo>
                    <a:pt x="16674" y="7765"/>
                    <a:pt x="16453" y="6840"/>
                    <a:pt x="16231" y="5953"/>
                  </a:cubicBezTo>
                  <a:cubicBezTo>
                    <a:pt x="16009" y="5029"/>
                    <a:pt x="15750" y="4141"/>
                    <a:pt x="15491" y="3254"/>
                  </a:cubicBezTo>
                  <a:lnTo>
                    <a:pt x="15307" y="2626"/>
                  </a:lnTo>
                  <a:cubicBezTo>
                    <a:pt x="15270" y="2404"/>
                    <a:pt x="15159" y="2108"/>
                    <a:pt x="15011" y="1886"/>
                  </a:cubicBezTo>
                  <a:cubicBezTo>
                    <a:pt x="14789" y="1406"/>
                    <a:pt x="14419" y="999"/>
                    <a:pt x="14013" y="666"/>
                  </a:cubicBezTo>
                  <a:cubicBezTo>
                    <a:pt x="13606" y="370"/>
                    <a:pt x="13088" y="112"/>
                    <a:pt x="12571" y="38"/>
                  </a:cubicBezTo>
                  <a:cubicBezTo>
                    <a:pt x="12423" y="38"/>
                    <a:pt x="12312" y="1"/>
                    <a:pt x="12164" y="1"/>
                  </a:cubicBezTo>
                  <a:close/>
                </a:path>
              </a:pathLst>
            </a:custGeom>
            <a:solidFill>
              <a:srgbClr val="72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34"/>
            <p:cNvSpPr/>
            <p:nvPr/>
          </p:nvSpPr>
          <p:spPr>
            <a:xfrm>
              <a:off x="-3385700" y="2850975"/>
              <a:ext cx="419650" cy="206125"/>
            </a:xfrm>
            <a:custGeom>
              <a:avLst/>
              <a:gdLst/>
              <a:ahLst/>
              <a:cxnLst/>
              <a:rect l="l" t="t" r="r" b="b"/>
              <a:pathLst>
                <a:path w="16786" h="8245" extrusionOk="0">
                  <a:moveTo>
                    <a:pt x="1" y="0"/>
                  </a:moveTo>
                  <a:lnTo>
                    <a:pt x="1" y="74"/>
                  </a:lnTo>
                  <a:cubicBezTo>
                    <a:pt x="925" y="148"/>
                    <a:pt x="1849" y="185"/>
                    <a:pt x="2774" y="259"/>
                  </a:cubicBezTo>
                  <a:lnTo>
                    <a:pt x="5546" y="333"/>
                  </a:lnTo>
                  <a:cubicBezTo>
                    <a:pt x="6471" y="370"/>
                    <a:pt x="7395" y="370"/>
                    <a:pt x="8319" y="370"/>
                  </a:cubicBezTo>
                  <a:lnTo>
                    <a:pt x="11092" y="444"/>
                  </a:lnTo>
                  <a:lnTo>
                    <a:pt x="12127" y="444"/>
                  </a:lnTo>
                  <a:cubicBezTo>
                    <a:pt x="12201" y="444"/>
                    <a:pt x="12312" y="481"/>
                    <a:pt x="12386" y="481"/>
                  </a:cubicBezTo>
                  <a:cubicBezTo>
                    <a:pt x="12756" y="518"/>
                    <a:pt x="13162" y="703"/>
                    <a:pt x="13495" y="925"/>
                  </a:cubicBezTo>
                  <a:cubicBezTo>
                    <a:pt x="13828" y="1220"/>
                    <a:pt x="14160" y="1479"/>
                    <a:pt x="14345" y="1849"/>
                  </a:cubicBezTo>
                  <a:cubicBezTo>
                    <a:pt x="14419" y="2034"/>
                    <a:pt x="14456" y="2219"/>
                    <a:pt x="14567" y="2477"/>
                  </a:cubicBezTo>
                  <a:lnTo>
                    <a:pt x="14789" y="3106"/>
                  </a:lnTo>
                  <a:lnTo>
                    <a:pt x="15750" y="5694"/>
                  </a:lnTo>
                  <a:cubicBezTo>
                    <a:pt x="16083" y="6544"/>
                    <a:pt x="16416" y="7395"/>
                    <a:pt x="16785" y="8245"/>
                  </a:cubicBezTo>
                  <a:lnTo>
                    <a:pt x="15122" y="2921"/>
                  </a:lnTo>
                  <a:lnTo>
                    <a:pt x="14900" y="2293"/>
                  </a:lnTo>
                  <a:cubicBezTo>
                    <a:pt x="14789" y="2034"/>
                    <a:pt x="14715" y="1812"/>
                    <a:pt x="14604" y="1627"/>
                  </a:cubicBezTo>
                  <a:cubicBezTo>
                    <a:pt x="14382" y="1257"/>
                    <a:pt x="14050" y="888"/>
                    <a:pt x="13680" y="629"/>
                  </a:cubicBezTo>
                  <a:cubicBezTo>
                    <a:pt x="13310" y="333"/>
                    <a:pt x="12903" y="148"/>
                    <a:pt x="12423" y="74"/>
                  </a:cubicBezTo>
                  <a:cubicBezTo>
                    <a:pt x="12201" y="0"/>
                    <a:pt x="11979" y="0"/>
                    <a:pt x="11757" y="0"/>
                  </a:cubicBez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34"/>
            <p:cNvSpPr/>
            <p:nvPr/>
          </p:nvSpPr>
          <p:spPr>
            <a:xfrm>
              <a:off x="-3308050" y="2879625"/>
              <a:ext cx="300400" cy="151600"/>
            </a:xfrm>
            <a:custGeom>
              <a:avLst/>
              <a:gdLst/>
              <a:ahLst/>
              <a:cxnLst/>
              <a:rect l="l" t="t" r="r" b="b"/>
              <a:pathLst>
                <a:path w="12016" h="6064" extrusionOk="0">
                  <a:moveTo>
                    <a:pt x="3217" y="0"/>
                  </a:moveTo>
                  <a:cubicBezTo>
                    <a:pt x="2736" y="0"/>
                    <a:pt x="2292" y="259"/>
                    <a:pt x="1923" y="555"/>
                  </a:cubicBezTo>
                  <a:cubicBezTo>
                    <a:pt x="1812" y="703"/>
                    <a:pt x="1627" y="888"/>
                    <a:pt x="1516" y="1147"/>
                  </a:cubicBezTo>
                  <a:cubicBezTo>
                    <a:pt x="1442" y="1331"/>
                    <a:pt x="1368" y="1553"/>
                    <a:pt x="1294" y="1775"/>
                  </a:cubicBezTo>
                  <a:lnTo>
                    <a:pt x="0" y="6064"/>
                  </a:lnTo>
                  <a:lnTo>
                    <a:pt x="222" y="6064"/>
                  </a:lnTo>
                  <a:cubicBezTo>
                    <a:pt x="888" y="4733"/>
                    <a:pt x="1442" y="3328"/>
                    <a:pt x="1923" y="1960"/>
                  </a:cubicBezTo>
                  <a:lnTo>
                    <a:pt x="2071" y="1627"/>
                  </a:lnTo>
                  <a:lnTo>
                    <a:pt x="2108" y="1553"/>
                  </a:lnTo>
                  <a:lnTo>
                    <a:pt x="2108" y="1479"/>
                  </a:lnTo>
                  <a:cubicBezTo>
                    <a:pt x="2108" y="1442"/>
                    <a:pt x="2182" y="1442"/>
                    <a:pt x="2182" y="1405"/>
                  </a:cubicBezTo>
                  <a:cubicBezTo>
                    <a:pt x="2255" y="1294"/>
                    <a:pt x="2366" y="1184"/>
                    <a:pt x="2477" y="1073"/>
                  </a:cubicBezTo>
                  <a:cubicBezTo>
                    <a:pt x="2625" y="999"/>
                    <a:pt x="2773" y="888"/>
                    <a:pt x="2921" y="851"/>
                  </a:cubicBezTo>
                  <a:cubicBezTo>
                    <a:pt x="3032" y="814"/>
                    <a:pt x="3217" y="740"/>
                    <a:pt x="3328" y="740"/>
                  </a:cubicBezTo>
                  <a:lnTo>
                    <a:pt x="6100" y="814"/>
                  </a:lnTo>
                  <a:lnTo>
                    <a:pt x="8836" y="740"/>
                  </a:lnTo>
                  <a:cubicBezTo>
                    <a:pt x="9095" y="740"/>
                    <a:pt x="9428" y="888"/>
                    <a:pt x="9650" y="1073"/>
                  </a:cubicBezTo>
                  <a:cubicBezTo>
                    <a:pt x="9797" y="1184"/>
                    <a:pt x="9871" y="1257"/>
                    <a:pt x="9982" y="1405"/>
                  </a:cubicBezTo>
                  <a:cubicBezTo>
                    <a:pt x="10019" y="1479"/>
                    <a:pt x="10130" y="1775"/>
                    <a:pt x="10204" y="1960"/>
                  </a:cubicBezTo>
                  <a:cubicBezTo>
                    <a:pt x="10722" y="3328"/>
                    <a:pt x="11276" y="4733"/>
                    <a:pt x="11905" y="6064"/>
                  </a:cubicBezTo>
                  <a:lnTo>
                    <a:pt x="12016" y="6064"/>
                  </a:lnTo>
                  <a:lnTo>
                    <a:pt x="10722" y="1775"/>
                  </a:lnTo>
                  <a:cubicBezTo>
                    <a:pt x="10611" y="1590"/>
                    <a:pt x="10574" y="1368"/>
                    <a:pt x="10500" y="1147"/>
                  </a:cubicBezTo>
                  <a:cubicBezTo>
                    <a:pt x="10389" y="925"/>
                    <a:pt x="10241" y="777"/>
                    <a:pt x="10056" y="555"/>
                  </a:cubicBezTo>
                  <a:cubicBezTo>
                    <a:pt x="9687" y="296"/>
                    <a:pt x="9243" y="74"/>
                    <a:pt x="87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34"/>
            <p:cNvSpPr/>
            <p:nvPr/>
          </p:nvSpPr>
          <p:spPr>
            <a:xfrm>
              <a:off x="-3313600" y="2878700"/>
              <a:ext cx="316125" cy="178400"/>
            </a:xfrm>
            <a:custGeom>
              <a:avLst/>
              <a:gdLst/>
              <a:ahLst/>
              <a:cxnLst/>
              <a:rect l="l" t="t" r="r" b="b"/>
              <a:pathLst>
                <a:path w="12645" h="7136" extrusionOk="0">
                  <a:moveTo>
                    <a:pt x="3550" y="0"/>
                  </a:moveTo>
                  <a:cubicBezTo>
                    <a:pt x="3032" y="37"/>
                    <a:pt x="2625" y="296"/>
                    <a:pt x="2256" y="592"/>
                  </a:cubicBezTo>
                  <a:cubicBezTo>
                    <a:pt x="2108" y="740"/>
                    <a:pt x="1923" y="925"/>
                    <a:pt x="1849" y="1184"/>
                  </a:cubicBezTo>
                  <a:cubicBezTo>
                    <a:pt x="1738" y="1368"/>
                    <a:pt x="1701" y="1590"/>
                    <a:pt x="1590" y="1812"/>
                  </a:cubicBezTo>
                  <a:lnTo>
                    <a:pt x="777" y="4437"/>
                  </a:lnTo>
                  <a:lnTo>
                    <a:pt x="0" y="7136"/>
                  </a:lnTo>
                  <a:lnTo>
                    <a:pt x="1664" y="1849"/>
                  </a:lnTo>
                  <a:cubicBezTo>
                    <a:pt x="1738" y="1627"/>
                    <a:pt x="1775" y="1405"/>
                    <a:pt x="1886" y="1221"/>
                  </a:cubicBezTo>
                  <a:cubicBezTo>
                    <a:pt x="1960" y="999"/>
                    <a:pt x="2108" y="814"/>
                    <a:pt x="2293" y="666"/>
                  </a:cubicBezTo>
                  <a:cubicBezTo>
                    <a:pt x="2662" y="333"/>
                    <a:pt x="3069" y="148"/>
                    <a:pt x="3550" y="111"/>
                  </a:cubicBezTo>
                  <a:lnTo>
                    <a:pt x="9095" y="111"/>
                  </a:lnTo>
                  <a:cubicBezTo>
                    <a:pt x="9539" y="148"/>
                    <a:pt x="10019" y="333"/>
                    <a:pt x="10352" y="666"/>
                  </a:cubicBezTo>
                  <a:cubicBezTo>
                    <a:pt x="10537" y="851"/>
                    <a:pt x="10648" y="1036"/>
                    <a:pt x="10759" y="1221"/>
                  </a:cubicBezTo>
                  <a:cubicBezTo>
                    <a:pt x="10833" y="1405"/>
                    <a:pt x="10907" y="1627"/>
                    <a:pt x="10981" y="1849"/>
                  </a:cubicBezTo>
                  <a:lnTo>
                    <a:pt x="12644" y="7136"/>
                  </a:lnTo>
                  <a:lnTo>
                    <a:pt x="11868" y="4437"/>
                  </a:lnTo>
                  <a:lnTo>
                    <a:pt x="11018" y="1812"/>
                  </a:lnTo>
                  <a:cubicBezTo>
                    <a:pt x="10944" y="1627"/>
                    <a:pt x="10907" y="1405"/>
                    <a:pt x="10796" y="1184"/>
                  </a:cubicBezTo>
                  <a:cubicBezTo>
                    <a:pt x="10722" y="962"/>
                    <a:pt x="10574" y="814"/>
                    <a:pt x="10389" y="592"/>
                  </a:cubicBezTo>
                  <a:cubicBezTo>
                    <a:pt x="10056" y="296"/>
                    <a:pt x="9613" y="37"/>
                    <a:pt x="9095" y="0"/>
                  </a:cubicBezTo>
                  <a:close/>
                  <a:moveTo>
                    <a:pt x="0" y="7136"/>
                  </a:moveTo>
                  <a:lnTo>
                    <a:pt x="0" y="7136"/>
                  </a:lnTo>
                  <a:lnTo>
                    <a:pt x="0" y="7136"/>
                  </a:lnTo>
                  <a:close/>
                </a:path>
              </a:pathLst>
            </a:custGeom>
            <a:solidFill>
              <a:srgbClr val="B8B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34"/>
            <p:cNvSpPr/>
            <p:nvPr/>
          </p:nvSpPr>
          <p:spPr>
            <a:xfrm>
              <a:off x="-2997500" y="3057075"/>
              <a:ext cx="339225" cy="6500"/>
            </a:xfrm>
            <a:custGeom>
              <a:avLst/>
              <a:gdLst/>
              <a:ahLst/>
              <a:cxnLst/>
              <a:rect l="l" t="t" r="r" b="b"/>
              <a:pathLst>
                <a:path w="13569" h="260" extrusionOk="0">
                  <a:moveTo>
                    <a:pt x="0" y="1"/>
                  </a:moveTo>
                  <a:cubicBezTo>
                    <a:pt x="555" y="75"/>
                    <a:pt x="1146" y="75"/>
                    <a:pt x="1701" y="186"/>
                  </a:cubicBezTo>
                  <a:lnTo>
                    <a:pt x="3402" y="223"/>
                  </a:lnTo>
                  <a:cubicBezTo>
                    <a:pt x="4548" y="260"/>
                    <a:pt x="5694" y="260"/>
                    <a:pt x="6803" y="260"/>
                  </a:cubicBezTo>
                  <a:cubicBezTo>
                    <a:pt x="7912" y="260"/>
                    <a:pt x="9058" y="260"/>
                    <a:pt x="10167" y="223"/>
                  </a:cubicBezTo>
                  <a:lnTo>
                    <a:pt x="11868" y="186"/>
                  </a:lnTo>
                  <a:cubicBezTo>
                    <a:pt x="12460" y="149"/>
                    <a:pt x="13051" y="75"/>
                    <a:pt x="13569" y="38"/>
                  </a:cubicBezTo>
                  <a:lnTo>
                    <a:pt x="13569" y="1"/>
                  </a:lnTo>
                  <a:close/>
                </a:path>
              </a:pathLst>
            </a:custGeom>
            <a:solidFill>
              <a:srgbClr val="616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34"/>
            <p:cNvSpPr/>
            <p:nvPr/>
          </p:nvSpPr>
          <p:spPr>
            <a:xfrm>
              <a:off x="-3414350" y="2980225"/>
              <a:ext cx="123875" cy="76875"/>
            </a:xfrm>
            <a:custGeom>
              <a:avLst/>
              <a:gdLst/>
              <a:ahLst/>
              <a:cxnLst/>
              <a:rect l="l" t="t" r="r" b="b"/>
              <a:pathLst>
                <a:path w="4955" h="3075" extrusionOk="0">
                  <a:moveTo>
                    <a:pt x="559" y="1"/>
                  </a:moveTo>
                  <a:cubicBezTo>
                    <a:pt x="355" y="1"/>
                    <a:pt x="137" y="140"/>
                    <a:pt x="38" y="339"/>
                  </a:cubicBezTo>
                  <a:cubicBezTo>
                    <a:pt x="1" y="487"/>
                    <a:pt x="1" y="635"/>
                    <a:pt x="1" y="709"/>
                  </a:cubicBezTo>
                  <a:lnTo>
                    <a:pt x="1" y="1078"/>
                  </a:lnTo>
                  <a:lnTo>
                    <a:pt x="1" y="2520"/>
                  </a:lnTo>
                  <a:cubicBezTo>
                    <a:pt x="38" y="2779"/>
                    <a:pt x="222" y="3001"/>
                    <a:pt x="444" y="3075"/>
                  </a:cubicBezTo>
                  <a:lnTo>
                    <a:pt x="4030" y="3075"/>
                  </a:lnTo>
                  <a:lnTo>
                    <a:pt x="4030" y="3001"/>
                  </a:lnTo>
                  <a:cubicBezTo>
                    <a:pt x="3513" y="2927"/>
                    <a:pt x="3032" y="2927"/>
                    <a:pt x="2589" y="2890"/>
                  </a:cubicBezTo>
                  <a:lnTo>
                    <a:pt x="1147" y="2816"/>
                  </a:lnTo>
                  <a:lnTo>
                    <a:pt x="444" y="2816"/>
                  </a:lnTo>
                  <a:cubicBezTo>
                    <a:pt x="333" y="2779"/>
                    <a:pt x="222" y="2668"/>
                    <a:pt x="222" y="2520"/>
                  </a:cubicBezTo>
                  <a:lnTo>
                    <a:pt x="222" y="1115"/>
                  </a:lnTo>
                  <a:lnTo>
                    <a:pt x="222" y="746"/>
                  </a:lnTo>
                  <a:lnTo>
                    <a:pt x="222" y="672"/>
                  </a:lnTo>
                  <a:lnTo>
                    <a:pt x="222" y="635"/>
                  </a:lnTo>
                  <a:cubicBezTo>
                    <a:pt x="222" y="561"/>
                    <a:pt x="259" y="561"/>
                    <a:pt x="259" y="524"/>
                  </a:cubicBezTo>
                  <a:lnTo>
                    <a:pt x="407" y="376"/>
                  </a:lnTo>
                  <a:cubicBezTo>
                    <a:pt x="444" y="339"/>
                    <a:pt x="444" y="339"/>
                    <a:pt x="518" y="339"/>
                  </a:cubicBezTo>
                  <a:lnTo>
                    <a:pt x="629" y="339"/>
                  </a:lnTo>
                  <a:cubicBezTo>
                    <a:pt x="888" y="321"/>
                    <a:pt x="1137" y="321"/>
                    <a:pt x="1378" y="321"/>
                  </a:cubicBezTo>
                  <a:cubicBezTo>
                    <a:pt x="1618" y="321"/>
                    <a:pt x="1849" y="321"/>
                    <a:pt x="2071" y="302"/>
                  </a:cubicBezTo>
                  <a:lnTo>
                    <a:pt x="3513" y="265"/>
                  </a:lnTo>
                  <a:cubicBezTo>
                    <a:pt x="4030" y="191"/>
                    <a:pt x="4474" y="154"/>
                    <a:pt x="4955" y="117"/>
                  </a:cubicBezTo>
                  <a:lnTo>
                    <a:pt x="2071" y="6"/>
                  </a:lnTo>
                  <a:lnTo>
                    <a:pt x="629" y="6"/>
                  </a:lnTo>
                  <a:cubicBezTo>
                    <a:pt x="606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rgbClr val="D4D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34"/>
            <p:cNvSpPr/>
            <p:nvPr/>
          </p:nvSpPr>
          <p:spPr>
            <a:xfrm>
              <a:off x="-2930025" y="2601425"/>
              <a:ext cx="260650" cy="166375"/>
            </a:xfrm>
            <a:custGeom>
              <a:avLst/>
              <a:gdLst/>
              <a:ahLst/>
              <a:cxnLst/>
              <a:rect l="l" t="t" r="r" b="b"/>
              <a:pathLst>
                <a:path w="10426" h="6655" extrusionOk="0">
                  <a:moveTo>
                    <a:pt x="5953" y="259"/>
                  </a:moveTo>
                  <a:cubicBezTo>
                    <a:pt x="6359" y="259"/>
                    <a:pt x="6877" y="518"/>
                    <a:pt x="7099" y="888"/>
                  </a:cubicBezTo>
                  <a:lnTo>
                    <a:pt x="10167" y="6063"/>
                  </a:lnTo>
                  <a:cubicBezTo>
                    <a:pt x="10204" y="6100"/>
                    <a:pt x="10241" y="6211"/>
                    <a:pt x="10204" y="6248"/>
                  </a:cubicBezTo>
                  <a:cubicBezTo>
                    <a:pt x="10204" y="6285"/>
                    <a:pt x="10093" y="6359"/>
                    <a:pt x="10019" y="6359"/>
                  </a:cubicBezTo>
                  <a:lnTo>
                    <a:pt x="740" y="6359"/>
                  </a:lnTo>
                  <a:cubicBezTo>
                    <a:pt x="481" y="6359"/>
                    <a:pt x="296" y="6174"/>
                    <a:pt x="296" y="5916"/>
                  </a:cubicBezTo>
                  <a:lnTo>
                    <a:pt x="296" y="666"/>
                  </a:lnTo>
                  <a:cubicBezTo>
                    <a:pt x="296" y="444"/>
                    <a:pt x="481" y="259"/>
                    <a:pt x="740" y="259"/>
                  </a:cubicBezTo>
                  <a:close/>
                  <a:moveTo>
                    <a:pt x="666" y="0"/>
                  </a:moveTo>
                  <a:cubicBezTo>
                    <a:pt x="296" y="0"/>
                    <a:pt x="0" y="333"/>
                    <a:pt x="0" y="703"/>
                  </a:cubicBezTo>
                  <a:lnTo>
                    <a:pt x="0" y="5990"/>
                  </a:lnTo>
                  <a:cubicBezTo>
                    <a:pt x="0" y="6359"/>
                    <a:pt x="296" y="6655"/>
                    <a:pt x="666" y="6655"/>
                  </a:cubicBezTo>
                  <a:lnTo>
                    <a:pt x="9982" y="6655"/>
                  </a:lnTo>
                  <a:cubicBezTo>
                    <a:pt x="10204" y="6655"/>
                    <a:pt x="10352" y="6618"/>
                    <a:pt x="10352" y="6470"/>
                  </a:cubicBezTo>
                  <a:cubicBezTo>
                    <a:pt x="10426" y="6359"/>
                    <a:pt x="10389" y="6174"/>
                    <a:pt x="10278" y="5990"/>
                  </a:cubicBezTo>
                  <a:lnTo>
                    <a:pt x="7247" y="814"/>
                  </a:lnTo>
                  <a:cubicBezTo>
                    <a:pt x="7025" y="370"/>
                    <a:pt x="6359" y="0"/>
                    <a:pt x="5842" y="0"/>
                  </a:cubicBezTo>
                  <a:close/>
                </a:path>
              </a:pathLst>
            </a:custGeom>
            <a:solidFill>
              <a:srgbClr val="54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93378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3" name="Google Shape;23873;p42"/>
          <p:cNvSpPr/>
          <p:nvPr/>
        </p:nvSpPr>
        <p:spPr>
          <a:xfrm rot="3104089">
            <a:off x="177663" y="2156216"/>
            <a:ext cx="1914152" cy="2496201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4" name="Google Shape;23874;p42"/>
          <p:cNvSpPr/>
          <p:nvPr/>
        </p:nvSpPr>
        <p:spPr>
          <a:xfrm rot="-3104061" flipH="1">
            <a:off x="6854563" y="1980365"/>
            <a:ext cx="2183856" cy="2847899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5" name="Google Shape;23875;p42"/>
          <p:cNvSpPr/>
          <p:nvPr/>
        </p:nvSpPr>
        <p:spPr>
          <a:xfrm rot="10800000">
            <a:off x="3213950" y="856913"/>
            <a:ext cx="2716101" cy="2716224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66" y="1"/>
                </a:moveTo>
                <a:cubicBezTo>
                  <a:pt x="297" y="1"/>
                  <a:pt x="1" y="259"/>
                  <a:pt x="1" y="629"/>
                </a:cubicBezTo>
                <a:cubicBezTo>
                  <a:pt x="1" y="999"/>
                  <a:pt x="297" y="1295"/>
                  <a:pt x="666" y="1295"/>
                </a:cubicBezTo>
                <a:cubicBezTo>
                  <a:pt x="1036" y="1295"/>
                  <a:pt x="1295" y="999"/>
                  <a:pt x="1295" y="629"/>
                </a:cubicBezTo>
                <a:cubicBezTo>
                  <a:pt x="1295" y="259"/>
                  <a:pt x="1036" y="1"/>
                  <a:pt x="6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6" name="Google Shape;23876;p42"/>
          <p:cNvSpPr txBox="1">
            <a:spLocks noGrp="1"/>
          </p:cNvSpPr>
          <p:nvPr>
            <p:ph type="title"/>
          </p:nvPr>
        </p:nvSpPr>
        <p:spPr>
          <a:xfrm>
            <a:off x="2916738" y="1459475"/>
            <a:ext cx="3310500" cy="151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%</a:t>
            </a:r>
            <a:endParaRPr dirty="0"/>
          </a:p>
        </p:txBody>
      </p:sp>
      <p:sp>
        <p:nvSpPr>
          <p:cNvPr id="23877" name="Google Shape;23877;p42"/>
          <p:cNvSpPr txBox="1">
            <a:spLocks noGrp="1"/>
          </p:cNvSpPr>
          <p:nvPr>
            <p:ph type="subTitle" idx="1"/>
          </p:nvPr>
        </p:nvSpPr>
        <p:spPr>
          <a:xfrm>
            <a:off x="2314788" y="3637225"/>
            <a:ext cx="4514400" cy="51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A seguir, algumas tarifas da SACU:</a:t>
            </a:r>
            <a:endParaRPr dirty="0"/>
          </a:p>
        </p:txBody>
      </p:sp>
      <p:grpSp>
        <p:nvGrpSpPr>
          <p:cNvPr id="23878" name="Google Shape;23878;p42"/>
          <p:cNvGrpSpPr/>
          <p:nvPr/>
        </p:nvGrpSpPr>
        <p:grpSpPr>
          <a:xfrm>
            <a:off x="7474394" y="3132329"/>
            <a:ext cx="857224" cy="1731061"/>
            <a:chOff x="-3021156" y="1403429"/>
            <a:chExt cx="857224" cy="1731061"/>
          </a:xfrm>
        </p:grpSpPr>
        <p:sp>
          <p:nvSpPr>
            <p:cNvPr id="23879" name="Google Shape;23879;p42"/>
            <p:cNvSpPr/>
            <p:nvPr/>
          </p:nvSpPr>
          <p:spPr>
            <a:xfrm>
              <a:off x="-2920306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7"/>
                    <a:pt x="0" y="666"/>
                  </a:cubicBezTo>
                  <a:cubicBezTo>
                    <a:pt x="0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42"/>
            <p:cNvSpPr/>
            <p:nvPr/>
          </p:nvSpPr>
          <p:spPr>
            <a:xfrm>
              <a:off x="-2781647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7"/>
                    <a:pt x="0" y="666"/>
                  </a:cubicBezTo>
                  <a:cubicBezTo>
                    <a:pt x="0" y="1036"/>
                    <a:pt x="259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42"/>
            <p:cNvSpPr/>
            <p:nvPr/>
          </p:nvSpPr>
          <p:spPr>
            <a:xfrm>
              <a:off x="-2641586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97"/>
                    <a:pt x="1" y="666"/>
                  </a:cubicBezTo>
                  <a:cubicBezTo>
                    <a:pt x="1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58" y="297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42"/>
            <p:cNvSpPr/>
            <p:nvPr/>
          </p:nvSpPr>
          <p:spPr>
            <a:xfrm>
              <a:off x="-2502927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97"/>
                    <a:pt x="1" y="666"/>
                  </a:cubicBezTo>
                  <a:cubicBezTo>
                    <a:pt x="1" y="1036"/>
                    <a:pt x="259" y="1295"/>
                    <a:pt x="629" y="1295"/>
                  </a:cubicBezTo>
                  <a:cubicBezTo>
                    <a:pt x="999" y="1295"/>
                    <a:pt x="1295" y="1036"/>
                    <a:pt x="1295" y="666"/>
                  </a:cubicBezTo>
                  <a:cubicBezTo>
                    <a:pt x="1295" y="297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42"/>
            <p:cNvSpPr/>
            <p:nvPr/>
          </p:nvSpPr>
          <p:spPr>
            <a:xfrm>
              <a:off x="-2364268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60" y="1"/>
                    <a:pt x="1" y="297"/>
                    <a:pt x="1" y="666"/>
                  </a:cubicBezTo>
                  <a:cubicBezTo>
                    <a:pt x="1" y="1036"/>
                    <a:pt x="260" y="1295"/>
                    <a:pt x="629" y="1295"/>
                  </a:cubicBezTo>
                  <a:cubicBezTo>
                    <a:pt x="999" y="1295"/>
                    <a:pt x="1295" y="1036"/>
                    <a:pt x="1295" y="666"/>
                  </a:cubicBezTo>
                  <a:cubicBezTo>
                    <a:pt x="1295" y="297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42"/>
            <p:cNvSpPr/>
            <p:nvPr/>
          </p:nvSpPr>
          <p:spPr>
            <a:xfrm>
              <a:off x="-2224207" y="1517027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60" y="1"/>
                    <a:pt x="1" y="297"/>
                    <a:pt x="1" y="666"/>
                  </a:cubicBezTo>
                  <a:cubicBezTo>
                    <a:pt x="1" y="1036"/>
                    <a:pt x="260" y="1295"/>
                    <a:pt x="629" y="1295"/>
                  </a:cubicBezTo>
                  <a:cubicBezTo>
                    <a:pt x="999" y="1295"/>
                    <a:pt x="1295" y="1036"/>
                    <a:pt x="1295" y="666"/>
                  </a:cubicBezTo>
                  <a:cubicBezTo>
                    <a:pt x="1221" y="297"/>
                    <a:pt x="962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42"/>
            <p:cNvSpPr/>
            <p:nvPr/>
          </p:nvSpPr>
          <p:spPr>
            <a:xfrm>
              <a:off x="-2920306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42"/>
            <p:cNvSpPr/>
            <p:nvPr/>
          </p:nvSpPr>
          <p:spPr>
            <a:xfrm>
              <a:off x="-2781647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59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42"/>
            <p:cNvSpPr/>
            <p:nvPr/>
          </p:nvSpPr>
          <p:spPr>
            <a:xfrm>
              <a:off x="-2641586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1" y="259"/>
                    <a:pt x="1" y="629"/>
                  </a:cubicBezTo>
                  <a:cubicBezTo>
                    <a:pt x="1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42"/>
            <p:cNvSpPr/>
            <p:nvPr/>
          </p:nvSpPr>
          <p:spPr>
            <a:xfrm>
              <a:off x="-2502927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1" y="259"/>
                    <a:pt x="1" y="629"/>
                  </a:cubicBezTo>
                  <a:cubicBezTo>
                    <a:pt x="1" y="998"/>
                    <a:pt x="259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42"/>
            <p:cNvSpPr/>
            <p:nvPr/>
          </p:nvSpPr>
          <p:spPr>
            <a:xfrm>
              <a:off x="-2364268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60" y="0"/>
                    <a:pt x="1" y="259"/>
                    <a:pt x="1" y="629"/>
                  </a:cubicBezTo>
                  <a:cubicBezTo>
                    <a:pt x="1" y="998"/>
                    <a:pt x="260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42"/>
            <p:cNvSpPr/>
            <p:nvPr/>
          </p:nvSpPr>
          <p:spPr>
            <a:xfrm>
              <a:off x="-2224207" y="164543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60" y="0"/>
                    <a:pt x="1" y="259"/>
                    <a:pt x="1" y="629"/>
                  </a:cubicBezTo>
                  <a:cubicBezTo>
                    <a:pt x="1" y="998"/>
                    <a:pt x="260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62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42"/>
            <p:cNvSpPr/>
            <p:nvPr/>
          </p:nvSpPr>
          <p:spPr>
            <a:xfrm>
              <a:off x="-2920306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42"/>
            <p:cNvSpPr/>
            <p:nvPr/>
          </p:nvSpPr>
          <p:spPr>
            <a:xfrm>
              <a:off x="-2781647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59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42"/>
            <p:cNvSpPr/>
            <p:nvPr/>
          </p:nvSpPr>
          <p:spPr>
            <a:xfrm>
              <a:off x="-2641586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60"/>
                    <a:pt x="1" y="629"/>
                  </a:cubicBezTo>
                  <a:cubicBezTo>
                    <a:pt x="1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58" y="260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42"/>
            <p:cNvSpPr/>
            <p:nvPr/>
          </p:nvSpPr>
          <p:spPr>
            <a:xfrm>
              <a:off x="-2502927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60"/>
                    <a:pt x="1" y="629"/>
                  </a:cubicBezTo>
                  <a:cubicBezTo>
                    <a:pt x="1" y="999"/>
                    <a:pt x="259" y="1295"/>
                    <a:pt x="629" y="1295"/>
                  </a:cubicBezTo>
                  <a:cubicBezTo>
                    <a:pt x="999" y="1295"/>
                    <a:pt x="1295" y="999"/>
                    <a:pt x="1295" y="629"/>
                  </a:cubicBezTo>
                  <a:cubicBezTo>
                    <a:pt x="1295" y="260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42"/>
            <p:cNvSpPr/>
            <p:nvPr/>
          </p:nvSpPr>
          <p:spPr>
            <a:xfrm>
              <a:off x="-2364268" y="177232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60" y="1"/>
                    <a:pt x="1" y="260"/>
                    <a:pt x="1" y="629"/>
                  </a:cubicBezTo>
                  <a:cubicBezTo>
                    <a:pt x="1" y="999"/>
                    <a:pt x="260" y="1295"/>
                    <a:pt x="629" y="1295"/>
                  </a:cubicBezTo>
                  <a:cubicBezTo>
                    <a:pt x="999" y="1295"/>
                    <a:pt x="1295" y="999"/>
                    <a:pt x="1295" y="629"/>
                  </a:cubicBezTo>
                  <a:cubicBezTo>
                    <a:pt x="1295" y="260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42"/>
            <p:cNvSpPr/>
            <p:nvPr/>
          </p:nvSpPr>
          <p:spPr>
            <a:xfrm>
              <a:off x="-2920306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5"/>
                    <a:pt x="296" y="1294"/>
                    <a:pt x="666" y="1294"/>
                  </a:cubicBezTo>
                  <a:cubicBezTo>
                    <a:pt x="1036" y="1294"/>
                    <a:pt x="1294" y="1035"/>
                    <a:pt x="1294" y="666"/>
                  </a:cubicBezTo>
                  <a:cubicBezTo>
                    <a:pt x="1294" y="296"/>
                    <a:pt x="999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42"/>
            <p:cNvSpPr/>
            <p:nvPr/>
          </p:nvSpPr>
          <p:spPr>
            <a:xfrm>
              <a:off x="-2781647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5"/>
                    <a:pt x="259" y="1294"/>
                    <a:pt x="666" y="1294"/>
                  </a:cubicBezTo>
                  <a:cubicBezTo>
                    <a:pt x="1036" y="1294"/>
                    <a:pt x="1294" y="1035"/>
                    <a:pt x="1294" y="666"/>
                  </a:cubicBezTo>
                  <a:cubicBezTo>
                    <a:pt x="1294" y="296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42"/>
            <p:cNvSpPr/>
            <p:nvPr/>
          </p:nvSpPr>
          <p:spPr>
            <a:xfrm>
              <a:off x="-2641586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1" y="296"/>
                    <a:pt x="1" y="666"/>
                  </a:cubicBezTo>
                  <a:cubicBezTo>
                    <a:pt x="1" y="1035"/>
                    <a:pt x="296" y="1294"/>
                    <a:pt x="666" y="1294"/>
                  </a:cubicBezTo>
                  <a:cubicBezTo>
                    <a:pt x="1036" y="1294"/>
                    <a:pt x="1294" y="1035"/>
                    <a:pt x="1294" y="666"/>
                  </a:cubicBezTo>
                  <a:cubicBezTo>
                    <a:pt x="1258" y="296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42"/>
            <p:cNvSpPr/>
            <p:nvPr/>
          </p:nvSpPr>
          <p:spPr>
            <a:xfrm>
              <a:off x="-2502927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1" y="296"/>
                    <a:pt x="1" y="666"/>
                  </a:cubicBezTo>
                  <a:cubicBezTo>
                    <a:pt x="1" y="1035"/>
                    <a:pt x="259" y="1294"/>
                    <a:pt x="629" y="1294"/>
                  </a:cubicBezTo>
                  <a:cubicBezTo>
                    <a:pt x="999" y="1294"/>
                    <a:pt x="1295" y="1035"/>
                    <a:pt x="1295" y="666"/>
                  </a:cubicBezTo>
                  <a:cubicBezTo>
                    <a:pt x="1295" y="296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42"/>
            <p:cNvSpPr/>
            <p:nvPr/>
          </p:nvSpPr>
          <p:spPr>
            <a:xfrm>
              <a:off x="-2364268" y="1900730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60" y="0"/>
                    <a:pt x="1" y="296"/>
                    <a:pt x="1" y="666"/>
                  </a:cubicBezTo>
                  <a:cubicBezTo>
                    <a:pt x="1" y="1035"/>
                    <a:pt x="260" y="1294"/>
                    <a:pt x="629" y="1294"/>
                  </a:cubicBezTo>
                  <a:cubicBezTo>
                    <a:pt x="999" y="1294"/>
                    <a:pt x="1295" y="1035"/>
                    <a:pt x="1295" y="666"/>
                  </a:cubicBezTo>
                  <a:cubicBezTo>
                    <a:pt x="1295" y="296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42"/>
            <p:cNvSpPr/>
            <p:nvPr/>
          </p:nvSpPr>
          <p:spPr>
            <a:xfrm>
              <a:off x="-2920306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59"/>
                    <a:pt x="0" y="629"/>
                  </a:cubicBezTo>
                  <a:cubicBezTo>
                    <a:pt x="0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59"/>
                    <a:pt x="999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42"/>
            <p:cNvSpPr/>
            <p:nvPr/>
          </p:nvSpPr>
          <p:spPr>
            <a:xfrm>
              <a:off x="-2781647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59"/>
                    <a:pt x="0" y="629"/>
                  </a:cubicBezTo>
                  <a:cubicBezTo>
                    <a:pt x="0" y="999"/>
                    <a:pt x="259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59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42"/>
            <p:cNvSpPr/>
            <p:nvPr/>
          </p:nvSpPr>
          <p:spPr>
            <a:xfrm>
              <a:off x="-2641586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59"/>
                    <a:pt x="1" y="629"/>
                  </a:cubicBezTo>
                  <a:cubicBezTo>
                    <a:pt x="1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58" y="259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42"/>
            <p:cNvSpPr/>
            <p:nvPr/>
          </p:nvSpPr>
          <p:spPr>
            <a:xfrm>
              <a:off x="-2502927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59"/>
                    <a:pt x="1" y="629"/>
                  </a:cubicBezTo>
                  <a:cubicBezTo>
                    <a:pt x="1" y="999"/>
                    <a:pt x="259" y="1295"/>
                    <a:pt x="629" y="1295"/>
                  </a:cubicBezTo>
                  <a:cubicBezTo>
                    <a:pt x="999" y="1295"/>
                    <a:pt x="1295" y="999"/>
                    <a:pt x="1295" y="629"/>
                  </a:cubicBezTo>
                  <a:cubicBezTo>
                    <a:pt x="1295" y="259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42"/>
            <p:cNvSpPr/>
            <p:nvPr/>
          </p:nvSpPr>
          <p:spPr>
            <a:xfrm>
              <a:off x="-2364268" y="202909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60" y="1"/>
                    <a:pt x="1" y="259"/>
                    <a:pt x="1" y="629"/>
                  </a:cubicBezTo>
                  <a:cubicBezTo>
                    <a:pt x="1" y="999"/>
                    <a:pt x="260" y="1295"/>
                    <a:pt x="629" y="1295"/>
                  </a:cubicBezTo>
                  <a:cubicBezTo>
                    <a:pt x="999" y="1295"/>
                    <a:pt x="1295" y="999"/>
                    <a:pt x="1295" y="629"/>
                  </a:cubicBezTo>
                  <a:cubicBezTo>
                    <a:pt x="1295" y="259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42"/>
            <p:cNvSpPr/>
            <p:nvPr/>
          </p:nvSpPr>
          <p:spPr>
            <a:xfrm>
              <a:off x="-2781647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8"/>
                    <a:pt x="259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94" y="259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42"/>
            <p:cNvSpPr/>
            <p:nvPr/>
          </p:nvSpPr>
          <p:spPr>
            <a:xfrm>
              <a:off x="-2641586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1" y="259"/>
                    <a:pt x="1" y="629"/>
                  </a:cubicBezTo>
                  <a:cubicBezTo>
                    <a:pt x="1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58" y="259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42"/>
            <p:cNvSpPr/>
            <p:nvPr/>
          </p:nvSpPr>
          <p:spPr>
            <a:xfrm>
              <a:off x="-2502927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1" y="259"/>
                    <a:pt x="1" y="629"/>
                  </a:cubicBezTo>
                  <a:cubicBezTo>
                    <a:pt x="1" y="998"/>
                    <a:pt x="259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42"/>
            <p:cNvSpPr/>
            <p:nvPr/>
          </p:nvSpPr>
          <p:spPr>
            <a:xfrm>
              <a:off x="-2364268" y="215602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60" y="0"/>
                    <a:pt x="1" y="259"/>
                    <a:pt x="1" y="629"/>
                  </a:cubicBezTo>
                  <a:cubicBezTo>
                    <a:pt x="1" y="998"/>
                    <a:pt x="260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42"/>
            <p:cNvSpPr/>
            <p:nvPr/>
          </p:nvSpPr>
          <p:spPr>
            <a:xfrm>
              <a:off x="-2641586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96"/>
                    <a:pt x="1" y="666"/>
                  </a:cubicBezTo>
                  <a:cubicBezTo>
                    <a:pt x="1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6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42"/>
            <p:cNvSpPr/>
            <p:nvPr/>
          </p:nvSpPr>
          <p:spPr>
            <a:xfrm>
              <a:off x="-2502927" y="2284393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96"/>
                    <a:pt x="1" y="666"/>
                  </a:cubicBezTo>
                  <a:cubicBezTo>
                    <a:pt x="1" y="1036"/>
                    <a:pt x="259" y="1295"/>
                    <a:pt x="629" y="1295"/>
                  </a:cubicBezTo>
                  <a:cubicBezTo>
                    <a:pt x="999" y="1295"/>
                    <a:pt x="1295" y="1036"/>
                    <a:pt x="1295" y="666"/>
                  </a:cubicBezTo>
                  <a:cubicBezTo>
                    <a:pt x="1295" y="296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42"/>
            <p:cNvSpPr/>
            <p:nvPr/>
          </p:nvSpPr>
          <p:spPr>
            <a:xfrm>
              <a:off x="-2641586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66" y="0"/>
                  </a:moveTo>
                  <a:cubicBezTo>
                    <a:pt x="296" y="0"/>
                    <a:pt x="1" y="259"/>
                    <a:pt x="1" y="629"/>
                  </a:cubicBezTo>
                  <a:cubicBezTo>
                    <a:pt x="1" y="998"/>
                    <a:pt x="296" y="1294"/>
                    <a:pt x="666" y="1294"/>
                  </a:cubicBezTo>
                  <a:cubicBezTo>
                    <a:pt x="1036" y="1294"/>
                    <a:pt x="1294" y="998"/>
                    <a:pt x="1294" y="629"/>
                  </a:cubicBezTo>
                  <a:cubicBezTo>
                    <a:pt x="1258" y="259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42"/>
            <p:cNvSpPr/>
            <p:nvPr/>
          </p:nvSpPr>
          <p:spPr>
            <a:xfrm>
              <a:off x="-2502927" y="2412799"/>
              <a:ext cx="49061" cy="51650"/>
            </a:xfrm>
            <a:custGeom>
              <a:avLst/>
              <a:gdLst/>
              <a:ahLst/>
              <a:cxnLst/>
              <a:rect l="l" t="t" r="r" b="b"/>
              <a:pathLst>
                <a:path w="1295" h="1294" extrusionOk="0">
                  <a:moveTo>
                    <a:pt x="629" y="0"/>
                  </a:moveTo>
                  <a:cubicBezTo>
                    <a:pt x="259" y="0"/>
                    <a:pt x="1" y="259"/>
                    <a:pt x="1" y="629"/>
                  </a:cubicBezTo>
                  <a:cubicBezTo>
                    <a:pt x="1" y="998"/>
                    <a:pt x="259" y="1294"/>
                    <a:pt x="629" y="1294"/>
                  </a:cubicBezTo>
                  <a:cubicBezTo>
                    <a:pt x="999" y="1294"/>
                    <a:pt x="1295" y="998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42"/>
            <p:cNvSpPr/>
            <p:nvPr/>
          </p:nvSpPr>
          <p:spPr>
            <a:xfrm>
              <a:off x="-2781647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0" y="259"/>
                    <a:pt x="0" y="629"/>
                  </a:cubicBezTo>
                  <a:cubicBezTo>
                    <a:pt x="0" y="999"/>
                    <a:pt x="259" y="1294"/>
                    <a:pt x="666" y="1294"/>
                  </a:cubicBezTo>
                  <a:cubicBezTo>
                    <a:pt x="1036" y="1294"/>
                    <a:pt x="1294" y="999"/>
                    <a:pt x="1294" y="629"/>
                  </a:cubicBezTo>
                  <a:cubicBezTo>
                    <a:pt x="1294" y="259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42"/>
            <p:cNvSpPr/>
            <p:nvPr/>
          </p:nvSpPr>
          <p:spPr>
            <a:xfrm>
              <a:off x="-2641586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0"/>
                  </a:moveTo>
                  <a:cubicBezTo>
                    <a:pt x="296" y="0"/>
                    <a:pt x="1" y="259"/>
                    <a:pt x="1" y="629"/>
                  </a:cubicBezTo>
                  <a:cubicBezTo>
                    <a:pt x="1" y="999"/>
                    <a:pt x="296" y="1294"/>
                    <a:pt x="666" y="1294"/>
                  </a:cubicBezTo>
                  <a:cubicBezTo>
                    <a:pt x="1036" y="1294"/>
                    <a:pt x="1294" y="999"/>
                    <a:pt x="1294" y="629"/>
                  </a:cubicBezTo>
                  <a:cubicBezTo>
                    <a:pt x="1258" y="259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42"/>
            <p:cNvSpPr/>
            <p:nvPr/>
          </p:nvSpPr>
          <p:spPr>
            <a:xfrm>
              <a:off x="-2502927" y="2539689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0"/>
                  </a:moveTo>
                  <a:cubicBezTo>
                    <a:pt x="259" y="0"/>
                    <a:pt x="1" y="259"/>
                    <a:pt x="1" y="629"/>
                  </a:cubicBezTo>
                  <a:cubicBezTo>
                    <a:pt x="1" y="999"/>
                    <a:pt x="259" y="1294"/>
                    <a:pt x="629" y="1294"/>
                  </a:cubicBezTo>
                  <a:cubicBezTo>
                    <a:pt x="999" y="1294"/>
                    <a:pt x="1295" y="999"/>
                    <a:pt x="1295" y="629"/>
                  </a:cubicBezTo>
                  <a:cubicBezTo>
                    <a:pt x="1295" y="259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42"/>
            <p:cNvSpPr/>
            <p:nvPr/>
          </p:nvSpPr>
          <p:spPr>
            <a:xfrm>
              <a:off x="-2781647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97"/>
                    <a:pt x="0" y="666"/>
                  </a:cubicBezTo>
                  <a:cubicBezTo>
                    <a:pt x="0" y="1036"/>
                    <a:pt x="259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42"/>
            <p:cNvSpPr/>
            <p:nvPr/>
          </p:nvSpPr>
          <p:spPr>
            <a:xfrm>
              <a:off x="-2641586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97"/>
                    <a:pt x="1" y="666"/>
                  </a:cubicBezTo>
                  <a:cubicBezTo>
                    <a:pt x="1" y="1036"/>
                    <a:pt x="296" y="1295"/>
                    <a:pt x="666" y="1295"/>
                  </a:cubicBezTo>
                  <a:cubicBezTo>
                    <a:pt x="1036" y="1295"/>
                    <a:pt x="1294" y="1036"/>
                    <a:pt x="1294" y="666"/>
                  </a:cubicBezTo>
                  <a:cubicBezTo>
                    <a:pt x="1294" y="297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42"/>
            <p:cNvSpPr/>
            <p:nvPr/>
          </p:nvSpPr>
          <p:spPr>
            <a:xfrm>
              <a:off x="-2502927" y="2668056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97"/>
                    <a:pt x="1" y="666"/>
                  </a:cubicBezTo>
                  <a:cubicBezTo>
                    <a:pt x="1" y="1036"/>
                    <a:pt x="259" y="1295"/>
                    <a:pt x="629" y="1295"/>
                  </a:cubicBezTo>
                  <a:cubicBezTo>
                    <a:pt x="999" y="1295"/>
                    <a:pt x="1295" y="1036"/>
                    <a:pt x="1295" y="666"/>
                  </a:cubicBezTo>
                  <a:cubicBezTo>
                    <a:pt x="1295" y="297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42"/>
            <p:cNvSpPr/>
            <p:nvPr/>
          </p:nvSpPr>
          <p:spPr>
            <a:xfrm>
              <a:off x="-2781647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66" y="0"/>
                  </a:moveTo>
                  <a:cubicBezTo>
                    <a:pt x="296" y="0"/>
                    <a:pt x="0" y="296"/>
                    <a:pt x="0" y="666"/>
                  </a:cubicBezTo>
                  <a:cubicBezTo>
                    <a:pt x="0" y="1036"/>
                    <a:pt x="259" y="1331"/>
                    <a:pt x="666" y="1331"/>
                  </a:cubicBezTo>
                  <a:cubicBezTo>
                    <a:pt x="1036" y="1331"/>
                    <a:pt x="1294" y="1036"/>
                    <a:pt x="1294" y="666"/>
                  </a:cubicBezTo>
                  <a:cubicBezTo>
                    <a:pt x="1294" y="296"/>
                    <a:pt x="1036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42"/>
            <p:cNvSpPr/>
            <p:nvPr/>
          </p:nvSpPr>
          <p:spPr>
            <a:xfrm>
              <a:off x="-2641586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66" y="0"/>
                  </a:moveTo>
                  <a:cubicBezTo>
                    <a:pt x="296" y="0"/>
                    <a:pt x="1" y="296"/>
                    <a:pt x="1" y="666"/>
                  </a:cubicBezTo>
                  <a:cubicBezTo>
                    <a:pt x="1" y="1036"/>
                    <a:pt x="296" y="1331"/>
                    <a:pt x="666" y="1331"/>
                  </a:cubicBezTo>
                  <a:cubicBezTo>
                    <a:pt x="1036" y="1331"/>
                    <a:pt x="1294" y="1036"/>
                    <a:pt x="1294" y="666"/>
                  </a:cubicBezTo>
                  <a:cubicBezTo>
                    <a:pt x="1258" y="296"/>
                    <a:pt x="962" y="0"/>
                    <a:pt x="666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42"/>
            <p:cNvSpPr/>
            <p:nvPr/>
          </p:nvSpPr>
          <p:spPr>
            <a:xfrm>
              <a:off x="-2502927" y="2794985"/>
              <a:ext cx="49061" cy="53167"/>
            </a:xfrm>
            <a:custGeom>
              <a:avLst/>
              <a:gdLst/>
              <a:ahLst/>
              <a:cxnLst/>
              <a:rect l="l" t="t" r="r" b="b"/>
              <a:pathLst>
                <a:path w="1295" h="1332" extrusionOk="0">
                  <a:moveTo>
                    <a:pt x="629" y="0"/>
                  </a:moveTo>
                  <a:cubicBezTo>
                    <a:pt x="259" y="0"/>
                    <a:pt x="1" y="296"/>
                    <a:pt x="1" y="666"/>
                  </a:cubicBezTo>
                  <a:cubicBezTo>
                    <a:pt x="1" y="1036"/>
                    <a:pt x="259" y="1331"/>
                    <a:pt x="629" y="1331"/>
                  </a:cubicBezTo>
                  <a:cubicBezTo>
                    <a:pt x="999" y="1331"/>
                    <a:pt x="1295" y="1036"/>
                    <a:pt x="1295" y="666"/>
                  </a:cubicBezTo>
                  <a:cubicBezTo>
                    <a:pt x="1295" y="296"/>
                    <a:pt x="999" y="0"/>
                    <a:pt x="629" y="0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42"/>
            <p:cNvSpPr/>
            <p:nvPr/>
          </p:nvSpPr>
          <p:spPr>
            <a:xfrm>
              <a:off x="-2781647" y="2923352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0" y="260"/>
                    <a:pt x="0" y="629"/>
                  </a:cubicBezTo>
                  <a:cubicBezTo>
                    <a:pt x="0" y="999"/>
                    <a:pt x="259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1036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42"/>
            <p:cNvSpPr/>
            <p:nvPr/>
          </p:nvSpPr>
          <p:spPr>
            <a:xfrm>
              <a:off x="-2641586" y="2923352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66" y="1"/>
                  </a:moveTo>
                  <a:cubicBezTo>
                    <a:pt x="296" y="1"/>
                    <a:pt x="1" y="260"/>
                    <a:pt x="1" y="629"/>
                  </a:cubicBezTo>
                  <a:cubicBezTo>
                    <a:pt x="1" y="999"/>
                    <a:pt x="296" y="1295"/>
                    <a:pt x="666" y="1295"/>
                  </a:cubicBezTo>
                  <a:cubicBezTo>
                    <a:pt x="1036" y="1295"/>
                    <a:pt x="1294" y="999"/>
                    <a:pt x="1294" y="629"/>
                  </a:cubicBezTo>
                  <a:cubicBezTo>
                    <a:pt x="1294" y="260"/>
                    <a:pt x="962" y="1"/>
                    <a:pt x="666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42"/>
            <p:cNvSpPr/>
            <p:nvPr/>
          </p:nvSpPr>
          <p:spPr>
            <a:xfrm>
              <a:off x="-2502927" y="2923352"/>
              <a:ext cx="49061" cy="51690"/>
            </a:xfrm>
            <a:custGeom>
              <a:avLst/>
              <a:gdLst/>
              <a:ahLst/>
              <a:cxnLst/>
              <a:rect l="l" t="t" r="r" b="b"/>
              <a:pathLst>
                <a:path w="1295" h="1295" extrusionOk="0">
                  <a:moveTo>
                    <a:pt x="629" y="1"/>
                  </a:moveTo>
                  <a:cubicBezTo>
                    <a:pt x="259" y="1"/>
                    <a:pt x="1" y="260"/>
                    <a:pt x="1" y="629"/>
                  </a:cubicBezTo>
                  <a:cubicBezTo>
                    <a:pt x="1" y="999"/>
                    <a:pt x="259" y="1295"/>
                    <a:pt x="629" y="1295"/>
                  </a:cubicBezTo>
                  <a:cubicBezTo>
                    <a:pt x="999" y="1295"/>
                    <a:pt x="1295" y="999"/>
                    <a:pt x="1295" y="629"/>
                  </a:cubicBezTo>
                  <a:cubicBezTo>
                    <a:pt x="1295" y="260"/>
                    <a:pt x="999" y="1"/>
                    <a:pt x="629" y="1"/>
                  </a:cubicBezTo>
                  <a:close/>
                </a:path>
              </a:pathLst>
            </a:custGeom>
            <a:solidFill>
              <a:srgbClr val="FA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42"/>
            <p:cNvSpPr/>
            <p:nvPr/>
          </p:nvSpPr>
          <p:spPr>
            <a:xfrm>
              <a:off x="-2979625" y="2923375"/>
              <a:ext cx="770373" cy="211115"/>
            </a:xfrm>
            <a:custGeom>
              <a:avLst/>
              <a:gdLst/>
              <a:ahLst/>
              <a:cxnLst/>
              <a:rect l="l" t="t" r="r" b="b"/>
              <a:pathLst>
                <a:path w="40669" h="13385" extrusionOk="0">
                  <a:moveTo>
                    <a:pt x="20335" y="1"/>
                  </a:moveTo>
                  <a:cubicBezTo>
                    <a:pt x="9096" y="1"/>
                    <a:pt x="1" y="2995"/>
                    <a:pt x="1" y="6692"/>
                  </a:cubicBezTo>
                  <a:cubicBezTo>
                    <a:pt x="1" y="10390"/>
                    <a:pt x="9096" y="13384"/>
                    <a:pt x="20335" y="13384"/>
                  </a:cubicBezTo>
                  <a:cubicBezTo>
                    <a:pt x="31537" y="13384"/>
                    <a:pt x="40669" y="10390"/>
                    <a:pt x="40669" y="6692"/>
                  </a:cubicBezTo>
                  <a:cubicBezTo>
                    <a:pt x="40669" y="2995"/>
                    <a:pt x="31537" y="1"/>
                    <a:pt x="20335" y="1"/>
                  </a:cubicBezTo>
                  <a:close/>
                </a:path>
              </a:pathLst>
            </a:custGeom>
            <a:solidFill>
              <a:srgbClr val="222222">
                <a:alpha val="58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42"/>
            <p:cNvSpPr/>
            <p:nvPr/>
          </p:nvSpPr>
          <p:spPr>
            <a:xfrm>
              <a:off x="-2759257" y="1645433"/>
              <a:ext cx="571533" cy="103061"/>
            </a:xfrm>
            <a:custGeom>
              <a:avLst/>
              <a:gdLst/>
              <a:ahLst/>
              <a:cxnLst/>
              <a:rect l="l" t="t" r="r" b="b"/>
              <a:pathLst>
                <a:path w="15086" h="2582" extrusionOk="0">
                  <a:moveTo>
                    <a:pt x="334" y="0"/>
                  </a:moveTo>
                  <a:lnTo>
                    <a:pt x="223" y="74"/>
                  </a:lnTo>
                  <a:lnTo>
                    <a:pt x="186" y="74"/>
                  </a:lnTo>
                  <a:lnTo>
                    <a:pt x="112" y="37"/>
                  </a:lnTo>
                  <a:lnTo>
                    <a:pt x="38" y="74"/>
                  </a:lnTo>
                  <a:lnTo>
                    <a:pt x="1" y="111"/>
                  </a:lnTo>
                  <a:cubicBezTo>
                    <a:pt x="1392" y="2068"/>
                    <a:pt x="3490" y="2582"/>
                    <a:pt x="5672" y="2582"/>
                  </a:cubicBezTo>
                  <a:cubicBezTo>
                    <a:pt x="6911" y="2582"/>
                    <a:pt x="8176" y="2416"/>
                    <a:pt x="9355" y="2255"/>
                  </a:cubicBezTo>
                  <a:cubicBezTo>
                    <a:pt x="9946" y="2108"/>
                    <a:pt x="10612" y="2034"/>
                    <a:pt x="11203" y="1923"/>
                  </a:cubicBezTo>
                  <a:cubicBezTo>
                    <a:pt x="11979" y="1775"/>
                    <a:pt x="12719" y="1701"/>
                    <a:pt x="13495" y="1664"/>
                  </a:cubicBezTo>
                  <a:cubicBezTo>
                    <a:pt x="13551" y="1650"/>
                    <a:pt x="13642" y="1645"/>
                    <a:pt x="13754" y="1645"/>
                  </a:cubicBezTo>
                  <a:cubicBezTo>
                    <a:pt x="13990" y="1645"/>
                    <a:pt x="14318" y="1667"/>
                    <a:pt x="14589" y="1667"/>
                  </a:cubicBezTo>
                  <a:cubicBezTo>
                    <a:pt x="14867" y="1667"/>
                    <a:pt x="15085" y="1644"/>
                    <a:pt x="15085" y="1553"/>
                  </a:cubicBezTo>
                  <a:cubicBezTo>
                    <a:pt x="13984" y="1149"/>
                    <a:pt x="12831" y="1039"/>
                    <a:pt x="11661" y="1039"/>
                  </a:cubicBezTo>
                  <a:cubicBezTo>
                    <a:pt x="10262" y="1039"/>
                    <a:pt x="8839" y="1196"/>
                    <a:pt x="7453" y="1196"/>
                  </a:cubicBezTo>
                  <a:cubicBezTo>
                    <a:pt x="6922" y="1196"/>
                    <a:pt x="6396" y="1173"/>
                    <a:pt x="5879" y="1109"/>
                  </a:cubicBezTo>
                  <a:cubicBezTo>
                    <a:pt x="3994" y="851"/>
                    <a:pt x="2182" y="555"/>
                    <a:pt x="334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42"/>
            <p:cNvSpPr/>
            <p:nvPr/>
          </p:nvSpPr>
          <p:spPr>
            <a:xfrm>
              <a:off x="-2706028" y="1567200"/>
              <a:ext cx="504287" cy="76437"/>
            </a:xfrm>
            <a:custGeom>
              <a:avLst/>
              <a:gdLst/>
              <a:ahLst/>
              <a:cxnLst/>
              <a:rect l="l" t="t" r="r" b="b"/>
              <a:pathLst>
                <a:path w="13311" h="1915" extrusionOk="0">
                  <a:moveTo>
                    <a:pt x="75" y="1"/>
                  </a:moveTo>
                  <a:lnTo>
                    <a:pt x="38" y="38"/>
                  </a:lnTo>
                  <a:lnTo>
                    <a:pt x="1" y="112"/>
                  </a:lnTo>
                  <a:cubicBezTo>
                    <a:pt x="1202" y="1548"/>
                    <a:pt x="2810" y="1915"/>
                    <a:pt x="4497" y="1915"/>
                  </a:cubicBezTo>
                  <a:cubicBezTo>
                    <a:pt x="5198" y="1915"/>
                    <a:pt x="5913" y="1851"/>
                    <a:pt x="6619" y="1775"/>
                  </a:cubicBezTo>
                  <a:cubicBezTo>
                    <a:pt x="7950" y="1628"/>
                    <a:pt x="9317" y="1443"/>
                    <a:pt x="10685" y="1332"/>
                  </a:cubicBezTo>
                  <a:cubicBezTo>
                    <a:pt x="11018" y="1295"/>
                    <a:pt x="13310" y="1332"/>
                    <a:pt x="13310" y="1110"/>
                  </a:cubicBezTo>
                  <a:cubicBezTo>
                    <a:pt x="11351" y="718"/>
                    <a:pt x="9362" y="586"/>
                    <a:pt x="7370" y="586"/>
                  </a:cubicBezTo>
                  <a:cubicBezTo>
                    <a:pt x="7107" y="586"/>
                    <a:pt x="6844" y="588"/>
                    <a:pt x="6582" y="592"/>
                  </a:cubicBezTo>
                  <a:cubicBezTo>
                    <a:pt x="4437" y="555"/>
                    <a:pt x="2256" y="334"/>
                    <a:pt x="75" y="1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42"/>
            <p:cNvSpPr/>
            <p:nvPr/>
          </p:nvSpPr>
          <p:spPr>
            <a:xfrm>
              <a:off x="-2818054" y="1745780"/>
              <a:ext cx="599492" cy="130522"/>
            </a:xfrm>
            <a:custGeom>
              <a:avLst/>
              <a:gdLst/>
              <a:ahLst/>
              <a:cxnLst/>
              <a:rect l="l" t="t" r="r" b="b"/>
              <a:pathLst>
                <a:path w="15824" h="3270" extrusionOk="0">
                  <a:moveTo>
                    <a:pt x="74" y="0"/>
                  </a:moveTo>
                  <a:lnTo>
                    <a:pt x="0" y="148"/>
                  </a:lnTo>
                  <a:cubicBezTo>
                    <a:pt x="1753" y="2348"/>
                    <a:pt x="4400" y="3269"/>
                    <a:pt x="7111" y="3269"/>
                  </a:cubicBezTo>
                  <a:cubicBezTo>
                    <a:pt x="7316" y="3269"/>
                    <a:pt x="7522" y="3264"/>
                    <a:pt x="7727" y="3254"/>
                  </a:cubicBezTo>
                  <a:cubicBezTo>
                    <a:pt x="9243" y="3143"/>
                    <a:pt x="10722" y="2773"/>
                    <a:pt x="12201" y="2366"/>
                  </a:cubicBezTo>
                  <a:cubicBezTo>
                    <a:pt x="12903" y="2145"/>
                    <a:pt x="13568" y="1923"/>
                    <a:pt x="14308" y="1775"/>
                  </a:cubicBezTo>
                  <a:cubicBezTo>
                    <a:pt x="14604" y="1738"/>
                    <a:pt x="15824" y="1664"/>
                    <a:pt x="15787" y="1442"/>
                  </a:cubicBezTo>
                  <a:cubicBezTo>
                    <a:pt x="15402" y="1362"/>
                    <a:pt x="15009" y="1329"/>
                    <a:pt x="14613" y="1329"/>
                  </a:cubicBezTo>
                  <a:cubicBezTo>
                    <a:pt x="13368" y="1329"/>
                    <a:pt x="12084" y="1653"/>
                    <a:pt x="10907" y="1849"/>
                  </a:cubicBezTo>
                  <a:cubicBezTo>
                    <a:pt x="10035" y="1950"/>
                    <a:pt x="9175" y="2040"/>
                    <a:pt x="8314" y="2040"/>
                  </a:cubicBezTo>
                  <a:cubicBezTo>
                    <a:pt x="7604" y="2040"/>
                    <a:pt x="6893" y="1979"/>
                    <a:pt x="6174" y="1812"/>
                  </a:cubicBezTo>
                  <a:cubicBezTo>
                    <a:pt x="4178" y="1368"/>
                    <a:pt x="2292" y="666"/>
                    <a:pt x="370" y="111"/>
                  </a:cubicBezTo>
                  <a:lnTo>
                    <a:pt x="296" y="111"/>
                  </a:lnTo>
                  <a:cubicBezTo>
                    <a:pt x="259" y="74"/>
                    <a:pt x="259" y="74"/>
                    <a:pt x="222" y="74"/>
                  </a:cubicBezTo>
                  <a:lnTo>
                    <a:pt x="185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42"/>
            <p:cNvSpPr/>
            <p:nvPr/>
          </p:nvSpPr>
          <p:spPr>
            <a:xfrm>
              <a:off x="-2923109" y="1921366"/>
              <a:ext cx="582709" cy="211110"/>
            </a:xfrm>
            <a:custGeom>
              <a:avLst/>
              <a:gdLst/>
              <a:ahLst/>
              <a:cxnLst/>
              <a:rect l="l" t="t" r="r" b="b"/>
              <a:pathLst>
                <a:path w="15381" h="5289" extrusionOk="0">
                  <a:moveTo>
                    <a:pt x="74" y="1"/>
                  </a:moveTo>
                  <a:lnTo>
                    <a:pt x="37" y="112"/>
                  </a:lnTo>
                  <a:lnTo>
                    <a:pt x="0" y="149"/>
                  </a:lnTo>
                  <a:cubicBezTo>
                    <a:pt x="1664" y="2589"/>
                    <a:pt x="4400" y="3291"/>
                    <a:pt x="7210" y="3476"/>
                  </a:cubicBezTo>
                  <a:cubicBezTo>
                    <a:pt x="8836" y="3550"/>
                    <a:pt x="10389" y="3624"/>
                    <a:pt x="11979" y="3994"/>
                  </a:cubicBezTo>
                  <a:cubicBezTo>
                    <a:pt x="12755" y="4105"/>
                    <a:pt x="13495" y="4400"/>
                    <a:pt x="14234" y="4770"/>
                  </a:cubicBezTo>
                  <a:cubicBezTo>
                    <a:pt x="14416" y="4831"/>
                    <a:pt x="14971" y="5289"/>
                    <a:pt x="15246" y="5289"/>
                  </a:cubicBezTo>
                  <a:cubicBezTo>
                    <a:pt x="15307" y="5289"/>
                    <a:pt x="15354" y="5267"/>
                    <a:pt x="15380" y="5214"/>
                  </a:cubicBezTo>
                  <a:cubicBezTo>
                    <a:pt x="12755" y="2811"/>
                    <a:pt x="9428" y="2737"/>
                    <a:pt x="6138" y="1886"/>
                  </a:cubicBezTo>
                  <a:cubicBezTo>
                    <a:pt x="4215" y="1369"/>
                    <a:pt x="2293" y="777"/>
                    <a:pt x="407" y="75"/>
                  </a:cubicBezTo>
                  <a:cubicBezTo>
                    <a:pt x="407" y="75"/>
                    <a:pt x="296" y="38"/>
                    <a:pt x="222" y="38"/>
                  </a:cubicBezTo>
                  <a:cubicBezTo>
                    <a:pt x="185" y="38"/>
                    <a:pt x="111" y="1"/>
                    <a:pt x="74" y="1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42"/>
            <p:cNvSpPr/>
            <p:nvPr/>
          </p:nvSpPr>
          <p:spPr>
            <a:xfrm>
              <a:off x="-2874086" y="1837265"/>
              <a:ext cx="515463" cy="125652"/>
            </a:xfrm>
            <a:custGeom>
              <a:avLst/>
              <a:gdLst/>
              <a:ahLst/>
              <a:cxnLst/>
              <a:rect l="l" t="t" r="r" b="b"/>
              <a:pathLst>
                <a:path w="13606" h="3148" extrusionOk="0">
                  <a:moveTo>
                    <a:pt x="74" y="0"/>
                  </a:moveTo>
                  <a:lnTo>
                    <a:pt x="0" y="111"/>
                  </a:lnTo>
                  <a:cubicBezTo>
                    <a:pt x="1601" y="2245"/>
                    <a:pt x="4022" y="3147"/>
                    <a:pt x="6573" y="3147"/>
                  </a:cubicBezTo>
                  <a:cubicBezTo>
                    <a:pt x="6674" y="3147"/>
                    <a:pt x="6775" y="3146"/>
                    <a:pt x="6877" y="3143"/>
                  </a:cubicBezTo>
                  <a:cubicBezTo>
                    <a:pt x="8060" y="3069"/>
                    <a:pt x="9280" y="2847"/>
                    <a:pt x="10500" y="2662"/>
                  </a:cubicBezTo>
                  <a:cubicBezTo>
                    <a:pt x="10907" y="2625"/>
                    <a:pt x="13606" y="2404"/>
                    <a:pt x="13569" y="2219"/>
                  </a:cubicBezTo>
                  <a:cubicBezTo>
                    <a:pt x="10574" y="1738"/>
                    <a:pt x="7542" y="2330"/>
                    <a:pt x="4585" y="1405"/>
                  </a:cubicBezTo>
                  <a:cubicBezTo>
                    <a:pt x="3143" y="925"/>
                    <a:pt x="1701" y="370"/>
                    <a:pt x="222" y="37"/>
                  </a:cubicBezTo>
                  <a:cubicBezTo>
                    <a:pt x="185" y="0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5C8F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42"/>
            <p:cNvSpPr/>
            <p:nvPr/>
          </p:nvSpPr>
          <p:spPr>
            <a:xfrm>
              <a:off x="-2708832" y="1567200"/>
              <a:ext cx="507091" cy="94120"/>
            </a:xfrm>
            <a:custGeom>
              <a:avLst/>
              <a:gdLst/>
              <a:ahLst/>
              <a:cxnLst/>
              <a:rect l="l" t="t" r="r" b="b"/>
              <a:pathLst>
                <a:path w="13385" h="2358" extrusionOk="0">
                  <a:moveTo>
                    <a:pt x="112" y="1"/>
                  </a:moveTo>
                  <a:lnTo>
                    <a:pt x="1" y="149"/>
                  </a:lnTo>
                  <a:lnTo>
                    <a:pt x="1" y="186"/>
                  </a:lnTo>
                  <a:cubicBezTo>
                    <a:pt x="334" y="703"/>
                    <a:pt x="740" y="1110"/>
                    <a:pt x="1258" y="1480"/>
                  </a:cubicBezTo>
                  <a:cubicBezTo>
                    <a:pt x="1776" y="1812"/>
                    <a:pt x="2330" y="2034"/>
                    <a:pt x="2922" y="2182"/>
                  </a:cubicBezTo>
                  <a:cubicBezTo>
                    <a:pt x="3532" y="2311"/>
                    <a:pt x="4132" y="2358"/>
                    <a:pt x="4724" y="2358"/>
                  </a:cubicBezTo>
                  <a:cubicBezTo>
                    <a:pt x="5315" y="2358"/>
                    <a:pt x="5898" y="2311"/>
                    <a:pt x="6471" y="2256"/>
                  </a:cubicBezTo>
                  <a:cubicBezTo>
                    <a:pt x="7691" y="2108"/>
                    <a:pt x="8800" y="1997"/>
                    <a:pt x="9946" y="1812"/>
                  </a:cubicBezTo>
                  <a:lnTo>
                    <a:pt x="10796" y="1664"/>
                  </a:lnTo>
                  <a:lnTo>
                    <a:pt x="11647" y="1554"/>
                  </a:lnTo>
                  <a:cubicBezTo>
                    <a:pt x="11942" y="1517"/>
                    <a:pt x="12275" y="1480"/>
                    <a:pt x="12534" y="1443"/>
                  </a:cubicBezTo>
                  <a:cubicBezTo>
                    <a:pt x="12682" y="1369"/>
                    <a:pt x="12830" y="1369"/>
                    <a:pt x="12941" y="1332"/>
                  </a:cubicBezTo>
                  <a:cubicBezTo>
                    <a:pt x="13052" y="1332"/>
                    <a:pt x="13089" y="1332"/>
                    <a:pt x="13199" y="1295"/>
                  </a:cubicBezTo>
                  <a:cubicBezTo>
                    <a:pt x="13236" y="1258"/>
                    <a:pt x="13347" y="1258"/>
                    <a:pt x="13384" y="1147"/>
                  </a:cubicBezTo>
                  <a:lnTo>
                    <a:pt x="13384" y="1110"/>
                  </a:lnTo>
                  <a:cubicBezTo>
                    <a:pt x="13384" y="1147"/>
                    <a:pt x="13273" y="1221"/>
                    <a:pt x="13236" y="1221"/>
                  </a:cubicBezTo>
                  <a:cubicBezTo>
                    <a:pt x="13162" y="1258"/>
                    <a:pt x="13089" y="1258"/>
                    <a:pt x="13015" y="1258"/>
                  </a:cubicBezTo>
                  <a:cubicBezTo>
                    <a:pt x="12867" y="1295"/>
                    <a:pt x="12719" y="1295"/>
                    <a:pt x="12608" y="1295"/>
                  </a:cubicBezTo>
                  <a:cubicBezTo>
                    <a:pt x="12312" y="1332"/>
                    <a:pt x="11979" y="1332"/>
                    <a:pt x="11721" y="1332"/>
                  </a:cubicBezTo>
                  <a:lnTo>
                    <a:pt x="10833" y="1332"/>
                  </a:lnTo>
                  <a:lnTo>
                    <a:pt x="9946" y="1369"/>
                  </a:lnTo>
                  <a:cubicBezTo>
                    <a:pt x="8800" y="1480"/>
                    <a:pt x="7654" y="1628"/>
                    <a:pt x="6471" y="1738"/>
                  </a:cubicBezTo>
                  <a:cubicBezTo>
                    <a:pt x="5842" y="1820"/>
                    <a:pt x="5213" y="1878"/>
                    <a:pt x="4585" y="1878"/>
                  </a:cubicBezTo>
                  <a:cubicBezTo>
                    <a:pt x="4067" y="1878"/>
                    <a:pt x="3550" y="1839"/>
                    <a:pt x="3033" y="1738"/>
                  </a:cubicBezTo>
                  <a:cubicBezTo>
                    <a:pt x="1856" y="1591"/>
                    <a:pt x="825" y="969"/>
                    <a:pt x="87" y="125"/>
                  </a:cubicBezTo>
                  <a:lnTo>
                    <a:pt x="87" y="12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42"/>
            <p:cNvSpPr/>
            <p:nvPr/>
          </p:nvSpPr>
          <p:spPr>
            <a:xfrm>
              <a:off x="-2706028" y="1564246"/>
              <a:ext cx="502885" cy="48736"/>
            </a:xfrm>
            <a:custGeom>
              <a:avLst/>
              <a:gdLst/>
              <a:ahLst/>
              <a:cxnLst/>
              <a:rect l="l" t="t" r="r" b="b"/>
              <a:pathLst>
                <a:path w="13274" h="1221" extrusionOk="0">
                  <a:moveTo>
                    <a:pt x="38" y="1"/>
                  </a:moveTo>
                  <a:lnTo>
                    <a:pt x="1" y="75"/>
                  </a:lnTo>
                  <a:cubicBezTo>
                    <a:pt x="518" y="260"/>
                    <a:pt x="1073" y="371"/>
                    <a:pt x="1628" y="481"/>
                  </a:cubicBezTo>
                  <a:lnTo>
                    <a:pt x="3291" y="777"/>
                  </a:lnTo>
                  <a:cubicBezTo>
                    <a:pt x="4326" y="962"/>
                    <a:pt x="5510" y="999"/>
                    <a:pt x="6619" y="1036"/>
                  </a:cubicBezTo>
                  <a:cubicBezTo>
                    <a:pt x="7728" y="1036"/>
                    <a:pt x="8837" y="1110"/>
                    <a:pt x="9946" y="1110"/>
                  </a:cubicBezTo>
                  <a:cubicBezTo>
                    <a:pt x="10501" y="1110"/>
                    <a:pt x="11055" y="1110"/>
                    <a:pt x="11610" y="1147"/>
                  </a:cubicBezTo>
                  <a:cubicBezTo>
                    <a:pt x="12164" y="1147"/>
                    <a:pt x="12719" y="1184"/>
                    <a:pt x="13273" y="1221"/>
                  </a:cubicBezTo>
                  <a:lnTo>
                    <a:pt x="13273" y="1184"/>
                  </a:lnTo>
                  <a:cubicBezTo>
                    <a:pt x="11092" y="666"/>
                    <a:pt x="8874" y="592"/>
                    <a:pt x="6656" y="555"/>
                  </a:cubicBezTo>
                  <a:cubicBezTo>
                    <a:pt x="4437" y="555"/>
                    <a:pt x="2256" y="297"/>
                    <a:pt x="38" y="1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4" name="Google Shape;23934;p42"/>
            <p:cNvSpPr/>
            <p:nvPr/>
          </p:nvSpPr>
          <p:spPr>
            <a:xfrm>
              <a:off x="-2756453" y="1641003"/>
              <a:ext cx="570093" cy="66458"/>
            </a:xfrm>
            <a:custGeom>
              <a:avLst/>
              <a:gdLst/>
              <a:ahLst/>
              <a:cxnLst/>
              <a:rect l="l" t="t" r="r" b="b"/>
              <a:pathLst>
                <a:path w="15048" h="1665" extrusionOk="0">
                  <a:moveTo>
                    <a:pt x="75" y="0"/>
                  </a:moveTo>
                  <a:lnTo>
                    <a:pt x="1" y="148"/>
                  </a:lnTo>
                  <a:lnTo>
                    <a:pt x="103" y="12"/>
                  </a:lnTo>
                  <a:lnTo>
                    <a:pt x="103" y="12"/>
                  </a:lnTo>
                  <a:cubicBezTo>
                    <a:pt x="686" y="267"/>
                    <a:pt x="1304" y="521"/>
                    <a:pt x="1886" y="703"/>
                  </a:cubicBezTo>
                  <a:cubicBezTo>
                    <a:pt x="2478" y="888"/>
                    <a:pt x="3143" y="1072"/>
                    <a:pt x="3735" y="1183"/>
                  </a:cubicBezTo>
                  <a:cubicBezTo>
                    <a:pt x="4363" y="1331"/>
                    <a:pt x="4955" y="1442"/>
                    <a:pt x="5620" y="1516"/>
                  </a:cubicBezTo>
                  <a:cubicBezTo>
                    <a:pt x="6286" y="1627"/>
                    <a:pt x="6914" y="1664"/>
                    <a:pt x="7580" y="1664"/>
                  </a:cubicBezTo>
                  <a:cubicBezTo>
                    <a:pt x="8874" y="1627"/>
                    <a:pt x="10094" y="1516"/>
                    <a:pt x="11351" y="1442"/>
                  </a:cubicBezTo>
                  <a:cubicBezTo>
                    <a:pt x="11784" y="1388"/>
                    <a:pt x="12257" y="1354"/>
                    <a:pt x="12711" y="1354"/>
                  </a:cubicBezTo>
                  <a:cubicBezTo>
                    <a:pt x="12877" y="1354"/>
                    <a:pt x="13041" y="1358"/>
                    <a:pt x="13199" y="1368"/>
                  </a:cubicBezTo>
                  <a:cubicBezTo>
                    <a:pt x="13791" y="1368"/>
                    <a:pt x="14456" y="1479"/>
                    <a:pt x="15048" y="1627"/>
                  </a:cubicBezTo>
                  <a:lnTo>
                    <a:pt x="15048" y="1590"/>
                  </a:lnTo>
                  <a:cubicBezTo>
                    <a:pt x="13865" y="1146"/>
                    <a:pt x="12571" y="1072"/>
                    <a:pt x="11314" y="1072"/>
                  </a:cubicBezTo>
                  <a:cubicBezTo>
                    <a:pt x="10020" y="1072"/>
                    <a:pt x="8763" y="1220"/>
                    <a:pt x="7506" y="1220"/>
                  </a:cubicBezTo>
                  <a:cubicBezTo>
                    <a:pt x="7415" y="1223"/>
                    <a:pt x="7324" y="1224"/>
                    <a:pt x="7232" y="1224"/>
                  </a:cubicBezTo>
                  <a:cubicBezTo>
                    <a:pt x="6098" y="1224"/>
                    <a:pt x="4935" y="1022"/>
                    <a:pt x="3772" y="851"/>
                  </a:cubicBezTo>
                  <a:cubicBezTo>
                    <a:pt x="2525" y="667"/>
                    <a:pt x="1315" y="375"/>
                    <a:pt x="105" y="9"/>
                  </a:cubicBezTo>
                  <a:lnTo>
                    <a:pt x="105" y="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5" name="Google Shape;23935;p42"/>
            <p:cNvSpPr/>
            <p:nvPr/>
          </p:nvSpPr>
          <p:spPr>
            <a:xfrm>
              <a:off x="-2759257" y="1646910"/>
              <a:ext cx="572897" cy="116113"/>
            </a:xfrm>
            <a:custGeom>
              <a:avLst/>
              <a:gdLst/>
              <a:ahLst/>
              <a:cxnLst/>
              <a:rect l="l" t="t" r="r" b="b"/>
              <a:pathLst>
                <a:path w="15122" h="2909" extrusionOk="0">
                  <a:moveTo>
                    <a:pt x="75" y="0"/>
                  </a:moveTo>
                  <a:lnTo>
                    <a:pt x="1" y="37"/>
                  </a:lnTo>
                  <a:cubicBezTo>
                    <a:pt x="334" y="629"/>
                    <a:pt x="740" y="1146"/>
                    <a:pt x="1295" y="1590"/>
                  </a:cubicBezTo>
                  <a:cubicBezTo>
                    <a:pt x="1850" y="2034"/>
                    <a:pt x="2515" y="2292"/>
                    <a:pt x="3143" y="2514"/>
                  </a:cubicBezTo>
                  <a:cubicBezTo>
                    <a:pt x="4055" y="2810"/>
                    <a:pt x="4967" y="2909"/>
                    <a:pt x="5868" y="2909"/>
                  </a:cubicBezTo>
                  <a:cubicBezTo>
                    <a:pt x="6319" y="2909"/>
                    <a:pt x="6767" y="2884"/>
                    <a:pt x="7210" y="2847"/>
                  </a:cubicBezTo>
                  <a:cubicBezTo>
                    <a:pt x="8578" y="2699"/>
                    <a:pt x="9909" y="2477"/>
                    <a:pt x="11203" y="2218"/>
                  </a:cubicBezTo>
                  <a:cubicBezTo>
                    <a:pt x="11832" y="2071"/>
                    <a:pt x="12497" y="1923"/>
                    <a:pt x="13126" y="1849"/>
                  </a:cubicBezTo>
                  <a:cubicBezTo>
                    <a:pt x="13273" y="1849"/>
                    <a:pt x="13458" y="1812"/>
                    <a:pt x="13606" y="1812"/>
                  </a:cubicBezTo>
                  <a:lnTo>
                    <a:pt x="14124" y="1812"/>
                  </a:lnTo>
                  <a:cubicBezTo>
                    <a:pt x="14309" y="1812"/>
                    <a:pt x="14420" y="1738"/>
                    <a:pt x="14604" y="1738"/>
                  </a:cubicBezTo>
                  <a:cubicBezTo>
                    <a:pt x="14715" y="1738"/>
                    <a:pt x="14789" y="1701"/>
                    <a:pt x="14900" y="1701"/>
                  </a:cubicBezTo>
                  <a:cubicBezTo>
                    <a:pt x="14974" y="1664"/>
                    <a:pt x="15122" y="1664"/>
                    <a:pt x="15122" y="1516"/>
                  </a:cubicBezTo>
                  <a:lnTo>
                    <a:pt x="15048" y="1516"/>
                  </a:lnTo>
                  <a:cubicBezTo>
                    <a:pt x="15048" y="1553"/>
                    <a:pt x="14937" y="1590"/>
                    <a:pt x="14863" y="1590"/>
                  </a:cubicBezTo>
                  <a:lnTo>
                    <a:pt x="14124" y="1590"/>
                  </a:lnTo>
                  <a:lnTo>
                    <a:pt x="13606" y="1553"/>
                  </a:lnTo>
                  <a:cubicBezTo>
                    <a:pt x="13545" y="1541"/>
                    <a:pt x="13487" y="1537"/>
                    <a:pt x="13431" y="1537"/>
                  </a:cubicBezTo>
                  <a:cubicBezTo>
                    <a:pt x="13319" y="1537"/>
                    <a:pt x="13212" y="1553"/>
                    <a:pt x="13089" y="1553"/>
                  </a:cubicBezTo>
                  <a:cubicBezTo>
                    <a:pt x="12386" y="1590"/>
                    <a:pt x="11758" y="1701"/>
                    <a:pt x="11092" y="1812"/>
                  </a:cubicBezTo>
                  <a:cubicBezTo>
                    <a:pt x="9798" y="2034"/>
                    <a:pt x="8504" y="2218"/>
                    <a:pt x="7173" y="2366"/>
                  </a:cubicBezTo>
                  <a:cubicBezTo>
                    <a:pt x="6700" y="2407"/>
                    <a:pt x="6221" y="2433"/>
                    <a:pt x="5741" y="2433"/>
                  </a:cubicBezTo>
                  <a:cubicBezTo>
                    <a:pt x="4910" y="2433"/>
                    <a:pt x="4075" y="2355"/>
                    <a:pt x="3254" y="2145"/>
                  </a:cubicBezTo>
                  <a:cubicBezTo>
                    <a:pt x="1997" y="1849"/>
                    <a:pt x="814" y="1109"/>
                    <a:pt x="75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42"/>
            <p:cNvSpPr/>
            <p:nvPr/>
          </p:nvSpPr>
          <p:spPr>
            <a:xfrm>
              <a:off x="-2819456" y="1744303"/>
              <a:ext cx="598090" cy="95956"/>
            </a:xfrm>
            <a:custGeom>
              <a:avLst/>
              <a:gdLst/>
              <a:ahLst/>
              <a:cxnLst/>
              <a:rect l="l" t="t" r="r" b="b"/>
              <a:pathLst>
                <a:path w="15787" h="2404" extrusionOk="0">
                  <a:moveTo>
                    <a:pt x="74" y="0"/>
                  </a:moveTo>
                  <a:lnTo>
                    <a:pt x="0" y="148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960" y="851"/>
                  </a:lnTo>
                  <a:lnTo>
                    <a:pt x="3808" y="1479"/>
                  </a:lnTo>
                  <a:cubicBezTo>
                    <a:pt x="4474" y="1701"/>
                    <a:pt x="5102" y="1886"/>
                    <a:pt x="5768" y="2071"/>
                  </a:cubicBezTo>
                  <a:cubicBezTo>
                    <a:pt x="6396" y="2255"/>
                    <a:pt x="7099" y="2366"/>
                    <a:pt x="7801" y="2403"/>
                  </a:cubicBezTo>
                  <a:cubicBezTo>
                    <a:pt x="8467" y="2403"/>
                    <a:pt x="9169" y="2403"/>
                    <a:pt x="9871" y="2292"/>
                  </a:cubicBezTo>
                  <a:cubicBezTo>
                    <a:pt x="10500" y="2219"/>
                    <a:pt x="11202" y="2108"/>
                    <a:pt x="11868" y="1997"/>
                  </a:cubicBezTo>
                  <a:cubicBezTo>
                    <a:pt x="12496" y="1849"/>
                    <a:pt x="13162" y="1701"/>
                    <a:pt x="13790" y="1627"/>
                  </a:cubicBezTo>
                  <a:cubicBezTo>
                    <a:pt x="14299" y="1514"/>
                    <a:pt x="14785" y="1466"/>
                    <a:pt x="15300" y="1466"/>
                  </a:cubicBezTo>
                  <a:cubicBezTo>
                    <a:pt x="15459" y="1466"/>
                    <a:pt x="15621" y="1470"/>
                    <a:pt x="15787" y="1479"/>
                  </a:cubicBezTo>
                  <a:lnTo>
                    <a:pt x="15787" y="1442"/>
                  </a:lnTo>
                  <a:cubicBezTo>
                    <a:pt x="15370" y="1347"/>
                    <a:pt x="14942" y="1309"/>
                    <a:pt x="14511" y="1309"/>
                  </a:cubicBezTo>
                  <a:cubicBezTo>
                    <a:pt x="13603" y="1309"/>
                    <a:pt x="12683" y="1477"/>
                    <a:pt x="11831" y="1627"/>
                  </a:cubicBezTo>
                  <a:cubicBezTo>
                    <a:pt x="10670" y="1826"/>
                    <a:pt x="9451" y="1965"/>
                    <a:pt x="8251" y="1965"/>
                  </a:cubicBezTo>
                  <a:cubicBezTo>
                    <a:pt x="8113" y="1965"/>
                    <a:pt x="7975" y="1964"/>
                    <a:pt x="7838" y="1960"/>
                  </a:cubicBezTo>
                  <a:cubicBezTo>
                    <a:pt x="6507" y="1886"/>
                    <a:pt x="5213" y="1516"/>
                    <a:pt x="3919" y="1146"/>
                  </a:cubicBezTo>
                  <a:cubicBezTo>
                    <a:pt x="2625" y="777"/>
                    <a:pt x="1368" y="370"/>
                    <a:pt x="74" y="0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42"/>
            <p:cNvSpPr/>
            <p:nvPr/>
          </p:nvSpPr>
          <p:spPr>
            <a:xfrm>
              <a:off x="-2819456" y="1748734"/>
              <a:ext cx="599492" cy="141698"/>
            </a:xfrm>
            <a:custGeom>
              <a:avLst/>
              <a:gdLst/>
              <a:ahLst/>
              <a:cxnLst/>
              <a:rect l="l" t="t" r="r" b="b"/>
              <a:pathLst>
                <a:path w="15824" h="3550" extrusionOk="0">
                  <a:moveTo>
                    <a:pt x="37" y="0"/>
                  </a:moveTo>
                  <a:lnTo>
                    <a:pt x="0" y="37"/>
                  </a:lnTo>
                  <a:cubicBezTo>
                    <a:pt x="370" y="629"/>
                    <a:pt x="851" y="1183"/>
                    <a:pt x="1405" y="1664"/>
                  </a:cubicBezTo>
                  <a:cubicBezTo>
                    <a:pt x="2034" y="2108"/>
                    <a:pt x="2625" y="2514"/>
                    <a:pt x="3328" y="2810"/>
                  </a:cubicBezTo>
                  <a:cubicBezTo>
                    <a:pt x="4659" y="3365"/>
                    <a:pt x="6137" y="3549"/>
                    <a:pt x="7616" y="3549"/>
                  </a:cubicBezTo>
                  <a:cubicBezTo>
                    <a:pt x="9095" y="3512"/>
                    <a:pt x="10537" y="3180"/>
                    <a:pt x="11868" y="2699"/>
                  </a:cubicBezTo>
                  <a:cubicBezTo>
                    <a:pt x="12496" y="2477"/>
                    <a:pt x="13199" y="2255"/>
                    <a:pt x="13864" y="2034"/>
                  </a:cubicBezTo>
                  <a:cubicBezTo>
                    <a:pt x="14049" y="1923"/>
                    <a:pt x="14160" y="1886"/>
                    <a:pt x="14345" y="1849"/>
                  </a:cubicBezTo>
                  <a:cubicBezTo>
                    <a:pt x="14493" y="1775"/>
                    <a:pt x="14678" y="1775"/>
                    <a:pt x="14862" y="1738"/>
                  </a:cubicBezTo>
                  <a:cubicBezTo>
                    <a:pt x="15010" y="1738"/>
                    <a:pt x="15195" y="1701"/>
                    <a:pt x="15380" y="1664"/>
                  </a:cubicBezTo>
                  <a:cubicBezTo>
                    <a:pt x="15454" y="1590"/>
                    <a:pt x="15565" y="1590"/>
                    <a:pt x="15639" y="1553"/>
                  </a:cubicBezTo>
                  <a:cubicBezTo>
                    <a:pt x="15713" y="1553"/>
                    <a:pt x="15824" y="1516"/>
                    <a:pt x="15824" y="1368"/>
                  </a:cubicBezTo>
                  <a:lnTo>
                    <a:pt x="15787" y="1294"/>
                  </a:lnTo>
                  <a:cubicBezTo>
                    <a:pt x="15787" y="1368"/>
                    <a:pt x="15713" y="1368"/>
                    <a:pt x="15602" y="1405"/>
                  </a:cubicBezTo>
                  <a:cubicBezTo>
                    <a:pt x="15528" y="1405"/>
                    <a:pt x="15417" y="1479"/>
                    <a:pt x="15343" y="1479"/>
                  </a:cubicBezTo>
                  <a:cubicBezTo>
                    <a:pt x="15195" y="1479"/>
                    <a:pt x="15010" y="1516"/>
                    <a:pt x="14825" y="1516"/>
                  </a:cubicBezTo>
                  <a:cubicBezTo>
                    <a:pt x="14456" y="1553"/>
                    <a:pt x="14086" y="1590"/>
                    <a:pt x="13753" y="1701"/>
                  </a:cubicBezTo>
                  <a:cubicBezTo>
                    <a:pt x="13051" y="1886"/>
                    <a:pt x="12422" y="2108"/>
                    <a:pt x="11720" y="2292"/>
                  </a:cubicBezTo>
                  <a:cubicBezTo>
                    <a:pt x="10389" y="2662"/>
                    <a:pt x="8984" y="2995"/>
                    <a:pt x="7579" y="3032"/>
                  </a:cubicBezTo>
                  <a:cubicBezTo>
                    <a:pt x="7319" y="3052"/>
                    <a:pt x="7057" y="3063"/>
                    <a:pt x="6795" y="3063"/>
                  </a:cubicBezTo>
                  <a:cubicBezTo>
                    <a:pt x="5644" y="3063"/>
                    <a:pt x="4486" y="2862"/>
                    <a:pt x="3402" y="2440"/>
                  </a:cubicBezTo>
                  <a:cubicBezTo>
                    <a:pt x="2108" y="1923"/>
                    <a:pt x="925" y="1109"/>
                    <a:pt x="37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42"/>
            <p:cNvSpPr/>
            <p:nvPr/>
          </p:nvSpPr>
          <p:spPr>
            <a:xfrm>
              <a:off x="-2874086" y="1834311"/>
              <a:ext cx="512660" cy="98031"/>
            </a:xfrm>
            <a:custGeom>
              <a:avLst/>
              <a:gdLst/>
              <a:ahLst/>
              <a:cxnLst/>
              <a:rect l="l" t="t" r="r" b="b"/>
              <a:pathLst>
                <a:path w="13532" h="2456" extrusionOk="0">
                  <a:moveTo>
                    <a:pt x="74" y="0"/>
                  </a:moveTo>
                  <a:lnTo>
                    <a:pt x="0" y="148"/>
                  </a:lnTo>
                  <a:lnTo>
                    <a:pt x="91" y="118"/>
                  </a:lnTo>
                  <a:lnTo>
                    <a:pt x="91" y="118"/>
                  </a:lnTo>
                  <a:cubicBezTo>
                    <a:pt x="640" y="337"/>
                    <a:pt x="1189" y="520"/>
                    <a:pt x="1701" y="740"/>
                  </a:cubicBezTo>
                  <a:cubicBezTo>
                    <a:pt x="2219" y="925"/>
                    <a:pt x="2773" y="1184"/>
                    <a:pt x="3291" y="1405"/>
                  </a:cubicBezTo>
                  <a:cubicBezTo>
                    <a:pt x="3771" y="1627"/>
                    <a:pt x="4326" y="1812"/>
                    <a:pt x="4881" y="1997"/>
                  </a:cubicBezTo>
                  <a:cubicBezTo>
                    <a:pt x="5509" y="2182"/>
                    <a:pt x="6064" y="2293"/>
                    <a:pt x="6655" y="2367"/>
                  </a:cubicBezTo>
                  <a:cubicBezTo>
                    <a:pt x="7286" y="2428"/>
                    <a:pt x="7917" y="2455"/>
                    <a:pt x="8554" y="2455"/>
                  </a:cubicBezTo>
                  <a:cubicBezTo>
                    <a:pt x="9074" y="2455"/>
                    <a:pt x="9599" y="2437"/>
                    <a:pt x="10130" y="2404"/>
                  </a:cubicBezTo>
                  <a:cubicBezTo>
                    <a:pt x="10685" y="2404"/>
                    <a:pt x="11276" y="2367"/>
                    <a:pt x="11831" y="2367"/>
                  </a:cubicBezTo>
                  <a:cubicBezTo>
                    <a:pt x="12386" y="2330"/>
                    <a:pt x="12940" y="2330"/>
                    <a:pt x="13532" y="2330"/>
                  </a:cubicBezTo>
                  <a:lnTo>
                    <a:pt x="13532" y="2293"/>
                  </a:lnTo>
                  <a:cubicBezTo>
                    <a:pt x="11239" y="1849"/>
                    <a:pt x="8910" y="2145"/>
                    <a:pt x="6655" y="1849"/>
                  </a:cubicBezTo>
                  <a:cubicBezTo>
                    <a:pt x="6101" y="1775"/>
                    <a:pt x="5546" y="1664"/>
                    <a:pt x="4991" y="1553"/>
                  </a:cubicBezTo>
                  <a:cubicBezTo>
                    <a:pt x="4437" y="1368"/>
                    <a:pt x="3919" y="1184"/>
                    <a:pt x="3365" y="999"/>
                  </a:cubicBezTo>
                  <a:cubicBezTo>
                    <a:pt x="2293" y="629"/>
                    <a:pt x="1183" y="259"/>
                    <a:pt x="74" y="0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42"/>
            <p:cNvSpPr/>
            <p:nvPr/>
          </p:nvSpPr>
          <p:spPr>
            <a:xfrm>
              <a:off x="-2874086" y="1838742"/>
              <a:ext cx="516865" cy="140221"/>
            </a:xfrm>
            <a:custGeom>
              <a:avLst/>
              <a:gdLst/>
              <a:ahLst/>
              <a:cxnLst/>
              <a:rect l="l" t="t" r="r" b="b"/>
              <a:pathLst>
                <a:path w="13643" h="3513" extrusionOk="0">
                  <a:moveTo>
                    <a:pt x="37" y="0"/>
                  </a:moveTo>
                  <a:lnTo>
                    <a:pt x="0" y="37"/>
                  </a:lnTo>
                  <a:cubicBezTo>
                    <a:pt x="259" y="592"/>
                    <a:pt x="629" y="1073"/>
                    <a:pt x="1110" y="1516"/>
                  </a:cubicBezTo>
                  <a:cubicBezTo>
                    <a:pt x="1553" y="1997"/>
                    <a:pt x="2108" y="2367"/>
                    <a:pt x="2662" y="2625"/>
                  </a:cubicBezTo>
                  <a:cubicBezTo>
                    <a:pt x="3845" y="3217"/>
                    <a:pt x="5139" y="3476"/>
                    <a:pt x="6359" y="3513"/>
                  </a:cubicBezTo>
                  <a:cubicBezTo>
                    <a:pt x="7653" y="3513"/>
                    <a:pt x="8873" y="3328"/>
                    <a:pt x="10056" y="3032"/>
                  </a:cubicBezTo>
                  <a:cubicBezTo>
                    <a:pt x="11239" y="2773"/>
                    <a:pt x="12460" y="2773"/>
                    <a:pt x="13643" y="2182"/>
                  </a:cubicBezTo>
                  <a:lnTo>
                    <a:pt x="13606" y="2108"/>
                  </a:lnTo>
                  <a:cubicBezTo>
                    <a:pt x="13532" y="2219"/>
                    <a:pt x="13347" y="2219"/>
                    <a:pt x="13199" y="2256"/>
                  </a:cubicBezTo>
                  <a:cubicBezTo>
                    <a:pt x="13051" y="2256"/>
                    <a:pt x="12866" y="2293"/>
                    <a:pt x="12755" y="2293"/>
                  </a:cubicBezTo>
                  <a:cubicBezTo>
                    <a:pt x="12423" y="2367"/>
                    <a:pt x="12127" y="2367"/>
                    <a:pt x="11831" y="2403"/>
                  </a:cubicBezTo>
                  <a:cubicBezTo>
                    <a:pt x="11203" y="2477"/>
                    <a:pt x="10611" y="2551"/>
                    <a:pt x="10019" y="2625"/>
                  </a:cubicBezTo>
                  <a:cubicBezTo>
                    <a:pt x="8799" y="2810"/>
                    <a:pt x="7616" y="2995"/>
                    <a:pt x="6396" y="2995"/>
                  </a:cubicBezTo>
                  <a:cubicBezTo>
                    <a:pt x="5176" y="2958"/>
                    <a:pt x="3956" y="2773"/>
                    <a:pt x="2847" y="2256"/>
                  </a:cubicBezTo>
                  <a:cubicBezTo>
                    <a:pt x="1738" y="1738"/>
                    <a:pt x="777" y="962"/>
                    <a:pt x="37" y="0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42"/>
            <p:cNvSpPr/>
            <p:nvPr/>
          </p:nvSpPr>
          <p:spPr>
            <a:xfrm>
              <a:off x="-2923109" y="1919889"/>
              <a:ext cx="582709" cy="211071"/>
            </a:xfrm>
            <a:custGeom>
              <a:avLst/>
              <a:gdLst/>
              <a:ahLst/>
              <a:cxnLst/>
              <a:rect l="l" t="t" r="r" b="b"/>
              <a:pathLst>
                <a:path w="15381" h="5288" extrusionOk="0">
                  <a:moveTo>
                    <a:pt x="74" y="1"/>
                  </a:moveTo>
                  <a:lnTo>
                    <a:pt x="0" y="149"/>
                  </a:lnTo>
                  <a:lnTo>
                    <a:pt x="0" y="149"/>
                  </a:lnTo>
                  <a:lnTo>
                    <a:pt x="118" y="61"/>
                  </a:lnTo>
                  <a:lnTo>
                    <a:pt x="118" y="61"/>
                  </a:lnTo>
                  <a:cubicBezTo>
                    <a:pt x="730" y="382"/>
                    <a:pt x="1309" y="636"/>
                    <a:pt x="1923" y="925"/>
                  </a:cubicBezTo>
                  <a:cubicBezTo>
                    <a:pt x="2551" y="1184"/>
                    <a:pt x="3180" y="1406"/>
                    <a:pt x="3845" y="1664"/>
                  </a:cubicBezTo>
                  <a:cubicBezTo>
                    <a:pt x="5139" y="2108"/>
                    <a:pt x="6470" y="2478"/>
                    <a:pt x="7801" y="2774"/>
                  </a:cubicBezTo>
                  <a:cubicBezTo>
                    <a:pt x="9132" y="2995"/>
                    <a:pt x="10426" y="3217"/>
                    <a:pt x="11720" y="3587"/>
                  </a:cubicBezTo>
                  <a:cubicBezTo>
                    <a:pt x="12349" y="3772"/>
                    <a:pt x="12977" y="4031"/>
                    <a:pt x="13569" y="4289"/>
                  </a:cubicBezTo>
                  <a:cubicBezTo>
                    <a:pt x="14197" y="4585"/>
                    <a:pt x="14789" y="4955"/>
                    <a:pt x="15343" y="5288"/>
                  </a:cubicBezTo>
                  <a:lnTo>
                    <a:pt x="15380" y="5251"/>
                  </a:lnTo>
                  <a:cubicBezTo>
                    <a:pt x="14419" y="4326"/>
                    <a:pt x="13162" y="3698"/>
                    <a:pt x="11868" y="3291"/>
                  </a:cubicBezTo>
                  <a:cubicBezTo>
                    <a:pt x="10574" y="2811"/>
                    <a:pt x="9243" y="2589"/>
                    <a:pt x="7912" y="2293"/>
                  </a:cubicBezTo>
                  <a:cubicBezTo>
                    <a:pt x="5213" y="1738"/>
                    <a:pt x="2625" y="925"/>
                    <a:pt x="74" y="1"/>
                  </a:cubicBezTo>
                  <a:close/>
                </a:path>
              </a:pathLst>
            </a:custGeom>
            <a:solidFill>
              <a:srgbClr val="375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42"/>
            <p:cNvSpPr/>
            <p:nvPr/>
          </p:nvSpPr>
          <p:spPr>
            <a:xfrm>
              <a:off x="-2923109" y="1922843"/>
              <a:ext cx="584111" cy="211071"/>
            </a:xfrm>
            <a:custGeom>
              <a:avLst/>
              <a:gdLst/>
              <a:ahLst/>
              <a:cxnLst/>
              <a:rect l="l" t="t" r="r" b="b"/>
              <a:pathLst>
                <a:path w="15418" h="5288" extrusionOk="0">
                  <a:moveTo>
                    <a:pt x="1" y="1"/>
                  </a:moveTo>
                  <a:lnTo>
                    <a:pt x="37" y="75"/>
                  </a:lnTo>
                  <a:cubicBezTo>
                    <a:pt x="38" y="76"/>
                    <a:pt x="39" y="78"/>
                    <a:pt x="40" y="79"/>
                  </a:cubicBezTo>
                  <a:lnTo>
                    <a:pt x="40" y="79"/>
                  </a:lnTo>
                  <a:cubicBezTo>
                    <a:pt x="27" y="53"/>
                    <a:pt x="14" y="27"/>
                    <a:pt x="1" y="1"/>
                  </a:cubicBezTo>
                  <a:close/>
                  <a:moveTo>
                    <a:pt x="40" y="79"/>
                  </a:moveTo>
                  <a:cubicBezTo>
                    <a:pt x="368" y="710"/>
                    <a:pt x="797" y="1241"/>
                    <a:pt x="1294" y="1738"/>
                  </a:cubicBezTo>
                  <a:cubicBezTo>
                    <a:pt x="1849" y="2182"/>
                    <a:pt x="2477" y="2552"/>
                    <a:pt x="3143" y="2884"/>
                  </a:cubicBezTo>
                  <a:cubicBezTo>
                    <a:pt x="4474" y="3476"/>
                    <a:pt x="5953" y="3661"/>
                    <a:pt x="7358" y="3809"/>
                  </a:cubicBezTo>
                  <a:cubicBezTo>
                    <a:pt x="8725" y="3846"/>
                    <a:pt x="10130" y="3957"/>
                    <a:pt x="11461" y="4141"/>
                  </a:cubicBezTo>
                  <a:cubicBezTo>
                    <a:pt x="12164" y="4215"/>
                    <a:pt x="12792" y="4363"/>
                    <a:pt x="13458" y="4585"/>
                  </a:cubicBezTo>
                  <a:cubicBezTo>
                    <a:pt x="13754" y="4733"/>
                    <a:pt x="14123" y="4807"/>
                    <a:pt x="14419" y="4955"/>
                  </a:cubicBezTo>
                  <a:cubicBezTo>
                    <a:pt x="14567" y="5066"/>
                    <a:pt x="14678" y="5140"/>
                    <a:pt x="14863" y="5177"/>
                  </a:cubicBezTo>
                  <a:cubicBezTo>
                    <a:pt x="14974" y="5251"/>
                    <a:pt x="15047" y="5288"/>
                    <a:pt x="15158" y="5288"/>
                  </a:cubicBezTo>
                  <a:cubicBezTo>
                    <a:pt x="15232" y="5288"/>
                    <a:pt x="15380" y="5288"/>
                    <a:pt x="15417" y="5177"/>
                  </a:cubicBezTo>
                  <a:lnTo>
                    <a:pt x="15417" y="5177"/>
                  </a:lnTo>
                  <a:cubicBezTo>
                    <a:pt x="15373" y="5243"/>
                    <a:pt x="15315" y="5256"/>
                    <a:pt x="15252" y="5256"/>
                  </a:cubicBezTo>
                  <a:cubicBezTo>
                    <a:pt x="15210" y="5256"/>
                    <a:pt x="15166" y="5251"/>
                    <a:pt x="15121" y="5251"/>
                  </a:cubicBezTo>
                  <a:cubicBezTo>
                    <a:pt x="15011" y="5251"/>
                    <a:pt x="14974" y="5177"/>
                    <a:pt x="14863" y="5140"/>
                  </a:cubicBezTo>
                  <a:cubicBezTo>
                    <a:pt x="14678" y="5066"/>
                    <a:pt x="14567" y="4955"/>
                    <a:pt x="14419" y="4881"/>
                  </a:cubicBezTo>
                  <a:cubicBezTo>
                    <a:pt x="14123" y="4696"/>
                    <a:pt x="13827" y="4548"/>
                    <a:pt x="13495" y="4400"/>
                  </a:cubicBezTo>
                  <a:cubicBezTo>
                    <a:pt x="12829" y="4141"/>
                    <a:pt x="12201" y="3957"/>
                    <a:pt x="11498" y="3809"/>
                  </a:cubicBezTo>
                  <a:cubicBezTo>
                    <a:pt x="10130" y="3513"/>
                    <a:pt x="8725" y="3476"/>
                    <a:pt x="7358" y="3402"/>
                  </a:cubicBezTo>
                  <a:cubicBezTo>
                    <a:pt x="5953" y="3291"/>
                    <a:pt x="4585" y="3106"/>
                    <a:pt x="3291" y="2589"/>
                  </a:cubicBezTo>
                  <a:cubicBezTo>
                    <a:pt x="1998" y="2109"/>
                    <a:pt x="817" y="1223"/>
                    <a:pt x="40" y="79"/>
                  </a:cubicBezTo>
                  <a:close/>
                </a:path>
              </a:pathLst>
            </a:custGeom>
            <a:solidFill>
              <a:srgbClr val="A4D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42"/>
            <p:cNvSpPr/>
            <p:nvPr/>
          </p:nvSpPr>
          <p:spPr>
            <a:xfrm>
              <a:off x="-2812447" y="2803847"/>
              <a:ext cx="441209" cy="106813"/>
            </a:xfrm>
            <a:custGeom>
              <a:avLst/>
              <a:gdLst/>
              <a:ahLst/>
              <a:cxnLst/>
              <a:rect l="l" t="t" r="r" b="b"/>
              <a:pathLst>
                <a:path w="11646" h="2676" extrusionOk="0">
                  <a:moveTo>
                    <a:pt x="185" y="0"/>
                  </a:moveTo>
                  <a:lnTo>
                    <a:pt x="0" y="1849"/>
                  </a:lnTo>
                  <a:cubicBezTo>
                    <a:pt x="1343" y="2362"/>
                    <a:pt x="3751" y="2675"/>
                    <a:pt x="6142" y="2675"/>
                  </a:cubicBezTo>
                  <a:cubicBezTo>
                    <a:pt x="8228" y="2675"/>
                    <a:pt x="10302" y="2437"/>
                    <a:pt x="11646" y="1886"/>
                  </a:cubicBezTo>
                  <a:lnTo>
                    <a:pt x="11461" y="0"/>
                  </a:lnTo>
                  <a:cubicBezTo>
                    <a:pt x="10181" y="561"/>
                    <a:pt x="8135" y="807"/>
                    <a:pt x="6074" y="807"/>
                  </a:cubicBezTo>
                  <a:cubicBezTo>
                    <a:pt x="3790" y="807"/>
                    <a:pt x="1487" y="506"/>
                    <a:pt x="185" y="0"/>
                  </a:cubicBezTo>
                  <a:close/>
                </a:path>
              </a:pathLst>
            </a:custGeom>
            <a:solidFill>
              <a:srgbClr val="4A17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42"/>
            <p:cNvSpPr/>
            <p:nvPr/>
          </p:nvSpPr>
          <p:spPr>
            <a:xfrm>
              <a:off x="-2776040" y="2482132"/>
              <a:ext cx="372599" cy="104937"/>
            </a:xfrm>
            <a:custGeom>
              <a:avLst/>
              <a:gdLst/>
              <a:ahLst/>
              <a:cxnLst/>
              <a:rect l="l" t="t" r="r" b="b"/>
              <a:pathLst>
                <a:path w="9835" h="2629" extrusionOk="0">
                  <a:moveTo>
                    <a:pt x="222" y="1"/>
                  </a:moveTo>
                  <a:lnTo>
                    <a:pt x="0" y="1960"/>
                  </a:lnTo>
                  <a:cubicBezTo>
                    <a:pt x="1158" y="2372"/>
                    <a:pt x="3181" y="2628"/>
                    <a:pt x="5184" y="2628"/>
                  </a:cubicBezTo>
                  <a:cubicBezTo>
                    <a:pt x="6953" y="2628"/>
                    <a:pt x="8707" y="2428"/>
                    <a:pt x="9835" y="1960"/>
                  </a:cubicBezTo>
                  <a:lnTo>
                    <a:pt x="9613" y="1"/>
                  </a:lnTo>
                  <a:cubicBezTo>
                    <a:pt x="8550" y="506"/>
                    <a:pt x="6845" y="724"/>
                    <a:pt x="5132" y="724"/>
                  </a:cubicBezTo>
                  <a:cubicBezTo>
                    <a:pt x="3211" y="724"/>
                    <a:pt x="1277" y="450"/>
                    <a:pt x="222" y="1"/>
                  </a:cubicBezTo>
                  <a:close/>
                </a:path>
              </a:pathLst>
            </a:custGeom>
            <a:solidFill>
              <a:srgbClr val="4A17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42"/>
            <p:cNvSpPr/>
            <p:nvPr/>
          </p:nvSpPr>
          <p:spPr>
            <a:xfrm>
              <a:off x="-2804075" y="2557411"/>
              <a:ext cx="425865" cy="278128"/>
            </a:xfrm>
            <a:custGeom>
              <a:avLst/>
              <a:gdLst/>
              <a:ahLst/>
              <a:cxnLst/>
              <a:rect l="l" t="t" r="r" b="b"/>
              <a:pathLst>
                <a:path w="11241" h="6968" extrusionOk="0">
                  <a:moveTo>
                    <a:pt x="703" y="0"/>
                  </a:moveTo>
                  <a:lnTo>
                    <a:pt x="1" y="6174"/>
                  </a:lnTo>
                  <a:cubicBezTo>
                    <a:pt x="1295" y="6664"/>
                    <a:pt x="3619" y="6967"/>
                    <a:pt x="5918" y="6967"/>
                  </a:cubicBezTo>
                  <a:cubicBezTo>
                    <a:pt x="7955" y="6967"/>
                    <a:pt x="9973" y="6730"/>
                    <a:pt x="11240" y="6174"/>
                  </a:cubicBezTo>
                  <a:lnTo>
                    <a:pt x="10538" y="74"/>
                  </a:lnTo>
                  <a:cubicBezTo>
                    <a:pt x="9448" y="534"/>
                    <a:pt x="7731" y="735"/>
                    <a:pt x="5986" y="735"/>
                  </a:cubicBezTo>
                  <a:cubicBezTo>
                    <a:pt x="3942" y="735"/>
                    <a:pt x="1860" y="459"/>
                    <a:pt x="703" y="0"/>
                  </a:cubicBezTo>
                  <a:close/>
                </a:path>
              </a:pathLst>
            </a:custGeom>
            <a:solidFill>
              <a:srgbClr val="712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42"/>
            <p:cNvSpPr/>
            <p:nvPr/>
          </p:nvSpPr>
          <p:spPr>
            <a:xfrm>
              <a:off x="-2823661" y="2879086"/>
              <a:ext cx="466440" cy="156467"/>
            </a:xfrm>
            <a:custGeom>
              <a:avLst/>
              <a:gdLst/>
              <a:ahLst/>
              <a:cxnLst/>
              <a:rect l="l" t="t" r="r" b="b"/>
              <a:pathLst>
                <a:path w="12312" h="3920" extrusionOk="0">
                  <a:moveTo>
                    <a:pt x="333" y="1"/>
                  </a:moveTo>
                  <a:lnTo>
                    <a:pt x="0" y="2811"/>
                  </a:lnTo>
                  <a:cubicBezTo>
                    <a:pt x="0" y="3402"/>
                    <a:pt x="2773" y="3920"/>
                    <a:pt x="6137" y="3920"/>
                  </a:cubicBezTo>
                  <a:cubicBezTo>
                    <a:pt x="9576" y="3920"/>
                    <a:pt x="12312" y="3402"/>
                    <a:pt x="12312" y="2811"/>
                  </a:cubicBezTo>
                  <a:lnTo>
                    <a:pt x="11979" y="1"/>
                  </a:lnTo>
                  <a:cubicBezTo>
                    <a:pt x="10625" y="556"/>
                    <a:pt x="8536" y="794"/>
                    <a:pt x="6438" y="794"/>
                  </a:cubicBezTo>
                  <a:cubicBezTo>
                    <a:pt x="4068" y="794"/>
                    <a:pt x="1686" y="491"/>
                    <a:pt x="333" y="1"/>
                  </a:cubicBezTo>
                  <a:close/>
                </a:path>
              </a:pathLst>
            </a:custGeom>
            <a:solidFill>
              <a:srgbClr val="712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42"/>
            <p:cNvSpPr/>
            <p:nvPr/>
          </p:nvSpPr>
          <p:spPr>
            <a:xfrm>
              <a:off x="-2769031" y="2336043"/>
              <a:ext cx="357180" cy="174987"/>
            </a:xfrm>
            <a:custGeom>
              <a:avLst/>
              <a:gdLst/>
              <a:ahLst/>
              <a:cxnLst/>
              <a:rect l="l" t="t" r="r" b="b"/>
              <a:pathLst>
                <a:path w="9428" h="4384" extrusionOk="0">
                  <a:moveTo>
                    <a:pt x="407" y="1"/>
                  </a:moveTo>
                  <a:lnTo>
                    <a:pt x="0" y="3661"/>
                  </a:lnTo>
                  <a:cubicBezTo>
                    <a:pt x="1075" y="4110"/>
                    <a:pt x="3017" y="4384"/>
                    <a:pt x="4943" y="4384"/>
                  </a:cubicBezTo>
                  <a:cubicBezTo>
                    <a:pt x="6660" y="4384"/>
                    <a:pt x="8365" y="4166"/>
                    <a:pt x="9428" y="3661"/>
                  </a:cubicBezTo>
                  <a:lnTo>
                    <a:pt x="9021" y="1"/>
                  </a:lnTo>
                  <a:cubicBezTo>
                    <a:pt x="9021" y="444"/>
                    <a:pt x="7062" y="740"/>
                    <a:pt x="4695" y="814"/>
                  </a:cubicBezTo>
                  <a:cubicBezTo>
                    <a:pt x="2366" y="814"/>
                    <a:pt x="407" y="444"/>
                    <a:pt x="407" y="1"/>
                  </a:cubicBezTo>
                  <a:close/>
                </a:path>
              </a:pathLst>
            </a:custGeom>
            <a:solidFill>
              <a:srgbClr val="712F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42"/>
            <p:cNvSpPr/>
            <p:nvPr/>
          </p:nvSpPr>
          <p:spPr>
            <a:xfrm>
              <a:off x="-2823661" y="2362626"/>
              <a:ext cx="127483" cy="665543"/>
            </a:xfrm>
            <a:custGeom>
              <a:avLst/>
              <a:gdLst/>
              <a:ahLst/>
              <a:cxnLst/>
              <a:rect l="l" t="t" r="r" b="b"/>
              <a:pathLst>
                <a:path w="3365" h="16674" extrusionOk="0">
                  <a:moveTo>
                    <a:pt x="1775" y="0"/>
                  </a:moveTo>
                  <a:lnTo>
                    <a:pt x="1442" y="2995"/>
                  </a:lnTo>
                  <a:lnTo>
                    <a:pt x="1220" y="4954"/>
                  </a:lnTo>
                  <a:lnTo>
                    <a:pt x="518" y="11091"/>
                  </a:lnTo>
                  <a:lnTo>
                    <a:pt x="333" y="12940"/>
                  </a:lnTo>
                  <a:lnTo>
                    <a:pt x="0" y="15750"/>
                  </a:lnTo>
                  <a:cubicBezTo>
                    <a:pt x="0" y="16119"/>
                    <a:pt x="1072" y="16452"/>
                    <a:pt x="2736" y="16674"/>
                  </a:cubicBezTo>
                  <a:cubicBezTo>
                    <a:pt x="2958" y="11461"/>
                    <a:pt x="3254" y="6248"/>
                    <a:pt x="3365" y="1072"/>
                  </a:cubicBezTo>
                  <a:cubicBezTo>
                    <a:pt x="2810" y="739"/>
                    <a:pt x="2256" y="370"/>
                    <a:pt x="1775" y="0"/>
                  </a:cubicBezTo>
                  <a:close/>
                </a:path>
              </a:pathLst>
            </a:custGeom>
            <a:solidFill>
              <a:srgbClr val="4A2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42"/>
            <p:cNvSpPr/>
            <p:nvPr/>
          </p:nvSpPr>
          <p:spPr>
            <a:xfrm>
              <a:off x="-2480499" y="2474747"/>
              <a:ext cx="120474" cy="550468"/>
            </a:xfrm>
            <a:custGeom>
              <a:avLst/>
              <a:gdLst/>
              <a:ahLst/>
              <a:cxnLst/>
              <a:rect l="l" t="t" r="r" b="b"/>
              <a:pathLst>
                <a:path w="3180" h="13791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4548"/>
                    <a:pt x="407" y="9170"/>
                    <a:pt x="777" y="13791"/>
                  </a:cubicBezTo>
                  <a:cubicBezTo>
                    <a:pt x="2255" y="13569"/>
                    <a:pt x="3180" y="13273"/>
                    <a:pt x="3180" y="12941"/>
                  </a:cubicBezTo>
                  <a:lnTo>
                    <a:pt x="2884" y="10131"/>
                  </a:lnTo>
                  <a:lnTo>
                    <a:pt x="2662" y="8245"/>
                  </a:lnTo>
                  <a:lnTo>
                    <a:pt x="1997" y="2145"/>
                  </a:lnTo>
                  <a:lnTo>
                    <a:pt x="1738" y="186"/>
                  </a:lnTo>
                  <a:lnTo>
                    <a:pt x="1738" y="112"/>
                  </a:lnTo>
                  <a:cubicBezTo>
                    <a:pt x="1146" y="112"/>
                    <a:pt x="592" y="38"/>
                    <a:pt x="0" y="1"/>
                  </a:cubicBezTo>
                  <a:close/>
                </a:path>
              </a:pathLst>
            </a:custGeom>
            <a:solidFill>
              <a:srgbClr val="271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42"/>
            <p:cNvSpPr/>
            <p:nvPr/>
          </p:nvSpPr>
          <p:spPr>
            <a:xfrm>
              <a:off x="-2756453" y="2334566"/>
              <a:ext cx="344602" cy="141698"/>
            </a:xfrm>
            <a:custGeom>
              <a:avLst/>
              <a:gdLst/>
              <a:ahLst/>
              <a:cxnLst/>
              <a:rect l="l" t="t" r="r" b="b"/>
              <a:pathLst>
                <a:path w="9096" h="3550" extrusionOk="0">
                  <a:moveTo>
                    <a:pt x="75" y="1"/>
                  </a:moveTo>
                  <a:lnTo>
                    <a:pt x="1" y="666"/>
                  </a:lnTo>
                  <a:cubicBezTo>
                    <a:pt x="2626" y="2625"/>
                    <a:pt x="5842" y="3550"/>
                    <a:pt x="9096" y="3550"/>
                  </a:cubicBezTo>
                  <a:lnTo>
                    <a:pt x="8689" y="1"/>
                  </a:lnTo>
                  <a:cubicBezTo>
                    <a:pt x="8689" y="481"/>
                    <a:pt x="6730" y="777"/>
                    <a:pt x="4363" y="777"/>
                  </a:cubicBezTo>
                  <a:cubicBezTo>
                    <a:pt x="1960" y="777"/>
                    <a:pt x="75" y="481"/>
                    <a:pt x="75" y="1"/>
                  </a:cubicBezTo>
                  <a:close/>
                </a:path>
              </a:pathLst>
            </a:custGeom>
            <a:solidFill>
              <a:srgbClr val="3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42"/>
            <p:cNvSpPr/>
            <p:nvPr/>
          </p:nvSpPr>
          <p:spPr>
            <a:xfrm>
              <a:off x="-3014261" y="1545087"/>
              <a:ext cx="850329" cy="823446"/>
            </a:xfrm>
            <a:custGeom>
              <a:avLst/>
              <a:gdLst/>
              <a:ahLst/>
              <a:cxnLst/>
              <a:rect l="l" t="t" r="r" b="b"/>
              <a:pathLst>
                <a:path w="22445" h="20630" extrusionOk="0">
                  <a:moveTo>
                    <a:pt x="22445" y="0"/>
                  </a:moveTo>
                  <a:lnTo>
                    <a:pt x="22445" y="0"/>
                  </a:lnTo>
                  <a:cubicBezTo>
                    <a:pt x="22444" y="8"/>
                    <a:pt x="22444" y="16"/>
                    <a:pt x="22444" y="24"/>
                  </a:cubicBezTo>
                  <a:lnTo>
                    <a:pt x="22444" y="24"/>
                  </a:lnTo>
                  <a:cubicBezTo>
                    <a:pt x="22444" y="16"/>
                    <a:pt x="22445" y="8"/>
                    <a:pt x="22445" y="0"/>
                  </a:cubicBezTo>
                  <a:close/>
                  <a:moveTo>
                    <a:pt x="3" y="0"/>
                  </a:moveTo>
                  <a:cubicBezTo>
                    <a:pt x="0" y="31"/>
                    <a:pt x="1" y="63"/>
                    <a:pt x="7" y="94"/>
                  </a:cubicBezTo>
                  <a:lnTo>
                    <a:pt x="7" y="94"/>
                  </a:lnTo>
                  <a:cubicBezTo>
                    <a:pt x="6" y="62"/>
                    <a:pt x="4" y="31"/>
                    <a:pt x="3" y="0"/>
                  </a:cubicBezTo>
                  <a:close/>
                  <a:moveTo>
                    <a:pt x="22444" y="24"/>
                  </a:moveTo>
                  <a:lnTo>
                    <a:pt x="22444" y="24"/>
                  </a:lnTo>
                  <a:cubicBezTo>
                    <a:pt x="22371" y="1122"/>
                    <a:pt x="17335" y="1997"/>
                    <a:pt x="11168" y="1997"/>
                  </a:cubicBezTo>
                  <a:cubicBezTo>
                    <a:pt x="5138" y="1997"/>
                    <a:pt x="188" y="1125"/>
                    <a:pt x="7" y="94"/>
                  </a:cubicBezTo>
                  <a:lnTo>
                    <a:pt x="7" y="94"/>
                  </a:lnTo>
                  <a:cubicBezTo>
                    <a:pt x="548" y="14663"/>
                    <a:pt x="6917" y="19817"/>
                    <a:pt x="6917" y="19817"/>
                  </a:cubicBezTo>
                  <a:cubicBezTo>
                    <a:pt x="6917" y="20297"/>
                    <a:pt x="8839" y="20630"/>
                    <a:pt x="11242" y="20630"/>
                  </a:cubicBezTo>
                  <a:cubicBezTo>
                    <a:pt x="13572" y="20630"/>
                    <a:pt x="15531" y="20260"/>
                    <a:pt x="15531" y="19817"/>
                  </a:cubicBezTo>
                  <a:cubicBezTo>
                    <a:pt x="15531" y="19817"/>
                    <a:pt x="21957" y="14720"/>
                    <a:pt x="22444" y="24"/>
                  </a:cubicBezTo>
                  <a:close/>
                </a:path>
              </a:pathLst>
            </a:custGeom>
            <a:solidFill>
              <a:srgbClr val="4E1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42"/>
            <p:cNvSpPr/>
            <p:nvPr/>
          </p:nvSpPr>
          <p:spPr>
            <a:xfrm>
              <a:off x="-3018352" y="1545087"/>
              <a:ext cx="264740" cy="631615"/>
            </a:xfrm>
            <a:custGeom>
              <a:avLst/>
              <a:gdLst/>
              <a:ahLst/>
              <a:cxnLst/>
              <a:rect l="l" t="t" r="r" b="b"/>
              <a:pathLst>
                <a:path w="6988" h="158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1" y="19"/>
                    <a:pt x="2" y="28"/>
                  </a:cubicBezTo>
                  <a:lnTo>
                    <a:pt x="2" y="28"/>
                  </a:lnTo>
                  <a:cubicBezTo>
                    <a:pt x="1" y="19"/>
                    <a:pt x="1" y="10"/>
                    <a:pt x="0" y="0"/>
                  </a:cubicBezTo>
                  <a:close/>
                  <a:moveTo>
                    <a:pt x="2" y="28"/>
                  </a:moveTo>
                  <a:cubicBezTo>
                    <a:pt x="263" y="6631"/>
                    <a:pt x="1666" y="11281"/>
                    <a:pt x="3143" y="14419"/>
                  </a:cubicBezTo>
                  <a:cubicBezTo>
                    <a:pt x="4363" y="15084"/>
                    <a:pt x="5657" y="15528"/>
                    <a:pt x="6988" y="15824"/>
                  </a:cubicBezTo>
                  <a:cubicBezTo>
                    <a:pt x="5583" y="11091"/>
                    <a:pt x="4548" y="6396"/>
                    <a:pt x="4733" y="1627"/>
                  </a:cubicBezTo>
                  <a:cubicBezTo>
                    <a:pt x="1890" y="1262"/>
                    <a:pt x="53" y="682"/>
                    <a:pt x="2" y="28"/>
                  </a:cubicBezTo>
                  <a:close/>
                </a:path>
              </a:pathLst>
            </a:custGeom>
            <a:solidFill>
              <a:srgbClr val="824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42"/>
            <p:cNvSpPr/>
            <p:nvPr/>
          </p:nvSpPr>
          <p:spPr>
            <a:xfrm>
              <a:off x="-2769031" y="2256692"/>
              <a:ext cx="401998" cy="111842"/>
            </a:xfrm>
            <a:custGeom>
              <a:avLst/>
              <a:gdLst/>
              <a:ahLst/>
              <a:cxnLst/>
              <a:rect l="l" t="t" r="r" b="b"/>
              <a:pathLst>
                <a:path w="10611" h="2802" extrusionOk="0">
                  <a:moveTo>
                    <a:pt x="8141" y="1"/>
                  </a:moveTo>
                  <a:cubicBezTo>
                    <a:pt x="5344" y="1"/>
                    <a:pt x="2540" y="534"/>
                    <a:pt x="0" y="1619"/>
                  </a:cubicBezTo>
                  <a:lnTo>
                    <a:pt x="370" y="1989"/>
                  </a:lnTo>
                  <a:cubicBezTo>
                    <a:pt x="370" y="2432"/>
                    <a:pt x="2292" y="2802"/>
                    <a:pt x="4658" y="2802"/>
                  </a:cubicBezTo>
                  <a:cubicBezTo>
                    <a:pt x="7062" y="2802"/>
                    <a:pt x="8947" y="2469"/>
                    <a:pt x="8947" y="1989"/>
                  </a:cubicBezTo>
                  <a:cubicBezTo>
                    <a:pt x="8947" y="1989"/>
                    <a:pt x="9650" y="1434"/>
                    <a:pt x="10611" y="140"/>
                  </a:cubicBezTo>
                  <a:cubicBezTo>
                    <a:pt x="9793" y="47"/>
                    <a:pt x="8967" y="1"/>
                    <a:pt x="8141" y="1"/>
                  </a:cubicBezTo>
                  <a:close/>
                </a:path>
              </a:pathLst>
            </a:custGeom>
            <a:solidFill>
              <a:srgbClr val="704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42"/>
            <p:cNvSpPr/>
            <p:nvPr/>
          </p:nvSpPr>
          <p:spPr>
            <a:xfrm>
              <a:off x="-2899318" y="1543610"/>
              <a:ext cx="733984" cy="777704"/>
            </a:xfrm>
            <a:custGeom>
              <a:avLst/>
              <a:gdLst/>
              <a:ahLst/>
              <a:cxnLst/>
              <a:rect l="l" t="t" r="r" b="b"/>
              <a:pathLst>
                <a:path w="19374" h="19484" extrusionOk="0">
                  <a:moveTo>
                    <a:pt x="19374" y="0"/>
                  </a:moveTo>
                  <a:cubicBezTo>
                    <a:pt x="19373" y="8"/>
                    <a:pt x="19373" y="16"/>
                    <a:pt x="19373" y="23"/>
                  </a:cubicBezTo>
                  <a:lnTo>
                    <a:pt x="19373" y="23"/>
                  </a:lnTo>
                  <a:cubicBezTo>
                    <a:pt x="19373" y="16"/>
                    <a:pt x="19374" y="8"/>
                    <a:pt x="19374" y="0"/>
                  </a:cubicBezTo>
                  <a:close/>
                  <a:moveTo>
                    <a:pt x="19373" y="23"/>
                  </a:moveTo>
                  <a:lnTo>
                    <a:pt x="19373" y="23"/>
                  </a:lnTo>
                  <a:cubicBezTo>
                    <a:pt x="19335" y="606"/>
                    <a:pt x="17864" y="1151"/>
                    <a:pt x="15529" y="1516"/>
                  </a:cubicBezTo>
                  <a:cubicBezTo>
                    <a:pt x="15492" y="6507"/>
                    <a:pt x="14235" y="11091"/>
                    <a:pt x="12275" y="15713"/>
                  </a:cubicBezTo>
                  <a:cubicBezTo>
                    <a:pt x="10593" y="15817"/>
                    <a:pt x="8888" y="15957"/>
                    <a:pt x="7204" y="15957"/>
                  </a:cubicBezTo>
                  <a:cubicBezTo>
                    <a:pt x="4705" y="15957"/>
                    <a:pt x="2254" y="15649"/>
                    <a:pt x="1" y="14456"/>
                  </a:cubicBezTo>
                  <a:lnTo>
                    <a:pt x="1" y="14456"/>
                  </a:lnTo>
                  <a:cubicBezTo>
                    <a:pt x="1369" y="17266"/>
                    <a:pt x="2737" y="18855"/>
                    <a:pt x="3402" y="19484"/>
                  </a:cubicBezTo>
                  <a:cubicBezTo>
                    <a:pt x="5914" y="18399"/>
                    <a:pt x="8733" y="17866"/>
                    <a:pt x="11555" y="17866"/>
                  </a:cubicBezTo>
                  <a:cubicBezTo>
                    <a:pt x="12389" y="17866"/>
                    <a:pt x="13223" y="17912"/>
                    <a:pt x="14050" y="18005"/>
                  </a:cubicBezTo>
                  <a:cubicBezTo>
                    <a:pt x="14604" y="17229"/>
                    <a:pt x="15307" y="16230"/>
                    <a:pt x="15972" y="14862"/>
                  </a:cubicBezTo>
                  <a:cubicBezTo>
                    <a:pt x="17634" y="11723"/>
                    <a:pt x="19148" y="6924"/>
                    <a:pt x="19373" y="23"/>
                  </a:cubicBezTo>
                  <a:close/>
                </a:path>
              </a:pathLst>
            </a:custGeom>
            <a:solidFill>
              <a:srgbClr val="633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42"/>
            <p:cNvSpPr/>
            <p:nvPr/>
          </p:nvSpPr>
          <p:spPr>
            <a:xfrm>
              <a:off x="-2977739" y="1468331"/>
              <a:ext cx="770391" cy="107770"/>
            </a:xfrm>
            <a:custGeom>
              <a:avLst/>
              <a:gdLst/>
              <a:ahLst/>
              <a:cxnLst/>
              <a:rect l="l" t="t" r="r" b="b"/>
              <a:pathLst>
                <a:path w="20335" h="2700" extrusionOk="0">
                  <a:moveTo>
                    <a:pt x="1" y="1"/>
                  </a:moveTo>
                  <a:lnTo>
                    <a:pt x="1" y="1036"/>
                  </a:lnTo>
                  <a:lnTo>
                    <a:pt x="1" y="1221"/>
                  </a:lnTo>
                  <a:cubicBezTo>
                    <a:pt x="148" y="2071"/>
                    <a:pt x="4622" y="2700"/>
                    <a:pt x="10167" y="2700"/>
                  </a:cubicBezTo>
                  <a:cubicBezTo>
                    <a:pt x="15713" y="2700"/>
                    <a:pt x="20187" y="2071"/>
                    <a:pt x="20334" y="1221"/>
                  </a:cubicBezTo>
                  <a:lnTo>
                    <a:pt x="20334" y="1036"/>
                  </a:lnTo>
                  <a:lnTo>
                    <a:pt x="20334" y="1"/>
                  </a:lnTo>
                  <a:cubicBezTo>
                    <a:pt x="20334" y="814"/>
                    <a:pt x="15824" y="1517"/>
                    <a:pt x="10167" y="1517"/>
                  </a:cubicBezTo>
                  <a:cubicBezTo>
                    <a:pt x="4511" y="1517"/>
                    <a:pt x="1" y="814"/>
                    <a:pt x="1" y="1"/>
                  </a:cubicBezTo>
                  <a:close/>
                </a:path>
              </a:pathLst>
            </a:custGeom>
            <a:solidFill>
              <a:srgbClr val="FFF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42"/>
            <p:cNvSpPr/>
            <p:nvPr/>
          </p:nvSpPr>
          <p:spPr>
            <a:xfrm>
              <a:off x="-3018352" y="1509643"/>
              <a:ext cx="853019" cy="112201"/>
            </a:xfrm>
            <a:custGeom>
              <a:avLst/>
              <a:gdLst/>
              <a:ahLst/>
              <a:cxnLst/>
              <a:rect l="l" t="t" r="r" b="b"/>
              <a:pathLst>
                <a:path w="22516" h="2811" extrusionOk="0">
                  <a:moveTo>
                    <a:pt x="1036" y="1"/>
                  </a:moveTo>
                  <a:cubicBezTo>
                    <a:pt x="370" y="223"/>
                    <a:pt x="0" y="519"/>
                    <a:pt x="0" y="851"/>
                  </a:cubicBezTo>
                  <a:cubicBezTo>
                    <a:pt x="0" y="1960"/>
                    <a:pt x="5065" y="2811"/>
                    <a:pt x="11239" y="2811"/>
                  </a:cubicBezTo>
                  <a:cubicBezTo>
                    <a:pt x="17488" y="2811"/>
                    <a:pt x="22516" y="1960"/>
                    <a:pt x="22516" y="851"/>
                  </a:cubicBezTo>
                  <a:cubicBezTo>
                    <a:pt x="22516" y="555"/>
                    <a:pt x="22146" y="297"/>
                    <a:pt x="21517" y="1"/>
                  </a:cubicBezTo>
                  <a:lnTo>
                    <a:pt x="21443" y="1"/>
                  </a:lnTo>
                  <a:lnTo>
                    <a:pt x="21443" y="186"/>
                  </a:lnTo>
                  <a:cubicBezTo>
                    <a:pt x="21332" y="1036"/>
                    <a:pt x="16822" y="1665"/>
                    <a:pt x="11276" y="1665"/>
                  </a:cubicBezTo>
                  <a:cubicBezTo>
                    <a:pt x="5731" y="1665"/>
                    <a:pt x="1257" y="1036"/>
                    <a:pt x="1073" y="186"/>
                  </a:cubicBezTo>
                  <a:lnTo>
                    <a:pt x="1073" y="1"/>
                  </a:lnTo>
                  <a:close/>
                </a:path>
              </a:pathLst>
            </a:custGeom>
            <a:solidFill>
              <a:srgbClr val="EFE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42"/>
            <p:cNvSpPr/>
            <p:nvPr/>
          </p:nvSpPr>
          <p:spPr>
            <a:xfrm>
              <a:off x="-2976338" y="1406343"/>
              <a:ext cx="770391" cy="122539"/>
            </a:xfrm>
            <a:custGeom>
              <a:avLst/>
              <a:gdLst/>
              <a:ahLst/>
              <a:cxnLst/>
              <a:rect l="l" t="t" r="r" b="b"/>
              <a:pathLst>
                <a:path w="20335" h="3070" extrusionOk="0">
                  <a:moveTo>
                    <a:pt x="10167" y="1"/>
                  </a:moveTo>
                  <a:cubicBezTo>
                    <a:pt x="4548" y="1"/>
                    <a:pt x="1" y="703"/>
                    <a:pt x="1" y="1554"/>
                  </a:cubicBezTo>
                  <a:cubicBezTo>
                    <a:pt x="1" y="2367"/>
                    <a:pt x="4585" y="3070"/>
                    <a:pt x="10167" y="3070"/>
                  </a:cubicBezTo>
                  <a:cubicBezTo>
                    <a:pt x="15824" y="3070"/>
                    <a:pt x="20334" y="2367"/>
                    <a:pt x="20334" y="1554"/>
                  </a:cubicBezTo>
                  <a:cubicBezTo>
                    <a:pt x="20334" y="703"/>
                    <a:pt x="15824" y="1"/>
                    <a:pt x="10167" y="1"/>
                  </a:cubicBezTo>
                  <a:close/>
                </a:path>
              </a:pathLst>
            </a:custGeom>
            <a:solidFill>
              <a:srgbClr val="EFE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42"/>
            <p:cNvSpPr/>
            <p:nvPr/>
          </p:nvSpPr>
          <p:spPr>
            <a:xfrm>
              <a:off x="-2769031" y="2480655"/>
              <a:ext cx="357180" cy="39875"/>
            </a:xfrm>
            <a:custGeom>
              <a:avLst/>
              <a:gdLst/>
              <a:ahLst/>
              <a:cxnLst/>
              <a:rect l="l" t="t" r="r" b="b"/>
              <a:pathLst>
                <a:path w="9428" h="999" extrusionOk="0">
                  <a:moveTo>
                    <a:pt x="9428" y="1"/>
                  </a:moveTo>
                  <a:cubicBezTo>
                    <a:pt x="8688" y="370"/>
                    <a:pt x="7912" y="518"/>
                    <a:pt x="7099" y="592"/>
                  </a:cubicBezTo>
                  <a:cubicBezTo>
                    <a:pt x="6322" y="740"/>
                    <a:pt x="5509" y="740"/>
                    <a:pt x="4695" y="740"/>
                  </a:cubicBezTo>
                  <a:cubicBezTo>
                    <a:pt x="3882" y="703"/>
                    <a:pt x="3106" y="629"/>
                    <a:pt x="2292" y="555"/>
                  </a:cubicBezTo>
                  <a:cubicBezTo>
                    <a:pt x="1516" y="407"/>
                    <a:pt x="740" y="259"/>
                    <a:pt x="0" y="1"/>
                  </a:cubicBezTo>
                  <a:lnTo>
                    <a:pt x="0" y="1"/>
                  </a:lnTo>
                  <a:cubicBezTo>
                    <a:pt x="333" y="222"/>
                    <a:pt x="740" y="370"/>
                    <a:pt x="1109" y="518"/>
                  </a:cubicBezTo>
                  <a:cubicBezTo>
                    <a:pt x="1516" y="592"/>
                    <a:pt x="1886" y="703"/>
                    <a:pt x="2292" y="777"/>
                  </a:cubicBezTo>
                  <a:cubicBezTo>
                    <a:pt x="3106" y="925"/>
                    <a:pt x="3919" y="962"/>
                    <a:pt x="4695" y="999"/>
                  </a:cubicBezTo>
                  <a:cubicBezTo>
                    <a:pt x="5509" y="999"/>
                    <a:pt x="6322" y="962"/>
                    <a:pt x="7099" y="814"/>
                  </a:cubicBezTo>
                  <a:cubicBezTo>
                    <a:pt x="7542" y="740"/>
                    <a:pt x="7949" y="703"/>
                    <a:pt x="8319" y="555"/>
                  </a:cubicBezTo>
                  <a:cubicBezTo>
                    <a:pt x="8688" y="407"/>
                    <a:pt x="9058" y="222"/>
                    <a:pt x="9428" y="38"/>
                  </a:cubicBezTo>
                  <a:lnTo>
                    <a:pt x="9428" y="1"/>
                  </a:lnTo>
                  <a:close/>
                </a:path>
              </a:pathLst>
            </a:custGeom>
            <a:solidFill>
              <a:srgbClr val="3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42"/>
            <p:cNvSpPr/>
            <p:nvPr/>
          </p:nvSpPr>
          <p:spPr>
            <a:xfrm>
              <a:off x="-2802673" y="2800893"/>
              <a:ext cx="423062" cy="44306"/>
            </a:xfrm>
            <a:custGeom>
              <a:avLst/>
              <a:gdLst/>
              <a:ahLst/>
              <a:cxnLst/>
              <a:rect l="l" t="t" r="r" b="b"/>
              <a:pathLst>
                <a:path w="11167" h="1110" extrusionOk="0">
                  <a:moveTo>
                    <a:pt x="11166" y="0"/>
                  </a:moveTo>
                  <a:cubicBezTo>
                    <a:pt x="10316" y="370"/>
                    <a:pt x="9318" y="555"/>
                    <a:pt x="8393" y="666"/>
                  </a:cubicBezTo>
                  <a:cubicBezTo>
                    <a:pt x="7469" y="740"/>
                    <a:pt x="6545" y="814"/>
                    <a:pt x="5583" y="814"/>
                  </a:cubicBezTo>
                  <a:cubicBezTo>
                    <a:pt x="4659" y="814"/>
                    <a:pt x="3698" y="703"/>
                    <a:pt x="2774" y="629"/>
                  </a:cubicBezTo>
                  <a:cubicBezTo>
                    <a:pt x="1849" y="518"/>
                    <a:pt x="888" y="333"/>
                    <a:pt x="1" y="0"/>
                  </a:cubicBezTo>
                  <a:lnTo>
                    <a:pt x="1" y="0"/>
                  </a:lnTo>
                  <a:cubicBezTo>
                    <a:pt x="408" y="259"/>
                    <a:pt x="888" y="444"/>
                    <a:pt x="1332" y="592"/>
                  </a:cubicBezTo>
                  <a:lnTo>
                    <a:pt x="2737" y="888"/>
                  </a:lnTo>
                  <a:cubicBezTo>
                    <a:pt x="3698" y="1035"/>
                    <a:pt x="4622" y="1072"/>
                    <a:pt x="5583" y="1109"/>
                  </a:cubicBezTo>
                  <a:cubicBezTo>
                    <a:pt x="6545" y="1109"/>
                    <a:pt x="7469" y="1072"/>
                    <a:pt x="8467" y="925"/>
                  </a:cubicBezTo>
                  <a:cubicBezTo>
                    <a:pt x="8911" y="851"/>
                    <a:pt x="9391" y="740"/>
                    <a:pt x="9835" y="592"/>
                  </a:cubicBezTo>
                  <a:cubicBezTo>
                    <a:pt x="10316" y="481"/>
                    <a:pt x="10759" y="296"/>
                    <a:pt x="11166" y="74"/>
                  </a:cubicBezTo>
                  <a:lnTo>
                    <a:pt x="11166" y="0"/>
                  </a:lnTo>
                  <a:close/>
                </a:path>
              </a:pathLst>
            </a:custGeom>
            <a:solidFill>
              <a:srgbClr val="3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42"/>
            <p:cNvSpPr/>
            <p:nvPr/>
          </p:nvSpPr>
          <p:spPr>
            <a:xfrm>
              <a:off x="-2769031" y="2480655"/>
              <a:ext cx="354376" cy="31054"/>
            </a:xfrm>
            <a:custGeom>
              <a:avLst/>
              <a:gdLst/>
              <a:ahLst/>
              <a:cxnLst/>
              <a:rect l="l" t="t" r="r" b="b"/>
              <a:pathLst>
                <a:path w="9354" h="778" extrusionOk="0">
                  <a:moveTo>
                    <a:pt x="9354" y="1"/>
                  </a:moveTo>
                  <a:cubicBezTo>
                    <a:pt x="8984" y="149"/>
                    <a:pt x="8577" y="222"/>
                    <a:pt x="8208" y="259"/>
                  </a:cubicBezTo>
                  <a:cubicBezTo>
                    <a:pt x="7838" y="333"/>
                    <a:pt x="7468" y="370"/>
                    <a:pt x="7062" y="407"/>
                  </a:cubicBezTo>
                  <a:cubicBezTo>
                    <a:pt x="6513" y="433"/>
                    <a:pt x="5964" y="460"/>
                    <a:pt x="5402" y="460"/>
                  </a:cubicBezTo>
                  <a:cubicBezTo>
                    <a:pt x="5169" y="460"/>
                    <a:pt x="4934" y="455"/>
                    <a:pt x="4695" y="444"/>
                  </a:cubicBezTo>
                  <a:cubicBezTo>
                    <a:pt x="4547" y="451"/>
                    <a:pt x="4399" y="454"/>
                    <a:pt x="4251" y="454"/>
                  </a:cubicBezTo>
                  <a:cubicBezTo>
                    <a:pt x="3623" y="454"/>
                    <a:pt x="2994" y="400"/>
                    <a:pt x="2366" y="370"/>
                  </a:cubicBezTo>
                  <a:cubicBezTo>
                    <a:pt x="1923" y="333"/>
                    <a:pt x="1516" y="259"/>
                    <a:pt x="1146" y="222"/>
                  </a:cubicBezTo>
                  <a:cubicBezTo>
                    <a:pt x="777" y="186"/>
                    <a:pt x="370" y="75"/>
                    <a:pt x="0" y="1"/>
                  </a:cubicBezTo>
                  <a:lnTo>
                    <a:pt x="0" y="1"/>
                  </a:lnTo>
                  <a:cubicBezTo>
                    <a:pt x="740" y="333"/>
                    <a:pt x="1516" y="444"/>
                    <a:pt x="2255" y="592"/>
                  </a:cubicBezTo>
                  <a:cubicBezTo>
                    <a:pt x="3032" y="740"/>
                    <a:pt x="3882" y="777"/>
                    <a:pt x="4658" y="777"/>
                  </a:cubicBezTo>
                  <a:cubicBezTo>
                    <a:pt x="5435" y="777"/>
                    <a:pt x="6285" y="740"/>
                    <a:pt x="7062" y="629"/>
                  </a:cubicBezTo>
                  <a:cubicBezTo>
                    <a:pt x="7838" y="555"/>
                    <a:pt x="8651" y="370"/>
                    <a:pt x="9354" y="38"/>
                  </a:cubicBezTo>
                  <a:lnTo>
                    <a:pt x="9354" y="1"/>
                  </a:lnTo>
                  <a:close/>
                </a:path>
              </a:pathLst>
            </a:custGeom>
            <a:solidFill>
              <a:srgbClr val="7E4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42"/>
            <p:cNvSpPr/>
            <p:nvPr/>
          </p:nvSpPr>
          <p:spPr>
            <a:xfrm>
              <a:off x="-2802673" y="2800893"/>
              <a:ext cx="423062" cy="35445"/>
            </a:xfrm>
            <a:custGeom>
              <a:avLst/>
              <a:gdLst/>
              <a:ahLst/>
              <a:cxnLst/>
              <a:rect l="l" t="t" r="r" b="b"/>
              <a:pathLst>
                <a:path w="11167" h="888" extrusionOk="0">
                  <a:moveTo>
                    <a:pt x="11166" y="0"/>
                  </a:moveTo>
                  <a:cubicBezTo>
                    <a:pt x="10722" y="185"/>
                    <a:pt x="10242" y="296"/>
                    <a:pt x="9798" y="333"/>
                  </a:cubicBezTo>
                  <a:cubicBezTo>
                    <a:pt x="9318" y="444"/>
                    <a:pt x="8874" y="481"/>
                    <a:pt x="8393" y="518"/>
                  </a:cubicBezTo>
                  <a:cubicBezTo>
                    <a:pt x="7700" y="601"/>
                    <a:pt x="6986" y="643"/>
                    <a:pt x="6282" y="643"/>
                  </a:cubicBezTo>
                  <a:cubicBezTo>
                    <a:pt x="6048" y="643"/>
                    <a:pt x="5815" y="638"/>
                    <a:pt x="5583" y="629"/>
                  </a:cubicBezTo>
                  <a:cubicBezTo>
                    <a:pt x="4659" y="629"/>
                    <a:pt x="3698" y="555"/>
                    <a:pt x="2774" y="481"/>
                  </a:cubicBezTo>
                  <a:cubicBezTo>
                    <a:pt x="2330" y="444"/>
                    <a:pt x="1849" y="370"/>
                    <a:pt x="1406" y="296"/>
                  </a:cubicBezTo>
                  <a:cubicBezTo>
                    <a:pt x="925" y="259"/>
                    <a:pt x="482" y="148"/>
                    <a:pt x="1" y="0"/>
                  </a:cubicBezTo>
                  <a:lnTo>
                    <a:pt x="1" y="0"/>
                  </a:lnTo>
                  <a:cubicBezTo>
                    <a:pt x="888" y="370"/>
                    <a:pt x="1812" y="555"/>
                    <a:pt x="2737" y="703"/>
                  </a:cubicBezTo>
                  <a:cubicBezTo>
                    <a:pt x="3661" y="814"/>
                    <a:pt x="4585" y="888"/>
                    <a:pt x="5546" y="888"/>
                  </a:cubicBezTo>
                  <a:cubicBezTo>
                    <a:pt x="6508" y="888"/>
                    <a:pt x="7469" y="851"/>
                    <a:pt x="8393" y="740"/>
                  </a:cubicBezTo>
                  <a:cubicBezTo>
                    <a:pt x="9391" y="629"/>
                    <a:pt x="10316" y="444"/>
                    <a:pt x="11166" y="74"/>
                  </a:cubicBezTo>
                  <a:lnTo>
                    <a:pt x="11166" y="0"/>
                  </a:lnTo>
                  <a:close/>
                </a:path>
              </a:pathLst>
            </a:custGeom>
            <a:solidFill>
              <a:srgbClr val="7E4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42"/>
            <p:cNvSpPr/>
            <p:nvPr/>
          </p:nvSpPr>
          <p:spPr>
            <a:xfrm>
              <a:off x="-2979141" y="1403429"/>
              <a:ext cx="771793" cy="61988"/>
            </a:xfrm>
            <a:custGeom>
              <a:avLst/>
              <a:gdLst/>
              <a:ahLst/>
              <a:cxnLst/>
              <a:rect l="l" t="t" r="r" b="b"/>
              <a:pathLst>
                <a:path w="20372" h="1553" extrusionOk="0">
                  <a:moveTo>
                    <a:pt x="108" y="1368"/>
                  </a:moveTo>
                  <a:cubicBezTo>
                    <a:pt x="54" y="1413"/>
                    <a:pt x="14" y="1470"/>
                    <a:pt x="1" y="1553"/>
                  </a:cubicBezTo>
                  <a:lnTo>
                    <a:pt x="38" y="1553"/>
                  </a:lnTo>
                  <a:cubicBezTo>
                    <a:pt x="48" y="1481"/>
                    <a:pt x="73" y="1420"/>
                    <a:pt x="108" y="1368"/>
                  </a:cubicBezTo>
                  <a:close/>
                  <a:moveTo>
                    <a:pt x="10204" y="0"/>
                  </a:moveTo>
                  <a:cubicBezTo>
                    <a:pt x="8504" y="0"/>
                    <a:pt x="6729" y="74"/>
                    <a:pt x="4992" y="222"/>
                  </a:cubicBezTo>
                  <a:cubicBezTo>
                    <a:pt x="4104" y="259"/>
                    <a:pt x="3291" y="407"/>
                    <a:pt x="2404" y="555"/>
                  </a:cubicBezTo>
                  <a:cubicBezTo>
                    <a:pt x="1923" y="629"/>
                    <a:pt x="1516" y="739"/>
                    <a:pt x="1110" y="850"/>
                  </a:cubicBezTo>
                  <a:cubicBezTo>
                    <a:pt x="925" y="924"/>
                    <a:pt x="703" y="998"/>
                    <a:pt x="518" y="1109"/>
                  </a:cubicBezTo>
                  <a:cubicBezTo>
                    <a:pt x="358" y="1162"/>
                    <a:pt x="198" y="1235"/>
                    <a:pt x="108" y="1368"/>
                  </a:cubicBezTo>
                  <a:lnTo>
                    <a:pt x="108" y="1368"/>
                  </a:lnTo>
                  <a:cubicBezTo>
                    <a:pt x="198" y="1293"/>
                    <a:pt x="328" y="1253"/>
                    <a:pt x="444" y="1183"/>
                  </a:cubicBezTo>
                  <a:cubicBezTo>
                    <a:pt x="629" y="1109"/>
                    <a:pt x="814" y="1035"/>
                    <a:pt x="1073" y="998"/>
                  </a:cubicBezTo>
                  <a:cubicBezTo>
                    <a:pt x="1479" y="924"/>
                    <a:pt x="1923" y="850"/>
                    <a:pt x="2367" y="813"/>
                  </a:cubicBezTo>
                  <a:cubicBezTo>
                    <a:pt x="3217" y="739"/>
                    <a:pt x="4067" y="666"/>
                    <a:pt x="4918" y="629"/>
                  </a:cubicBezTo>
                  <a:cubicBezTo>
                    <a:pt x="6266" y="600"/>
                    <a:pt x="7571" y="530"/>
                    <a:pt x="8898" y="530"/>
                  </a:cubicBezTo>
                  <a:cubicBezTo>
                    <a:pt x="9318" y="530"/>
                    <a:pt x="9741" y="537"/>
                    <a:pt x="10168" y="555"/>
                  </a:cubicBezTo>
                  <a:cubicBezTo>
                    <a:pt x="10676" y="533"/>
                    <a:pt x="11189" y="524"/>
                    <a:pt x="11701" y="524"/>
                  </a:cubicBezTo>
                  <a:cubicBezTo>
                    <a:pt x="12938" y="524"/>
                    <a:pt x="14178" y="576"/>
                    <a:pt x="15380" y="629"/>
                  </a:cubicBezTo>
                  <a:cubicBezTo>
                    <a:pt x="16268" y="629"/>
                    <a:pt x="17081" y="739"/>
                    <a:pt x="17968" y="813"/>
                  </a:cubicBezTo>
                  <a:cubicBezTo>
                    <a:pt x="18412" y="850"/>
                    <a:pt x="18856" y="924"/>
                    <a:pt x="19262" y="998"/>
                  </a:cubicBezTo>
                  <a:cubicBezTo>
                    <a:pt x="19447" y="1072"/>
                    <a:pt x="19669" y="1109"/>
                    <a:pt x="19854" y="1183"/>
                  </a:cubicBezTo>
                  <a:cubicBezTo>
                    <a:pt x="20039" y="1294"/>
                    <a:pt x="20261" y="1368"/>
                    <a:pt x="20334" y="1553"/>
                  </a:cubicBezTo>
                  <a:lnTo>
                    <a:pt x="20371" y="1553"/>
                  </a:lnTo>
                  <a:cubicBezTo>
                    <a:pt x="20334" y="1331"/>
                    <a:pt x="20076" y="1183"/>
                    <a:pt x="19891" y="1109"/>
                  </a:cubicBezTo>
                  <a:cubicBezTo>
                    <a:pt x="19706" y="998"/>
                    <a:pt x="19521" y="924"/>
                    <a:pt x="19299" y="850"/>
                  </a:cubicBezTo>
                  <a:cubicBezTo>
                    <a:pt x="18893" y="739"/>
                    <a:pt x="18412" y="629"/>
                    <a:pt x="18005" y="555"/>
                  </a:cubicBezTo>
                  <a:cubicBezTo>
                    <a:pt x="17192" y="407"/>
                    <a:pt x="16305" y="296"/>
                    <a:pt x="15417" y="222"/>
                  </a:cubicBezTo>
                  <a:cubicBezTo>
                    <a:pt x="13717" y="74"/>
                    <a:pt x="11942" y="0"/>
                    <a:pt x="10204" y="0"/>
                  </a:cubicBezTo>
                  <a:close/>
                </a:path>
              </a:pathLst>
            </a:custGeom>
            <a:solidFill>
              <a:srgbClr val="FFF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42"/>
            <p:cNvSpPr/>
            <p:nvPr/>
          </p:nvSpPr>
          <p:spPr>
            <a:xfrm>
              <a:off x="-2976338" y="1465377"/>
              <a:ext cx="773195" cy="60551"/>
            </a:xfrm>
            <a:custGeom>
              <a:avLst/>
              <a:gdLst/>
              <a:ahLst/>
              <a:cxnLst/>
              <a:rect l="l" t="t" r="r" b="b"/>
              <a:pathLst>
                <a:path w="20409" h="1517" extrusionOk="0">
                  <a:moveTo>
                    <a:pt x="20334" y="1"/>
                  </a:moveTo>
                  <a:cubicBezTo>
                    <a:pt x="20324" y="83"/>
                    <a:pt x="20300" y="148"/>
                    <a:pt x="20266" y="201"/>
                  </a:cubicBezTo>
                  <a:lnTo>
                    <a:pt x="20266" y="201"/>
                  </a:lnTo>
                  <a:cubicBezTo>
                    <a:pt x="20328" y="151"/>
                    <a:pt x="20380" y="87"/>
                    <a:pt x="20408" y="1"/>
                  </a:cubicBezTo>
                  <a:close/>
                  <a:moveTo>
                    <a:pt x="1" y="1"/>
                  </a:moveTo>
                  <a:cubicBezTo>
                    <a:pt x="74" y="223"/>
                    <a:pt x="296" y="371"/>
                    <a:pt x="481" y="481"/>
                  </a:cubicBezTo>
                  <a:cubicBezTo>
                    <a:pt x="666" y="555"/>
                    <a:pt x="851" y="666"/>
                    <a:pt x="1073" y="703"/>
                  </a:cubicBezTo>
                  <a:cubicBezTo>
                    <a:pt x="1479" y="777"/>
                    <a:pt x="1960" y="888"/>
                    <a:pt x="2367" y="962"/>
                  </a:cubicBezTo>
                  <a:cubicBezTo>
                    <a:pt x="3217" y="1110"/>
                    <a:pt x="4067" y="1221"/>
                    <a:pt x="4955" y="1295"/>
                  </a:cubicBezTo>
                  <a:cubicBezTo>
                    <a:pt x="6655" y="1443"/>
                    <a:pt x="8430" y="1517"/>
                    <a:pt x="10167" y="1517"/>
                  </a:cubicBezTo>
                  <a:cubicBezTo>
                    <a:pt x="11905" y="1517"/>
                    <a:pt x="13643" y="1443"/>
                    <a:pt x="15417" y="1295"/>
                  </a:cubicBezTo>
                  <a:cubicBezTo>
                    <a:pt x="16268" y="1258"/>
                    <a:pt x="17118" y="1110"/>
                    <a:pt x="18005" y="962"/>
                  </a:cubicBezTo>
                  <a:cubicBezTo>
                    <a:pt x="18449" y="925"/>
                    <a:pt x="18856" y="851"/>
                    <a:pt x="19299" y="703"/>
                  </a:cubicBezTo>
                  <a:cubicBezTo>
                    <a:pt x="19484" y="666"/>
                    <a:pt x="19706" y="555"/>
                    <a:pt x="19891" y="481"/>
                  </a:cubicBezTo>
                  <a:cubicBezTo>
                    <a:pt x="20024" y="401"/>
                    <a:pt x="20177" y="340"/>
                    <a:pt x="20266" y="201"/>
                  </a:cubicBezTo>
                  <a:lnTo>
                    <a:pt x="20266" y="201"/>
                  </a:lnTo>
                  <a:cubicBezTo>
                    <a:pt x="20167" y="280"/>
                    <a:pt x="20041" y="325"/>
                    <a:pt x="19928" y="371"/>
                  </a:cubicBezTo>
                  <a:cubicBezTo>
                    <a:pt x="19743" y="481"/>
                    <a:pt x="19558" y="518"/>
                    <a:pt x="19336" y="555"/>
                  </a:cubicBezTo>
                  <a:cubicBezTo>
                    <a:pt x="18930" y="666"/>
                    <a:pt x="18449" y="703"/>
                    <a:pt x="18042" y="740"/>
                  </a:cubicBezTo>
                  <a:cubicBezTo>
                    <a:pt x="17155" y="851"/>
                    <a:pt x="16342" y="888"/>
                    <a:pt x="15454" y="925"/>
                  </a:cubicBezTo>
                  <a:cubicBezTo>
                    <a:pt x="14005" y="985"/>
                    <a:pt x="12606" y="1046"/>
                    <a:pt x="11195" y="1046"/>
                  </a:cubicBezTo>
                  <a:cubicBezTo>
                    <a:pt x="10878" y="1046"/>
                    <a:pt x="10560" y="1043"/>
                    <a:pt x="10241" y="1036"/>
                  </a:cubicBezTo>
                  <a:cubicBezTo>
                    <a:pt x="9798" y="1045"/>
                    <a:pt x="9356" y="1050"/>
                    <a:pt x="8917" y="1050"/>
                  </a:cubicBezTo>
                  <a:cubicBezTo>
                    <a:pt x="7598" y="1050"/>
                    <a:pt x="6295" y="1008"/>
                    <a:pt x="4992" y="925"/>
                  </a:cubicBezTo>
                  <a:cubicBezTo>
                    <a:pt x="4141" y="925"/>
                    <a:pt x="3291" y="851"/>
                    <a:pt x="2404" y="740"/>
                  </a:cubicBezTo>
                  <a:cubicBezTo>
                    <a:pt x="1960" y="703"/>
                    <a:pt x="1553" y="666"/>
                    <a:pt x="1110" y="555"/>
                  </a:cubicBezTo>
                  <a:cubicBezTo>
                    <a:pt x="925" y="518"/>
                    <a:pt x="703" y="481"/>
                    <a:pt x="518" y="371"/>
                  </a:cubicBezTo>
                  <a:cubicBezTo>
                    <a:pt x="333" y="297"/>
                    <a:pt x="111" y="186"/>
                    <a:pt x="74" y="1"/>
                  </a:cubicBezTo>
                  <a:close/>
                </a:path>
              </a:pathLst>
            </a:custGeom>
            <a:solidFill>
              <a:srgbClr val="D9D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42"/>
            <p:cNvSpPr/>
            <p:nvPr/>
          </p:nvSpPr>
          <p:spPr>
            <a:xfrm>
              <a:off x="-2976338" y="1514073"/>
              <a:ext cx="770391" cy="75320"/>
            </a:xfrm>
            <a:custGeom>
              <a:avLst/>
              <a:gdLst/>
              <a:ahLst/>
              <a:cxnLst/>
              <a:rect l="l" t="t" r="r" b="b"/>
              <a:pathLst>
                <a:path w="20335" h="1887" extrusionOk="0">
                  <a:moveTo>
                    <a:pt x="1" y="1"/>
                  </a:moveTo>
                  <a:cubicBezTo>
                    <a:pt x="1" y="223"/>
                    <a:pt x="259" y="371"/>
                    <a:pt x="444" y="518"/>
                  </a:cubicBezTo>
                  <a:cubicBezTo>
                    <a:pt x="629" y="592"/>
                    <a:pt x="814" y="666"/>
                    <a:pt x="1036" y="777"/>
                  </a:cubicBezTo>
                  <a:cubicBezTo>
                    <a:pt x="1442" y="925"/>
                    <a:pt x="1923" y="1036"/>
                    <a:pt x="2330" y="1147"/>
                  </a:cubicBezTo>
                  <a:cubicBezTo>
                    <a:pt x="3143" y="1332"/>
                    <a:pt x="4030" y="1480"/>
                    <a:pt x="4918" y="1554"/>
                  </a:cubicBezTo>
                  <a:cubicBezTo>
                    <a:pt x="6655" y="1775"/>
                    <a:pt x="8430" y="1849"/>
                    <a:pt x="10167" y="1886"/>
                  </a:cubicBezTo>
                  <a:cubicBezTo>
                    <a:pt x="11942" y="1849"/>
                    <a:pt x="13680" y="1775"/>
                    <a:pt x="15454" y="1554"/>
                  </a:cubicBezTo>
                  <a:cubicBezTo>
                    <a:pt x="16268" y="1480"/>
                    <a:pt x="17155" y="1332"/>
                    <a:pt x="18042" y="1147"/>
                  </a:cubicBezTo>
                  <a:cubicBezTo>
                    <a:pt x="18486" y="1036"/>
                    <a:pt x="18930" y="925"/>
                    <a:pt x="19336" y="777"/>
                  </a:cubicBezTo>
                  <a:cubicBezTo>
                    <a:pt x="19521" y="703"/>
                    <a:pt x="19743" y="592"/>
                    <a:pt x="19928" y="518"/>
                  </a:cubicBezTo>
                  <a:cubicBezTo>
                    <a:pt x="20113" y="408"/>
                    <a:pt x="20334" y="260"/>
                    <a:pt x="20334" y="1"/>
                  </a:cubicBezTo>
                  <a:lnTo>
                    <a:pt x="20334" y="1"/>
                  </a:lnTo>
                  <a:cubicBezTo>
                    <a:pt x="20297" y="223"/>
                    <a:pt x="20076" y="334"/>
                    <a:pt x="19891" y="408"/>
                  </a:cubicBezTo>
                  <a:cubicBezTo>
                    <a:pt x="19706" y="518"/>
                    <a:pt x="19521" y="592"/>
                    <a:pt x="19262" y="629"/>
                  </a:cubicBezTo>
                  <a:cubicBezTo>
                    <a:pt x="18856" y="740"/>
                    <a:pt x="18412" y="814"/>
                    <a:pt x="17968" y="925"/>
                  </a:cubicBezTo>
                  <a:cubicBezTo>
                    <a:pt x="17155" y="1073"/>
                    <a:pt x="16268" y="1147"/>
                    <a:pt x="15380" y="1258"/>
                  </a:cubicBezTo>
                  <a:cubicBezTo>
                    <a:pt x="13680" y="1369"/>
                    <a:pt x="11942" y="1443"/>
                    <a:pt x="10167" y="1443"/>
                  </a:cubicBezTo>
                  <a:cubicBezTo>
                    <a:pt x="9935" y="1448"/>
                    <a:pt x="9702" y="1450"/>
                    <a:pt x="9469" y="1450"/>
                  </a:cubicBezTo>
                  <a:cubicBezTo>
                    <a:pt x="7964" y="1450"/>
                    <a:pt x="6459" y="1354"/>
                    <a:pt x="4955" y="1258"/>
                  </a:cubicBezTo>
                  <a:cubicBezTo>
                    <a:pt x="4067" y="1147"/>
                    <a:pt x="3254" y="1073"/>
                    <a:pt x="2367" y="925"/>
                  </a:cubicBezTo>
                  <a:cubicBezTo>
                    <a:pt x="1923" y="888"/>
                    <a:pt x="1479" y="777"/>
                    <a:pt x="1073" y="629"/>
                  </a:cubicBezTo>
                  <a:cubicBezTo>
                    <a:pt x="888" y="592"/>
                    <a:pt x="666" y="518"/>
                    <a:pt x="481" y="408"/>
                  </a:cubicBezTo>
                  <a:cubicBezTo>
                    <a:pt x="296" y="334"/>
                    <a:pt x="74" y="223"/>
                    <a:pt x="74" y="1"/>
                  </a:cubicBezTo>
                  <a:close/>
                </a:path>
              </a:pathLst>
            </a:custGeom>
            <a:solidFill>
              <a:srgbClr val="D3C8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42"/>
            <p:cNvSpPr/>
            <p:nvPr/>
          </p:nvSpPr>
          <p:spPr>
            <a:xfrm>
              <a:off x="-2986150" y="1502298"/>
              <a:ext cx="791418" cy="82664"/>
            </a:xfrm>
            <a:custGeom>
              <a:avLst/>
              <a:gdLst/>
              <a:ahLst/>
              <a:cxnLst/>
              <a:rect l="l" t="t" r="r" b="b"/>
              <a:pathLst>
                <a:path w="20890" h="2071" extrusionOk="0">
                  <a:moveTo>
                    <a:pt x="260" y="0"/>
                  </a:moveTo>
                  <a:cubicBezTo>
                    <a:pt x="149" y="0"/>
                    <a:pt x="1" y="148"/>
                    <a:pt x="1" y="296"/>
                  </a:cubicBezTo>
                  <a:cubicBezTo>
                    <a:pt x="1" y="2070"/>
                    <a:pt x="10020" y="2070"/>
                    <a:pt x="10426" y="2070"/>
                  </a:cubicBezTo>
                  <a:cubicBezTo>
                    <a:pt x="10870" y="2070"/>
                    <a:pt x="20889" y="2070"/>
                    <a:pt x="20889" y="296"/>
                  </a:cubicBezTo>
                  <a:cubicBezTo>
                    <a:pt x="20889" y="148"/>
                    <a:pt x="20741" y="0"/>
                    <a:pt x="20593" y="0"/>
                  </a:cubicBezTo>
                  <a:cubicBezTo>
                    <a:pt x="20482" y="0"/>
                    <a:pt x="20335" y="148"/>
                    <a:pt x="20335" y="296"/>
                  </a:cubicBezTo>
                  <a:cubicBezTo>
                    <a:pt x="20150" y="739"/>
                    <a:pt x="16711" y="1516"/>
                    <a:pt x="10426" y="1516"/>
                  </a:cubicBezTo>
                  <a:cubicBezTo>
                    <a:pt x="4141" y="1516"/>
                    <a:pt x="740" y="739"/>
                    <a:pt x="555" y="296"/>
                  </a:cubicBezTo>
                  <a:cubicBezTo>
                    <a:pt x="555" y="148"/>
                    <a:pt x="407" y="0"/>
                    <a:pt x="260" y="0"/>
                  </a:cubicBezTo>
                  <a:close/>
                </a:path>
              </a:pathLst>
            </a:custGeom>
            <a:solidFill>
              <a:srgbClr val="272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42"/>
            <p:cNvSpPr/>
            <p:nvPr/>
          </p:nvSpPr>
          <p:spPr>
            <a:xfrm>
              <a:off x="-3019754" y="1537703"/>
              <a:ext cx="850632" cy="125453"/>
            </a:xfrm>
            <a:custGeom>
              <a:avLst/>
              <a:gdLst/>
              <a:ahLst/>
              <a:cxnLst/>
              <a:rect l="l" t="t" r="r" b="b"/>
              <a:pathLst>
                <a:path w="22453" h="3143" extrusionOk="0">
                  <a:moveTo>
                    <a:pt x="22405" y="0"/>
                  </a:moveTo>
                  <a:lnTo>
                    <a:pt x="22413" y="170"/>
                  </a:lnTo>
                  <a:lnTo>
                    <a:pt x="22413" y="170"/>
                  </a:lnTo>
                  <a:cubicBezTo>
                    <a:pt x="22439" y="111"/>
                    <a:pt x="22452" y="48"/>
                    <a:pt x="22405" y="0"/>
                  </a:cubicBezTo>
                  <a:close/>
                  <a:moveTo>
                    <a:pt x="148" y="37"/>
                  </a:moveTo>
                  <a:lnTo>
                    <a:pt x="0" y="777"/>
                  </a:lnTo>
                  <a:cubicBezTo>
                    <a:pt x="148" y="962"/>
                    <a:pt x="333" y="1073"/>
                    <a:pt x="518" y="1220"/>
                  </a:cubicBezTo>
                  <a:cubicBezTo>
                    <a:pt x="777" y="1405"/>
                    <a:pt x="999" y="1479"/>
                    <a:pt x="1294" y="1627"/>
                  </a:cubicBezTo>
                  <a:cubicBezTo>
                    <a:pt x="2367" y="2034"/>
                    <a:pt x="3476" y="2330"/>
                    <a:pt x="4585" y="2551"/>
                  </a:cubicBezTo>
                  <a:cubicBezTo>
                    <a:pt x="5694" y="2773"/>
                    <a:pt x="6803" y="2921"/>
                    <a:pt x="7912" y="2995"/>
                  </a:cubicBezTo>
                  <a:cubicBezTo>
                    <a:pt x="9021" y="3106"/>
                    <a:pt x="10130" y="3143"/>
                    <a:pt x="11240" y="3143"/>
                  </a:cubicBezTo>
                  <a:cubicBezTo>
                    <a:pt x="12349" y="3143"/>
                    <a:pt x="13458" y="3106"/>
                    <a:pt x="14567" y="2995"/>
                  </a:cubicBezTo>
                  <a:cubicBezTo>
                    <a:pt x="15676" y="2884"/>
                    <a:pt x="16785" y="2773"/>
                    <a:pt x="17894" y="2551"/>
                  </a:cubicBezTo>
                  <a:cubicBezTo>
                    <a:pt x="19003" y="2367"/>
                    <a:pt x="20112" y="2071"/>
                    <a:pt x="21148" y="1627"/>
                  </a:cubicBezTo>
                  <a:cubicBezTo>
                    <a:pt x="21443" y="1479"/>
                    <a:pt x="21665" y="1405"/>
                    <a:pt x="21961" y="1220"/>
                  </a:cubicBezTo>
                  <a:cubicBezTo>
                    <a:pt x="22146" y="1073"/>
                    <a:pt x="22257" y="962"/>
                    <a:pt x="22442" y="777"/>
                  </a:cubicBezTo>
                  <a:lnTo>
                    <a:pt x="22413" y="170"/>
                  </a:lnTo>
                  <a:lnTo>
                    <a:pt x="22413" y="170"/>
                  </a:lnTo>
                  <a:cubicBezTo>
                    <a:pt x="22399" y="202"/>
                    <a:pt x="22381" y="233"/>
                    <a:pt x="22368" y="259"/>
                  </a:cubicBezTo>
                  <a:cubicBezTo>
                    <a:pt x="22220" y="518"/>
                    <a:pt x="21961" y="629"/>
                    <a:pt x="21739" y="740"/>
                  </a:cubicBezTo>
                  <a:cubicBezTo>
                    <a:pt x="21480" y="814"/>
                    <a:pt x="21259" y="925"/>
                    <a:pt x="21000" y="999"/>
                  </a:cubicBezTo>
                  <a:cubicBezTo>
                    <a:pt x="19965" y="1294"/>
                    <a:pt x="18855" y="1479"/>
                    <a:pt x="17783" y="1627"/>
                  </a:cubicBezTo>
                  <a:cubicBezTo>
                    <a:pt x="15676" y="1886"/>
                    <a:pt x="13458" y="1997"/>
                    <a:pt x="11276" y="1997"/>
                  </a:cubicBezTo>
                  <a:cubicBezTo>
                    <a:pt x="9095" y="1997"/>
                    <a:pt x="6951" y="1886"/>
                    <a:pt x="4770" y="1627"/>
                  </a:cubicBezTo>
                  <a:cubicBezTo>
                    <a:pt x="3697" y="1479"/>
                    <a:pt x="2625" y="1331"/>
                    <a:pt x="1590" y="999"/>
                  </a:cubicBezTo>
                  <a:cubicBezTo>
                    <a:pt x="1331" y="925"/>
                    <a:pt x="1073" y="851"/>
                    <a:pt x="851" y="740"/>
                  </a:cubicBezTo>
                  <a:cubicBezTo>
                    <a:pt x="555" y="592"/>
                    <a:pt x="333" y="481"/>
                    <a:pt x="185" y="259"/>
                  </a:cubicBezTo>
                  <a:cubicBezTo>
                    <a:pt x="148" y="222"/>
                    <a:pt x="148" y="148"/>
                    <a:pt x="148" y="37"/>
                  </a:cubicBezTo>
                  <a:close/>
                </a:path>
              </a:pathLst>
            </a:custGeom>
            <a:solidFill>
              <a:srgbClr val="330F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42"/>
            <p:cNvSpPr/>
            <p:nvPr/>
          </p:nvSpPr>
          <p:spPr>
            <a:xfrm>
              <a:off x="-3021156" y="1508166"/>
              <a:ext cx="857224" cy="116632"/>
            </a:xfrm>
            <a:custGeom>
              <a:avLst/>
              <a:gdLst/>
              <a:ahLst/>
              <a:cxnLst/>
              <a:rect l="l" t="t" r="r" b="b"/>
              <a:pathLst>
                <a:path w="22627" h="2922" extrusionOk="0">
                  <a:moveTo>
                    <a:pt x="1036" y="1"/>
                  </a:moveTo>
                  <a:cubicBezTo>
                    <a:pt x="777" y="112"/>
                    <a:pt x="555" y="186"/>
                    <a:pt x="296" y="371"/>
                  </a:cubicBezTo>
                  <a:cubicBezTo>
                    <a:pt x="222" y="482"/>
                    <a:pt x="74" y="556"/>
                    <a:pt x="37" y="703"/>
                  </a:cubicBezTo>
                  <a:cubicBezTo>
                    <a:pt x="0" y="851"/>
                    <a:pt x="0" y="962"/>
                    <a:pt x="74" y="1110"/>
                  </a:cubicBezTo>
                  <a:cubicBezTo>
                    <a:pt x="222" y="1332"/>
                    <a:pt x="481" y="1480"/>
                    <a:pt x="740" y="1628"/>
                  </a:cubicBezTo>
                  <a:cubicBezTo>
                    <a:pt x="999" y="1702"/>
                    <a:pt x="1220" y="1813"/>
                    <a:pt x="1516" y="1886"/>
                  </a:cubicBezTo>
                  <a:cubicBezTo>
                    <a:pt x="2588" y="2219"/>
                    <a:pt x="3698" y="2404"/>
                    <a:pt x="4733" y="2552"/>
                  </a:cubicBezTo>
                  <a:cubicBezTo>
                    <a:pt x="6914" y="2811"/>
                    <a:pt x="9132" y="2922"/>
                    <a:pt x="11313" y="2922"/>
                  </a:cubicBezTo>
                  <a:cubicBezTo>
                    <a:pt x="13532" y="2922"/>
                    <a:pt x="15713" y="2811"/>
                    <a:pt x="17857" y="2552"/>
                  </a:cubicBezTo>
                  <a:cubicBezTo>
                    <a:pt x="19003" y="2404"/>
                    <a:pt x="20039" y="2219"/>
                    <a:pt x="21111" y="1886"/>
                  </a:cubicBezTo>
                  <a:cubicBezTo>
                    <a:pt x="21406" y="1849"/>
                    <a:pt x="21665" y="1776"/>
                    <a:pt x="21887" y="1628"/>
                  </a:cubicBezTo>
                  <a:cubicBezTo>
                    <a:pt x="22109" y="1480"/>
                    <a:pt x="22405" y="1332"/>
                    <a:pt x="22553" y="1110"/>
                  </a:cubicBezTo>
                  <a:cubicBezTo>
                    <a:pt x="22627" y="962"/>
                    <a:pt x="22627" y="851"/>
                    <a:pt x="22590" y="703"/>
                  </a:cubicBezTo>
                  <a:cubicBezTo>
                    <a:pt x="22553" y="556"/>
                    <a:pt x="22405" y="482"/>
                    <a:pt x="22331" y="371"/>
                  </a:cubicBezTo>
                  <a:cubicBezTo>
                    <a:pt x="22072" y="223"/>
                    <a:pt x="21850" y="112"/>
                    <a:pt x="21591" y="1"/>
                  </a:cubicBezTo>
                  <a:lnTo>
                    <a:pt x="21591" y="1"/>
                  </a:lnTo>
                  <a:cubicBezTo>
                    <a:pt x="21813" y="149"/>
                    <a:pt x="22035" y="297"/>
                    <a:pt x="22109" y="482"/>
                  </a:cubicBezTo>
                  <a:cubicBezTo>
                    <a:pt x="22368" y="666"/>
                    <a:pt x="22442" y="888"/>
                    <a:pt x="22294" y="1073"/>
                  </a:cubicBezTo>
                  <a:cubicBezTo>
                    <a:pt x="22220" y="1258"/>
                    <a:pt x="21924" y="1406"/>
                    <a:pt x="21702" y="1480"/>
                  </a:cubicBezTo>
                  <a:cubicBezTo>
                    <a:pt x="21480" y="1591"/>
                    <a:pt x="21259" y="1665"/>
                    <a:pt x="20963" y="1702"/>
                  </a:cubicBezTo>
                  <a:cubicBezTo>
                    <a:pt x="19965" y="1997"/>
                    <a:pt x="18856" y="2145"/>
                    <a:pt x="17783" y="2219"/>
                  </a:cubicBezTo>
                  <a:cubicBezTo>
                    <a:pt x="15830" y="2385"/>
                    <a:pt x="13876" y="2521"/>
                    <a:pt x="11949" y="2521"/>
                  </a:cubicBezTo>
                  <a:cubicBezTo>
                    <a:pt x="11724" y="2521"/>
                    <a:pt x="11500" y="2519"/>
                    <a:pt x="11277" y="2515"/>
                  </a:cubicBezTo>
                  <a:cubicBezTo>
                    <a:pt x="10999" y="2520"/>
                    <a:pt x="10722" y="2522"/>
                    <a:pt x="10445" y="2522"/>
                  </a:cubicBezTo>
                  <a:cubicBezTo>
                    <a:pt x="8541" y="2522"/>
                    <a:pt x="6637" y="2413"/>
                    <a:pt x="4733" y="2219"/>
                  </a:cubicBezTo>
                  <a:cubicBezTo>
                    <a:pt x="3698" y="2145"/>
                    <a:pt x="2588" y="1997"/>
                    <a:pt x="1553" y="1702"/>
                  </a:cubicBezTo>
                  <a:cubicBezTo>
                    <a:pt x="1331" y="1665"/>
                    <a:pt x="1036" y="1591"/>
                    <a:pt x="814" y="1480"/>
                  </a:cubicBezTo>
                  <a:cubicBezTo>
                    <a:pt x="555" y="1406"/>
                    <a:pt x="296" y="1258"/>
                    <a:pt x="185" y="1073"/>
                  </a:cubicBezTo>
                  <a:cubicBezTo>
                    <a:pt x="37" y="888"/>
                    <a:pt x="111" y="666"/>
                    <a:pt x="370" y="482"/>
                  </a:cubicBezTo>
                  <a:cubicBezTo>
                    <a:pt x="555" y="297"/>
                    <a:pt x="814" y="149"/>
                    <a:pt x="1036" y="38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FFF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42"/>
            <p:cNvSpPr/>
            <p:nvPr/>
          </p:nvSpPr>
          <p:spPr>
            <a:xfrm>
              <a:off x="-2827866" y="2989771"/>
              <a:ext cx="470645" cy="53167"/>
            </a:xfrm>
            <a:custGeom>
              <a:avLst/>
              <a:gdLst/>
              <a:ahLst/>
              <a:cxnLst/>
              <a:rect l="l" t="t" r="r" b="b"/>
              <a:pathLst>
                <a:path w="12423" h="1332" extrusionOk="0">
                  <a:moveTo>
                    <a:pt x="0" y="1"/>
                  </a:moveTo>
                  <a:cubicBezTo>
                    <a:pt x="0" y="111"/>
                    <a:pt x="148" y="222"/>
                    <a:pt x="259" y="296"/>
                  </a:cubicBezTo>
                  <a:cubicBezTo>
                    <a:pt x="370" y="370"/>
                    <a:pt x="481" y="444"/>
                    <a:pt x="629" y="481"/>
                  </a:cubicBezTo>
                  <a:cubicBezTo>
                    <a:pt x="888" y="592"/>
                    <a:pt x="1147" y="666"/>
                    <a:pt x="1405" y="777"/>
                  </a:cubicBezTo>
                  <a:cubicBezTo>
                    <a:pt x="1923" y="925"/>
                    <a:pt x="2404" y="999"/>
                    <a:pt x="2995" y="1110"/>
                  </a:cubicBezTo>
                  <a:cubicBezTo>
                    <a:pt x="4104" y="1295"/>
                    <a:pt x="5139" y="1332"/>
                    <a:pt x="6211" y="1332"/>
                  </a:cubicBezTo>
                  <a:cubicBezTo>
                    <a:pt x="7321" y="1295"/>
                    <a:pt x="8393" y="1221"/>
                    <a:pt x="9465" y="1110"/>
                  </a:cubicBezTo>
                  <a:cubicBezTo>
                    <a:pt x="9946" y="999"/>
                    <a:pt x="10500" y="925"/>
                    <a:pt x="11018" y="777"/>
                  </a:cubicBezTo>
                  <a:cubicBezTo>
                    <a:pt x="11313" y="666"/>
                    <a:pt x="11572" y="592"/>
                    <a:pt x="11794" y="481"/>
                  </a:cubicBezTo>
                  <a:cubicBezTo>
                    <a:pt x="11942" y="444"/>
                    <a:pt x="12090" y="407"/>
                    <a:pt x="12164" y="296"/>
                  </a:cubicBezTo>
                  <a:cubicBezTo>
                    <a:pt x="12275" y="259"/>
                    <a:pt x="12423" y="148"/>
                    <a:pt x="12423" y="1"/>
                  </a:cubicBezTo>
                  <a:lnTo>
                    <a:pt x="12423" y="1"/>
                  </a:lnTo>
                  <a:cubicBezTo>
                    <a:pt x="12349" y="148"/>
                    <a:pt x="12275" y="185"/>
                    <a:pt x="12127" y="259"/>
                  </a:cubicBezTo>
                  <a:cubicBezTo>
                    <a:pt x="11979" y="370"/>
                    <a:pt x="11905" y="407"/>
                    <a:pt x="11757" y="444"/>
                  </a:cubicBezTo>
                  <a:cubicBezTo>
                    <a:pt x="11498" y="555"/>
                    <a:pt x="11240" y="629"/>
                    <a:pt x="10981" y="666"/>
                  </a:cubicBezTo>
                  <a:cubicBezTo>
                    <a:pt x="10463" y="777"/>
                    <a:pt x="9909" y="888"/>
                    <a:pt x="9391" y="925"/>
                  </a:cubicBezTo>
                  <a:cubicBezTo>
                    <a:pt x="8356" y="999"/>
                    <a:pt x="7284" y="1073"/>
                    <a:pt x="6211" y="1073"/>
                  </a:cubicBezTo>
                  <a:cubicBezTo>
                    <a:pt x="5139" y="1073"/>
                    <a:pt x="4067" y="999"/>
                    <a:pt x="3032" y="925"/>
                  </a:cubicBezTo>
                  <a:cubicBezTo>
                    <a:pt x="2514" y="888"/>
                    <a:pt x="1960" y="777"/>
                    <a:pt x="1442" y="666"/>
                  </a:cubicBezTo>
                  <a:cubicBezTo>
                    <a:pt x="1183" y="592"/>
                    <a:pt x="888" y="555"/>
                    <a:pt x="666" y="444"/>
                  </a:cubicBezTo>
                  <a:cubicBezTo>
                    <a:pt x="518" y="407"/>
                    <a:pt x="370" y="296"/>
                    <a:pt x="296" y="259"/>
                  </a:cubicBezTo>
                  <a:cubicBezTo>
                    <a:pt x="185" y="222"/>
                    <a:pt x="74" y="148"/>
                    <a:pt x="74" y="1"/>
                  </a:cubicBezTo>
                  <a:close/>
                </a:path>
              </a:pathLst>
            </a:custGeom>
            <a:solidFill>
              <a:srgbClr val="4A17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42"/>
            <p:cNvSpPr/>
            <p:nvPr/>
          </p:nvSpPr>
          <p:spPr>
            <a:xfrm>
              <a:off x="-2979141" y="1502298"/>
              <a:ext cx="42052" cy="61988"/>
            </a:xfrm>
            <a:custGeom>
              <a:avLst/>
              <a:gdLst/>
              <a:ahLst/>
              <a:cxnLst/>
              <a:rect l="l" t="t" r="r" b="b"/>
              <a:pathLst>
                <a:path w="1110" h="1553" extrusionOk="0">
                  <a:moveTo>
                    <a:pt x="814" y="0"/>
                  </a:moveTo>
                  <a:cubicBezTo>
                    <a:pt x="592" y="0"/>
                    <a:pt x="370" y="111"/>
                    <a:pt x="222" y="333"/>
                  </a:cubicBezTo>
                  <a:cubicBezTo>
                    <a:pt x="1" y="666"/>
                    <a:pt x="1" y="1072"/>
                    <a:pt x="148" y="1368"/>
                  </a:cubicBezTo>
                  <a:cubicBezTo>
                    <a:pt x="222" y="1479"/>
                    <a:pt x="296" y="1553"/>
                    <a:pt x="407" y="1553"/>
                  </a:cubicBezTo>
                  <a:cubicBezTo>
                    <a:pt x="444" y="1553"/>
                    <a:pt x="518" y="1553"/>
                    <a:pt x="518" y="1479"/>
                  </a:cubicBezTo>
                  <a:cubicBezTo>
                    <a:pt x="629" y="1442"/>
                    <a:pt x="703" y="1257"/>
                    <a:pt x="629" y="1109"/>
                  </a:cubicBezTo>
                  <a:cubicBezTo>
                    <a:pt x="592" y="1035"/>
                    <a:pt x="592" y="776"/>
                    <a:pt x="703" y="666"/>
                  </a:cubicBezTo>
                  <a:cubicBezTo>
                    <a:pt x="740" y="555"/>
                    <a:pt x="777" y="555"/>
                    <a:pt x="814" y="555"/>
                  </a:cubicBezTo>
                  <a:cubicBezTo>
                    <a:pt x="962" y="555"/>
                    <a:pt x="1110" y="407"/>
                    <a:pt x="1110" y="296"/>
                  </a:cubicBezTo>
                  <a:cubicBezTo>
                    <a:pt x="1110" y="148"/>
                    <a:pt x="962" y="0"/>
                    <a:pt x="814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42"/>
            <p:cNvSpPr/>
            <p:nvPr/>
          </p:nvSpPr>
          <p:spPr>
            <a:xfrm>
              <a:off x="-2997364" y="1516149"/>
              <a:ext cx="82703" cy="34886"/>
            </a:xfrm>
            <a:custGeom>
              <a:avLst/>
              <a:gdLst/>
              <a:ahLst/>
              <a:cxnLst/>
              <a:rect l="l" t="t" r="r" b="b"/>
              <a:pathLst>
                <a:path w="2183" h="874" extrusionOk="0">
                  <a:moveTo>
                    <a:pt x="1164" y="1"/>
                  </a:moveTo>
                  <a:cubicBezTo>
                    <a:pt x="670" y="1"/>
                    <a:pt x="296" y="221"/>
                    <a:pt x="149" y="392"/>
                  </a:cubicBezTo>
                  <a:cubicBezTo>
                    <a:pt x="1" y="503"/>
                    <a:pt x="75" y="688"/>
                    <a:pt x="149" y="762"/>
                  </a:cubicBezTo>
                  <a:cubicBezTo>
                    <a:pt x="186" y="836"/>
                    <a:pt x="297" y="873"/>
                    <a:pt x="334" y="873"/>
                  </a:cubicBezTo>
                  <a:cubicBezTo>
                    <a:pt x="408" y="873"/>
                    <a:pt x="482" y="799"/>
                    <a:pt x="629" y="799"/>
                  </a:cubicBezTo>
                  <a:cubicBezTo>
                    <a:pt x="655" y="774"/>
                    <a:pt x="858" y="571"/>
                    <a:pt x="1213" y="571"/>
                  </a:cubicBezTo>
                  <a:cubicBezTo>
                    <a:pt x="1371" y="571"/>
                    <a:pt x="1559" y="611"/>
                    <a:pt x="1776" y="725"/>
                  </a:cubicBezTo>
                  <a:cubicBezTo>
                    <a:pt x="1810" y="734"/>
                    <a:pt x="1843" y="739"/>
                    <a:pt x="1875" y="739"/>
                  </a:cubicBezTo>
                  <a:cubicBezTo>
                    <a:pt x="1976" y="739"/>
                    <a:pt x="2061" y="690"/>
                    <a:pt x="2145" y="577"/>
                  </a:cubicBezTo>
                  <a:cubicBezTo>
                    <a:pt x="2182" y="466"/>
                    <a:pt x="2145" y="319"/>
                    <a:pt x="1997" y="208"/>
                  </a:cubicBezTo>
                  <a:cubicBezTo>
                    <a:pt x="1698" y="58"/>
                    <a:pt x="1415" y="1"/>
                    <a:pt x="1164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42"/>
            <p:cNvSpPr/>
            <p:nvPr/>
          </p:nvSpPr>
          <p:spPr>
            <a:xfrm>
              <a:off x="-2986150" y="1531795"/>
              <a:ext cx="302587" cy="833784"/>
            </a:xfrm>
            <a:custGeom>
              <a:avLst/>
              <a:gdLst/>
              <a:ahLst/>
              <a:cxnLst/>
              <a:rect l="l" t="t" r="r" b="b"/>
              <a:pathLst>
                <a:path w="7987" h="20889" extrusionOk="0">
                  <a:moveTo>
                    <a:pt x="555" y="0"/>
                  </a:moveTo>
                  <a:lnTo>
                    <a:pt x="1" y="74"/>
                  </a:lnTo>
                  <a:cubicBezTo>
                    <a:pt x="1295" y="14530"/>
                    <a:pt x="7580" y="20852"/>
                    <a:pt x="7617" y="20889"/>
                  </a:cubicBezTo>
                  <a:lnTo>
                    <a:pt x="7986" y="20519"/>
                  </a:lnTo>
                  <a:cubicBezTo>
                    <a:pt x="2367" y="13236"/>
                    <a:pt x="1295" y="259"/>
                    <a:pt x="1295" y="111"/>
                  </a:cubicBezTo>
                  <a:lnTo>
                    <a:pt x="740" y="148"/>
                  </a:lnTo>
                  <a:cubicBezTo>
                    <a:pt x="777" y="259"/>
                    <a:pt x="1295" y="6544"/>
                    <a:pt x="3513" y="12866"/>
                  </a:cubicBezTo>
                  <a:cubicBezTo>
                    <a:pt x="2219" y="9687"/>
                    <a:pt x="999" y="5435"/>
                    <a:pt x="555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42"/>
            <p:cNvSpPr/>
            <p:nvPr/>
          </p:nvSpPr>
          <p:spPr>
            <a:xfrm>
              <a:off x="-2781647" y="1542133"/>
              <a:ext cx="56070" cy="54644"/>
            </a:xfrm>
            <a:custGeom>
              <a:avLst/>
              <a:gdLst/>
              <a:ahLst/>
              <a:cxnLst/>
              <a:rect l="l" t="t" r="r" b="b"/>
              <a:pathLst>
                <a:path w="1480" h="1369" extrusionOk="0">
                  <a:moveTo>
                    <a:pt x="1184" y="0"/>
                  </a:moveTo>
                  <a:cubicBezTo>
                    <a:pt x="370" y="0"/>
                    <a:pt x="37" y="962"/>
                    <a:pt x="37" y="998"/>
                  </a:cubicBezTo>
                  <a:cubicBezTo>
                    <a:pt x="0" y="1183"/>
                    <a:pt x="111" y="1331"/>
                    <a:pt x="222" y="1368"/>
                  </a:cubicBezTo>
                  <a:lnTo>
                    <a:pt x="333" y="1368"/>
                  </a:lnTo>
                  <a:cubicBezTo>
                    <a:pt x="481" y="1368"/>
                    <a:pt x="555" y="1294"/>
                    <a:pt x="555" y="1183"/>
                  </a:cubicBezTo>
                  <a:cubicBezTo>
                    <a:pt x="555" y="1183"/>
                    <a:pt x="777" y="518"/>
                    <a:pt x="1184" y="518"/>
                  </a:cubicBezTo>
                  <a:cubicBezTo>
                    <a:pt x="1331" y="518"/>
                    <a:pt x="1479" y="407"/>
                    <a:pt x="1479" y="259"/>
                  </a:cubicBezTo>
                  <a:cubicBezTo>
                    <a:pt x="1479" y="111"/>
                    <a:pt x="1331" y="0"/>
                    <a:pt x="1184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42"/>
            <p:cNvSpPr/>
            <p:nvPr/>
          </p:nvSpPr>
          <p:spPr>
            <a:xfrm>
              <a:off x="-2780245" y="1533951"/>
              <a:ext cx="58873" cy="71687"/>
            </a:xfrm>
            <a:custGeom>
              <a:avLst/>
              <a:gdLst/>
              <a:ahLst/>
              <a:cxnLst/>
              <a:rect l="l" t="t" r="r" b="b"/>
              <a:pathLst>
                <a:path w="1554" h="1796" extrusionOk="0">
                  <a:moveTo>
                    <a:pt x="374" y="1"/>
                  </a:moveTo>
                  <a:cubicBezTo>
                    <a:pt x="349" y="1"/>
                    <a:pt x="323" y="7"/>
                    <a:pt x="296" y="20"/>
                  </a:cubicBezTo>
                  <a:cubicBezTo>
                    <a:pt x="148" y="57"/>
                    <a:pt x="0" y="205"/>
                    <a:pt x="74" y="316"/>
                  </a:cubicBezTo>
                  <a:cubicBezTo>
                    <a:pt x="74" y="390"/>
                    <a:pt x="185" y="1240"/>
                    <a:pt x="1073" y="1758"/>
                  </a:cubicBezTo>
                  <a:cubicBezTo>
                    <a:pt x="1110" y="1795"/>
                    <a:pt x="1183" y="1795"/>
                    <a:pt x="1220" y="1795"/>
                  </a:cubicBezTo>
                  <a:cubicBezTo>
                    <a:pt x="1294" y="1795"/>
                    <a:pt x="1405" y="1758"/>
                    <a:pt x="1442" y="1684"/>
                  </a:cubicBezTo>
                  <a:cubicBezTo>
                    <a:pt x="1553" y="1536"/>
                    <a:pt x="1479" y="1388"/>
                    <a:pt x="1368" y="1314"/>
                  </a:cubicBezTo>
                  <a:cubicBezTo>
                    <a:pt x="740" y="945"/>
                    <a:pt x="629" y="279"/>
                    <a:pt x="629" y="242"/>
                  </a:cubicBezTo>
                  <a:cubicBezTo>
                    <a:pt x="569" y="122"/>
                    <a:pt x="484" y="1"/>
                    <a:pt x="374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42"/>
            <p:cNvSpPr/>
            <p:nvPr/>
          </p:nvSpPr>
          <p:spPr>
            <a:xfrm>
              <a:off x="-2769031" y="1568677"/>
              <a:ext cx="141500" cy="799857"/>
            </a:xfrm>
            <a:custGeom>
              <a:avLst/>
              <a:gdLst/>
              <a:ahLst/>
              <a:cxnLst/>
              <a:rect l="l" t="t" r="r" b="b"/>
              <a:pathLst>
                <a:path w="3735" h="20039" extrusionOk="0">
                  <a:moveTo>
                    <a:pt x="0" y="1"/>
                  </a:moveTo>
                  <a:cubicBezTo>
                    <a:pt x="0" y="12645"/>
                    <a:pt x="3180" y="19928"/>
                    <a:pt x="3217" y="20039"/>
                  </a:cubicBezTo>
                  <a:lnTo>
                    <a:pt x="3734" y="19780"/>
                  </a:lnTo>
                  <a:cubicBezTo>
                    <a:pt x="1220" y="10833"/>
                    <a:pt x="1183" y="112"/>
                    <a:pt x="1183" y="1"/>
                  </a:cubicBezTo>
                  <a:lnTo>
                    <a:pt x="629" y="1"/>
                  </a:lnTo>
                  <a:cubicBezTo>
                    <a:pt x="629" y="112"/>
                    <a:pt x="629" y="5325"/>
                    <a:pt x="1516" y="11573"/>
                  </a:cubicBezTo>
                  <a:cubicBezTo>
                    <a:pt x="961" y="8467"/>
                    <a:pt x="555" y="4585"/>
                    <a:pt x="555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42"/>
            <p:cNvSpPr/>
            <p:nvPr/>
          </p:nvSpPr>
          <p:spPr>
            <a:xfrm>
              <a:off x="-2249400" y="1502298"/>
              <a:ext cx="40651" cy="61988"/>
            </a:xfrm>
            <a:custGeom>
              <a:avLst/>
              <a:gdLst/>
              <a:ahLst/>
              <a:cxnLst/>
              <a:rect l="l" t="t" r="r" b="b"/>
              <a:pathLst>
                <a:path w="1073" h="1553" extrusionOk="0">
                  <a:moveTo>
                    <a:pt x="296" y="0"/>
                  </a:moveTo>
                  <a:cubicBezTo>
                    <a:pt x="148" y="0"/>
                    <a:pt x="0" y="148"/>
                    <a:pt x="0" y="296"/>
                  </a:cubicBezTo>
                  <a:cubicBezTo>
                    <a:pt x="0" y="444"/>
                    <a:pt x="148" y="555"/>
                    <a:pt x="296" y="555"/>
                  </a:cubicBezTo>
                  <a:cubicBezTo>
                    <a:pt x="333" y="555"/>
                    <a:pt x="370" y="629"/>
                    <a:pt x="407" y="666"/>
                  </a:cubicBezTo>
                  <a:cubicBezTo>
                    <a:pt x="518" y="813"/>
                    <a:pt x="518" y="1035"/>
                    <a:pt x="481" y="1109"/>
                  </a:cubicBezTo>
                  <a:cubicBezTo>
                    <a:pt x="407" y="1257"/>
                    <a:pt x="481" y="1442"/>
                    <a:pt x="592" y="1479"/>
                  </a:cubicBezTo>
                  <a:cubicBezTo>
                    <a:pt x="666" y="1553"/>
                    <a:pt x="703" y="1553"/>
                    <a:pt x="740" y="1553"/>
                  </a:cubicBezTo>
                  <a:cubicBezTo>
                    <a:pt x="851" y="1553"/>
                    <a:pt x="925" y="1479"/>
                    <a:pt x="962" y="1368"/>
                  </a:cubicBezTo>
                  <a:cubicBezTo>
                    <a:pt x="1072" y="1072"/>
                    <a:pt x="1072" y="666"/>
                    <a:pt x="888" y="333"/>
                  </a:cubicBezTo>
                  <a:cubicBezTo>
                    <a:pt x="740" y="148"/>
                    <a:pt x="555" y="0"/>
                    <a:pt x="296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42"/>
            <p:cNvSpPr/>
            <p:nvPr/>
          </p:nvSpPr>
          <p:spPr>
            <a:xfrm>
              <a:off x="-2269025" y="1515031"/>
              <a:ext cx="82665" cy="36003"/>
            </a:xfrm>
            <a:custGeom>
              <a:avLst/>
              <a:gdLst/>
              <a:ahLst/>
              <a:cxnLst/>
              <a:rect l="l" t="t" r="r" b="b"/>
              <a:pathLst>
                <a:path w="2182" h="902" extrusionOk="0">
                  <a:moveTo>
                    <a:pt x="1033" y="0"/>
                  </a:moveTo>
                  <a:cubicBezTo>
                    <a:pt x="797" y="0"/>
                    <a:pt x="536" y="54"/>
                    <a:pt x="260" y="199"/>
                  </a:cubicBezTo>
                  <a:cubicBezTo>
                    <a:pt x="112" y="236"/>
                    <a:pt x="1" y="420"/>
                    <a:pt x="112" y="568"/>
                  </a:cubicBezTo>
                  <a:cubicBezTo>
                    <a:pt x="139" y="677"/>
                    <a:pt x="245" y="745"/>
                    <a:pt x="358" y="745"/>
                  </a:cubicBezTo>
                  <a:cubicBezTo>
                    <a:pt x="399" y="745"/>
                    <a:pt x="442" y="736"/>
                    <a:pt x="481" y="716"/>
                  </a:cubicBezTo>
                  <a:cubicBezTo>
                    <a:pt x="698" y="602"/>
                    <a:pt x="886" y="562"/>
                    <a:pt x="1044" y="562"/>
                  </a:cubicBezTo>
                  <a:cubicBezTo>
                    <a:pt x="1399" y="562"/>
                    <a:pt x="1602" y="765"/>
                    <a:pt x="1627" y="790"/>
                  </a:cubicBezTo>
                  <a:cubicBezTo>
                    <a:pt x="1664" y="864"/>
                    <a:pt x="1738" y="901"/>
                    <a:pt x="1812" y="901"/>
                  </a:cubicBezTo>
                  <a:cubicBezTo>
                    <a:pt x="1849" y="901"/>
                    <a:pt x="1960" y="827"/>
                    <a:pt x="2108" y="790"/>
                  </a:cubicBezTo>
                  <a:cubicBezTo>
                    <a:pt x="2182" y="679"/>
                    <a:pt x="2182" y="494"/>
                    <a:pt x="2108" y="384"/>
                  </a:cubicBezTo>
                  <a:cubicBezTo>
                    <a:pt x="1908" y="234"/>
                    <a:pt x="1524" y="0"/>
                    <a:pt x="1033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42"/>
            <p:cNvSpPr/>
            <p:nvPr/>
          </p:nvSpPr>
          <p:spPr>
            <a:xfrm>
              <a:off x="-2502927" y="1531795"/>
              <a:ext cx="302587" cy="833784"/>
            </a:xfrm>
            <a:custGeom>
              <a:avLst/>
              <a:gdLst/>
              <a:ahLst/>
              <a:cxnLst/>
              <a:rect l="l" t="t" r="r" b="b"/>
              <a:pathLst>
                <a:path w="7987" h="20889" extrusionOk="0">
                  <a:moveTo>
                    <a:pt x="7432" y="0"/>
                  </a:moveTo>
                  <a:cubicBezTo>
                    <a:pt x="6951" y="5361"/>
                    <a:pt x="5805" y="9613"/>
                    <a:pt x="4511" y="12829"/>
                  </a:cubicBezTo>
                  <a:cubicBezTo>
                    <a:pt x="6729" y="6470"/>
                    <a:pt x="7247" y="259"/>
                    <a:pt x="7247" y="148"/>
                  </a:cubicBezTo>
                  <a:lnTo>
                    <a:pt x="6692" y="111"/>
                  </a:lnTo>
                  <a:cubicBezTo>
                    <a:pt x="6692" y="259"/>
                    <a:pt x="5620" y="13236"/>
                    <a:pt x="1" y="20519"/>
                  </a:cubicBezTo>
                  <a:lnTo>
                    <a:pt x="407" y="20889"/>
                  </a:lnTo>
                  <a:cubicBezTo>
                    <a:pt x="518" y="20852"/>
                    <a:pt x="6803" y="14530"/>
                    <a:pt x="7986" y="74"/>
                  </a:cubicBezTo>
                  <a:lnTo>
                    <a:pt x="7432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42"/>
            <p:cNvSpPr/>
            <p:nvPr/>
          </p:nvSpPr>
          <p:spPr>
            <a:xfrm>
              <a:off x="-2462314" y="1542133"/>
              <a:ext cx="56070" cy="54644"/>
            </a:xfrm>
            <a:custGeom>
              <a:avLst/>
              <a:gdLst/>
              <a:ahLst/>
              <a:cxnLst/>
              <a:rect l="l" t="t" r="r" b="b"/>
              <a:pathLst>
                <a:path w="1480" h="1369" extrusionOk="0">
                  <a:moveTo>
                    <a:pt x="260" y="0"/>
                  </a:moveTo>
                  <a:cubicBezTo>
                    <a:pt x="75" y="0"/>
                    <a:pt x="1" y="111"/>
                    <a:pt x="1" y="259"/>
                  </a:cubicBezTo>
                  <a:cubicBezTo>
                    <a:pt x="1" y="407"/>
                    <a:pt x="112" y="518"/>
                    <a:pt x="260" y="518"/>
                  </a:cubicBezTo>
                  <a:cubicBezTo>
                    <a:pt x="740" y="592"/>
                    <a:pt x="925" y="1183"/>
                    <a:pt x="925" y="1183"/>
                  </a:cubicBezTo>
                  <a:cubicBezTo>
                    <a:pt x="962" y="1294"/>
                    <a:pt x="1036" y="1368"/>
                    <a:pt x="1184" y="1368"/>
                  </a:cubicBezTo>
                  <a:lnTo>
                    <a:pt x="1221" y="1368"/>
                  </a:lnTo>
                  <a:cubicBezTo>
                    <a:pt x="1369" y="1331"/>
                    <a:pt x="1480" y="1146"/>
                    <a:pt x="1406" y="998"/>
                  </a:cubicBezTo>
                  <a:cubicBezTo>
                    <a:pt x="1406" y="962"/>
                    <a:pt x="1110" y="37"/>
                    <a:pt x="260" y="0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42"/>
            <p:cNvSpPr/>
            <p:nvPr/>
          </p:nvSpPr>
          <p:spPr>
            <a:xfrm>
              <a:off x="-2462314" y="1533951"/>
              <a:ext cx="57472" cy="71687"/>
            </a:xfrm>
            <a:custGeom>
              <a:avLst/>
              <a:gdLst/>
              <a:ahLst/>
              <a:cxnLst/>
              <a:rect l="l" t="t" r="r" b="b"/>
              <a:pathLst>
                <a:path w="1517" h="1796" extrusionOk="0">
                  <a:moveTo>
                    <a:pt x="1157" y="1"/>
                  </a:moveTo>
                  <a:cubicBezTo>
                    <a:pt x="1059" y="1"/>
                    <a:pt x="955" y="122"/>
                    <a:pt x="925" y="242"/>
                  </a:cubicBezTo>
                  <a:cubicBezTo>
                    <a:pt x="925" y="279"/>
                    <a:pt x="814" y="945"/>
                    <a:pt x="186" y="1314"/>
                  </a:cubicBezTo>
                  <a:cubicBezTo>
                    <a:pt x="38" y="1351"/>
                    <a:pt x="1" y="1536"/>
                    <a:pt x="75" y="1684"/>
                  </a:cubicBezTo>
                  <a:cubicBezTo>
                    <a:pt x="112" y="1758"/>
                    <a:pt x="223" y="1795"/>
                    <a:pt x="297" y="1795"/>
                  </a:cubicBezTo>
                  <a:cubicBezTo>
                    <a:pt x="370" y="1795"/>
                    <a:pt x="407" y="1795"/>
                    <a:pt x="444" y="1758"/>
                  </a:cubicBezTo>
                  <a:cubicBezTo>
                    <a:pt x="1332" y="1240"/>
                    <a:pt x="1480" y="390"/>
                    <a:pt x="1480" y="316"/>
                  </a:cubicBezTo>
                  <a:cubicBezTo>
                    <a:pt x="1517" y="205"/>
                    <a:pt x="1369" y="57"/>
                    <a:pt x="1221" y="20"/>
                  </a:cubicBezTo>
                  <a:cubicBezTo>
                    <a:pt x="1200" y="7"/>
                    <a:pt x="1179" y="1"/>
                    <a:pt x="1157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42"/>
            <p:cNvSpPr/>
            <p:nvPr/>
          </p:nvSpPr>
          <p:spPr>
            <a:xfrm>
              <a:off x="-2557557" y="1571631"/>
              <a:ext cx="141500" cy="796903"/>
            </a:xfrm>
            <a:custGeom>
              <a:avLst/>
              <a:gdLst/>
              <a:ahLst/>
              <a:cxnLst/>
              <a:rect l="l" t="t" r="r" b="b"/>
              <a:pathLst>
                <a:path w="3735" h="19965" extrusionOk="0">
                  <a:moveTo>
                    <a:pt x="2552" y="1"/>
                  </a:moveTo>
                  <a:cubicBezTo>
                    <a:pt x="2552" y="75"/>
                    <a:pt x="2515" y="10796"/>
                    <a:pt x="1" y="19780"/>
                  </a:cubicBezTo>
                  <a:lnTo>
                    <a:pt x="518" y="19965"/>
                  </a:lnTo>
                  <a:cubicBezTo>
                    <a:pt x="555" y="19891"/>
                    <a:pt x="3735" y="12571"/>
                    <a:pt x="3735" y="1"/>
                  </a:cubicBezTo>
                  <a:lnTo>
                    <a:pt x="3180" y="1"/>
                  </a:lnTo>
                  <a:cubicBezTo>
                    <a:pt x="3180" y="4622"/>
                    <a:pt x="2774" y="8504"/>
                    <a:pt x="2219" y="11536"/>
                  </a:cubicBezTo>
                  <a:cubicBezTo>
                    <a:pt x="3069" y="5288"/>
                    <a:pt x="3106" y="75"/>
                    <a:pt x="3106" y="1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42"/>
            <p:cNvSpPr/>
            <p:nvPr/>
          </p:nvSpPr>
          <p:spPr>
            <a:xfrm>
              <a:off x="-2757855" y="2334566"/>
              <a:ext cx="330622" cy="44306"/>
            </a:xfrm>
            <a:custGeom>
              <a:avLst/>
              <a:gdLst/>
              <a:ahLst/>
              <a:cxnLst/>
              <a:rect l="l" t="t" r="r" b="b"/>
              <a:pathLst>
                <a:path w="8727" h="1110" extrusionOk="0">
                  <a:moveTo>
                    <a:pt x="1" y="1"/>
                  </a:moveTo>
                  <a:cubicBezTo>
                    <a:pt x="1" y="51"/>
                    <a:pt x="24" y="86"/>
                    <a:pt x="56" y="113"/>
                  </a:cubicBezTo>
                  <a:lnTo>
                    <a:pt x="56" y="113"/>
                  </a:lnTo>
                  <a:cubicBezTo>
                    <a:pt x="33" y="79"/>
                    <a:pt x="15" y="42"/>
                    <a:pt x="1" y="1"/>
                  </a:cubicBezTo>
                  <a:close/>
                  <a:moveTo>
                    <a:pt x="8726" y="1"/>
                  </a:moveTo>
                  <a:lnTo>
                    <a:pt x="8726" y="1"/>
                  </a:lnTo>
                  <a:cubicBezTo>
                    <a:pt x="8652" y="111"/>
                    <a:pt x="8615" y="148"/>
                    <a:pt x="8504" y="185"/>
                  </a:cubicBezTo>
                  <a:cubicBezTo>
                    <a:pt x="8430" y="222"/>
                    <a:pt x="8319" y="296"/>
                    <a:pt x="8245" y="296"/>
                  </a:cubicBezTo>
                  <a:cubicBezTo>
                    <a:pt x="8061" y="333"/>
                    <a:pt x="7876" y="370"/>
                    <a:pt x="7691" y="370"/>
                  </a:cubicBezTo>
                  <a:cubicBezTo>
                    <a:pt x="7321" y="407"/>
                    <a:pt x="6951" y="481"/>
                    <a:pt x="6582" y="481"/>
                  </a:cubicBezTo>
                  <a:cubicBezTo>
                    <a:pt x="5842" y="518"/>
                    <a:pt x="5103" y="518"/>
                    <a:pt x="4363" y="518"/>
                  </a:cubicBezTo>
                  <a:cubicBezTo>
                    <a:pt x="3624" y="518"/>
                    <a:pt x="2885" y="518"/>
                    <a:pt x="2145" y="481"/>
                  </a:cubicBezTo>
                  <a:cubicBezTo>
                    <a:pt x="1776" y="407"/>
                    <a:pt x="1406" y="407"/>
                    <a:pt x="1036" y="370"/>
                  </a:cubicBezTo>
                  <a:cubicBezTo>
                    <a:pt x="851" y="333"/>
                    <a:pt x="666" y="333"/>
                    <a:pt x="482" y="296"/>
                  </a:cubicBezTo>
                  <a:cubicBezTo>
                    <a:pt x="371" y="222"/>
                    <a:pt x="297" y="222"/>
                    <a:pt x="186" y="185"/>
                  </a:cubicBezTo>
                  <a:cubicBezTo>
                    <a:pt x="146" y="165"/>
                    <a:pt x="94" y="145"/>
                    <a:pt x="56" y="113"/>
                  </a:cubicBezTo>
                  <a:lnTo>
                    <a:pt x="56" y="113"/>
                  </a:lnTo>
                  <a:cubicBezTo>
                    <a:pt x="155" y="262"/>
                    <a:pt x="324" y="347"/>
                    <a:pt x="445" y="407"/>
                  </a:cubicBezTo>
                  <a:cubicBezTo>
                    <a:pt x="629" y="518"/>
                    <a:pt x="814" y="592"/>
                    <a:pt x="999" y="666"/>
                  </a:cubicBezTo>
                  <a:cubicBezTo>
                    <a:pt x="1369" y="777"/>
                    <a:pt x="1739" y="888"/>
                    <a:pt x="2108" y="925"/>
                  </a:cubicBezTo>
                  <a:cubicBezTo>
                    <a:pt x="2848" y="1073"/>
                    <a:pt x="3624" y="1110"/>
                    <a:pt x="4363" y="1110"/>
                  </a:cubicBezTo>
                  <a:cubicBezTo>
                    <a:pt x="5103" y="1110"/>
                    <a:pt x="5879" y="1073"/>
                    <a:pt x="6619" y="925"/>
                  </a:cubicBezTo>
                  <a:lnTo>
                    <a:pt x="7728" y="666"/>
                  </a:lnTo>
                  <a:cubicBezTo>
                    <a:pt x="7913" y="555"/>
                    <a:pt x="8098" y="518"/>
                    <a:pt x="8282" y="407"/>
                  </a:cubicBezTo>
                  <a:cubicBezTo>
                    <a:pt x="8467" y="333"/>
                    <a:pt x="8726" y="222"/>
                    <a:pt x="8726" y="1"/>
                  </a:cubicBezTo>
                  <a:close/>
                </a:path>
              </a:pathLst>
            </a:custGeom>
            <a:solidFill>
              <a:srgbClr val="1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42"/>
            <p:cNvSpPr/>
            <p:nvPr/>
          </p:nvSpPr>
          <p:spPr>
            <a:xfrm>
              <a:off x="-2825063" y="2334566"/>
              <a:ext cx="72853" cy="655245"/>
            </a:xfrm>
            <a:custGeom>
              <a:avLst/>
              <a:gdLst/>
              <a:ahLst/>
              <a:cxnLst/>
              <a:rect l="l" t="t" r="r" b="b"/>
              <a:pathLst>
                <a:path w="1923" h="16416" extrusionOk="0">
                  <a:moveTo>
                    <a:pt x="1886" y="1"/>
                  </a:moveTo>
                  <a:lnTo>
                    <a:pt x="1812" y="38"/>
                  </a:lnTo>
                  <a:lnTo>
                    <a:pt x="888" y="8245"/>
                  </a:lnTo>
                  <a:lnTo>
                    <a:pt x="0" y="16416"/>
                  </a:lnTo>
                  <a:lnTo>
                    <a:pt x="37" y="16416"/>
                  </a:lnTo>
                  <a:cubicBezTo>
                    <a:pt x="222" y="15713"/>
                    <a:pt x="370" y="15085"/>
                    <a:pt x="481" y="14382"/>
                  </a:cubicBezTo>
                  <a:lnTo>
                    <a:pt x="851" y="12349"/>
                  </a:lnTo>
                  <a:cubicBezTo>
                    <a:pt x="1109" y="11018"/>
                    <a:pt x="1220" y="9613"/>
                    <a:pt x="1405" y="8282"/>
                  </a:cubicBezTo>
                  <a:cubicBezTo>
                    <a:pt x="1553" y="6877"/>
                    <a:pt x="1701" y="5546"/>
                    <a:pt x="1775" y="4178"/>
                  </a:cubicBezTo>
                  <a:lnTo>
                    <a:pt x="1886" y="2071"/>
                  </a:lnTo>
                  <a:cubicBezTo>
                    <a:pt x="1886" y="1405"/>
                    <a:pt x="1923" y="703"/>
                    <a:pt x="1886" y="1"/>
                  </a:cubicBezTo>
                  <a:close/>
                </a:path>
              </a:pathLst>
            </a:custGeom>
            <a:solidFill>
              <a:srgbClr val="AB6C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42"/>
            <p:cNvSpPr/>
            <p:nvPr/>
          </p:nvSpPr>
          <p:spPr>
            <a:xfrm>
              <a:off x="-3018352" y="1542133"/>
              <a:ext cx="266142" cy="793949"/>
            </a:xfrm>
            <a:custGeom>
              <a:avLst/>
              <a:gdLst/>
              <a:ahLst/>
              <a:cxnLst/>
              <a:rect l="l" t="t" r="r" b="b"/>
              <a:pathLst>
                <a:path w="7025" h="19891" extrusionOk="0">
                  <a:moveTo>
                    <a:pt x="37" y="0"/>
                  </a:moveTo>
                  <a:lnTo>
                    <a:pt x="0" y="37"/>
                  </a:lnTo>
                  <a:cubicBezTo>
                    <a:pt x="148" y="3623"/>
                    <a:pt x="629" y="7247"/>
                    <a:pt x="1664" y="10648"/>
                  </a:cubicBezTo>
                  <a:cubicBezTo>
                    <a:pt x="2219" y="12385"/>
                    <a:pt x="2884" y="14049"/>
                    <a:pt x="3771" y="15602"/>
                  </a:cubicBezTo>
                  <a:cubicBezTo>
                    <a:pt x="4622" y="17192"/>
                    <a:pt x="5657" y="18707"/>
                    <a:pt x="6988" y="19891"/>
                  </a:cubicBezTo>
                  <a:lnTo>
                    <a:pt x="7025" y="19854"/>
                  </a:lnTo>
                  <a:cubicBezTo>
                    <a:pt x="6433" y="19225"/>
                    <a:pt x="5916" y="18486"/>
                    <a:pt x="5472" y="17746"/>
                  </a:cubicBezTo>
                  <a:cubicBezTo>
                    <a:pt x="4991" y="17007"/>
                    <a:pt x="4548" y="16193"/>
                    <a:pt x="4178" y="15417"/>
                  </a:cubicBezTo>
                  <a:cubicBezTo>
                    <a:pt x="3402" y="13790"/>
                    <a:pt x="2699" y="12201"/>
                    <a:pt x="2219" y="10463"/>
                  </a:cubicBezTo>
                  <a:cubicBezTo>
                    <a:pt x="1664" y="8762"/>
                    <a:pt x="1257" y="7062"/>
                    <a:pt x="925" y="5287"/>
                  </a:cubicBezTo>
                  <a:cubicBezTo>
                    <a:pt x="740" y="4437"/>
                    <a:pt x="629" y="3549"/>
                    <a:pt x="481" y="2662"/>
                  </a:cubicBezTo>
                  <a:cubicBezTo>
                    <a:pt x="296" y="1775"/>
                    <a:pt x="185" y="851"/>
                    <a:pt x="37" y="0"/>
                  </a:cubicBezTo>
                  <a:close/>
                </a:path>
              </a:pathLst>
            </a:custGeom>
            <a:solidFill>
              <a:srgbClr val="946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42"/>
            <p:cNvSpPr/>
            <p:nvPr/>
          </p:nvSpPr>
          <p:spPr>
            <a:xfrm>
              <a:off x="-2780245" y="2555935"/>
              <a:ext cx="378206" cy="31014"/>
            </a:xfrm>
            <a:custGeom>
              <a:avLst/>
              <a:gdLst/>
              <a:ahLst/>
              <a:cxnLst/>
              <a:rect l="l" t="t" r="r" b="b"/>
              <a:pathLst>
                <a:path w="9983" h="777" extrusionOk="0">
                  <a:moveTo>
                    <a:pt x="9983" y="0"/>
                  </a:moveTo>
                  <a:cubicBezTo>
                    <a:pt x="9576" y="148"/>
                    <a:pt x="9169" y="222"/>
                    <a:pt x="8762" y="296"/>
                  </a:cubicBezTo>
                  <a:lnTo>
                    <a:pt x="7505" y="407"/>
                  </a:lnTo>
                  <a:cubicBezTo>
                    <a:pt x="6883" y="461"/>
                    <a:pt x="6280" y="495"/>
                    <a:pt x="5668" y="495"/>
                  </a:cubicBezTo>
                  <a:cubicBezTo>
                    <a:pt x="5444" y="495"/>
                    <a:pt x="5219" y="491"/>
                    <a:pt x="4991" y="481"/>
                  </a:cubicBezTo>
                  <a:cubicBezTo>
                    <a:pt x="4878" y="486"/>
                    <a:pt x="4764" y="488"/>
                    <a:pt x="4649" y="488"/>
                  </a:cubicBezTo>
                  <a:cubicBezTo>
                    <a:pt x="3941" y="488"/>
                    <a:pt x="3214" y="402"/>
                    <a:pt x="2514" y="370"/>
                  </a:cubicBezTo>
                  <a:lnTo>
                    <a:pt x="1257" y="222"/>
                  </a:lnTo>
                  <a:cubicBezTo>
                    <a:pt x="851" y="185"/>
                    <a:pt x="444" y="111"/>
                    <a:pt x="0" y="0"/>
                  </a:cubicBezTo>
                  <a:lnTo>
                    <a:pt x="0" y="0"/>
                  </a:lnTo>
                  <a:cubicBezTo>
                    <a:pt x="814" y="333"/>
                    <a:pt x="1627" y="481"/>
                    <a:pt x="2477" y="592"/>
                  </a:cubicBezTo>
                  <a:cubicBezTo>
                    <a:pt x="3291" y="740"/>
                    <a:pt x="4178" y="777"/>
                    <a:pt x="4991" y="777"/>
                  </a:cubicBezTo>
                  <a:cubicBezTo>
                    <a:pt x="5842" y="777"/>
                    <a:pt x="6729" y="740"/>
                    <a:pt x="7542" y="666"/>
                  </a:cubicBezTo>
                  <a:cubicBezTo>
                    <a:pt x="8393" y="555"/>
                    <a:pt x="9206" y="370"/>
                    <a:pt x="9983" y="37"/>
                  </a:cubicBezTo>
                  <a:lnTo>
                    <a:pt x="9983" y="0"/>
                  </a:lnTo>
                  <a:close/>
                </a:path>
              </a:pathLst>
            </a:custGeom>
            <a:solidFill>
              <a:srgbClr val="3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42"/>
            <p:cNvSpPr/>
            <p:nvPr/>
          </p:nvSpPr>
          <p:spPr>
            <a:xfrm>
              <a:off x="-2811045" y="2874656"/>
              <a:ext cx="446816" cy="35484"/>
            </a:xfrm>
            <a:custGeom>
              <a:avLst/>
              <a:gdLst/>
              <a:ahLst/>
              <a:cxnLst/>
              <a:rect l="l" t="t" r="r" b="b"/>
              <a:pathLst>
                <a:path w="11794" h="889" extrusionOk="0">
                  <a:moveTo>
                    <a:pt x="11794" y="1"/>
                  </a:moveTo>
                  <a:cubicBezTo>
                    <a:pt x="11313" y="149"/>
                    <a:pt x="10869" y="260"/>
                    <a:pt x="10352" y="334"/>
                  </a:cubicBezTo>
                  <a:cubicBezTo>
                    <a:pt x="9834" y="444"/>
                    <a:pt x="9391" y="481"/>
                    <a:pt x="8873" y="518"/>
                  </a:cubicBezTo>
                  <a:cubicBezTo>
                    <a:pt x="8152" y="602"/>
                    <a:pt x="7390" y="643"/>
                    <a:pt x="6648" y="643"/>
                  </a:cubicBezTo>
                  <a:cubicBezTo>
                    <a:pt x="6401" y="643"/>
                    <a:pt x="6156" y="639"/>
                    <a:pt x="5915" y="629"/>
                  </a:cubicBezTo>
                  <a:cubicBezTo>
                    <a:pt x="4954" y="629"/>
                    <a:pt x="3919" y="555"/>
                    <a:pt x="2958" y="481"/>
                  </a:cubicBezTo>
                  <a:cubicBezTo>
                    <a:pt x="2440" y="444"/>
                    <a:pt x="1960" y="371"/>
                    <a:pt x="1479" y="297"/>
                  </a:cubicBezTo>
                  <a:cubicBezTo>
                    <a:pt x="961" y="260"/>
                    <a:pt x="444" y="149"/>
                    <a:pt x="0" y="1"/>
                  </a:cubicBezTo>
                  <a:lnTo>
                    <a:pt x="0" y="1"/>
                  </a:lnTo>
                  <a:cubicBezTo>
                    <a:pt x="924" y="371"/>
                    <a:pt x="1886" y="555"/>
                    <a:pt x="2847" y="703"/>
                  </a:cubicBezTo>
                  <a:cubicBezTo>
                    <a:pt x="3882" y="814"/>
                    <a:pt x="4843" y="888"/>
                    <a:pt x="5878" y="888"/>
                  </a:cubicBezTo>
                  <a:cubicBezTo>
                    <a:pt x="6877" y="888"/>
                    <a:pt x="7912" y="888"/>
                    <a:pt x="8873" y="740"/>
                  </a:cubicBezTo>
                  <a:cubicBezTo>
                    <a:pt x="9871" y="666"/>
                    <a:pt x="10869" y="481"/>
                    <a:pt x="11794" y="75"/>
                  </a:cubicBezTo>
                  <a:lnTo>
                    <a:pt x="11794" y="1"/>
                  </a:lnTo>
                  <a:close/>
                </a:path>
              </a:pathLst>
            </a:custGeom>
            <a:solidFill>
              <a:srgbClr val="3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42"/>
            <p:cNvSpPr/>
            <p:nvPr/>
          </p:nvSpPr>
          <p:spPr>
            <a:xfrm>
              <a:off x="-2780245" y="2555935"/>
              <a:ext cx="378206" cy="45783"/>
            </a:xfrm>
            <a:custGeom>
              <a:avLst/>
              <a:gdLst/>
              <a:ahLst/>
              <a:cxnLst/>
              <a:rect l="l" t="t" r="r" b="b"/>
              <a:pathLst>
                <a:path w="9983" h="1147" extrusionOk="0">
                  <a:moveTo>
                    <a:pt x="9983" y="0"/>
                  </a:moveTo>
                  <a:cubicBezTo>
                    <a:pt x="9206" y="370"/>
                    <a:pt x="8356" y="518"/>
                    <a:pt x="7542" y="592"/>
                  </a:cubicBezTo>
                  <a:cubicBezTo>
                    <a:pt x="6729" y="703"/>
                    <a:pt x="5842" y="703"/>
                    <a:pt x="4991" y="703"/>
                  </a:cubicBezTo>
                  <a:cubicBezTo>
                    <a:pt x="4104" y="703"/>
                    <a:pt x="3291" y="666"/>
                    <a:pt x="2477" y="555"/>
                  </a:cubicBezTo>
                  <a:cubicBezTo>
                    <a:pt x="1627" y="407"/>
                    <a:pt x="814" y="296"/>
                    <a:pt x="0" y="0"/>
                  </a:cubicBezTo>
                  <a:lnTo>
                    <a:pt x="0" y="0"/>
                  </a:lnTo>
                  <a:cubicBezTo>
                    <a:pt x="370" y="296"/>
                    <a:pt x="814" y="407"/>
                    <a:pt x="1220" y="592"/>
                  </a:cubicBezTo>
                  <a:cubicBezTo>
                    <a:pt x="1627" y="740"/>
                    <a:pt x="2034" y="850"/>
                    <a:pt x="2477" y="924"/>
                  </a:cubicBezTo>
                  <a:cubicBezTo>
                    <a:pt x="3291" y="1072"/>
                    <a:pt x="4104" y="1109"/>
                    <a:pt x="4991" y="1146"/>
                  </a:cubicBezTo>
                  <a:cubicBezTo>
                    <a:pt x="5879" y="1109"/>
                    <a:pt x="6766" y="1072"/>
                    <a:pt x="7579" y="924"/>
                  </a:cubicBezTo>
                  <a:cubicBezTo>
                    <a:pt x="8023" y="850"/>
                    <a:pt x="8430" y="740"/>
                    <a:pt x="8836" y="592"/>
                  </a:cubicBezTo>
                  <a:cubicBezTo>
                    <a:pt x="9206" y="481"/>
                    <a:pt x="9613" y="296"/>
                    <a:pt x="9983" y="37"/>
                  </a:cubicBezTo>
                  <a:lnTo>
                    <a:pt x="9983" y="0"/>
                  </a:lnTo>
                  <a:close/>
                </a:path>
              </a:pathLst>
            </a:custGeom>
            <a:solidFill>
              <a:srgbClr val="7E4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42"/>
            <p:cNvSpPr/>
            <p:nvPr/>
          </p:nvSpPr>
          <p:spPr>
            <a:xfrm>
              <a:off x="-2811045" y="2874656"/>
              <a:ext cx="444012" cy="51690"/>
            </a:xfrm>
            <a:custGeom>
              <a:avLst/>
              <a:gdLst/>
              <a:ahLst/>
              <a:cxnLst/>
              <a:rect l="l" t="t" r="r" b="b"/>
              <a:pathLst>
                <a:path w="11720" h="1295" extrusionOk="0">
                  <a:moveTo>
                    <a:pt x="11720" y="1"/>
                  </a:moveTo>
                  <a:cubicBezTo>
                    <a:pt x="10796" y="444"/>
                    <a:pt x="9797" y="555"/>
                    <a:pt x="8836" y="703"/>
                  </a:cubicBezTo>
                  <a:cubicBezTo>
                    <a:pt x="7838" y="851"/>
                    <a:pt x="6877" y="851"/>
                    <a:pt x="5878" y="851"/>
                  </a:cubicBezTo>
                  <a:cubicBezTo>
                    <a:pt x="4880" y="851"/>
                    <a:pt x="3882" y="814"/>
                    <a:pt x="2921" y="666"/>
                  </a:cubicBezTo>
                  <a:cubicBezTo>
                    <a:pt x="1923" y="518"/>
                    <a:pt x="924" y="334"/>
                    <a:pt x="0" y="1"/>
                  </a:cubicBezTo>
                  <a:lnTo>
                    <a:pt x="0" y="1"/>
                  </a:lnTo>
                  <a:cubicBezTo>
                    <a:pt x="407" y="297"/>
                    <a:pt x="887" y="481"/>
                    <a:pt x="1368" y="703"/>
                  </a:cubicBezTo>
                  <a:cubicBezTo>
                    <a:pt x="1886" y="851"/>
                    <a:pt x="2366" y="925"/>
                    <a:pt x="2847" y="1036"/>
                  </a:cubicBezTo>
                  <a:cubicBezTo>
                    <a:pt x="3845" y="1221"/>
                    <a:pt x="4843" y="1258"/>
                    <a:pt x="5878" y="1295"/>
                  </a:cubicBezTo>
                  <a:cubicBezTo>
                    <a:pt x="6840" y="1295"/>
                    <a:pt x="7838" y="1258"/>
                    <a:pt x="8873" y="1073"/>
                  </a:cubicBezTo>
                  <a:cubicBezTo>
                    <a:pt x="9391" y="999"/>
                    <a:pt x="9834" y="851"/>
                    <a:pt x="10352" y="703"/>
                  </a:cubicBezTo>
                  <a:cubicBezTo>
                    <a:pt x="10796" y="518"/>
                    <a:pt x="11313" y="334"/>
                    <a:pt x="11720" y="75"/>
                  </a:cubicBezTo>
                  <a:lnTo>
                    <a:pt x="11720" y="1"/>
                  </a:lnTo>
                  <a:close/>
                </a:path>
              </a:pathLst>
            </a:custGeom>
            <a:solidFill>
              <a:srgbClr val="7E4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87" name="Google Shape;23987;p42"/>
          <p:cNvSpPr/>
          <p:nvPr/>
        </p:nvSpPr>
        <p:spPr>
          <a:xfrm>
            <a:off x="7938916" y="534993"/>
            <a:ext cx="1108503" cy="588679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88" name="Google Shape;23988;p42"/>
          <p:cNvSpPr/>
          <p:nvPr/>
        </p:nvSpPr>
        <p:spPr>
          <a:xfrm>
            <a:off x="1088699" y="893093"/>
            <a:ext cx="857223" cy="455237"/>
          </a:xfrm>
          <a:custGeom>
            <a:avLst/>
            <a:gdLst/>
            <a:ahLst/>
            <a:cxnLst/>
            <a:rect l="l" t="t" r="r" b="b"/>
            <a:pathLst>
              <a:path w="9212" h="4892" extrusionOk="0">
                <a:moveTo>
                  <a:pt x="4666" y="1"/>
                </a:moveTo>
                <a:cubicBezTo>
                  <a:pt x="4647" y="1"/>
                  <a:pt x="4628" y="1"/>
                  <a:pt x="4608" y="1"/>
                </a:cubicBezTo>
                <a:cubicBezTo>
                  <a:pt x="2575" y="112"/>
                  <a:pt x="2168" y="2220"/>
                  <a:pt x="2168" y="2220"/>
                </a:cubicBezTo>
                <a:cubicBezTo>
                  <a:pt x="2168" y="2220"/>
                  <a:pt x="1804" y="2121"/>
                  <a:pt x="1389" y="2121"/>
                </a:cubicBezTo>
                <a:cubicBezTo>
                  <a:pt x="754" y="2121"/>
                  <a:pt x="0" y="2351"/>
                  <a:pt x="246" y="3514"/>
                </a:cubicBezTo>
                <a:cubicBezTo>
                  <a:pt x="432" y="4427"/>
                  <a:pt x="1261" y="4675"/>
                  <a:pt x="2105" y="4675"/>
                </a:cubicBezTo>
                <a:cubicBezTo>
                  <a:pt x="3106" y="4675"/>
                  <a:pt x="4128" y="4327"/>
                  <a:pt x="4128" y="4327"/>
                </a:cubicBezTo>
                <a:cubicBezTo>
                  <a:pt x="4443" y="4747"/>
                  <a:pt x="4880" y="4891"/>
                  <a:pt x="5330" y="4891"/>
                </a:cubicBezTo>
                <a:cubicBezTo>
                  <a:pt x="6306" y="4891"/>
                  <a:pt x="7344" y="4216"/>
                  <a:pt x="7344" y="4216"/>
                </a:cubicBezTo>
                <a:cubicBezTo>
                  <a:pt x="7522" y="4287"/>
                  <a:pt x="7697" y="4316"/>
                  <a:pt x="7864" y="4316"/>
                </a:cubicBezTo>
                <a:cubicBezTo>
                  <a:pt x="8564" y="4316"/>
                  <a:pt x="9119" y="3809"/>
                  <a:pt x="9119" y="3809"/>
                </a:cubicBezTo>
                <a:cubicBezTo>
                  <a:pt x="9211" y="1997"/>
                  <a:pt x="7771" y="1844"/>
                  <a:pt x="7282" y="1844"/>
                </a:cubicBezTo>
                <a:cubicBezTo>
                  <a:pt x="7183" y="1844"/>
                  <a:pt x="7122" y="1850"/>
                  <a:pt x="7122" y="1850"/>
                </a:cubicBezTo>
                <a:cubicBezTo>
                  <a:pt x="7122" y="1850"/>
                  <a:pt x="6615" y="1"/>
                  <a:pt x="46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89" name="Google Shape;23989;p42"/>
          <p:cNvSpPr/>
          <p:nvPr/>
        </p:nvSpPr>
        <p:spPr>
          <a:xfrm flipH="1">
            <a:off x="452621" y="534996"/>
            <a:ext cx="1088658" cy="588670"/>
          </a:xfrm>
          <a:custGeom>
            <a:avLst/>
            <a:gdLst/>
            <a:ahLst/>
            <a:cxnLst/>
            <a:rect l="l" t="t" r="r" b="b"/>
            <a:pathLst>
              <a:path w="16823" h="9096" extrusionOk="0">
                <a:moveTo>
                  <a:pt x="8874" y="0"/>
                </a:moveTo>
                <a:cubicBezTo>
                  <a:pt x="7765" y="0"/>
                  <a:pt x="6804" y="629"/>
                  <a:pt x="6360" y="1627"/>
                </a:cubicBezTo>
                <a:cubicBezTo>
                  <a:pt x="6175" y="1516"/>
                  <a:pt x="5953" y="1516"/>
                  <a:pt x="5731" y="1516"/>
                </a:cubicBezTo>
                <a:cubicBezTo>
                  <a:pt x="4622" y="1516"/>
                  <a:pt x="3735" y="2403"/>
                  <a:pt x="3735" y="3512"/>
                </a:cubicBezTo>
                <a:lnTo>
                  <a:pt x="3735" y="3586"/>
                </a:lnTo>
                <a:cubicBezTo>
                  <a:pt x="3476" y="3512"/>
                  <a:pt x="3143" y="3475"/>
                  <a:pt x="2811" y="3475"/>
                </a:cubicBezTo>
                <a:cubicBezTo>
                  <a:pt x="1258" y="3475"/>
                  <a:pt x="1" y="4695"/>
                  <a:pt x="1" y="6285"/>
                </a:cubicBezTo>
                <a:cubicBezTo>
                  <a:pt x="1" y="7838"/>
                  <a:pt x="1258" y="9095"/>
                  <a:pt x="2811" y="9095"/>
                </a:cubicBezTo>
                <a:lnTo>
                  <a:pt x="15011" y="9095"/>
                </a:lnTo>
                <a:cubicBezTo>
                  <a:pt x="15935" y="9095"/>
                  <a:pt x="16675" y="8356"/>
                  <a:pt x="16675" y="7431"/>
                </a:cubicBezTo>
                <a:cubicBezTo>
                  <a:pt x="16823" y="6507"/>
                  <a:pt x="16046" y="5768"/>
                  <a:pt x="15122" y="5768"/>
                </a:cubicBezTo>
                <a:cubicBezTo>
                  <a:pt x="15011" y="4104"/>
                  <a:pt x="13643" y="2773"/>
                  <a:pt x="11906" y="2773"/>
                </a:cubicBezTo>
                <a:lnTo>
                  <a:pt x="11536" y="2773"/>
                </a:lnTo>
                <a:lnTo>
                  <a:pt x="11536" y="2662"/>
                </a:lnTo>
                <a:cubicBezTo>
                  <a:pt x="11536" y="1183"/>
                  <a:pt x="10353" y="0"/>
                  <a:pt x="8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0" name="Google Shape;23990;p42"/>
          <p:cNvSpPr/>
          <p:nvPr/>
        </p:nvSpPr>
        <p:spPr>
          <a:xfrm rot="-655213" flipH="1">
            <a:off x="122282" y="1430263"/>
            <a:ext cx="2103335" cy="2742934"/>
          </a:xfrm>
          <a:custGeom>
            <a:avLst/>
            <a:gdLst/>
            <a:ahLst/>
            <a:cxnLst/>
            <a:rect l="l" t="t" r="r" b="b"/>
            <a:pathLst>
              <a:path w="21038" h="30723" extrusionOk="0">
                <a:moveTo>
                  <a:pt x="12331" y="1346"/>
                </a:moveTo>
                <a:cubicBezTo>
                  <a:pt x="12157" y="1487"/>
                  <a:pt x="12050" y="1593"/>
                  <a:pt x="11943" y="1664"/>
                </a:cubicBezTo>
                <a:lnTo>
                  <a:pt x="12090" y="1664"/>
                </a:lnTo>
                <a:cubicBezTo>
                  <a:pt x="12118" y="1664"/>
                  <a:pt x="12166" y="1664"/>
                  <a:pt x="12234" y="1679"/>
                </a:cubicBezTo>
                <a:lnTo>
                  <a:pt x="12234" y="1679"/>
                </a:lnTo>
                <a:cubicBezTo>
                  <a:pt x="12263" y="1573"/>
                  <a:pt x="12303" y="1460"/>
                  <a:pt x="12331" y="1346"/>
                </a:cubicBezTo>
                <a:close/>
                <a:moveTo>
                  <a:pt x="6175" y="1701"/>
                </a:moveTo>
                <a:cubicBezTo>
                  <a:pt x="6175" y="1738"/>
                  <a:pt x="6175" y="1756"/>
                  <a:pt x="6180" y="1756"/>
                </a:cubicBezTo>
                <a:cubicBezTo>
                  <a:pt x="6184" y="1756"/>
                  <a:pt x="6194" y="1738"/>
                  <a:pt x="6212" y="1701"/>
                </a:cubicBezTo>
                <a:close/>
                <a:moveTo>
                  <a:pt x="12867" y="0"/>
                </a:moveTo>
                <a:cubicBezTo>
                  <a:pt x="12682" y="407"/>
                  <a:pt x="12497" y="814"/>
                  <a:pt x="12349" y="1257"/>
                </a:cubicBezTo>
                <a:cubicBezTo>
                  <a:pt x="12344" y="1287"/>
                  <a:pt x="12338" y="1317"/>
                  <a:pt x="12331" y="1346"/>
                </a:cubicBezTo>
                <a:lnTo>
                  <a:pt x="12331" y="1346"/>
                </a:lnTo>
                <a:cubicBezTo>
                  <a:pt x="12337" y="1341"/>
                  <a:pt x="12343" y="1336"/>
                  <a:pt x="12349" y="1331"/>
                </a:cubicBezTo>
                <a:cubicBezTo>
                  <a:pt x="12423" y="1442"/>
                  <a:pt x="12460" y="1516"/>
                  <a:pt x="12497" y="1590"/>
                </a:cubicBezTo>
                <a:cubicBezTo>
                  <a:pt x="12531" y="1658"/>
                  <a:pt x="12628" y="1695"/>
                  <a:pt x="12672" y="1759"/>
                </a:cubicBezTo>
                <a:lnTo>
                  <a:pt x="12672" y="1759"/>
                </a:lnTo>
                <a:cubicBezTo>
                  <a:pt x="12711" y="1614"/>
                  <a:pt x="12733" y="1466"/>
                  <a:pt x="12756" y="1331"/>
                </a:cubicBezTo>
                <a:cubicBezTo>
                  <a:pt x="12830" y="1109"/>
                  <a:pt x="12867" y="888"/>
                  <a:pt x="12867" y="629"/>
                </a:cubicBezTo>
                <a:lnTo>
                  <a:pt x="12867" y="333"/>
                </a:lnTo>
                <a:lnTo>
                  <a:pt x="12867" y="0"/>
                </a:lnTo>
                <a:close/>
                <a:moveTo>
                  <a:pt x="13717" y="1923"/>
                </a:moveTo>
                <a:cubicBezTo>
                  <a:pt x="13717" y="1997"/>
                  <a:pt x="13754" y="1997"/>
                  <a:pt x="13754" y="1997"/>
                </a:cubicBezTo>
                <a:lnTo>
                  <a:pt x="13717" y="1923"/>
                </a:lnTo>
                <a:close/>
                <a:moveTo>
                  <a:pt x="9355" y="1442"/>
                </a:moveTo>
                <a:cubicBezTo>
                  <a:pt x="9318" y="1590"/>
                  <a:pt x="9207" y="1812"/>
                  <a:pt x="9170" y="2145"/>
                </a:cubicBezTo>
                <a:cubicBezTo>
                  <a:pt x="9207" y="1886"/>
                  <a:pt x="9318" y="1664"/>
                  <a:pt x="9355" y="1442"/>
                </a:cubicBezTo>
                <a:close/>
                <a:moveTo>
                  <a:pt x="12436" y="2368"/>
                </a:moveTo>
                <a:cubicBezTo>
                  <a:pt x="12419" y="2379"/>
                  <a:pt x="12402" y="2391"/>
                  <a:pt x="12386" y="2403"/>
                </a:cubicBezTo>
                <a:cubicBezTo>
                  <a:pt x="12386" y="2403"/>
                  <a:pt x="12386" y="2375"/>
                  <a:pt x="12436" y="2368"/>
                </a:cubicBezTo>
                <a:close/>
                <a:moveTo>
                  <a:pt x="14715" y="888"/>
                </a:moveTo>
                <a:cubicBezTo>
                  <a:pt x="14604" y="888"/>
                  <a:pt x="14530" y="925"/>
                  <a:pt x="14493" y="925"/>
                </a:cubicBezTo>
                <a:cubicBezTo>
                  <a:pt x="14383" y="962"/>
                  <a:pt x="14309" y="962"/>
                  <a:pt x="14235" y="999"/>
                </a:cubicBezTo>
                <a:cubicBezTo>
                  <a:pt x="14050" y="1072"/>
                  <a:pt x="13939" y="1146"/>
                  <a:pt x="13754" y="1257"/>
                </a:cubicBezTo>
                <a:cubicBezTo>
                  <a:pt x="13606" y="1331"/>
                  <a:pt x="13421" y="1442"/>
                  <a:pt x="13273" y="1553"/>
                </a:cubicBezTo>
                <a:cubicBezTo>
                  <a:pt x="13200" y="1664"/>
                  <a:pt x="13126" y="1701"/>
                  <a:pt x="13089" y="1812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2893" y="1880"/>
                  <a:pt x="12787" y="1828"/>
                  <a:pt x="12682" y="1775"/>
                </a:cubicBezTo>
                <a:cubicBezTo>
                  <a:pt x="12679" y="1769"/>
                  <a:pt x="12676" y="1764"/>
                  <a:pt x="12672" y="1759"/>
                </a:cubicBezTo>
                <a:lnTo>
                  <a:pt x="12672" y="1759"/>
                </a:lnTo>
                <a:cubicBezTo>
                  <a:pt x="12661" y="1802"/>
                  <a:pt x="12648" y="1845"/>
                  <a:pt x="12633" y="1887"/>
                </a:cubicBezTo>
                <a:lnTo>
                  <a:pt x="12633" y="1887"/>
                </a:lnTo>
                <a:cubicBezTo>
                  <a:pt x="12542" y="1816"/>
                  <a:pt x="12435" y="1750"/>
                  <a:pt x="12312" y="1701"/>
                </a:cubicBezTo>
                <a:cubicBezTo>
                  <a:pt x="12284" y="1692"/>
                  <a:pt x="12258" y="1684"/>
                  <a:pt x="12234" y="1679"/>
                </a:cubicBezTo>
                <a:lnTo>
                  <a:pt x="12234" y="1679"/>
                </a:lnTo>
                <a:cubicBezTo>
                  <a:pt x="12215" y="1752"/>
                  <a:pt x="12201" y="1821"/>
                  <a:pt x="12201" y="1886"/>
                </a:cubicBezTo>
                <a:cubicBezTo>
                  <a:pt x="12201" y="1997"/>
                  <a:pt x="12164" y="2108"/>
                  <a:pt x="12164" y="2219"/>
                </a:cubicBezTo>
                <a:lnTo>
                  <a:pt x="12164" y="2291"/>
                </a:lnTo>
                <a:lnTo>
                  <a:pt x="12164" y="2291"/>
                </a:lnTo>
                <a:cubicBezTo>
                  <a:pt x="12152" y="2280"/>
                  <a:pt x="12140" y="2268"/>
                  <a:pt x="12127" y="2256"/>
                </a:cubicBezTo>
                <a:cubicBezTo>
                  <a:pt x="12090" y="2219"/>
                  <a:pt x="11979" y="2182"/>
                  <a:pt x="11943" y="2071"/>
                </a:cubicBezTo>
                <a:cubicBezTo>
                  <a:pt x="11906" y="1997"/>
                  <a:pt x="11832" y="1923"/>
                  <a:pt x="11795" y="1849"/>
                </a:cubicBezTo>
                <a:lnTo>
                  <a:pt x="11758" y="1886"/>
                </a:lnTo>
                <a:cubicBezTo>
                  <a:pt x="11684" y="1997"/>
                  <a:pt x="11536" y="2071"/>
                  <a:pt x="11425" y="2219"/>
                </a:cubicBezTo>
                <a:lnTo>
                  <a:pt x="11536" y="2219"/>
                </a:lnTo>
                <a:cubicBezTo>
                  <a:pt x="11610" y="2219"/>
                  <a:pt x="11721" y="2219"/>
                  <a:pt x="11795" y="2256"/>
                </a:cubicBezTo>
                <a:cubicBezTo>
                  <a:pt x="11923" y="2333"/>
                  <a:pt x="12034" y="2392"/>
                  <a:pt x="12140" y="2459"/>
                </a:cubicBezTo>
                <a:lnTo>
                  <a:pt x="12140" y="2459"/>
                </a:lnTo>
                <a:lnTo>
                  <a:pt x="12164" y="2440"/>
                </a:lnTo>
                <a:lnTo>
                  <a:pt x="12164" y="2403"/>
                </a:lnTo>
                <a:lnTo>
                  <a:pt x="12164" y="2291"/>
                </a:lnTo>
                <a:lnTo>
                  <a:pt x="12164" y="2291"/>
                </a:lnTo>
                <a:cubicBezTo>
                  <a:pt x="12239" y="2360"/>
                  <a:pt x="12315" y="2411"/>
                  <a:pt x="12396" y="2455"/>
                </a:cubicBezTo>
                <a:lnTo>
                  <a:pt x="12396" y="2455"/>
                </a:lnTo>
                <a:cubicBezTo>
                  <a:pt x="12499" y="2373"/>
                  <a:pt x="12605" y="2291"/>
                  <a:pt x="12720" y="2209"/>
                </a:cubicBezTo>
                <a:lnTo>
                  <a:pt x="12720" y="2209"/>
                </a:lnTo>
                <a:cubicBezTo>
                  <a:pt x="12631" y="2256"/>
                  <a:pt x="12545" y="2299"/>
                  <a:pt x="12466" y="2349"/>
                </a:cubicBezTo>
                <a:lnTo>
                  <a:pt x="12466" y="2349"/>
                </a:lnTo>
                <a:cubicBezTo>
                  <a:pt x="12501" y="2247"/>
                  <a:pt x="12536" y="2174"/>
                  <a:pt x="12571" y="2034"/>
                </a:cubicBezTo>
                <a:cubicBezTo>
                  <a:pt x="12595" y="1986"/>
                  <a:pt x="12615" y="1937"/>
                  <a:pt x="12633" y="1887"/>
                </a:cubicBezTo>
                <a:lnTo>
                  <a:pt x="12633" y="1887"/>
                </a:lnTo>
                <a:cubicBezTo>
                  <a:pt x="12678" y="1923"/>
                  <a:pt x="12719" y="1960"/>
                  <a:pt x="12756" y="1997"/>
                </a:cubicBezTo>
                <a:cubicBezTo>
                  <a:pt x="12806" y="2022"/>
                  <a:pt x="12856" y="2055"/>
                  <a:pt x="12906" y="2094"/>
                </a:cubicBezTo>
                <a:lnTo>
                  <a:pt x="12906" y="2094"/>
                </a:lnTo>
                <a:cubicBezTo>
                  <a:pt x="12913" y="2071"/>
                  <a:pt x="12941" y="2071"/>
                  <a:pt x="12941" y="2071"/>
                </a:cubicBezTo>
                <a:lnTo>
                  <a:pt x="13012" y="1947"/>
                </a:lnTo>
                <a:lnTo>
                  <a:pt x="13012" y="1947"/>
                </a:lnTo>
                <a:cubicBezTo>
                  <a:pt x="13060" y="1973"/>
                  <a:pt x="13110" y="2002"/>
                  <a:pt x="13163" y="2034"/>
                </a:cubicBezTo>
                <a:cubicBezTo>
                  <a:pt x="13198" y="2051"/>
                  <a:pt x="13234" y="2068"/>
                  <a:pt x="13271" y="2084"/>
                </a:cubicBezTo>
                <a:lnTo>
                  <a:pt x="13271" y="2084"/>
                </a:lnTo>
                <a:cubicBezTo>
                  <a:pt x="13312" y="2070"/>
                  <a:pt x="13348" y="2052"/>
                  <a:pt x="13384" y="2034"/>
                </a:cubicBezTo>
                <a:cubicBezTo>
                  <a:pt x="13569" y="1923"/>
                  <a:pt x="13680" y="1849"/>
                  <a:pt x="13828" y="1701"/>
                </a:cubicBezTo>
                <a:cubicBezTo>
                  <a:pt x="14161" y="1479"/>
                  <a:pt x="14420" y="1146"/>
                  <a:pt x="14715" y="888"/>
                </a:cubicBezTo>
                <a:close/>
                <a:moveTo>
                  <a:pt x="12396" y="2455"/>
                </a:moveTo>
                <a:cubicBezTo>
                  <a:pt x="12383" y="2465"/>
                  <a:pt x="12370" y="2475"/>
                  <a:pt x="12358" y="2486"/>
                </a:cubicBezTo>
                <a:lnTo>
                  <a:pt x="12358" y="2486"/>
                </a:lnTo>
                <a:cubicBezTo>
                  <a:pt x="12383" y="2479"/>
                  <a:pt x="12411" y="2478"/>
                  <a:pt x="12440" y="2477"/>
                </a:cubicBezTo>
                <a:lnTo>
                  <a:pt x="12440" y="2477"/>
                </a:lnTo>
                <a:cubicBezTo>
                  <a:pt x="12425" y="2470"/>
                  <a:pt x="12410" y="2463"/>
                  <a:pt x="12396" y="2455"/>
                </a:cubicBezTo>
                <a:close/>
                <a:moveTo>
                  <a:pt x="13163" y="2440"/>
                </a:moveTo>
                <a:cubicBezTo>
                  <a:pt x="13163" y="2514"/>
                  <a:pt x="13163" y="2514"/>
                  <a:pt x="13200" y="2514"/>
                </a:cubicBezTo>
                <a:lnTo>
                  <a:pt x="13163" y="2440"/>
                </a:lnTo>
                <a:close/>
                <a:moveTo>
                  <a:pt x="12358" y="2486"/>
                </a:moveTo>
                <a:cubicBezTo>
                  <a:pt x="12324" y="2494"/>
                  <a:pt x="12294" y="2513"/>
                  <a:pt x="12275" y="2551"/>
                </a:cubicBezTo>
                <a:cubicBezTo>
                  <a:pt x="12303" y="2529"/>
                  <a:pt x="12330" y="2508"/>
                  <a:pt x="12358" y="2486"/>
                </a:cubicBezTo>
                <a:close/>
                <a:moveTo>
                  <a:pt x="13271" y="2084"/>
                </a:moveTo>
                <a:cubicBezTo>
                  <a:pt x="13229" y="2098"/>
                  <a:pt x="13182" y="2108"/>
                  <a:pt x="13126" y="2108"/>
                </a:cubicBezTo>
                <a:cubicBezTo>
                  <a:pt x="13079" y="2108"/>
                  <a:pt x="13019" y="2137"/>
                  <a:pt x="12962" y="2140"/>
                </a:cubicBezTo>
                <a:lnTo>
                  <a:pt x="12962" y="2140"/>
                </a:lnTo>
                <a:cubicBezTo>
                  <a:pt x="12943" y="2124"/>
                  <a:pt x="12924" y="2109"/>
                  <a:pt x="12906" y="2094"/>
                </a:cubicBezTo>
                <a:lnTo>
                  <a:pt x="12906" y="2094"/>
                </a:lnTo>
                <a:cubicBezTo>
                  <a:pt x="12904" y="2098"/>
                  <a:pt x="12904" y="2102"/>
                  <a:pt x="12904" y="2108"/>
                </a:cubicBezTo>
                <a:cubicBezTo>
                  <a:pt x="12897" y="2112"/>
                  <a:pt x="12889" y="2116"/>
                  <a:pt x="12882" y="2121"/>
                </a:cubicBezTo>
                <a:lnTo>
                  <a:pt x="12882" y="2121"/>
                </a:lnTo>
                <a:cubicBezTo>
                  <a:pt x="12877" y="2117"/>
                  <a:pt x="12872" y="2113"/>
                  <a:pt x="12867" y="2108"/>
                </a:cubicBezTo>
                <a:cubicBezTo>
                  <a:pt x="12816" y="2142"/>
                  <a:pt x="12767" y="2175"/>
                  <a:pt x="12720" y="2209"/>
                </a:cubicBezTo>
                <a:lnTo>
                  <a:pt x="12720" y="2209"/>
                </a:lnTo>
                <a:cubicBezTo>
                  <a:pt x="12773" y="2181"/>
                  <a:pt x="12828" y="2152"/>
                  <a:pt x="12882" y="2121"/>
                </a:cubicBezTo>
                <a:lnTo>
                  <a:pt x="12882" y="2121"/>
                </a:lnTo>
                <a:cubicBezTo>
                  <a:pt x="12903" y="2135"/>
                  <a:pt x="12926" y="2141"/>
                  <a:pt x="12950" y="2141"/>
                </a:cubicBezTo>
                <a:cubicBezTo>
                  <a:pt x="12954" y="2141"/>
                  <a:pt x="12958" y="2140"/>
                  <a:pt x="12962" y="2140"/>
                </a:cubicBezTo>
                <a:lnTo>
                  <a:pt x="12962" y="2140"/>
                </a:lnTo>
                <a:cubicBezTo>
                  <a:pt x="13041" y="2208"/>
                  <a:pt x="13120" y="2287"/>
                  <a:pt x="13200" y="2366"/>
                </a:cubicBezTo>
                <a:cubicBezTo>
                  <a:pt x="13236" y="2440"/>
                  <a:pt x="13347" y="2514"/>
                  <a:pt x="13384" y="2588"/>
                </a:cubicBezTo>
                <a:cubicBezTo>
                  <a:pt x="13421" y="2588"/>
                  <a:pt x="13421" y="2625"/>
                  <a:pt x="13458" y="2699"/>
                </a:cubicBezTo>
                <a:lnTo>
                  <a:pt x="13902" y="2256"/>
                </a:lnTo>
                <a:cubicBezTo>
                  <a:pt x="13684" y="2224"/>
                  <a:pt x="13467" y="2167"/>
                  <a:pt x="13271" y="2084"/>
                </a:cubicBezTo>
                <a:close/>
                <a:moveTo>
                  <a:pt x="17303" y="2366"/>
                </a:moveTo>
                <a:cubicBezTo>
                  <a:pt x="17155" y="2514"/>
                  <a:pt x="17081" y="2625"/>
                  <a:pt x="16971" y="2736"/>
                </a:cubicBezTo>
                <a:cubicBezTo>
                  <a:pt x="17118" y="2588"/>
                  <a:pt x="17266" y="2440"/>
                  <a:pt x="17303" y="2366"/>
                </a:cubicBezTo>
                <a:close/>
                <a:moveTo>
                  <a:pt x="13273" y="2625"/>
                </a:moveTo>
                <a:lnTo>
                  <a:pt x="13421" y="2773"/>
                </a:lnTo>
                <a:cubicBezTo>
                  <a:pt x="13384" y="2736"/>
                  <a:pt x="13347" y="2625"/>
                  <a:pt x="13273" y="2625"/>
                </a:cubicBezTo>
                <a:close/>
                <a:moveTo>
                  <a:pt x="11351" y="2366"/>
                </a:moveTo>
                <a:cubicBezTo>
                  <a:pt x="11314" y="2440"/>
                  <a:pt x="11240" y="2477"/>
                  <a:pt x="11203" y="2551"/>
                </a:cubicBezTo>
                <a:cubicBezTo>
                  <a:pt x="11129" y="2625"/>
                  <a:pt x="11055" y="2736"/>
                  <a:pt x="10981" y="2773"/>
                </a:cubicBezTo>
                <a:lnTo>
                  <a:pt x="11055" y="2773"/>
                </a:lnTo>
                <a:cubicBezTo>
                  <a:pt x="11092" y="2761"/>
                  <a:pt x="11125" y="2757"/>
                  <a:pt x="11157" y="2757"/>
                </a:cubicBezTo>
                <a:cubicBezTo>
                  <a:pt x="11220" y="2757"/>
                  <a:pt x="11277" y="2773"/>
                  <a:pt x="11351" y="2773"/>
                </a:cubicBezTo>
                <a:cubicBezTo>
                  <a:pt x="11388" y="2810"/>
                  <a:pt x="11499" y="2810"/>
                  <a:pt x="11573" y="2847"/>
                </a:cubicBezTo>
                <a:cubicBezTo>
                  <a:pt x="11610" y="2847"/>
                  <a:pt x="11610" y="2810"/>
                  <a:pt x="11684" y="2773"/>
                </a:cubicBezTo>
                <a:lnTo>
                  <a:pt x="11610" y="2736"/>
                </a:lnTo>
                <a:cubicBezTo>
                  <a:pt x="11573" y="2699"/>
                  <a:pt x="11499" y="2625"/>
                  <a:pt x="11425" y="2551"/>
                </a:cubicBezTo>
                <a:cubicBezTo>
                  <a:pt x="11425" y="2514"/>
                  <a:pt x="11388" y="2403"/>
                  <a:pt x="11351" y="2366"/>
                </a:cubicBezTo>
                <a:close/>
                <a:moveTo>
                  <a:pt x="12793" y="2625"/>
                </a:moveTo>
                <a:lnTo>
                  <a:pt x="12793" y="2625"/>
                </a:lnTo>
                <a:cubicBezTo>
                  <a:pt x="12719" y="2736"/>
                  <a:pt x="12719" y="2773"/>
                  <a:pt x="12682" y="2847"/>
                </a:cubicBezTo>
                <a:cubicBezTo>
                  <a:pt x="12719" y="2773"/>
                  <a:pt x="12719" y="2699"/>
                  <a:pt x="12793" y="2625"/>
                </a:cubicBezTo>
                <a:close/>
                <a:moveTo>
                  <a:pt x="13205" y="2780"/>
                </a:moveTo>
                <a:cubicBezTo>
                  <a:pt x="13231" y="2814"/>
                  <a:pt x="13259" y="2844"/>
                  <a:pt x="13288" y="2872"/>
                </a:cubicBezTo>
                <a:lnTo>
                  <a:pt x="13288" y="2872"/>
                </a:lnTo>
                <a:cubicBezTo>
                  <a:pt x="13307" y="2851"/>
                  <a:pt x="13327" y="2831"/>
                  <a:pt x="13347" y="2810"/>
                </a:cubicBezTo>
                <a:cubicBezTo>
                  <a:pt x="13300" y="2801"/>
                  <a:pt x="13252" y="2791"/>
                  <a:pt x="13205" y="2780"/>
                </a:cubicBezTo>
                <a:close/>
                <a:moveTo>
                  <a:pt x="11684" y="2811"/>
                </a:moveTo>
                <a:cubicBezTo>
                  <a:pt x="11684" y="2884"/>
                  <a:pt x="11684" y="2884"/>
                  <a:pt x="11610" y="2921"/>
                </a:cubicBezTo>
                <a:cubicBezTo>
                  <a:pt x="11683" y="2847"/>
                  <a:pt x="11684" y="2847"/>
                  <a:pt x="11684" y="2811"/>
                </a:cubicBezTo>
                <a:close/>
                <a:moveTo>
                  <a:pt x="15935" y="2219"/>
                </a:moveTo>
                <a:lnTo>
                  <a:pt x="15935" y="2219"/>
                </a:lnTo>
                <a:cubicBezTo>
                  <a:pt x="15824" y="2366"/>
                  <a:pt x="15677" y="2625"/>
                  <a:pt x="15455" y="2921"/>
                </a:cubicBezTo>
                <a:cubicBezTo>
                  <a:pt x="15640" y="2699"/>
                  <a:pt x="15787" y="2440"/>
                  <a:pt x="15935" y="2219"/>
                </a:cubicBezTo>
                <a:close/>
                <a:moveTo>
                  <a:pt x="14013" y="2366"/>
                </a:moveTo>
                <a:lnTo>
                  <a:pt x="14013" y="2366"/>
                </a:lnTo>
                <a:cubicBezTo>
                  <a:pt x="13939" y="2514"/>
                  <a:pt x="13828" y="2736"/>
                  <a:pt x="13717" y="2958"/>
                </a:cubicBezTo>
                <a:cubicBezTo>
                  <a:pt x="13828" y="2736"/>
                  <a:pt x="13939" y="2551"/>
                  <a:pt x="14013" y="2366"/>
                </a:cubicBezTo>
                <a:close/>
                <a:moveTo>
                  <a:pt x="19337" y="2958"/>
                </a:moveTo>
                <a:lnTo>
                  <a:pt x="19300" y="2995"/>
                </a:lnTo>
                <a:cubicBezTo>
                  <a:pt x="19337" y="2995"/>
                  <a:pt x="19337" y="2995"/>
                  <a:pt x="19337" y="2958"/>
                </a:cubicBezTo>
                <a:close/>
                <a:moveTo>
                  <a:pt x="14900" y="2551"/>
                </a:moveTo>
                <a:lnTo>
                  <a:pt x="14900" y="2551"/>
                </a:lnTo>
                <a:cubicBezTo>
                  <a:pt x="14799" y="2703"/>
                  <a:pt x="14716" y="2854"/>
                  <a:pt x="14614" y="3017"/>
                </a:cubicBezTo>
                <a:lnTo>
                  <a:pt x="14614" y="3017"/>
                </a:lnTo>
                <a:cubicBezTo>
                  <a:pt x="14750" y="2811"/>
                  <a:pt x="14845" y="2661"/>
                  <a:pt x="14900" y="2551"/>
                </a:cubicBezTo>
                <a:close/>
                <a:moveTo>
                  <a:pt x="11758" y="2773"/>
                </a:moveTo>
                <a:cubicBezTo>
                  <a:pt x="11795" y="2847"/>
                  <a:pt x="11943" y="2958"/>
                  <a:pt x="12090" y="2995"/>
                </a:cubicBezTo>
                <a:cubicBezTo>
                  <a:pt x="12127" y="2995"/>
                  <a:pt x="12164" y="3069"/>
                  <a:pt x="12238" y="3069"/>
                </a:cubicBezTo>
                <a:cubicBezTo>
                  <a:pt x="12164" y="3106"/>
                  <a:pt x="12164" y="3143"/>
                  <a:pt x="12127" y="3180"/>
                </a:cubicBezTo>
                <a:cubicBezTo>
                  <a:pt x="12053" y="3106"/>
                  <a:pt x="11943" y="3069"/>
                  <a:pt x="11869" y="2995"/>
                </a:cubicBezTo>
                <a:cubicBezTo>
                  <a:pt x="11795" y="2958"/>
                  <a:pt x="11758" y="2958"/>
                  <a:pt x="11721" y="2921"/>
                </a:cubicBezTo>
                <a:cubicBezTo>
                  <a:pt x="11721" y="2884"/>
                  <a:pt x="11721" y="2810"/>
                  <a:pt x="11758" y="2773"/>
                </a:cubicBezTo>
                <a:close/>
                <a:moveTo>
                  <a:pt x="9244" y="3217"/>
                </a:moveTo>
                <a:lnTo>
                  <a:pt x="9244" y="3217"/>
                </a:lnTo>
                <a:cubicBezTo>
                  <a:pt x="9244" y="3217"/>
                  <a:pt x="9244" y="3217"/>
                  <a:pt x="9244" y="3217"/>
                </a:cubicBezTo>
                <a:close/>
                <a:moveTo>
                  <a:pt x="14614" y="3017"/>
                </a:moveTo>
                <a:cubicBezTo>
                  <a:pt x="14567" y="3089"/>
                  <a:pt x="14514" y="3168"/>
                  <a:pt x="14457" y="3254"/>
                </a:cubicBezTo>
                <a:cubicBezTo>
                  <a:pt x="14515" y="3171"/>
                  <a:pt x="14567" y="3093"/>
                  <a:pt x="14614" y="3017"/>
                </a:cubicBezTo>
                <a:close/>
                <a:moveTo>
                  <a:pt x="19152" y="3180"/>
                </a:moveTo>
                <a:lnTo>
                  <a:pt x="19152" y="3180"/>
                </a:lnTo>
                <a:cubicBezTo>
                  <a:pt x="19115" y="3180"/>
                  <a:pt x="19078" y="3180"/>
                  <a:pt x="19078" y="3254"/>
                </a:cubicBezTo>
                <a:cubicBezTo>
                  <a:pt x="19115" y="3180"/>
                  <a:pt x="19115" y="3180"/>
                  <a:pt x="19152" y="3180"/>
                </a:cubicBezTo>
                <a:close/>
                <a:moveTo>
                  <a:pt x="11425" y="3476"/>
                </a:moveTo>
                <a:lnTo>
                  <a:pt x="11425" y="3476"/>
                </a:lnTo>
                <a:cubicBezTo>
                  <a:pt x="11425" y="3479"/>
                  <a:pt x="11425" y="3483"/>
                  <a:pt x="11424" y="3486"/>
                </a:cubicBezTo>
                <a:lnTo>
                  <a:pt x="11424" y="3486"/>
                </a:lnTo>
                <a:cubicBezTo>
                  <a:pt x="11425" y="3479"/>
                  <a:pt x="11425" y="3476"/>
                  <a:pt x="11425" y="3476"/>
                </a:cubicBezTo>
                <a:close/>
                <a:moveTo>
                  <a:pt x="12645" y="3180"/>
                </a:moveTo>
                <a:cubicBezTo>
                  <a:pt x="12719" y="3254"/>
                  <a:pt x="12830" y="3254"/>
                  <a:pt x="12904" y="3291"/>
                </a:cubicBezTo>
                <a:cubicBezTo>
                  <a:pt x="12867" y="3328"/>
                  <a:pt x="12830" y="3439"/>
                  <a:pt x="12719" y="3476"/>
                </a:cubicBezTo>
                <a:cubicBezTo>
                  <a:pt x="12683" y="3511"/>
                  <a:pt x="12648" y="3547"/>
                  <a:pt x="12580" y="3647"/>
                </a:cubicBezTo>
                <a:lnTo>
                  <a:pt x="12580" y="3647"/>
                </a:lnTo>
                <a:cubicBezTo>
                  <a:pt x="12580" y="3647"/>
                  <a:pt x="12580" y="3647"/>
                  <a:pt x="12579" y="3647"/>
                </a:cubicBezTo>
                <a:lnTo>
                  <a:pt x="12579" y="3647"/>
                </a:lnTo>
                <a:cubicBezTo>
                  <a:pt x="12592" y="3608"/>
                  <a:pt x="12530" y="3545"/>
                  <a:pt x="12497" y="3513"/>
                </a:cubicBezTo>
                <a:cubicBezTo>
                  <a:pt x="12534" y="3439"/>
                  <a:pt x="12608" y="3291"/>
                  <a:pt x="12645" y="3180"/>
                </a:cubicBezTo>
                <a:close/>
                <a:moveTo>
                  <a:pt x="7748" y="3715"/>
                </a:moveTo>
                <a:cubicBezTo>
                  <a:pt x="7733" y="3722"/>
                  <a:pt x="7718" y="3728"/>
                  <a:pt x="7704" y="3734"/>
                </a:cubicBezTo>
                <a:lnTo>
                  <a:pt x="7765" y="3734"/>
                </a:lnTo>
                <a:lnTo>
                  <a:pt x="7748" y="3715"/>
                </a:lnTo>
                <a:close/>
                <a:moveTo>
                  <a:pt x="11536" y="3476"/>
                </a:moveTo>
                <a:cubicBezTo>
                  <a:pt x="11573" y="3513"/>
                  <a:pt x="11610" y="3513"/>
                  <a:pt x="11684" y="3513"/>
                </a:cubicBezTo>
                <a:cubicBezTo>
                  <a:pt x="11721" y="3513"/>
                  <a:pt x="11758" y="3550"/>
                  <a:pt x="11869" y="3550"/>
                </a:cubicBezTo>
                <a:cubicBezTo>
                  <a:pt x="11795" y="3623"/>
                  <a:pt x="11758" y="3660"/>
                  <a:pt x="11721" y="3734"/>
                </a:cubicBezTo>
                <a:cubicBezTo>
                  <a:pt x="11610" y="3697"/>
                  <a:pt x="11573" y="3660"/>
                  <a:pt x="11499" y="3623"/>
                </a:cubicBezTo>
                <a:cubicBezTo>
                  <a:pt x="11499" y="3550"/>
                  <a:pt x="11536" y="3513"/>
                  <a:pt x="11536" y="3476"/>
                </a:cubicBezTo>
                <a:close/>
                <a:moveTo>
                  <a:pt x="9318" y="3697"/>
                </a:moveTo>
                <a:lnTo>
                  <a:pt x="9318" y="3734"/>
                </a:lnTo>
                <a:cubicBezTo>
                  <a:pt x="9317" y="3736"/>
                  <a:pt x="9316" y="3738"/>
                  <a:pt x="9316" y="3740"/>
                </a:cubicBezTo>
                <a:lnTo>
                  <a:pt x="9316" y="3740"/>
                </a:lnTo>
                <a:cubicBezTo>
                  <a:pt x="9317" y="3726"/>
                  <a:pt x="9318" y="3712"/>
                  <a:pt x="9318" y="3697"/>
                </a:cubicBezTo>
                <a:close/>
                <a:moveTo>
                  <a:pt x="8763" y="3697"/>
                </a:moveTo>
                <a:cubicBezTo>
                  <a:pt x="8763" y="3712"/>
                  <a:pt x="8763" y="3726"/>
                  <a:pt x="8763" y="3740"/>
                </a:cubicBezTo>
                <a:lnTo>
                  <a:pt x="8763" y="3740"/>
                </a:lnTo>
                <a:cubicBezTo>
                  <a:pt x="8763" y="3738"/>
                  <a:pt x="8763" y="3736"/>
                  <a:pt x="8763" y="3734"/>
                </a:cubicBezTo>
                <a:lnTo>
                  <a:pt x="8763" y="3697"/>
                </a:lnTo>
                <a:close/>
                <a:moveTo>
                  <a:pt x="9761" y="3660"/>
                </a:moveTo>
                <a:cubicBezTo>
                  <a:pt x="9761" y="3697"/>
                  <a:pt x="9835" y="3734"/>
                  <a:pt x="9835" y="3808"/>
                </a:cubicBezTo>
                <a:lnTo>
                  <a:pt x="9835" y="3845"/>
                </a:lnTo>
                <a:cubicBezTo>
                  <a:pt x="9872" y="3845"/>
                  <a:pt x="9872" y="3882"/>
                  <a:pt x="9835" y="3882"/>
                </a:cubicBezTo>
                <a:cubicBezTo>
                  <a:pt x="9835" y="3845"/>
                  <a:pt x="9835" y="3808"/>
                  <a:pt x="9761" y="3734"/>
                </a:cubicBezTo>
                <a:lnTo>
                  <a:pt x="9761" y="3660"/>
                </a:lnTo>
                <a:close/>
                <a:moveTo>
                  <a:pt x="6434" y="3846"/>
                </a:moveTo>
                <a:lnTo>
                  <a:pt x="6434" y="3846"/>
                </a:lnTo>
                <a:cubicBezTo>
                  <a:pt x="6434" y="3882"/>
                  <a:pt x="6508" y="3882"/>
                  <a:pt x="6508" y="3919"/>
                </a:cubicBezTo>
                <a:cubicBezTo>
                  <a:pt x="6508" y="3919"/>
                  <a:pt x="6434" y="3882"/>
                  <a:pt x="6434" y="3846"/>
                </a:cubicBezTo>
                <a:close/>
                <a:moveTo>
                  <a:pt x="7543" y="3845"/>
                </a:moveTo>
                <a:cubicBezTo>
                  <a:pt x="7543" y="3846"/>
                  <a:pt x="7543" y="3882"/>
                  <a:pt x="7617" y="3919"/>
                </a:cubicBezTo>
                <a:cubicBezTo>
                  <a:pt x="7543" y="3882"/>
                  <a:pt x="7543" y="3882"/>
                  <a:pt x="7543" y="3845"/>
                </a:cubicBezTo>
                <a:close/>
                <a:moveTo>
                  <a:pt x="10659" y="3806"/>
                </a:moveTo>
                <a:cubicBezTo>
                  <a:pt x="10689" y="3837"/>
                  <a:pt x="10729" y="3860"/>
                  <a:pt x="10796" y="3882"/>
                </a:cubicBezTo>
                <a:lnTo>
                  <a:pt x="10701" y="3977"/>
                </a:lnTo>
                <a:lnTo>
                  <a:pt x="10701" y="3977"/>
                </a:lnTo>
                <a:cubicBezTo>
                  <a:pt x="10686" y="3927"/>
                  <a:pt x="10679" y="3874"/>
                  <a:pt x="10659" y="3806"/>
                </a:cubicBezTo>
                <a:close/>
                <a:moveTo>
                  <a:pt x="12608" y="3697"/>
                </a:moveTo>
                <a:cubicBezTo>
                  <a:pt x="12460" y="3845"/>
                  <a:pt x="12349" y="3993"/>
                  <a:pt x="12275" y="4104"/>
                </a:cubicBezTo>
                <a:cubicBezTo>
                  <a:pt x="12275" y="4104"/>
                  <a:pt x="12239" y="4104"/>
                  <a:pt x="12238" y="4175"/>
                </a:cubicBezTo>
                <a:lnTo>
                  <a:pt x="12238" y="4175"/>
                </a:lnTo>
                <a:cubicBezTo>
                  <a:pt x="12239" y="4104"/>
                  <a:pt x="12275" y="4104"/>
                  <a:pt x="12275" y="4067"/>
                </a:cubicBezTo>
                <a:cubicBezTo>
                  <a:pt x="12312" y="3919"/>
                  <a:pt x="12349" y="3845"/>
                  <a:pt x="12460" y="3697"/>
                </a:cubicBezTo>
                <a:close/>
                <a:moveTo>
                  <a:pt x="11314" y="4104"/>
                </a:moveTo>
                <a:cubicBezTo>
                  <a:pt x="11351" y="4104"/>
                  <a:pt x="11388" y="4104"/>
                  <a:pt x="11425" y="4178"/>
                </a:cubicBezTo>
                <a:cubicBezTo>
                  <a:pt x="11425" y="4178"/>
                  <a:pt x="11425" y="4215"/>
                  <a:pt x="11388" y="4215"/>
                </a:cubicBezTo>
                <a:cubicBezTo>
                  <a:pt x="11351" y="4178"/>
                  <a:pt x="11314" y="4178"/>
                  <a:pt x="11314" y="4104"/>
                </a:cubicBezTo>
                <a:close/>
                <a:moveTo>
                  <a:pt x="4290" y="3550"/>
                </a:moveTo>
                <a:cubicBezTo>
                  <a:pt x="4401" y="3771"/>
                  <a:pt x="4585" y="4030"/>
                  <a:pt x="4770" y="4252"/>
                </a:cubicBezTo>
                <a:cubicBezTo>
                  <a:pt x="4548" y="3919"/>
                  <a:pt x="4364" y="3698"/>
                  <a:pt x="4290" y="3550"/>
                </a:cubicBezTo>
                <a:close/>
                <a:moveTo>
                  <a:pt x="5768" y="4215"/>
                </a:moveTo>
                <a:cubicBezTo>
                  <a:pt x="5768" y="4252"/>
                  <a:pt x="5768" y="4252"/>
                  <a:pt x="5805" y="4252"/>
                </a:cubicBezTo>
                <a:cubicBezTo>
                  <a:pt x="5769" y="4252"/>
                  <a:pt x="5768" y="4215"/>
                  <a:pt x="5768" y="4215"/>
                </a:cubicBezTo>
                <a:close/>
                <a:moveTo>
                  <a:pt x="14359" y="4224"/>
                </a:moveTo>
                <a:cubicBezTo>
                  <a:pt x="14364" y="4224"/>
                  <a:pt x="14364" y="4233"/>
                  <a:pt x="14346" y="4252"/>
                </a:cubicBezTo>
                <a:cubicBezTo>
                  <a:pt x="14346" y="4233"/>
                  <a:pt x="14355" y="4224"/>
                  <a:pt x="14359" y="4224"/>
                </a:cubicBezTo>
                <a:close/>
                <a:moveTo>
                  <a:pt x="10612" y="3476"/>
                </a:moveTo>
                <a:cubicBezTo>
                  <a:pt x="10612" y="3550"/>
                  <a:pt x="10649" y="3697"/>
                  <a:pt x="10649" y="3771"/>
                </a:cubicBezTo>
                <a:cubicBezTo>
                  <a:pt x="10653" y="3783"/>
                  <a:pt x="10656" y="3795"/>
                  <a:pt x="10659" y="3806"/>
                </a:cubicBezTo>
                <a:lnTo>
                  <a:pt x="10659" y="3806"/>
                </a:lnTo>
                <a:cubicBezTo>
                  <a:pt x="10641" y="3787"/>
                  <a:pt x="10626" y="3763"/>
                  <a:pt x="10612" y="3734"/>
                </a:cubicBezTo>
                <a:lnTo>
                  <a:pt x="10612" y="3993"/>
                </a:lnTo>
                <a:lnTo>
                  <a:pt x="10686" y="3993"/>
                </a:lnTo>
                <a:lnTo>
                  <a:pt x="10701" y="3977"/>
                </a:lnTo>
                <a:lnTo>
                  <a:pt x="10701" y="3977"/>
                </a:lnTo>
                <a:cubicBezTo>
                  <a:pt x="10707" y="3995"/>
                  <a:pt x="10714" y="4013"/>
                  <a:pt x="10722" y="4030"/>
                </a:cubicBezTo>
                <a:cubicBezTo>
                  <a:pt x="10686" y="4104"/>
                  <a:pt x="10612" y="4215"/>
                  <a:pt x="10538" y="4289"/>
                </a:cubicBezTo>
                <a:cubicBezTo>
                  <a:pt x="10538" y="4215"/>
                  <a:pt x="10538" y="4141"/>
                  <a:pt x="10612" y="4067"/>
                </a:cubicBezTo>
                <a:lnTo>
                  <a:pt x="10612" y="3993"/>
                </a:lnTo>
                <a:cubicBezTo>
                  <a:pt x="10501" y="3993"/>
                  <a:pt x="10427" y="3993"/>
                  <a:pt x="10316" y="4030"/>
                </a:cubicBezTo>
                <a:lnTo>
                  <a:pt x="10279" y="4030"/>
                </a:lnTo>
                <a:lnTo>
                  <a:pt x="10279" y="3919"/>
                </a:lnTo>
                <a:cubicBezTo>
                  <a:pt x="10316" y="3808"/>
                  <a:pt x="10427" y="3697"/>
                  <a:pt x="10464" y="3550"/>
                </a:cubicBezTo>
                <a:cubicBezTo>
                  <a:pt x="10501" y="3660"/>
                  <a:pt x="10575" y="3697"/>
                  <a:pt x="10612" y="3734"/>
                </a:cubicBezTo>
                <a:lnTo>
                  <a:pt x="10612" y="3476"/>
                </a:lnTo>
                <a:close/>
                <a:moveTo>
                  <a:pt x="6767" y="4400"/>
                </a:moveTo>
                <a:lnTo>
                  <a:pt x="6767" y="4400"/>
                </a:lnTo>
                <a:cubicBezTo>
                  <a:pt x="6790" y="4423"/>
                  <a:pt x="6799" y="4447"/>
                  <a:pt x="6802" y="4461"/>
                </a:cubicBezTo>
                <a:lnTo>
                  <a:pt x="6802" y="4461"/>
                </a:lnTo>
                <a:cubicBezTo>
                  <a:pt x="6794" y="4436"/>
                  <a:pt x="6767" y="4432"/>
                  <a:pt x="6767" y="4400"/>
                </a:cubicBezTo>
                <a:close/>
                <a:moveTo>
                  <a:pt x="6249" y="518"/>
                </a:moveTo>
                <a:lnTo>
                  <a:pt x="6249" y="814"/>
                </a:lnTo>
                <a:cubicBezTo>
                  <a:pt x="6249" y="925"/>
                  <a:pt x="6249" y="1072"/>
                  <a:pt x="6286" y="1146"/>
                </a:cubicBezTo>
                <a:cubicBezTo>
                  <a:pt x="6360" y="1368"/>
                  <a:pt x="6360" y="1627"/>
                  <a:pt x="6397" y="1849"/>
                </a:cubicBezTo>
                <a:cubicBezTo>
                  <a:pt x="6434" y="2071"/>
                  <a:pt x="6471" y="2293"/>
                  <a:pt x="6582" y="2477"/>
                </a:cubicBezTo>
                <a:cubicBezTo>
                  <a:pt x="6619" y="2588"/>
                  <a:pt x="6656" y="2736"/>
                  <a:pt x="6730" y="2810"/>
                </a:cubicBezTo>
                <a:cubicBezTo>
                  <a:pt x="6730" y="2810"/>
                  <a:pt x="6730" y="2825"/>
                  <a:pt x="6739" y="2836"/>
                </a:cubicBezTo>
                <a:lnTo>
                  <a:pt x="6739" y="2836"/>
                </a:lnTo>
                <a:cubicBezTo>
                  <a:pt x="6563" y="2762"/>
                  <a:pt x="6390" y="2659"/>
                  <a:pt x="6249" y="2588"/>
                </a:cubicBezTo>
                <a:cubicBezTo>
                  <a:pt x="6249" y="2588"/>
                  <a:pt x="6212" y="2588"/>
                  <a:pt x="6212" y="2551"/>
                </a:cubicBezTo>
                <a:lnTo>
                  <a:pt x="6064" y="2256"/>
                </a:lnTo>
                <a:cubicBezTo>
                  <a:pt x="6027" y="2182"/>
                  <a:pt x="5916" y="2071"/>
                  <a:pt x="5842" y="2034"/>
                </a:cubicBezTo>
                <a:cubicBezTo>
                  <a:pt x="5694" y="1886"/>
                  <a:pt x="5510" y="1812"/>
                  <a:pt x="5362" y="1701"/>
                </a:cubicBezTo>
                <a:cubicBezTo>
                  <a:pt x="5177" y="1627"/>
                  <a:pt x="5066" y="1553"/>
                  <a:pt x="4881" y="1479"/>
                </a:cubicBezTo>
                <a:cubicBezTo>
                  <a:pt x="4770" y="1442"/>
                  <a:pt x="4696" y="1442"/>
                  <a:pt x="4585" y="1368"/>
                </a:cubicBezTo>
                <a:cubicBezTo>
                  <a:pt x="4511" y="1368"/>
                  <a:pt x="4400" y="1331"/>
                  <a:pt x="4364" y="1331"/>
                </a:cubicBezTo>
                <a:cubicBezTo>
                  <a:pt x="4622" y="1627"/>
                  <a:pt x="4918" y="1886"/>
                  <a:pt x="5251" y="2182"/>
                </a:cubicBezTo>
                <a:cubicBezTo>
                  <a:pt x="5362" y="2293"/>
                  <a:pt x="5547" y="2403"/>
                  <a:pt x="5694" y="2477"/>
                </a:cubicBezTo>
                <a:cubicBezTo>
                  <a:pt x="5805" y="2551"/>
                  <a:pt x="5879" y="2588"/>
                  <a:pt x="5916" y="2588"/>
                </a:cubicBezTo>
                <a:cubicBezTo>
                  <a:pt x="5990" y="2588"/>
                  <a:pt x="6048" y="2605"/>
                  <a:pt x="6111" y="2605"/>
                </a:cubicBezTo>
                <a:cubicBezTo>
                  <a:pt x="6142" y="2605"/>
                  <a:pt x="6175" y="2601"/>
                  <a:pt x="6212" y="2588"/>
                </a:cubicBezTo>
                <a:cubicBezTo>
                  <a:pt x="6397" y="2736"/>
                  <a:pt x="6619" y="2810"/>
                  <a:pt x="6804" y="2958"/>
                </a:cubicBezTo>
                <a:cubicBezTo>
                  <a:pt x="6767" y="2958"/>
                  <a:pt x="6656" y="2921"/>
                  <a:pt x="6619" y="2921"/>
                </a:cubicBezTo>
                <a:cubicBezTo>
                  <a:pt x="6545" y="2921"/>
                  <a:pt x="6434" y="2958"/>
                  <a:pt x="6360" y="2958"/>
                </a:cubicBezTo>
                <a:cubicBezTo>
                  <a:pt x="6175" y="2995"/>
                  <a:pt x="6027" y="3106"/>
                  <a:pt x="5879" y="3217"/>
                </a:cubicBezTo>
                <a:cubicBezTo>
                  <a:pt x="5731" y="3328"/>
                  <a:pt x="5621" y="3476"/>
                  <a:pt x="5473" y="3587"/>
                </a:cubicBezTo>
                <a:cubicBezTo>
                  <a:pt x="5436" y="3697"/>
                  <a:pt x="5325" y="3734"/>
                  <a:pt x="5288" y="3845"/>
                </a:cubicBezTo>
                <a:cubicBezTo>
                  <a:pt x="5251" y="3919"/>
                  <a:pt x="5177" y="3956"/>
                  <a:pt x="5103" y="4067"/>
                </a:cubicBezTo>
                <a:cubicBezTo>
                  <a:pt x="5436" y="3956"/>
                  <a:pt x="5731" y="3882"/>
                  <a:pt x="6064" y="3734"/>
                </a:cubicBezTo>
                <a:cubicBezTo>
                  <a:pt x="6212" y="3660"/>
                  <a:pt x="6397" y="3550"/>
                  <a:pt x="6545" y="3476"/>
                </a:cubicBezTo>
                <a:cubicBezTo>
                  <a:pt x="6619" y="3402"/>
                  <a:pt x="6656" y="3328"/>
                  <a:pt x="6730" y="3291"/>
                </a:cubicBezTo>
                <a:cubicBezTo>
                  <a:pt x="6767" y="3217"/>
                  <a:pt x="6804" y="3143"/>
                  <a:pt x="6841" y="3032"/>
                </a:cubicBezTo>
                <a:lnTo>
                  <a:pt x="6841" y="2995"/>
                </a:lnTo>
                <a:cubicBezTo>
                  <a:pt x="6988" y="3106"/>
                  <a:pt x="7136" y="3217"/>
                  <a:pt x="7284" y="3365"/>
                </a:cubicBezTo>
                <a:lnTo>
                  <a:pt x="7136" y="3365"/>
                </a:lnTo>
                <a:cubicBezTo>
                  <a:pt x="7025" y="3365"/>
                  <a:pt x="6951" y="3402"/>
                  <a:pt x="6914" y="3402"/>
                </a:cubicBezTo>
                <a:cubicBezTo>
                  <a:pt x="6730" y="3476"/>
                  <a:pt x="6582" y="3587"/>
                  <a:pt x="6434" y="3697"/>
                </a:cubicBezTo>
                <a:cubicBezTo>
                  <a:pt x="6286" y="3845"/>
                  <a:pt x="6175" y="3919"/>
                  <a:pt x="6027" y="4067"/>
                </a:cubicBezTo>
                <a:cubicBezTo>
                  <a:pt x="5990" y="4141"/>
                  <a:pt x="5879" y="4215"/>
                  <a:pt x="5842" y="4289"/>
                </a:cubicBezTo>
                <a:cubicBezTo>
                  <a:pt x="5805" y="4400"/>
                  <a:pt x="5731" y="4437"/>
                  <a:pt x="5694" y="4511"/>
                </a:cubicBezTo>
                <a:cubicBezTo>
                  <a:pt x="6027" y="4437"/>
                  <a:pt x="6360" y="4289"/>
                  <a:pt x="6656" y="4141"/>
                </a:cubicBezTo>
                <a:cubicBezTo>
                  <a:pt x="6695" y="4121"/>
                  <a:pt x="6735" y="4099"/>
                  <a:pt x="6774" y="4075"/>
                </a:cubicBezTo>
                <a:lnTo>
                  <a:pt x="6774" y="4075"/>
                </a:lnTo>
                <a:lnTo>
                  <a:pt x="6874" y="4175"/>
                </a:lnTo>
                <a:lnTo>
                  <a:pt x="6874" y="4175"/>
                </a:lnTo>
                <a:cubicBezTo>
                  <a:pt x="6910" y="4142"/>
                  <a:pt x="6948" y="4107"/>
                  <a:pt x="6988" y="4067"/>
                </a:cubicBezTo>
                <a:cubicBezTo>
                  <a:pt x="7073" y="4004"/>
                  <a:pt x="7157" y="3941"/>
                  <a:pt x="7248" y="3884"/>
                </a:cubicBezTo>
                <a:lnTo>
                  <a:pt x="7248" y="3884"/>
                </a:lnTo>
                <a:cubicBezTo>
                  <a:pt x="7148" y="3916"/>
                  <a:pt x="7039" y="3942"/>
                  <a:pt x="6928" y="3972"/>
                </a:cubicBezTo>
                <a:lnTo>
                  <a:pt x="6928" y="3972"/>
                </a:lnTo>
                <a:cubicBezTo>
                  <a:pt x="6877" y="4008"/>
                  <a:pt x="6825" y="4043"/>
                  <a:pt x="6774" y="4075"/>
                </a:cubicBezTo>
                <a:lnTo>
                  <a:pt x="6774" y="4075"/>
                </a:lnTo>
                <a:lnTo>
                  <a:pt x="6730" y="4030"/>
                </a:lnTo>
                <a:cubicBezTo>
                  <a:pt x="6796" y="4008"/>
                  <a:pt x="6863" y="3989"/>
                  <a:pt x="6928" y="3972"/>
                </a:cubicBezTo>
                <a:lnTo>
                  <a:pt x="6928" y="3972"/>
                </a:lnTo>
                <a:cubicBezTo>
                  <a:pt x="6985" y="3931"/>
                  <a:pt x="7042" y="3888"/>
                  <a:pt x="7099" y="3845"/>
                </a:cubicBezTo>
                <a:cubicBezTo>
                  <a:pt x="7136" y="3771"/>
                  <a:pt x="7210" y="3697"/>
                  <a:pt x="7284" y="3587"/>
                </a:cubicBezTo>
                <a:cubicBezTo>
                  <a:pt x="7321" y="3550"/>
                  <a:pt x="7358" y="3476"/>
                  <a:pt x="7395" y="3365"/>
                </a:cubicBezTo>
                <a:lnTo>
                  <a:pt x="7469" y="3402"/>
                </a:lnTo>
                <a:lnTo>
                  <a:pt x="7748" y="3715"/>
                </a:lnTo>
                <a:lnTo>
                  <a:pt x="7748" y="3715"/>
                </a:lnTo>
                <a:cubicBezTo>
                  <a:pt x="7780" y="3700"/>
                  <a:pt x="7814" y="3681"/>
                  <a:pt x="7844" y="3658"/>
                </a:cubicBezTo>
                <a:lnTo>
                  <a:pt x="7844" y="3658"/>
                </a:lnTo>
                <a:cubicBezTo>
                  <a:pt x="7874" y="3690"/>
                  <a:pt x="7903" y="3723"/>
                  <a:pt x="7932" y="3757"/>
                </a:cubicBezTo>
                <a:lnTo>
                  <a:pt x="7932" y="3757"/>
                </a:lnTo>
                <a:cubicBezTo>
                  <a:pt x="8006" y="3732"/>
                  <a:pt x="8085" y="3715"/>
                  <a:pt x="8172" y="3697"/>
                </a:cubicBezTo>
                <a:lnTo>
                  <a:pt x="8236" y="3697"/>
                </a:lnTo>
                <a:cubicBezTo>
                  <a:pt x="8222" y="3563"/>
                  <a:pt x="8232" y="3430"/>
                  <a:pt x="8239" y="3296"/>
                </a:cubicBezTo>
                <a:lnTo>
                  <a:pt x="8239" y="3296"/>
                </a:lnTo>
                <a:lnTo>
                  <a:pt x="8098" y="3402"/>
                </a:lnTo>
                <a:cubicBezTo>
                  <a:pt x="8061" y="3513"/>
                  <a:pt x="8024" y="3550"/>
                  <a:pt x="7913" y="3587"/>
                </a:cubicBezTo>
                <a:cubicBezTo>
                  <a:pt x="7894" y="3615"/>
                  <a:pt x="7870" y="3638"/>
                  <a:pt x="7844" y="3658"/>
                </a:cubicBezTo>
                <a:lnTo>
                  <a:pt x="7844" y="3658"/>
                </a:lnTo>
                <a:cubicBezTo>
                  <a:pt x="7742" y="3548"/>
                  <a:pt x="7632" y="3449"/>
                  <a:pt x="7506" y="3365"/>
                </a:cubicBezTo>
                <a:lnTo>
                  <a:pt x="6951" y="2958"/>
                </a:lnTo>
                <a:lnTo>
                  <a:pt x="6951" y="2921"/>
                </a:lnTo>
                <a:lnTo>
                  <a:pt x="6951" y="2736"/>
                </a:lnTo>
                <a:lnTo>
                  <a:pt x="6951" y="2625"/>
                </a:lnTo>
                <a:lnTo>
                  <a:pt x="6951" y="2588"/>
                </a:lnTo>
                <a:lnTo>
                  <a:pt x="6951" y="2403"/>
                </a:lnTo>
                <a:cubicBezTo>
                  <a:pt x="6914" y="2182"/>
                  <a:pt x="6841" y="1923"/>
                  <a:pt x="6767" y="1738"/>
                </a:cubicBezTo>
                <a:cubicBezTo>
                  <a:pt x="6619" y="1331"/>
                  <a:pt x="6434" y="925"/>
                  <a:pt x="6249" y="518"/>
                </a:cubicBezTo>
                <a:close/>
                <a:moveTo>
                  <a:pt x="10279" y="4363"/>
                </a:moveTo>
                <a:cubicBezTo>
                  <a:pt x="10278" y="4367"/>
                  <a:pt x="10276" y="4370"/>
                  <a:pt x="10275" y="4374"/>
                </a:cubicBezTo>
                <a:lnTo>
                  <a:pt x="10275" y="4374"/>
                </a:lnTo>
                <a:cubicBezTo>
                  <a:pt x="10278" y="4419"/>
                  <a:pt x="10279" y="4464"/>
                  <a:pt x="10279" y="4511"/>
                </a:cubicBezTo>
                <a:lnTo>
                  <a:pt x="10279" y="4585"/>
                </a:lnTo>
                <a:cubicBezTo>
                  <a:pt x="10279" y="4511"/>
                  <a:pt x="10316" y="4511"/>
                  <a:pt x="10316" y="4474"/>
                </a:cubicBezTo>
                <a:lnTo>
                  <a:pt x="10316" y="4437"/>
                </a:lnTo>
                <a:cubicBezTo>
                  <a:pt x="10297" y="4418"/>
                  <a:pt x="10288" y="4391"/>
                  <a:pt x="10283" y="4363"/>
                </a:cubicBezTo>
                <a:close/>
                <a:moveTo>
                  <a:pt x="8541" y="3919"/>
                </a:moveTo>
                <a:cubicBezTo>
                  <a:pt x="8576" y="3965"/>
                  <a:pt x="8610" y="4011"/>
                  <a:pt x="8642" y="4058"/>
                </a:cubicBezTo>
                <a:lnTo>
                  <a:pt x="8642" y="4058"/>
                </a:lnTo>
                <a:cubicBezTo>
                  <a:pt x="8641" y="4074"/>
                  <a:pt x="8640" y="4091"/>
                  <a:pt x="8639" y="4108"/>
                </a:cubicBezTo>
                <a:lnTo>
                  <a:pt x="8639" y="4108"/>
                </a:lnTo>
                <a:cubicBezTo>
                  <a:pt x="8642" y="4093"/>
                  <a:pt x="8644" y="4077"/>
                  <a:pt x="8645" y="4062"/>
                </a:cubicBezTo>
                <a:lnTo>
                  <a:pt x="8645" y="4062"/>
                </a:lnTo>
                <a:cubicBezTo>
                  <a:pt x="8715" y="4165"/>
                  <a:pt x="8775" y="4274"/>
                  <a:pt x="8800" y="4400"/>
                </a:cubicBezTo>
                <a:cubicBezTo>
                  <a:pt x="8763" y="4400"/>
                  <a:pt x="8763" y="4326"/>
                  <a:pt x="8726" y="4326"/>
                </a:cubicBezTo>
                <a:cubicBezTo>
                  <a:pt x="8688" y="4326"/>
                  <a:pt x="8660" y="4326"/>
                  <a:pt x="8637" y="4321"/>
                </a:cubicBezTo>
                <a:lnTo>
                  <a:pt x="8637" y="4321"/>
                </a:lnTo>
                <a:cubicBezTo>
                  <a:pt x="8639" y="4372"/>
                  <a:pt x="8644" y="4423"/>
                  <a:pt x="8652" y="4474"/>
                </a:cubicBezTo>
                <a:cubicBezTo>
                  <a:pt x="8652" y="4585"/>
                  <a:pt x="8652" y="4622"/>
                  <a:pt x="8689" y="4696"/>
                </a:cubicBezTo>
                <a:cubicBezTo>
                  <a:pt x="8652" y="4622"/>
                  <a:pt x="8578" y="4511"/>
                  <a:pt x="8504" y="4437"/>
                </a:cubicBezTo>
                <a:cubicBezTo>
                  <a:pt x="8545" y="4375"/>
                  <a:pt x="8575" y="4337"/>
                  <a:pt x="8593" y="4302"/>
                </a:cubicBezTo>
                <a:lnTo>
                  <a:pt x="8593" y="4302"/>
                </a:lnTo>
                <a:cubicBezTo>
                  <a:pt x="8606" y="4312"/>
                  <a:pt x="8621" y="4318"/>
                  <a:pt x="8637" y="4321"/>
                </a:cubicBezTo>
                <a:lnTo>
                  <a:pt x="8637" y="4321"/>
                </a:lnTo>
                <a:cubicBezTo>
                  <a:pt x="8634" y="4251"/>
                  <a:pt x="8636" y="4181"/>
                  <a:pt x="8639" y="4108"/>
                </a:cubicBezTo>
                <a:lnTo>
                  <a:pt x="8639" y="4108"/>
                </a:lnTo>
                <a:cubicBezTo>
                  <a:pt x="8634" y="4145"/>
                  <a:pt x="8626" y="4182"/>
                  <a:pt x="8615" y="4215"/>
                </a:cubicBezTo>
                <a:cubicBezTo>
                  <a:pt x="8615" y="4248"/>
                  <a:pt x="8608" y="4274"/>
                  <a:pt x="8593" y="4302"/>
                </a:cubicBezTo>
                <a:lnTo>
                  <a:pt x="8593" y="4302"/>
                </a:lnTo>
                <a:cubicBezTo>
                  <a:pt x="8588" y="4298"/>
                  <a:pt x="8583" y="4294"/>
                  <a:pt x="8578" y="4289"/>
                </a:cubicBezTo>
                <a:lnTo>
                  <a:pt x="8578" y="4252"/>
                </a:lnTo>
                <a:cubicBezTo>
                  <a:pt x="8541" y="4215"/>
                  <a:pt x="8467" y="4104"/>
                  <a:pt x="8430" y="4067"/>
                </a:cubicBezTo>
                <a:cubicBezTo>
                  <a:pt x="8467" y="4030"/>
                  <a:pt x="8541" y="3956"/>
                  <a:pt x="8541" y="3919"/>
                </a:cubicBezTo>
                <a:close/>
                <a:moveTo>
                  <a:pt x="11166" y="4622"/>
                </a:moveTo>
                <a:cubicBezTo>
                  <a:pt x="11166" y="4622"/>
                  <a:pt x="11166" y="4659"/>
                  <a:pt x="11129" y="4659"/>
                </a:cubicBezTo>
                <a:cubicBezTo>
                  <a:pt x="11129" y="4659"/>
                  <a:pt x="11055" y="4659"/>
                  <a:pt x="11055" y="4733"/>
                </a:cubicBezTo>
                <a:lnTo>
                  <a:pt x="10981" y="4696"/>
                </a:lnTo>
                <a:cubicBezTo>
                  <a:pt x="10981" y="4659"/>
                  <a:pt x="11018" y="4659"/>
                  <a:pt x="11018" y="4622"/>
                </a:cubicBezTo>
                <a:close/>
                <a:moveTo>
                  <a:pt x="14937" y="4696"/>
                </a:moveTo>
                <a:lnTo>
                  <a:pt x="15015" y="4773"/>
                </a:lnTo>
                <a:lnTo>
                  <a:pt x="15015" y="4773"/>
                </a:lnTo>
                <a:cubicBezTo>
                  <a:pt x="15045" y="4748"/>
                  <a:pt x="15075" y="4722"/>
                  <a:pt x="15107" y="4696"/>
                </a:cubicBezTo>
                <a:close/>
                <a:moveTo>
                  <a:pt x="11906" y="4733"/>
                </a:moveTo>
                <a:cubicBezTo>
                  <a:pt x="11906" y="4770"/>
                  <a:pt x="11906" y="4770"/>
                  <a:pt x="11869" y="4807"/>
                </a:cubicBezTo>
                <a:cubicBezTo>
                  <a:pt x="11869" y="4807"/>
                  <a:pt x="11906" y="4770"/>
                  <a:pt x="11906" y="4733"/>
                </a:cubicBezTo>
                <a:close/>
                <a:moveTo>
                  <a:pt x="8948" y="4585"/>
                </a:moveTo>
                <a:cubicBezTo>
                  <a:pt x="8948" y="4756"/>
                  <a:pt x="8979" y="4895"/>
                  <a:pt x="9013" y="5003"/>
                </a:cubicBezTo>
                <a:lnTo>
                  <a:pt x="9013" y="5003"/>
                </a:lnTo>
                <a:cubicBezTo>
                  <a:pt x="9003" y="4988"/>
                  <a:pt x="8985" y="4980"/>
                  <a:pt x="8985" y="4954"/>
                </a:cubicBezTo>
                <a:lnTo>
                  <a:pt x="8837" y="4659"/>
                </a:lnTo>
                <a:cubicBezTo>
                  <a:pt x="8911" y="4659"/>
                  <a:pt x="8911" y="4622"/>
                  <a:pt x="8948" y="4585"/>
                </a:cubicBezTo>
                <a:close/>
                <a:moveTo>
                  <a:pt x="17118" y="3365"/>
                </a:moveTo>
                <a:cubicBezTo>
                  <a:pt x="16601" y="3660"/>
                  <a:pt x="16046" y="3956"/>
                  <a:pt x="15603" y="4326"/>
                </a:cubicBezTo>
                <a:cubicBezTo>
                  <a:pt x="15430" y="4449"/>
                  <a:pt x="15258" y="4572"/>
                  <a:pt x="15107" y="4696"/>
                </a:cubicBezTo>
                <a:lnTo>
                  <a:pt x="15529" y="4696"/>
                </a:lnTo>
                <a:cubicBezTo>
                  <a:pt x="15492" y="4770"/>
                  <a:pt x="15566" y="4770"/>
                  <a:pt x="15566" y="4770"/>
                </a:cubicBezTo>
                <a:cubicBezTo>
                  <a:pt x="15512" y="4824"/>
                  <a:pt x="15477" y="4917"/>
                  <a:pt x="15463" y="5006"/>
                </a:cubicBezTo>
                <a:lnTo>
                  <a:pt x="15463" y="5006"/>
                </a:lnTo>
                <a:cubicBezTo>
                  <a:pt x="15620" y="4890"/>
                  <a:pt x="15759" y="4775"/>
                  <a:pt x="15898" y="4659"/>
                </a:cubicBezTo>
                <a:lnTo>
                  <a:pt x="16564" y="4030"/>
                </a:lnTo>
                <a:cubicBezTo>
                  <a:pt x="16638" y="3919"/>
                  <a:pt x="16749" y="3771"/>
                  <a:pt x="16823" y="3697"/>
                </a:cubicBezTo>
                <a:cubicBezTo>
                  <a:pt x="16934" y="3587"/>
                  <a:pt x="17008" y="3476"/>
                  <a:pt x="17118" y="3365"/>
                </a:cubicBezTo>
                <a:close/>
                <a:moveTo>
                  <a:pt x="12127" y="4991"/>
                </a:moveTo>
                <a:cubicBezTo>
                  <a:pt x="12090" y="5028"/>
                  <a:pt x="12090" y="5028"/>
                  <a:pt x="12053" y="5028"/>
                </a:cubicBezTo>
                <a:cubicBezTo>
                  <a:pt x="12053" y="5028"/>
                  <a:pt x="12090" y="4991"/>
                  <a:pt x="12127" y="4991"/>
                </a:cubicBezTo>
                <a:close/>
                <a:moveTo>
                  <a:pt x="7913" y="4954"/>
                </a:moveTo>
                <a:cubicBezTo>
                  <a:pt x="7913" y="4991"/>
                  <a:pt x="7987" y="5028"/>
                  <a:pt x="7987" y="5028"/>
                </a:cubicBezTo>
                <a:cubicBezTo>
                  <a:pt x="7913" y="5028"/>
                  <a:pt x="7876" y="5102"/>
                  <a:pt x="7839" y="5102"/>
                </a:cubicBezTo>
                <a:cubicBezTo>
                  <a:pt x="7802" y="5028"/>
                  <a:pt x="7802" y="4991"/>
                  <a:pt x="7728" y="4991"/>
                </a:cubicBezTo>
                <a:cubicBezTo>
                  <a:pt x="7802" y="4954"/>
                  <a:pt x="7876" y="4954"/>
                  <a:pt x="7913" y="4954"/>
                </a:cubicBezTo>
                <a:close/>
                <a:moveTo>
                  <a:pt x="1" y="5102"/>
                </a:moveTo>
                <a:cubicBezTo>
                  <a:pt x="1" y="5102"/>
                  <a:pt x="75" y="5139"/>
                  <a:pt x="112" y="5139"/>
                </a:cubicBezTo>
                <a:cubicBezTo>
                  <a:pt x="75" y="5139"/>
                  <a:pt x="75" y="5102"/>
                  <a:pt x="1" y="5102"/>
                </a:cubicBezTo>
                <a:close/>
                <a:moveTo>
                  <a:pt x="11795" y="5028"/>
                </a:moveTo>
                <a:lnTo>
                  <a:pt x="11795" y="5102"/>
                </a:lnTo>
                <a:lnTo>
                  <a:pt x="11795" y="5139"/>
                </a:lnTo>
                <a:cubicBezTo>
                  <a:pt x="11758" y="5139"/>
                  <a:pt x="11721" y="5176"/>
                  <a:pt x="11684" y="5176"/>
                </a:cubicBezTo>
                <a:cubicBezTo>
                  <a:pt x="11721" y="5176"/>
                  <a:pt x="11758" y="5102"/>
                  <a:pt x="11795" y="5028"/>
                </a:cubicBezTo>
                <a:close/>
                <a:moveTo>
                  <a:pt x="260" y="5176"/>
                </a:moveTo>
                <a:cubicBezTo>
                  <a:pt x="260" y="5213"/>
                  <a:pt x="297" y="5213"/>
                  <a:pt x="334" y="5213"/>
                </a:cubicBezTo>
                <a:cubicBezTo>
                  <a:pt x="297" y="5213"/>
                  <a:pt x="297" y="5176"/>
                  <a:pt x="260" y="5176"/>
                </a:cubicBezTo>
                <a:close/>
                <a:moveTo>
                  <a:pt x="13357" y="5081"/>
                </a:moveTo>
                <a:cubicBezTo>
                  <a:pt x="13288" y="5143"/>
                  <a:pt x="13225" y="5208"/>
                  <a:pt x="13163" y="5250"/>
                </a:cubicBezTo>
                <a:cubicBezTo>
                  <a:pt x="13221" y="5192"/>
                  <a:pt x="13289" y="5134"/>
                  <a:pt x="13357" y="5081"/>
                </a:cubicBezTo>
                <a:close/>
                <a:moveTo>
                  <a:pt x="4364" y="5361"/>
                </a:moveTo>
                <a:cubicBezTo>
                  <a:pt x="4389" y="5387"/>
                  <a:pt x="4432" y="5430"/>
                  <a:pt x="4456" y="5430"/>
                </a:cubicBezTo>
                <a:cubicBezTo>
                  <a:pt x="4467" y="5430"/>
                  <a:pt x="4474" y="5421"/>
                  <a:pt x="4474" y="5398"/>
                </a:cubicBezTo>
                <a:cubicBezTo>
                  <a:pt x="4474" y="5398"/>
                  <a:pt x="4401" y="5398"/>
                  <a:pt x="4364" y="5361"/>
                </a:cubicBezTo>
                <a:close/>
                <a:moveTo>
                  <a:pt x="5842" y="5361"/>
                </a:moveTo>
                <a:lnTo>
                  <a:pt x="5842" y="5361"/>
                </a:lnTo>
                <a:cubicBezTo>
                  <a:pt x="5879" y="5398"/>
                  <a:pt x="5953" y="5472"/>
                  <a:pt x="5990" y="5472"/>
                </a:cubicBezTo>
                <a:cubicBezTo>
                  <a:pt x="5953" y="5472"/>
                  <a:pt x="5953" y="5398"/>
                  <a:pt x="5842" y="5361"/>
                </a:cubicBezTo>
                <a:close/>
                <a:moveTo>
                  <a:pt x="4548" y="5509"/>
                </a:moveTo>
                <a:cubicBezTo>
                  <a:pt x="4548" y="5509"/>
                  <a:pt x="4552" y="5509"/>
                  <a:pt x="4558" y="5510"/>
                </a:cubicBezTo>
                <a:lnTo>
                  <a:pt x="4558" y="5510"/>
                </a:lnTo>
                <a:cubicBezTo>
                  <a:pt x="4555" y="5509"/>
                  <a:pt x="4552" y="5509"/>
                  <a:pt x="4548" y="5509"/>
                </a:cubicBezTo>
                <a:close/>
                <a:moveTo>
                  <a:pt x="4558" y="5510"/>
                </a:moveTo>
                <a:cubicBezTo>
                  <a:pt x="4586" y="5516"/>
                  <a:pt x="4592" y="5546"/>
                  <a:pt x="4659" y="5546"/>
                </a:cubicBezTo>
                <a:cubicBezTo>
                  <a:pt x="4607" y="5520"/>
                  <a:pt x="4574" y="5512"/>
                  <a:pt x="4558" y="5510"/>
                </a:cubicBezTo>
                <a:close/>
                <a:moveTo>
                  <a:pt x="15250" y="5155"/>
                </a:moveTo>
                <a:lnTo>
                  <a:pt x="15250" y="5155"/>
                </a:lnTo>
                <a:cubicBezTo>
                  <a:pt x="15295" y="5290"/>
                  <a:pt x="15339" y="5425"/>
                  <a:pt x="15374" y="5560"/>
                </a:cubicBezTo>
                <a:lnTo>
                  <a:pt x="15374" y="5560"/>
                </a:lnTo>
                <a:cubicBezTo>
                  <a:pt x="15338" y="5555"/>
                  <a:pt x="15303" y="5551"/>
                  <a:pt x="15270" y="5546"/>
                </a:cubicBezTo>
                <a:lnTo>
                  <a:pt x="14493" y="5546"/>
                </a:lnTo>
                <a:cubicBezTo>
                  <a:pt x="14567" y="5546"/>
                  <a:pt x="14678" y="5509"/>
                  <a:pt x="14752" y="5435"/>
                </a:cubicBezTo>
                <a:cubicBezTo>
                  <a:pt x="14900" y="5398"/>
                  <a:pt x="15048" y="5324"/>
                  <a:pt x="15159" y="5213"/>
                </a:cubicBezTo>
                <a:cubicBezTo>
                  <a:pt x="15190" y="5194"/>
                  <a:pt x="15221" y="5174"/>
                  <a:pt x="15250" y="5155"/>
                </a:cubicBezTo>
                <a:close/>
                <a:moveTo>
                  <a:pt x="15787" y="4770"/>
                </a:moveTo>
                <a:lnTo>
                  <a:pt x="15898" y="4917"/>
                </a:lnTo>
                <a:cubicBezTo>
                  <a:pt x="16009" y="4991"/>
                  <a:pt x="16046" y="5102"/>
                  <a:pt x="16120" y="5176"/>
                </a:cubicBezTo>
                <a:cubicBezTo>
                  <a:pt x="16147" y="5309"/>
                  <a:pt x="16173" y="5460"/>
                  <a:pt x="16200" y="5603"/>
                </a:cubicBezTo>
                <a:lnTo>
                  <a:pt x="16200" y="5603"/>
                </a:lnTo>
                <a:cubicBezTo>
                  <a:pt x="16241" y="5536"/>
                  <a:pt x="16301" y="5476"/>
                  <a:pt x="16379" y="5398"/>
                </a:cubicBezTo>
                <a:lnTo>
                  <a:pt x="16379" y="5176"/>
                </a:lnTo>
                <a:cubicBezTo>
                  <a:pt x="16416" y="5102"/>
                  <a:pt x="16416" y="4954"/>
                  <a:pt x="16490" y="4844"/>
                </a:cubicBezTo>
                <a:lnTo>
                  <a:pt x="16490" y="4807"/>
                </a:lnTo>
                <a:cubicBezTo>
                  <a:pt x="16231" y="4770"/>
                  <a:pt x="16009" y="4770"/>
                  <a:pt x="15787" y="4770"/>
                </a:cubicBezTo>
                <a:close/>
                <a:moveTo>
                  <a:pt x="14273" y="5298"/>
                </a:moveTo>
                <a:lnTo>
                  <a:pt x="14273" y="5298"/>
                </a:lnTo>
                <a:cubicBezTo>
                  <a:pt x="14279" y="5325"/>
                  <a:pt x="14309" y="5328"/>
                  <a:pt x="14309" y="5361"/>
                </a:cubicBezTo>
                <a:cubicBezTo>
                  <a:pt x="14362" y="5334"/>
                  <a:pt x="14434" y="5327"/>
                  <a:pt x="14498" y="5311"/>
                </a:cubicBezTo>
                <a:lnTo>
                  <a:pt x="14498" y="5311"/>
                </a:lnTo>
                <a:cubicBezTo>
                  <a:pt x="14450" y="5378"/>
                  <a:pt x="14408" y="5445"/>
                  <a:pt x="14383" y="5546"/>
                </a:cubicBezTo>
                <a:lnTo>
                  <a:pt x="14383" y="5583"/>
                </a:lnTo>
                <a:cubicBezTo>
                  <a:pt x="14166" y="5583"/>
                  <a:pt x="13984" y="5618"/>
                  <a:pt x="13769" y="5689"/>
                </a:cubicBezTo>
                <a:lnTo>
                  <a:pt x="13769" y="5689"/>
                </a:lnTo>
                <a:cubicBezTo>
                  <a:pt x="13792" y="5672"/>
                  <a:pt x="13797" y="5620"/>
                  <a:pt x="13828" y="5620"/>
                </a:cubicBezTo>
                <a:cubicBezTo>
                  <a:pt x="13976" y="5546"/>
                  <a:pt x="14124" y="5435"/>
                  <a:pt x="14198" y="5361"/>
                </a:cubicBezTo>
                <a:cubicBezTo>
                  <a:pt x="14222" y="5341"/>
                  <a:pt x="14247" y="5320"/>
                  <a:pt x="14273" y="5298"/>
                </a:cubicBezTo>
                <a:close/>
                <a:moveTo>
                  <a:pt x="14500" y="5607"/>
                </a:moveTo>
                <a:cubicBezTo>
                  <a:pt x="14488" y="5628"/>
                  <a:pt x="14480" y="5657"/>
                  <a:pt x="14457" y="5657"/>
                </a:cubicBezTo>
                <a:lnTo>
                  <a:pt x="14383" y="5694"/>
                </a:lnTo>
                <a:cubicBezTo>
                  <a:pt x="14437" y="5639"/>
                  <a:pt x="14471" y="5625"/>
                  <a:pt x="14500" y="5607"/>
                </a:cubicBezTo>
                <a:close/>
                <a:moveTo>
                  <a:pt x="6397" y="5731"/>
                </a:moveTo>
                <a:cubicBezTo>
                  <a:pt x="6400" y="5731"/>
                  <a:pt x="6404" y="5731"/>
                  <a:pt x="6407" y="5732"/>
                </a:cubicBezTo>
                <a:lnTo>
                  <a:pt x="6407" y="5732"/>
                </a:lnTo>
                <a:cubicBezTo>
                  <a:pt x="6400" y="5731"/>
                  <a:pt x="6397" y="5731"/>
                  <a:pt x="6397" y="5731"/>
                </a:cubicBezTo>
                <a:close/>
                <a:moveTo>
                  <a:pt x="6730" y="5546"/>
                </a:moveTo>
                <a:cubicBezTo>
                  <a:pt x="6804" y="5620"/>
                  <a:pt x="6914" y="5731"/>
                  <a:pt x="6988" y="5768"/>
                </a:cubicBezTo>
                <a:cubicBezTo>
                  <a:pt x="6914" y="5694"/>
                  <a:pt x="6878" y="5620"/>
                  <a:pt x="6730" y="5546"/>
                </a:cubicBezTo>
                <a:close/>
                <a:moveTo>
                  <a:pt x="13351" y="5508"/>
                </a:moveTo>
                <a:cubicBezTo>
                  <a:pt x="13379" y="5547"/>
                  <a:pt x="13400" y="5578"/>
                  <a:pt x="13421" y="5620"/>
                </a:cubicBezTo>
                <a:cubicBezTo>
                  <a:pt x="13434" y="5607"/>
                  <a:pt x="13455" y="5599"/>
                  <a:pt x="13479" y="5592"/>
                </a:cubicBezTo>
                <a:lnTo>
                  <a:pt x="13479" y="5592"/>
                </a:lnTo>
                <a:cubicBezTo>
                  <a:pt x="13457" y="5642"/>
                  <a:pt x="13439" y="5696"/>
                  <a:pt x="13421" y="5768"/>
                </a:cubicBezTo>
                <a:cubicBezTo>
                  <a:pt x="13273" y="5805"/>
                  <a:pt x="13126" y="5805"/>
                  <a:pt x="12941" y="5879"/>
                </a:cubicBezTo>
                <a:lnTo>
                  <a:pt x="12904" y="5879"/>
                </a:lnTo>
                <a:cubicBezTo>
                  <a:pt x="13015" y="5805"/>
                  <a:pt x="13089" y="5731"/>
                  <a:pt x="13126" y="5694"/>
                </a:cubicBezTo>
                <a:cubicBezTo>
                  <a:pt x="13204" y="5638"/>
                  <a:pt x="13279" y="5575"/>
                  <a:pt x="13351" y="5508"/>
                </a:cubicBezTo>
                <a:close/>
                <a:moveTo>
                  <a:pt x="16342" y="5768"/>
                </a:moveTo>
                <a:cubicBezTo>
                  <a:pt x="16342" y="5842"/>
                  <a:pt x="16305" y="5842"/>
                  <a:pt x="16231" y="5879"/>
                </a:cubicBezTo>
                <a:cubicBezTo>
                  <a:pt x="16305" y="5805"/>
                  <a:pt x="16342" y="5805"/>
                  <a:pt x="16342" y="5768"/>
                </a:cubicBezTo>
                <a:close/>
                <a:moveTo>
                  <a:pt x="16416" y="5879"/>
                </a:moveTo>
                <a:lnTo>
                  <a:pt x="16416" y="5879"/>
                </a:lnTo>
                <a:cubicBezTo>
                  <a:pt x="16426" y="5889"/>
                  <a:pt x="16442" y="5899"/>
                  <a:pt x="16460" y="5909"/>
                </a:cubicBezTo>
                <a:lnTo>
                  <a:pt x="16460" y="5909"/>
                </a:lnTo>
                <a:cubicBezTo>
                  <a:pt x="16457" y="5900"/>
                  <a:pt x="16454" y="5891"/>
                  <a:pt x="16451" y="5883"/>
                </a:cubicBezTo>
                <a:lnTo>
                  <a:pt x="16451" y="5883"/>
                </a:lnTo>
                <a:cubicBezTo>
                  <a:pt x="16439" y="5881"/>
                  <a:pt x="16428" y="5880"/>
                  <a:pt x="16416" y="5879"/>
                </a:cubicBezTo>
                <a:close/>
                <a:moveTo>
                  <a:pt x="12682" y="5768"/>
                </a:moveTo>
                <a:cubicBezTo>
                  <a:pt x="12682" y="5842"/>
                  <a:pt x="12719" y="5879"/>
                  <a:pt x="12719" y="5953"/>
                </a:cubicBezTo>
                <a:cubicBezTo>
                  <a:pt x="12719" y="5953"/>
                  <a:pt x="12682" y="5953"/>
                  <a:pt x="12682" y="6027"/>
                </a:cubicBezTo>
                <a:cubicBezTo>
                  <a:pt x="12645" y="5953"/>
                  <a:pt x="12645" y="5916"/>
                  <a:pt x="12608" y="5879"/>
                </a:cubicBezTo>
                <a:cubicBezTo>
                  <a:pt x="12645" y="5842"/>
                  <a:pt x="12645" y="5768"/>
                  <a:pt x="12682" y="5768"/>
                </a:cubicBezTo>
                <a:close/>
                <a:moveTo>
                  <a:pt x="14567" y="5694"/>
                </a:moveTo>
                <a:cubicBezTo>
                  <a:pt x="14604" y="5842"/>
                  <a:pt x="14604" y="5953"/>
                  <a:pt x="14678" y="6064"/>
                </a:cubicBezTo>
                <a:cubicBezTo>
                  <a:pt x="14641" y="6064"/>
                  <a:pt x="14567" y="6064"/>
                  <a:pt x="14530" y="6101"/>
                </a:cubicBezTo>
                <a:cubicBezTo>
                  <a:pt x="14530" y="6027"/>
                  <a:pt x="14493" y="5953"/>
                  <a:pt x="14493" y="5879"/>
                </a:cubicBezTo>
                <a:lnTo>
                  <a:pt x="14493" y="5842"/>
                </a:lnTo>
                <a:cubicBezTo>
                  <a:pt x="14530" y="5842"/>
                  <a:pt x="14530" y="5768"/>
                  <a:pt x="14567" y="5768"/>
                </a:cubicBezTo>
                <a:cubicBezTo>
                  <a:pt x="14530" y="5731"/>
                  <a:pt x="14567" y="5694"/>
                  <a:pt x="14567" y="5694"/>
                </a:cubicBezTo>
                <a:close/>
                <a:moveTo>
                  <a:pt x="7300" y="6113"/>
                </a:moveTo>
                <a:lnTo>
                  <a:pt x="7300" y="6113"/>
                </a:lnTo>
                <a:cubicBezTo>
                  <a:pt x="7347" y="6121"/>
                  <a:pt x="7391" y="6129"/>
                  <a:pt x="7432" y="6137"/>
                </a:cubicBezTo>
                <a:cubicBezTo>
                  <a:pt x="7383" y="6137"/>
                  <a:pt x="7367" y="6170"/>
                  <a:pt x="7351" y="6191"/>
                </a:cubicBezTo>
                <a:lnTo>
                  <a:pt x="7351" y="6191"/>
                </a:lnTo>
                <a:cubicBezTo>
                  <a:pt x="7334" y="6165"/>
                  <a:pt x="7317" y="6139"/>
                  <a:pt x="7300" y="6113"/>
                </a:cubicBezTo>
                <a:close/>
                <a:moveTo>
                  <a:pt x="12522" y="5698"/>
                </a:moveTo>
                <a:cubicBezTo>
                  <a:pt x="12512" y="5720"/>
                  <a:pt x="12503" y="5743"/>
                  <a:pt x="12497" y="5768"/>
                </a:cubicBezTo>
                <a:cubicBezTo>
                  <a:pt x="12460" y="5879"/>
                  <a:pt x="12386" y="5953"/>
                  <a:pt x="12386" y="6064"/>
                </a:cubicBezTo>
                <a:cubicBezTo>
                  <a:pt x="12201" y="6101"/>
                  <a:pt x="12016" y="6137"/>
                  <a:pt x="11832" y="6248"/>
                </a:cubicBezTo>
                <a:cubicBezTo>
                  <a:pt x="11943" y="6174"/>
                  <a:pt x="11979" y="6137"/>
                  <a:pt x="12090" y="6101"/>
                </a:cubicBezTo>
                <a:cubicBezTo>
                  <a:pt x="12201" y="5990"/>
                  <a:pt x="12349" y="5879"/>
                  <a:pt x="12497" y="5731"/>
                </a:cubicBezTo>
                <a:cubicBezTo>
                  <a:pt x="12505" y="5720"/>
                  <a:pt x="12514" y="5709"/>
                  <a:pt x="12522" y="5698"/>
                </a:cubicBezTo>
                <a:close/>
                <a:moveTo>
                  <a:pt x="7469" y="5916"/>
                </a:moveTo>
                <a:cubicBezTo>
                  <a:pt x="7617" y="5953"/>
                  <a:pt x="7691" y="6027"/>
                  <a:pt x="7802" y="6064"/>
                </a:cubicBezTo>
                <a:lnTo>
                  <a:pt x="8208" y="6211"/>
                </a:lnTo>
                <a:cubicBezTo>
                  <a:pt x="8245" y="6248"/>
                  <a:pt x="8282" y="6248"/>
                  <a:pt x="8356" y="6285"/>
                </a:cubicBezTo>
                <a:cubicBezTo>
                  <a:pt x="8061" y="6211"/>
                  <a:pt x="7839" y="6101"/>
                  <a:pt x="7543" y="6027"/>
                </a:cubicBezTo>
                <a:lnTo>
                  <a:pt x="7469" y="6027"/>
                </a:lnTo>
                <a:lnTo>
                  <a:pt x="7469" y="5916"/>
                </a:lnTo>
                <a:close/>
                <a:moveTo>
                  <a:pt x="7728" y="6248"/>
                </a:moveTo>
                <a:cubicBezTo>
                  <a:pt x="7839" y="6248"/>
                  <a:pt x="7876" y="6285"/>
                  <a:pt x="7987" y="6285"/>
                </a:cubicBezTo>
                <a:cubicBezTo>
                  <a:pt x="7876" y="6285"/>
                  <a:pt x="7802" y="6322"/>
                  <a:pt x="7728" y="6322"/>
                </a:cubicBezTo>
                <a:lnTo>
                  <a:pt x="7728" y="6248"/>
                </a:lnTo>
                <a:close/>
                <a:moveTo>
                  <a:pt x="2515" y="6322"/>
                </a:moveTo>
                <a:lnTo>
                  <a:pt x="2478" y="6396"/>
                </a:lnTo>
                <a:cubicBezTo>
                  <a:pt x="2515" y="6396"/>
                  <a:pt x="2515" y="6396"/>
                  <a:pt x="2515" y="6322"/>
                </a:cubicBezTo>
                <a:close/>
                <a:moveTo>
                  <a:pt x="9539" y="6064"/>
                </a:moveTo>
                <a:lnTo>
                  <a:pt x="9539" y="6101"/>
                </a:lnTo>
                <a:lnTo>
                  <a:pt x="9539" y="6137"/>
                </a:lnTo>
                <a:cubicBezTo>
                  <a:pt x="9539" y="6211"/>
                  <a:pt x="9502" y="6248"/>
                  <a:pt x="9502" y="6285"/>
                </a:cubicBezTo>
                <a:cubicBezTo>
                  <a:pt x="9465" y="6322"/>
                  <a:pt x="9392" y="6322"/>
                  <a:pt x="9355" y="6396"/>
                </a:cubicBezTo>
                <a:lnTo>
                  <a:pt x="9318" y="6396"/>
                </a:lnTo>
                <a:cubicBezTo>
                  <a:pt x="9318" y="6322"/>
                  <a:pt x="9318" y="6285"/>
                  <a:pt x="9355" y="6248"/>
                </a:cubicBezTo>
                <a:cubicBezTo>
                  <a:pt x="9392" y="6248"/>
                  <a:pt x="9392" y="6174"/>
                  <a:pt x="9465" y="6174"/>
                </a:cubicBezTo>
                <a:cubicBezTo>
                  <a:pt x="9465" y="6174"/>
                  <a:pt x="9502" y="6174"/>
                  <a:pt x="9502" y="6137"/>
                </a:cubicBezTo>
                <a:cubicBezTo>
                  <a:pt x="9539" y="6137"/>
                  <a:pt x="9539" y="6137"/>
                  <a:pt x="9539" y="6101"/>
                </a:cubicBezTo>
                <a:lnTo>
                  <a:pt x="9502" y="6101"/>
                </a:lnTo>
                <a:cubicBezTo>
                  <a:pt x="9502" y="6101"/>
                  <a:pt x="9502" y="6064"/>
                  <a:pt x="9539" y="6064"/>
                </a:cubicBezTo>
                <a:close/>
                <a:moveTo>
                  <a:pt x="13828" y="6248"/>
                </a:moveTo>
                <a:cubicBezTo>
                  <a:pt x="13828" y="6248"/>
                  <a:pt x="13828" y="6285"/>
                  <a:pt x="13902" y="6285"/>
                </a:cubicBezTo>
                <a:cubicBezTo>
                  <a:pt x="13791" y="6322"/>
                  <a:pt x="13754" y="6396"/>
                  <a:pt x="13643" y="6396"/>
                </a:cubicBezTo>
                <a:cubicBezTo>
                  <a:pt x="13680" y="6322"/>
                  <a:pt x="13791" y="6285"/>
                  <a:pt x="13828" y="6248"/>
                </a:cubicBezTo>
                <a:close/>
                <a:moveTo>
                  <a:pt x="4696" y="6396"/>
                </a:moveTo>
                <a:cubicBezTo>
                  <a:pt x="4733" y="6396"/>
                  <a:pt x="4696" y="6396"/>
                  <a:pt x="4696" y="6433"/>
                </a:cubicBezTo>
                <a:lnTo>
                  <a:pt x="4696" y="6396"/>
                </a:lnTo>
                <a:close/>
                <a:moveTo>
                  <a:pt x="5731" y="4770"/>
                </a:moveTo>
                <a:cubicBezTo>
                  <a:pt x="5805" y="4917"/>
                  <a:pt x="5842" y="4991"/>
                  <a:pt x="5879" y="5102"/>
                </a:cubicBezTo>
                <a:cubicBezTo>
                  <a:pt x="5916" y="5213"/>
                  <a:pt x="6027" y="5324"/>
                  <a:pt x="6064" y="5472"/>
                </a:cubicBezTo>
                <a:cubicBezTo>
                  <a:pt x="6212" y="5694"/>
                  <a:pt x="6360" y="5916"/>
                  <a:pt x="6545" y="6137"/>
                </a:cubicBezTo>
                <a:cubicBezTo>
                  <a:pt x="6622" y="6245"/>
                  <a:pt x="6699" y="6347"/>
                  <a:pt x="6779" y="6442"/>
                </a:cubicBezTo>
                <a:lnTo>
                  <a:pt x="6779" y="6442"/>
                </a:lnTo>
                <a:cubicBezTo>
                  <a:pt x="6804" y="6369"/>
                  <a:pt x="6804" y="6272"/>
                  <a:pt x="6804" y="6174"/>
                </a:cubicBezTo>
                <a:lnTo>
                  <a:pt x="6804" y="6027"/>
                </a:lnTo>
                <a:cubicBezTo>
                  <a:pt x="6922" y="6050"/>
                  <a:pt x="7071" y="6074"/>
                  <a:pt x="7212" y="6098"/>
                </a:cubicBezTo>
                <a:lnTo>
                  <a:pt x="7212" y="6098"/>
                </a:lnTo>
                <a:cubicBezTo>
                  <a:pt x="7147" y="6033"/>
                  <a:pt x="7083" y="5973"/>
                  <a:pt x="7025" y="5916"/>
                </a:cubicBezTo>
                <a:cubicBezTo>
                  <a:pt x="6841" y="5731"/>
                  <a:pt x="6619" y="5509"/>
                  <a:pt x="6397" y="5324"/>
                </a:cubicBezTo>
                <a:lnTo>
                  <a:pt x="6212" y="5139"/>
                </a:lnTo>
                <a:cubicBezTo>
                  <a:pt x="6027" y="4991"/>
                  <a:pt x="5879" y="4844"/>
                  <a:pt x="5842" y="4807"/>
                </a:cubicBezTo>
                <a:cubicBezTo>
                  <a:pt x="5805" y="4807"/>
                  <a:pt x="5805" y="4770"/>
                  <a:pt x="5731" y="4770"/>
                </a:cubicBezTo>
                <a:close/>
                <a:moveTo>
                  <a:pt x="11943" y="6211"/>
                </a:moveTo>
                <a:cubicBezTo>
                  <a:pt x="11979" y="6285"/>
                  <a:pt x="12053" y="6396"/>
                  <a:pt x="12127" y="6433"/>
                </a:cubicBezTo>
                <a:cubicBezTo>
                  <a:pt x="12127" y="6470"/>
                  <a:pt x="12090" y="6470"/>
                  <a:pt x="12090" y="6507"/>
                </a:cubicBezTo>
                <a:cubicBezTo>
                  <a:pt x="12053" y="6507"/>
                  <a:pt x="11979" y="6470"/>
                  <a:pt x="11979" y="6433"/>
                </a:cubicBezTo>
                <a:cubicBezTo>
                  <a:pt x="11943" y="6396"/>
                  <a:pt x="11906" y="6322"/>
                  <a:pt x="11869" y="6248"/>
                </a:cubicBezTo>
                <a:cubicBezTo>
                  <a:pt x="11906" y="6248"/>
                  <a:pt x="11943" y="6211"/>
                  <a:pt x="11943" y="6211"/>
                </a:cubicBezTo>
                <a:close/>
                <a:moveTo>
                  <a:pt x="15677" y="6322"/>
                </a:moveTo>
                <a:cubicBezTo>
                  <a:pt x="15750" y="6470"/>
                  <a:pt x="15787" y="6618"/>
                  <a:pt x="15824" y="6692"/>
                </a:cubicBezTo>
                <a:cubicBezTo>
                  <a:pt x="15677" y="6692"/>
                  <a:pt x="15492" y="6766"/>
                  <a:pt x="15381" y="6766"/>
                </a:cubicBezTo>
                <a:lnTo>
                  <a:pt x="15381" y="6507"/>
                </a:lnTo>
                <a:cubicBezTo>
                  <a:pt x="15455" y="6470"/>
                  <a:pt x="15566" y="6396"/>
                  <a:pt x="15677" y="6322"/>
                </a:cubicBezTo>
                <a:close/>
                <a:moveTo>
                  <a:pt x="16860" y="6803"/>
                </a:moveTo>
                <a:cubicBezTo>
                  <a:pt x="16781" y="6823"/>
                  <a:pt x="16702" y="6842"/>
                  <a:pt x="16634" y="6868"/>
                </a:cubicBezTo>
                <a:lnTo>
                  <a:pt x="16634" y="6868"/>
                </a:lnTo>
                <a:cubicBezTo>
                  <a:pt x="16712" y="6830"/>
                  <a:pt x="16793" y="6803"/>
                  <a:pt x="16860" y="6803"/>
                </a:cubicBezTo>
                <a:close/>
                <a:moveTo>
                  <a:pt x="13089" y="6655"/>
                </a:moveTo>
                <a:cubicBezTo>
                  <a:pt x="13163" y="6692"/>
                  <a:pt x="13163" y="6729"/>
                  <a:pt x="13200" y="6729"/>
                </a:cubicBezTo>
                <a:cubicBezTo>
                  <a:pt x="13163" y="6803"/>
                  <a:pt x="13089" y="6840"/>
                  <a:pt x="13089" y="6877"/>
                </a:cubicBezTo>
                <a:cubicBezTo>
                  <a:pt x="13052" y="6877"/>
                  <a:pt x="13052" y="6840"/>
                  <a:pt x="13052" y="6803"/>
                </a:cubicBezTo>
                <a:cubicBezTo>
                  <a:pt x="13052" y="6729"/>
                  <a:pt x="13015" y="6729"/>
                  <a:pt x="13015" y="6692"/>
                </a:cubicBezTo>
                <a:cubicBezTo>
                  <a:pt x="13052" y="6692"/>
                  <a:pt x="13052" y="6692"/>
                  <a:pt x="13089" y="6655"/>
                </a:cubicBezTo>
                <a:close/>
                <a:moveTo>
                  <a:pt x="5657" y="6877"/>
                </a:moveTo>
                <a:cubicBezTo>
                  <a:pt x="5657" y="6906"/>
                  <a:pt x="5660" y="6929"/>
                  <a:pt x="5664" y="6951"/>
                </a:cubicBezTo>
                <a:lnTo>
                  <a:pt x="5916" y="6951"/>
                </a:lnTo>
                <a:cubicBezTo>
                  <a:pt x="5886" y="6921"/>
                  <a:pt x="5863" y="6897"/>
                  <a:pt x="5837" y="6877"/>
                </a:cubicBezTo>
                <a:close/>
                <a:moveTo>
                  <a:pt x="7691" y="6544"/>
                </a:moveTo>
                <a:lnTo>
                  <a:pt x="7987" y="6692"/>
                </a:lnTo>
                <a:cubicBezTo>
                  <a:pt x="7913" y="6692"/>
                  <a:pt x="7913" y="6766"/>
                  <a:pt x="7876" y="6766"/>
                </a:cubicBezTo>
                <a:lnTo>
                  <a:pt x="7844" y="6790"/>
                </a:lnTo>
                <a:lnTo>
                  <a:pt x="7844" y="6790"/>
                </a:lnTo>
                <a:cubicBezTo>
                  <a:pt x="7813" y="6748"/>
                  <a:pt x="7778" y="6705"/>
                  <a:pt x="7728" y="6655"/>
                </a:cubicBezTo>
                <a:cubicBezTo>
                  <a:pt x="7708" y="6635"/>
                  <a:pt x="7687" y="6626"/>
                  <a:pt x="7661" y="6622"/>
                </a:cubicBezTo>
                <a:lnTo>
                  <a:pt x="7661" y="6622"/>
                </a:lnTo>
                <a:cubicBezTo>
                  <a:pt x="7654" y="6650"/>
                  <a:pt x="7654" y="6671"/>
                  <a:pt x="7654" y="6692"/>
                </a:cubicBezTo>
                <a:cubicBezTo>
                  <a:pt x="7654" y="6693"/>
                  <a:pt x="7653" y="6693"/>
                  <a:pt x="7653" y="6694"/>
                </a:cubicBezTo>
                <a:lnTo>
                  <a:pt x="7653" y="6694"/>
                </a:lnTo>
                <a:cubicBezTo>
                  <a:pt x="7686" y="6748"/>
                  <a:pt x="7716" y="6805"/>
                  <a:pt x="7739" y="6868"/>
                </a:cubicBezTo>
                <a:lnTo>
                  <a:pt x="7739" y="6868"/>
                </a:lnTo>
                <a:lnTo>
                  <a:pt x="7844" y="6790"/>
                </a:lnTo>
                <a:lnTo>
                  <a:pt x="7844" y="6790"/>
                </a:lnTo>
                <a:cubicBezTo>
                  <a:pt x="7880" y="6841"/>
                  <a:pt x="7909" y="6890"/>
                  <a:pt x="7950" y="6951"/>
                </a:cubicBezTo>
                <a:lnTo>
                  <a:pt x="7765" y="6951"/>
                </a:lnTo>
                <a:cubicBezTo>
                  <a:pt x="7758" y="6922"/>
                  <a:pt x="7749" y="6895"/>
                  <a:pt x="7739" y="6868"/>
                </a:cubicBezTo>
                <a:lnTo>
                  <a:pt x="7739" y="6868"/>
                </a:lnTo>
                <a:lnTo>
                  <a:pt x="7728" y="6877"/>
                </a:lnTo>
                <a:lnTo>
                  <a:pt x="7543" y="6877"/>
                </a:lnTo>
                <a:cubicBezTo>
                  <a:pt x="7580" y="6840"/>
                  <a:pt x="7580" y="6803"/>
                  <a:pt x="7653" y="6694"/>
                </a:cubicBezTo>
                <a:lnTo>
                  <a:pt x="7653" y="6694"/>
                </a:lnTo>
                <a:cubicBezTo>
                  <a:pt x="7637" y="6668"/>
                  <a:pt x="7621" y="6643"/>
                  <a:pt x="7605" y="6618"/>
                </a:cubicBezTo>
                <a:lnTo>
                  <a:pt x="7605" y="6618"/>
                </a:lnTo>
                <a:cubicBezTo>
                  <a:pt x="7627" y="6618"/>
                  <a:pt x="7645" y="6619"/>
                  <a:pt x="7661" y="6622"/>
                </a:cubicBezTo>
                <a:lnTo>
                  <a:pt x="7661" y="6622"/>
                </a:lnTo>
                <a:cubicBezTo>
                  <a:pt x="7666" y="6601"/>
                  <a:pt x="7675" y="6576"/>
                  <a:pt x="7691" y="6544"/>
                </a:cubicBezTo>
                <a:close/>
                <a:moveTo>
                  <a:pt x="14937" y="6766"/>
                </a:moveTo>
                <a:cubicBezTo>
                  <a:pt x="14937" y="6803"/>
                  <a:pt x="14974" y="6803"/>
                  <a:pt x="14974" y="6840"/>
                </a:cubicBezTo>
                <a:cubicBezTo>
                  <a:pt x="14863" y="6840"/>
                  <a:pt x="14715" y="6877"/>
                  <a:pt x="14567" y="6951"/>
                </a:cubicBezTo>
                <a:cubicBezTo>
                  <a:pt x="14715" y="6840"/>
                  <a:pt x="14826" y="6803"/>
                  <a:pt x="14937" y="6766"/>
                </a:cubicBezTo>
                <a:close/>
                <a:moveTo>
                  <a:pt x="6859" y="6597"/>
                </a:moveTo>
                <a:cubicBezTo>
                  <a:pt x="6791" y="6683"/>
                  <a:pt x="6731" y="6780"/>
                  <a:pt x="6693" y="6877"/>
                </a:cubicBezTo>
                <a:cubicBezTo>
                  <a:pt x="6693" y="6902"/>
                  <a:pt x="6684" y="6918"/>
                  <a:pt x="6674" y="6930"/>
                </a:cubicBezTo>
                <a:lnTo>
                  <a:pt x="6674" y="6930"/>
                </a:lnTo>
                <a:cubicBezTo>
                  <a:pt x="6668" y="6925"/>
                  <a:pt x="6662" y="6920"/>
                  <a:pt x="6656" y="6914"/>
                </a:cubicBezTo>
                <a:cubicBezTo>
                  <a:pt x="6636" y="6907"/>
                  <a:pt x="6616" y="6899"/>
                  <a:pt x="6595" y="6890"/>
                </a:cubicBezTo>
                <a:lnTo>
                  <a:pt x="6595" y="6890"/>
                </a:lnTo>
                <a:cubicBezTo>
                  <a:pt x="6584" y="6911"/>
                  <a:pt x="6574" y="6931"/>
                  <a:pt x="6564" y="6951"/>
                </a:cubicBezTo>
                <a:lnTo>
                  <a:pt x="6564" y="6951"/>
                </a:lnTo>
                <a:cubicBezTo>
                  <a:pt x="6557" y="6951"/>
                  <a:pt x="6551" y="6951"/>
                  <a:pt x="6545" y="6951"/>
                </a:cubicBezTo>
                <a:cubicBezTo>
                  <a:pt x="6545" y="6959"/>
                  <a:pt x="6546" y="6968"/>
                  <a:pt x="6549" y="6979"/>
                </a:cubicBezTo>
                <a:lnTo>
                  <a:pt x="6549" y="6979"/>
                </a:lnTo>
                <a:cubicBezTo>
                  <a:pt x="6548" y="6982"/>
                  <a:pt x="6546" y="6985"/>
                  <a:pt x="6545" y="6988"/>
                </a:cubicBezTo>
                <a:lnTo>
                  <a:pt x="6551" y="6988"/>
                </a:lnTo>
                <a:cubicBezTo>
                  <a:pt x="6551" y="6988"/>
                  <a:pt x="6551" y="6988"/>
                  <a:pt x="6552" y="6989"/>
                </a:cubicBezTo>
                <a:lnTo>
                  <a:pt x="6552" y="6989"/>
                </a:lnTo>
                <a:cubicBezTo>
                  <a:pt x="6672" y="6991"/>
                  <a:pt x="6784" y="6999"/>
                  <a:pt x="6914" y="7025"/>
                </a:cubicBezTo>
                <a:cubicBezTo>
                  <a:pt x="6833" y="6998"/>
                  <a:pt x="6771" y="6990"/>
                  <a:pt x="6715" y="6959"/>
                </a:cubicBezTo>
                <a:lnTo>
                  <a:pt x="6715" y="6959"/>
                </a:lnTo>
                <a:cubicBezTo>
                  <a:pt x="6692" y="6957"/>
                  <a:pt x="6668" y="6955"/>
                  <a:pt x="6645" y="6954"/>
                </a:cubicBezTo>
                <a:lnTo>
                  <a:pt x="6645" y="6954"/>
                </a:lnTo>
                <a:cubicBezTo>
                  <a:pt x="6654" y="6947"/>
                  <a:pt x="6665" y="6940"/>
                  <a:pt x="6674" y="6930"/>
                </a:cubicBezTo>
                <a:lnTo>
                  <a:pt x="6674" y="6930"/>
                </a:lnTo>
                <a:cubicBezTo>
                  <a:pt x="6687" y="6942"/>
                  <a:pt x="6701" y="6951"/>
                  <a:pt x="6715" y="6959"/>
                </a:cubicBezTo>
                <a:lnTo>
                  <a:pt x="6715" y="6959"/>
                </a:lnTo>
                <a:cubicBezTo>
                  <a:pt x="6843" y="6970"/>
                  <a:pt x="6971" y="6988"/>
                  <a:pt x="7099" y="6988"/>
                </a:cubicBezTo>
                <a:lnTo>
                  <a:pt x="6951" y="6692"/>
                </a:lnTo>
                <a:cubicBezTo>
                  <a:pt x="6914" y="6667"/>
                  <a:pt x="6884" y="6633"/>
                  <a:pt x="6859" y="6597"/>
                </a:cubicBezTo>
                <a:close/>
                <a:moveTo>
                  <a:pt x="13421" y="7062"/>
                </a:moveTo>
                <a:cubicBezTo>
                  <a:pt x="13421" y="7062"/>
                  <a:pt x="13421" y="7087"/>
                  <a:pt x="13429" y="7108"/>
                </a:cubicBezTo>
                <a:lnTo>
                  <a:pt x="13429" y="7108"/>
                </a:lnTo>
                <a:cubicBezTo>
                  <a:pt x="13375" y="7062"/>
                  <a:pt x="13347" y="7062"/>
                  <a:pt x="13347" y="7062"/>
                </a:cubicBezTo>
                <a:close/>
                <a:moveTo>
                  <a:pt x="16972" y="6929"/>
                </a:moveTo>
                <a:cubicBezTo>
                  <a:pt x="16982" y="7006"/>
                  <a:pt x="16989" y="7078"/>
                  <a:pt x="16994" y="7146"/>
                </a:cubicBezTo>
                <a:lnTo>
                  <a:pt x="16994" y="7146"/>
                </a:lnTo>
                <a:cubicBezTo>
                  <a:pt x="17022" y="7143"/>
                  <a:pt x="17051" y="7139"/>
                  <a:pt x="17081" y="7136"/>
                </a:cubicBezTo>
                <a:cubicBezTo>
                  <a:pt x="17060" y="7072"/>
                  <a:pt x="17014" y="6996"/>
                  <a:pt x="16972" y="6929"/>
                </a:cubicBezTo>
                <a:close/>
                <a:moveTo>
                  <a:pt x="14346" y="6988"/>
                </a:moveTo>
                <a:lnTo>
                  <a:pt x="14346" y="7025"/>
                </a:lnTo>
                <a:cubicBezTo>
                  <a:pt x="14272" y="7062"/>
                  <a:pt x="14198" y="7062"/>
                  <a:pt x="14124" y="7136"/>
                </a:cubicBezTo>
                <a:cubicBezTo>
                  <a:pt x="14013" y="7173"/>
                  <a:pt x="13976" y="7210"/>
                  <a:pt x="13939" y="7247"/>
                </a:cubicBezTo>
                <a:cubicBezTo>
                  <a:pt x="13902" y="7247"/>
                  <a:pt x="13828" y="7210"/>
                  <a:pt x="13754" y="7210"/>
                </a:cubicBezTo>
                <a:lnTo>
                  <a:pt x="13754" y="7062"/>
                </a:lnTo>
                <a:cubicBezTo>
                  <a:pt x="13902" y="7062"/>
                  <a:pt x="13976" y="7062"/>
                  <a:pt x="14124" y="7025"/>
                </a:cubicBezTo>
                <a:cubicBezTo>
                  <a:pt x="14198" y="7025"/>
                  <a:pt x="14272" y="6988"/>
                  <a:pt x="14346" y="6988"/>
                </a:cubicBezTo>
                <a:close/>
                <a:moveTo>
                  <a:pt x="10833" y="6618"/>
                </a:moveTo>
                <a:cubicBezTo>
                  <a:pt x="10944" y="6618"/>
                  <a:pt x="11018" y="6655"/>
                  <a:pt x="11129" y="6655"/>
                </a:cubicBezTo>
                <a:lnTo>
                  <a:pt x="11388" y="6951"/>
                </a:lnTo>
                <a:cubicBezTo>
                  <a:pt x="11499" y="7025"/>
                  <a:pt x="11573" y="7062"/>
                  <a:pt x="11647" y="7173"/>
                </a:cubicBezTo>
                <a:cubicBezTo>
                  <a:pt x="11647" y="7232"/>
                  <a:pt x="11647" y="7291"/>
                  <a:pt x="11685" y="7350"/>
                </a:cubicBezTo>
                <a:lnTo>
                  <a:pt x="11685" y="7350"/>
                </a:lnTo>
                <a:cubicBezTo>
                  <a:pt x="11549" y="7186"/>
                  <a:pt x="11410" y="7053"/>
                  <a:pt x="11240" y="6951"/>
                </a:cubicBezTo>
                <a:cubicBezTo>
                  <a:pt x="11129" y="6840"/>
                  <a:pt x="10981" y="6692"/>
                  <a:pt x="10833" y="6618"/>
                </a:cubicBezTo>
                <a:close/>
                <a:moveTo>
                  <a:pt x="18043" y="7136"/>
                </a:moveTo>
                <a:lnTo>
                  <a:pt x="18043" y="7136"/>
                </a:lnTo>
                <a:cubicBezTo>
                  <a:pt x="17969" y="7173"/>
                  <a:pt x="17821" y="7247"/>
                  <a:pt x="17599" y="7358"/>
                </a:cubicBezTo>
                <a:cubicBezTo>
                  <a:pt x="17710" y="7321"/>
                  <a:pt x="17895" y="7210"/>
                  <a:pt x="18043" y="7136"/>
                </a:cubicBezTo>
                <a:close/>
                <a:moveTo>
                  <a:pt x="17488" y="7394"/>
                </a:moveTo>
                <a:cubicBezTo>
                  <a:pt x="17451" y="7395"/>
                  <a:pt x="17377" y="7431"/>
                  <a:pt x="17340" y="7431"/>
                </a:cubicBezTo>
                <a:cubicBezTo>
                  <a:pt x="17414" y="7431"/>
                  <a:pt x="17451" y="7395"/>
                  <a:pt x="17488" y="7394"/>
                </a:cubicBezTo>
                <a:close/>
                <a:moveTo>
                  <a:pt x="7284" y="7358"/>
                </a:moveTo>
                <a:cubicBezTo>
                  <a:pt x="7247" y="7394"/>
                  <a:pt x="7173" y="7505"/>
                  <a:pt x="7136" y="7579"/>
                </a:cubicBezTo>
                <a:cubicBezTo>
                  <a:pt x="7062" y="7579"/>
                  <a:pt x="6988" y="7616"/>
                  <a:pt x="6914" y="7616"/>
                </a:cubicBezTo>
                <a:lnTo>
                  <a:pt x="7173" y="7358"/>
                </a:lnTo>
                <a:close/>
                <a:moveTo>
                  <a:pt x="16009" y="7247"/>
                </a:moveTo>
                <a:cubicBezTo>
                  <a:pt x="16009" y="7247"/>
                  <a:pt x="16009" y="7321"/>
                  <a:pt x="16046" y="7321"/>
                </a:cubicBezTo>
                <a:lnTo>
                  <a:pt x="15492" y="7431"/>
                </a:lnTo>
                <a:cubicBezTo>
                  <a:pt x="15381" y="7505"/>
                  <a:pt x="15270" y="7542"/>
                  <a:pt x="15122" y="7616"/>
                </a:cubicBezTo>
                <a:cubicBezTo>
                  <a:pt x="15122" y="7611"/>
                  <a:pt x="15121" y="7609"/>
                  <a:pt x="15118" y="7609"/>
                </a:cubicBezTo>
                <a:cubicBezTo>
                  <a:pt x="15101" y="7609"/>
                  <a:pt x="15033" y="7700"/>
                  <a:pt x="14937" y="7764"/>
                </a:cubicBezTo>
                <a:cubicBezTo>
                  <a:pt x="14826" y="7690"/>
                  <a:pt x="14641" y="7616"/>
                  <a:pt x="14493" y="7542"/>
                </a:cubicBezTo>
                <a:lnTo>
                  <a:pt x="14715" y="7542"/>
                </a:lnTo>
                <a:cubicBezTo>
                  <a:pt x="15048" y="7542"/>
                  <a:pt x="15270" y="7431"/>
                  <a:pt x="15566" y="7394"/>
                </a:cubicBezTo>
                <a:cubicBezTo>
                  <a:pt x="15677" y="7358"/>
                  <a:pt x="15824" y="7321"/>
                  <a:pt x="16009" y="7247"/>
                </a:cubicBezTo>
                <a:close/>
                <a:moveTo>
                  <a:pt x="2441" y="7801"/>
                </a:moveTo>
                <a:cubicBezTo>
                  <a:pt x="2367" y="7875"/>
                  <a:pt x="2441" y="7912"/>
                  <a:pt x="2441" y="7912"/>
                </a:cubicBezTo>
                <a:lnTo>
                  <a:pt x="2441" y="7801"/>
                </a:lnTo>
                <a:close/>
                <a:moveTo>
                  <a:pt x="3994" y="7690"/>
                </a:moveTo>
                <a:lnTo>
                  <a:pt x="3994" y="7690"/>
                </a:lnTo>
                <a:cubicBezTo>
                  <a:pt x="4031" y="7875"/>
                  <a:pt x="4031" y="7949"/>
                  <a:pt x="4031" y="8060"/>
                </a:cubicBezTo>
                <a:cubicBezTo>
                  <a:pt x="4031" y="7912"/>
                  <a:pt x="3994" y="7801"/>
                  <a:pt x="3994" y="7690"/>
                </a:cubicBezTo>
                <a:close/>
                <a:moveTo>
                  <a:pt x="7728" y="8060"/>
                </a:moveTo>
                <a:cubicBezTo>
                  <a:pt x="7691" y="8097"/>
                  <a:pt x="7691" y="8134"/>
                  <a:pt x="7654" y="8171"/>
                </a:cubicBezTo>
                <a:lnTo>
                  <a:pt x="7136" y="8171"/>
                </a:lnTo>
                <a:cubicBezTo>
                  <a:pt x="7173" y="8134"/>
                  <a:pt x="7247" y="8134"/>
                  <a:pt x="7321" y="8097"/>
                </a:cubicBezTo>
                <a:cubicBezTo>
                  <a:pt x="7469" y="8097"/>
                  <a:pt x="7617" y="8060"/>
                  <a:pt x="7728" y="8060"/>
                </a:cubicBezTo>
                <a:close/>
                <a:moveTo>
                  <a:pt x="8467" y="8171"/>
                </a:moveTo>
                <a:cubicBezTo>
                  <a:pt x="8467" y="8171"/>
                  <a:pt x="8430" y="8171"/>
                  <a:pt x="8430" y="8245"/>
                </a:cubicBezTo>
                <a:cubicBezTo>
                  <a:pt x="8430" y="8245"/>
                  <a:pt x="8393" y="8245"/>
                  <a:pt x="8393" y="8282"/>
                </a:cubicBezTo>
                <a:lnTo>
                  <a:pt x="8393" y="8282"/>
                </a:lnTo>
                <a:cubicBezTo>
                  <a:pt x="8393" y="8245"/>
                  <a:pt x="8430" y="8171"/>
                  <a:pt x="8467" y="8171"/>
                </a:cubicBezTo>
                <a:close/>
                <a:moveTo>
                  <a:pt x="2441" y="8060"/>
                </a:moveTo>
                <a:cubicBezTo>
                  <a:pt x="2441" y="8134"/>
                  <a:pt x="2478" y="8282"/>
                  <a:pt x="2478" y="8430"/>
                </a:cubicBezTo>
                <a:cubicBezTo>
                  <a:pt x="2478" y="8319"/>
                  <a:pt x="2478" y="8245"/>
                  <a:pt x="2441" y="8060"/>
                </a:cubicBezTo>
                <a:close/>
                <a:moveTo>
                  <a:pt x="8800" y="8134"/>
                </a:moveTo>
                <a:lnTo>
                  <a:pt x="8800" y="8356"/>
                </a:lnTo>
                <a:cubicBezTo>
                  <a:pt x="8763" y="8430"/>
                  <a:pt x="8726" y="8504"/>
                  <a:pt x="8652" y="8541"/>
                </a:cubicBezTo>
                <a:cubicBezTo>
                  <a:pt x="8615" y="8467"/>
                  <a:pt x="8541" y="8356"/>
                  <a:pt x="8430" y="8282"/>
                </a:cubicBezTo>
                <a:cubicBezTo>
                  <a:pt x="8578" y="8245"/>
                  <a:pt x="8726" y="8171"/>
                  <a:pt x="8800" y="8134"/>
                </a:cubicBezTo>
                <a:close/>
                <a:moveTo>
                  <a:pt x="7469" y="8578"/>
                </a:moveTo>
                <a:cubicBezTo>
                  <a:pt x="7358" y="8615"/>
                  <a:pt x="7321" y="8651"/>
                  <a:pt x="7284" y="8651"/>
                </a:cubicBezTo>
                <a:cubicBezTo>
                  <a:pt x="7321" y="8651"/>
                  <a:pt x="7358" y="8578"/>
                  <a:pt x="7469" y="8578"/>
                </a:cubicBezTo>
                <a:close/>
                <a:moveTo>
                  <a:pt x="4918" y="8725"/>
                </a:moveTo>
                <a:cubicBezTo>
                  <a:pt x="4979" y="8725"/>
                  <a:pt x="5036" y="8733"/>
                  <a:pt x="5090" y="8742"/>
                </a:cubicBezTo>
                <a:lnTo>
                  <a:pt x="5090" y="8742"/>
                </a:lnTo>
                <a:cubicBezTo>
                  <a:pt x="5089" y="8736"/>
                  <a:pt x="5088" y="8731"/>
                  <a:pt x="5087" y="8725"/>
                </a:cubicBezTo>
                <a:close/>
                <a:moveTo>
                  <a:pt x="5309" y="8725"/>
                </a:moveTo>
                <a:lnTo>
                  <a:pt x="5309" y="8725"/>
                </a:lnTo>
                <a:cubicBezTo>
                  <a:pt x="5304" y="8736"/>
                  <a:pt x="5299" y="8746"/>
                  <a:pt x="5294" y="8756"/>
                </a:cubicBezTo>
                <a:lnTo>
                  <a:pt x="5294" y="8756"/>
                </a:lnTo>
                <a:cubicBezTo>
                  <a:pt x="5329" y="8752"/>
                  <a:pt x="5364" y="8743"/>
                  <a:pt x="5399" y="8725"/>
                </a:cubicBezTo>
                <a:close/>
                <a:moveTo>
                  <a:pt x="9539" y="8725"/>
                </a:moveTo>
                <a:cubicBezTo>
                  <a:pt x="9576" y="8725"/>
                  <a:pt x="9576" y="8725"/>
                  <a:pt x="9539" y="8799"/>
                </a:cubicBezTo>
                <a:lnTo>
                  <a:pt x="9539" y="8725"/>
                </a:lnTo>
                <a:close/>
                <a:moveTo>
                  <a:pt x="9539" y="8799"/>
                </a:moveTo>
                <a:lnTo>
                  <a:pt x="9539" y="8799"/>
                </a:lnTo>
                <a:cubicBezTo>
                  <a:pt x="9576" y="8799"/>
                  <a:pt x="9576" y="8836"/>
                  <a:pt x="9576" y="8836"/>
                </a:cubicBezTo>
                <a:cubicBezTo>
                  <a:pt x="9576" y="8836"/>
                  <a:pt x="9571" y="8836"/>
                  <a:pt x="9564" y="8839"/>
                </a:cubicBezTo>
                <a:lnTo>
                  <a:pt x="9564" y="8839"/>
                </a:lnTo>
                <a:cubicBezTo>
                  <a:pt x="9572" y="8816"/>
                  <a:pt x="9564" y="8799"/>
                  <a:pt x="9539" y="8799"/>
                </a:cubicBezTo>
                <a:close/>
                <a:moveTo>
                  <a:pt x="5090" y="8742"/>
                </a:moveTo>
                <a:lnTo>
                  <a:pt x="5090" y="8742"/>
                </a:lnTo>
                <a:cubicBezTo>
                  <a:pt x="5094" y="8760"/>
                  <a:pt x="5098" y="8779"/>
                  <a:pt x="5103" y="8799"/>
                </a:cubicBezTo>
                <a:cubicBezTo>
                  <a:pt x="5103" y="8873"/>
                  <a:pt x="5140" y="8984"/>
                  <a:pt x="5140" y="9058"/>
                </a:cubicBezTo>
                <a:cubicBezTo>
                  <a:pt x="5194" y="8960"/>
                  <a:pt x="5245" y="8859"/>
                  <a:pt x="5294" y="8756"/>
                </a:cubicBezTo>
                <a:lnTo>
                  <a:pt x="5294" y="8756"/>
                </a:lnTo>
                <a:cubicBezTo>
                  <a:pt x="5279" y="8758"/>
                  <a:pt x="5265" y="8758"/>
                  <a:pt x="5249" y="8758"/>
                </a:cubicBezTo>
                <a:cubicBezTo>
                  <a:pt x="5198" y="8758"/>
                  <a:pt x="5145" y="8750"/>
                  <a:pt x="5090" y="8742"/>
                </a:cubicBezTo>
                <a:close/>
                <a:moveTo>
                  <a:pt x="8098" y="8430"/>
                </a:moveTo>
                <a:lnTo>
                  <a:pt x="8098" y="8504"/>
                </a:lnTo>
                <a:cubicBezTo>
                  <a:pt x="8098" y="8578"/>
                  <a:pt x="8098" y="8725"/>
                  <a:pt x="8135" y="8836"/>
                </a:cubicBezTo>
                <a:cubicBezTo>
                  <a:pt x="8208" y="8984"/>
                  <a:pt x="8245" y="9058"/>
                  <a:pt x="8282" y="9206"/>
                </a:cubicBezTo>
                <a:cubicBezTo>
                  <a:pt x="8282" y="9243"/>
                  <a:pt x="8245" y="9243"/>
                  <a:pt x="8245" y="9280"/>
                </a:cubicBezTo>
                <a:lnTo>
                  <a:pt x="8098" y="9132"/>
                </a:lnTo>
                <a:cubicBezTo>
                  <a:pt x="8061" y="9095"/>
                  <a:pt x="7987" y="9021"/>
                  <a:pt x="7876" y="8984"/>
                </a:cubicBezTo>
                <a:cubicBezTo>
                  <a:pt x="7839" y="8910"/>
                  <a:pt x="7802" y="8910"/>
                  <a:pt x="7691" y="8873"/>
                </a:cubicBezTo>
                <a:cubicBezTo>
                  <a:pt x="7839" y="8725"/>
                  <a:pt x="7987" y="8541"/>
                  <a:pt x="8098" y="8430"/>
                </a:cubicBezTo>
                <a:close/>
                <a:moveTo>
                  <a:pt x="8985" y="9095"/>
                </a:moveTo>
                <a:cubicBezTo>
                  <a:pt x="8985" y="9169"/>
                  <a:pt x="9022" y="9206"/>
                  <a:pt x="9022" y="9243"/>
                </a:cubicBezTo>
                <a:lnTo>
                  <a:pt x="8948" y="9354"/>
                </a:lnTo>
                <a:lnTo>
                  <a:pt x="8948" y="9169"/>
                </a:lnTo>
                <a:lnTo>
                  <a:pt x="8985" y="9095"/>
                </a:lnTo>
                <a:close/>
                <a:moveTo>
                  <a:pt x="8393" y="9428"/>
                </a:moveTo>
                <a:cubicBezTo>
                  <a:pt x="8356" y="9465"/>
                  <a:pt x="8356" y="9465"/>
                  <a:pt x="8282" y="9465"/>
                </a:cubicBezTo>
                <a:cubicBezTo>
                  <a:pt x="8356" y="9465"/>
                  <a:pt x="8356" y="9428"/>
                  <a:pt x="8393" y="9428"/>
                </a:cubicBezTo>
                <a:close/>
                <a:moveTo>
                  <a:pt x="5140" y="9576"/>
                </a:moveTo>
                <a:lnTo>
                  <a:pt x="5140" y="9576"/>
                </a:lnTo>
                <a:cubicBezTo>
                  <a:pt x="5050" y="9585"/>
                  <a:pt x="4965" y="9594"/>
                  <a:pt x="4885" y="9602"/>
                </a:cubicBezTo>
                <a:lnTo>
                  <a:pt x="4885" y="9602"/>
                </a:lnTo>
                <a:cubicBezTo>
                  <a:pt x="4972" y="9595"/>
                  <a:pt x="5058" y="9587"/>
                  <a:pt x="5140" y="9576"/>
                </a:cubicBezTo>
                <a:close/>
                <a:moveTo>
                  <a:pt x="10131" y="9206"/>
                </a:moveTo>
                <a:cubicBezTo>
                  <a:pt x="10242" y="9243"/>
                  <a:pt x="10316" y="9354"/>
                  <a:pt x="10427" y="9391"/>
                </a:cubicBezTo>
                <a:cubicBezTo>
                  <a:pt x="10501" y="9428"/>
                  <a:pt x="10575" y="9465"/>
                  <a:pt x="10649" y="9576"/>
                </a:cubicBezTo>
                <a:lnTo>
                  <a:pt x="10612" y="9613"/>
                </a:lnTo>
                <a:lnTo>
                  <a:pt x="10575" y="9613"/>
                </a:lnTo>
                <a:cubicBezTo>
                  <a:pt x="10501" y="9576"/>
                  <a:pt x="10390" y="9539"/>
                  <a:pt x="10279" y="9539"/>
                </a:cubicBezTo>
                <a:lnTo>
                  <a:pt x="10131" y="9539"/>
                </a:lnTo>
                <a:lnTo>
                  <a:pt x="10131" y="9206"/>
                </a:lnTo>
                <a:close/>
                <a:moveTo>
                  <a:pt x="3254" y="5139"/>
                </a:moveTo>
                <a:lnTo>
                  <a:pt x="3254" y="5139"/>
                </a:lnTo>
                <a:cubicBezTo>
                  <a:pt x="3291" y="5213"/>
                  <a:pt x="3402" y="5324"/>
                  <a:pt x="3476" y="5398"/>
                </a:cubicBezTo>
                <a:cubicBezTo>
                  <a:pt x="3587" y="5509"/>
                  <a:pt x="3624" y="5583"/>
                  <a:pt x="3698" y="5694"/>
                </a:cubicBezTo>
                <a:cubicBezTo>
                  <a:pt x="3813" y="5809"/>
                  <a:pt x="3928" y="5924"/>
                  <a:pt x="4043" y="6030"/>
                </a:cubicBezTo>
                <a:lnTo>
                  <a:pt x="4043" y="6030"/>
                </a:lnTo>
                <a:cubicBezTo>
                  <a:pt x="4031" y="6034"/>
                  <a:pt x="4031" y="6043"/>
                  <a:pt x="4031" y="6064"/>
                </a:cubicBezTo>
                <a:lnTo>
                  <a:pt x="4062" y="6048"/>
                </a:lnTo>
                <a:lnTo>
                  <a:pt x="4062" y="6048"/>
                </a:lnTo>
                <a:cubicBezTo>
                  <a:pt x="4126" y="6106"/>
                  <a:pt x="4189" y="6161"/>
                  <a:pt x="4253" y="6211"/>
                </a:cubicBezTo>
                <a:cubicBezTo>
                  <a:pt x="4437" y="6396"/>
                  <a:pt x="4696" y="6507"/>
                  <a:pt x="4918" y="6655"/>
                </a:cubicBezTo>
                <a:cubicBezTo>
                  <a:pt x="4992" y="6692"/>
                  <a:pt x="5140" y="6803"/>
                  <a:pt x="5288" y="6840"/>
                </a:cubicBezTo>
                <a:cubicBezTo>
                  <a:pt x="5325" y="6840"/>
                  <a:pt x="5325" y="6840"/>
                  <a:pt x="5362" y="6877"/>
                </a:cubicBezTo>
                <a:cubicBezTo>
                  <a:pt x="4918" y="6877"/>
                  <a:pt x="4437" y="6951"/>
                  <a:pt x="4031" y="7025"/>
                </a:cubicBezTo>
                <a:cubicBezTo>
                  <a:pt x="3772" y="7062"/>
                  <a:pt x="3513" y="7173"/>
                  <a:pt x="3291" y="7247"/>
                </a:cubicBezTo>
                <a:lnTo>
                  <a:pt x="3254" y="7210"/>
                </a:lnTo>
                <a:cubicBezTo>
                  <a:pt x="3217" y="7173"/>
                  <a:pt x="3107" y="7136"/>
                  <a:pt x="3070" y="7062"/>
                </a:cubicBezTo>
                <a:cubicBezTo>
                  <a:pt x="2959" y="6988"/>
                  <a:pt x="2848" y="6951"/>
                  <a:pt x="2737" y="6877"/>
                </a:cubicBezTo>
                <a:cubicBezTo>
                  <a:pt x="2515" y="6803"/>
                  <a:pt x="2293" y="6692"/>
                  <a:pt x="1997" y="6618"/>
                </a:cubicBezTo>
                <a:cubicBezTo>
                  <a:pt x="1480" y="6470"/>
                  <a:pt x="1036" y="6322"/>
                  <a:pt x="519" y="6248"/>
                </a:cubicBezTo>
                <a:lnTo>
                  <a:pt x="519" y="6248"/>
                </a:lnTo>
                <a:cubicBezTo>
                  <a:pt x="629" y="6322"/>
                  <a:pt x="703" y="6396"/>
                  <a:pt x="851" y="6470"/>
                </a:cubicBezTo>
                <a:cubicBezTo>
                  <a:pt x="925" y="6507"/>
                  <a:pt x="1073" y="6618"/>
                  <a:pt x="1184" y="6655"/>
                </a:cubicBezTo>
                <a:cubicBezTo>
                  <a:pt x="1406" y="6803"/>
                  <a:pt x="1628" y="6877"/>
                  <a:pt x="1850" y="7025"/>
                </a:cubicBezTo>
                <a:cubicBezTo>
                  <a:pt x="2108" y="7136"/>
                  <a:pt x="2330" y="7210"/>
                  <a:pt x="2589" y="7321"/>
                </a:cubicBezTo>
                <a:cubicBezTo>
                  <a:pt x="2737" y="7358"/>
                  <a:pt x="2848" y="7358"/>
                  <a:pt x="2959" y="7358"/>
                </a:cubicBezTo>
                <a:lnTo>
                  <a:pt x="3033" y="7358"/>
                </a:lnTo>
                <a:cubicBezTo>
                  <a:pt x="2848" y="7431"/>
                  <a:pt x="2589" y="7542"/>
                  <a:pt x="2404" y="7690"/>
                </a:cubicBezTo>
                <a:cubicBezTo>
                  <a:pt x="2404" y="7690"/>
                  <a:pt x="2367" y="7690"/>
                  <a:pt x="2367" y="7727"/>
                </a:cubicBezTo>
                <a:cubicBezTo>
                  <a:pt x="2219" y="7690"/>
                  <a:pt x="2145" y="7690"/>
                  <a:pt x="1997" y="7690"/>
                </a:cubicBezTo>
                <a:cubicBezTo>
                  <a:pt x="1850" y="7690"/>
                  <a:pt x="1776" y="7690"/>
                  <a:pt x="1628" y="7727"/>
                </a:cubicBezTo>
                <a:cubicBezTo>
                  <a:pt x="1406" y="7764"/>
                  <a:pt x="1221" y="7875"/>
                  <a:pt x="1036" y="7949"/>
                </a:cubicBezTo>
                <a:cubicBezTo>
                  <a:pt x="851" y="8060"/>
                  <a:pt x="666" y="8134"/>
                  <a:pt x="519" y="8282"/>
                </a:cubicBezTo>
                <a:cubicBezTo>
                  <a:pt x="445" y="8319"/>
                  <a:pt x="371" y="8430"/>
                  <a:pt x="297" y="8467"/>
                </a:cubicBezTo>
                <a:cubicBezTo>
                  <a:pt x="186" y="8504"/>
                  <a:pt x="149" y="8615"/>
                  <a:pt x="112" y="8651"/>
                </a:cubicBezTo>
                <a:cubicBezTo>
                  <a:pt x="556" y="8615"/>
                  <a:pt x="999" y="8504"/>
                  <a:pt x="1406" y="8356"/>
                </a:cubicBezTo>
                <a:cubicBezTo>
                  <a:pt x="1628" y="8319"/>
                  <a:pt x="1813" y="8245"/>
                  <a:pt x="1997" y="8134"/>
                </a:cubicBezTo>
                <a:cubicBezTo>
                  <a:pt x="2108" y="8097"/>
                  <a:pt x="2182" y="8060"/>
                  <a:pt x="2219" y="7949"/>
                </a:cubicBezTo>
                <a:cubicBezTo>
                  <a:pt x="2330" y="7912"/>
                  <a:pt x="2367" y="7801"/>
                  <a:pt x="2404" y="7727"/>
                </a:cubicBezTo>
                <a:cubicBezTo>
                  <a:pt x="2663" y="7616"/>
                  <a:pt x="2922" y="7542"/>
                  <a:pt x="3143" y="7431"/>
                </a:cubicBezTo>
                <a:lnTo>
                  <a:pt x="3143" y="7431"/>
                </a:lnTo>
                <a:lnTo>
                  <a:pt x="3033" y="7579"/>
                </a:lnTo>
                <a:lnTo>
                  <a:pt x="2885" y="7875"/>
                </a:lnTo>
                <a:cubicBezTo>
                  <a:pt x="2848" y="8060"/>
                  <a:pt x="2848" y="8245"/>
                  <a:pt x="2774" y="8467"/>
                </a:cubicBezTo>
                <a:cubicBezTo>
                  <a:pt x="2774" y="8651"/>
                  <a:pt x="2848" y="8873"/>
                  <a:pt x="2848" y="9058"/>
                </a:cubicBezTo>
                <a:cubicBezTo>
                  <a:pt x="2848" y="9169"/>
                  <a:pt x="2885" y="9243"/>
                  <a:pt x="2885" y="9391"/>
                </a:cubicBezTo>
                <a:cubicBezTo>
                  <a:pt x="2922" y="9465"/>
                  <a:pt x="2922" y="9576"/>
                  <a:pt x="2959" y="9650"/>
                </a:cubicBezTo>
                <a:cubicBezTo>
                  <a:pt x="3107" y="9280"/>
                  <a:pt x="3254" y="8984"/>
                  <a:pt x="3328" y="8615"/>
                </a:cubicBezTo>
                <a:cubicBezTo>
                  <a:pt x="3402" y="8430"/>
                  <a:pt x="3402" y="8245"/>
                  <a:pt x="3402" y="7986"/>
                </a:cubicBezTo>
                <a:cubicBezTo>
                  <a:pt x="3402" y="7912"/>
                  <a:pt x="3402" y="7801"/>
                  <a:pt x="3328" y="7690"/>
                </a:cubicBezTo>
                <a:cubicBezTo>
                  <a:pt x="3291" y="7579"/>
                  <a:pt x="3291" y="7505"/>
                  <a:pt x="3254" y="7431"/>
                </a:cubicBezTo>
                <a:cubicBezTo>
                  <a:pt x="3254" y="7431"/>
                  <a:pt x="3254" y="7394"/>
                  <a:pt x="3217" y="7394"/>
                </a:cubicBezTo>
                <a:cubicBezTo>
                  <a:pt x="3402" y="7358"/>
                  <a:pt x="3624" y="7321"/>
                  <a:pt x="3809" y="7247"/>
                </a:cubicBezTo>
                <a:lnTo>
                  <a:pt x="3809" y="7247"/>
                </a:lnTo>
                <a:cubicBezTo>
                  <a:pt x="3772" y="7321"/>
                  <a:pt x="3698" y="7358"/>
                  <a:pt x="3698" y="7394"/>
                </a:cubicBezTo>
                <a:cubicBezTo>
                  <a:pt x="3661" y="7505"/>
                  <a:pt x="3624" y="7579"/>
                  <a:pt x="3624" y="7690"/>
                </a:cubicBezTo>
                <a:cubicBezTo>
                  <a:pt x="3587" y="7875"/>
                  <a:pt x="3587" y="8097"/>
                  <a:pt x="3587" y="8282"/>
                </a:cubicBezTo>
                <a:cubicBezTo>
                  <a:pt x="3587" y="8467"/>
                  <a:pt x="3624" y="8688"/>
                  <a:pt x="3661" y="8873"/>
                </a:cubicBezTo>
                <a:cubicBezTo>
                  <a:pt x="3698" y="8984"/>
                  <a:pt x="3698" y="9058"/>
                  <a:pt x="3772" y="9206"/>
                </a:cubicBezTo>
                <a:cubicBezTo>
                  <a:pt x="3809" y="9280"/>
                  <a:pt x="3809" y="9391"/>
                  <a:pt x="3846" y="9465"/>
                </a:cubicBezTo>
                <a:cubicBezTo>
                  <a:pt x="3994" y="9095"/>
                  <a:pt x="4068" y="8725"/>
                  <a:pt x="4142" y="8356"/>
                </a:cubicBezTo>
                <a:cubicBezTo>
                  <a:pt x="4179" y="8171"/>
                  <a:pt x="4179" y="7986"/>
                  <a:pt x="4142" y="7764"/>
                </a:cubicBezTo>
                <a:cubicBezTo>
                  <a:pt x="4142" y="7690"/>
                  <a:pt x="4068" y="7579"/>
                  <a:pt x="4068" y="7431"/>
                </a:cubicBezTo>
                <a:cubicBezTo>
                  <a:pt x="4068" y="7394"/>
                  <a:pt x="4031" y="7321"/>
                  <a:pt x="3994" y="7247"/>
                </a:cubicBezTo>
                <a:cubicBezTo>
                  <a:pt x="3994" y="7210"/>
                  <a:pt x="3957" y="7210"/>
                  <a:pt x="3957" y="7173"/>
                </a:cubicBezTo>
                <a:lnTo>
                  <a:pt x="4031" y="7173"/>
                </a:lnTo>
                <a:cubicBezTo>
                  <a:pt x="4216" y="7136"/>
                  <a:pt x="4364" y="7136"/>
                  <a:pt x="4548" y="7062"/>
                </a:cubicBezTo>
                <a:lnTo>
                  <a:pt x="4548" y="7062"/>
                </a:lnTo>
                <a:lnTo>
                  <a:pt x="4437" y="7173"/>
                </a:lnTo>
                <a:lnTo>
                  <a:pt x="4327" y="7431"/>
                </a:lnTo>
                <a:cubicBezTo>
                  <a:pt x="4253" y="7616"/>
                  <a:pt x="4253" y="7801"/>
                  <a:pt x="4253" y="8060"/>
                </a:cubicBezTo>
                <a:cubicBezTo>
                  <a:pt x="4253" y="8245"/>
                  <a:pt x="4327" y="8467"/>
                  <a:pt x="4364" y="8651"/>
                </a:cubicBezTo>
                <a:cubicBezTo>
                  <a:pt x="4364" y="8725"/>
                  <a:pt x="4400" y="8836"/>
                  <a:pt x="4437" y="8984"/>
                </a:cubicBezTo>
                <a:cubicBezTo>
                  <a:pt x="4511" y="9058"/>
                  <a:pt x="4511" y="9169"/>
                  <a:pt x="4548" y="9243"/>
                </a:cubicBezTo>
                <a:cubicBezTo>
                  <a:pt x="4696" y="8873"/>
                  <a:pt x="4770" y="8541"/>
                  <a:pt x="4881" y="8134"/>
                </a:cubicBezTo>
                <a:cubicBezTo>
                  <a:pt x="4918" y="7949"/>
                  <a:pt x="4918" y="7764"/>
                  <a:pt x="4918" y="7542"/>
                </a:cubicBezTo>
                <a:cubicBezTo>
                  <a:pt x="4918" y="7431"/>
                  <a:pt x="4881" y="7358"/>
                  <a:pt x="4881" y="7210"/>
                </a:cubicBezTo>
                <a:cubicBezTo>
                  <a:pt x="4881" y="7173"/>
                  <a:pt x="4807" y="7062"/>
                  <a:pt x="4770" y="7025"/>
                </a:cubicBezTo>
                <a:lnTo>
                  <a:pt x="4770" y="6988"/>
                </a:lnTo>
                <a:lnTo>
                  <a:pt x="5436" y="6988"/>
                </a:lnTo>
                <a:lnTo>
                  <a:pt x="5325" y="7062"/>
                </a:lnTo>
                <a:cubicBezTo>
                  <a:pt x="5288" y="7173"/>
                  <a:pt x="5251" y="7247"/>
                  <a:pt x="5177" y="7321"/>
                </a:cubicBezTo>
                <a:cubicBezTo>
                  <a:pt x="5103" y="7505"/>
                  <a:pt x="5103" y="7690"/>
                  <a:pt x="5066" y="7875"/>
                </a:cubicBezTo>
                <a:lnTo>
                  <a:pt x="5066" y="8467"/>
                </a:lnTo>
                <a:cubicBezTo>
                  <a:pt x="5066" y="8528"/>
                  <a:pt x="5066" y="8614"/>
                  <a:pt x="5087" y="8725"/>
                </a:cubicBezTo>
                <a:lnTo>
                  <a:pt x="5309" y="8725"/>
                </a:lnTo>
                <a:cubicBezTo>
                  <a:pt x="5420" y="8487"/>
                  <a:pt x="5520" y="8236"/>
                  <a:pt x="5621" y="7986"/>
                </a:cubicBezTo>
                <a:cubicBezTo>
                  <a:pt x="5657" y="7801"/>
                  <a:pt x="5694" y="7616"/>
                  <a:pt x="5694" y="7431"/>
                </a:cubicBezTo>
                <a:lnTo>
                  <a:pt x="5694" y="7136"/>
                </a:lnTo>
                <a:cubicBezTo>
                  <a:pt x="5694" y="7054"/>
                  <a:pt x="5674" y="7012"/>
                  <a:pt x="5664" y="6951"/>
                </a:cubicBezTo>
                <a:lnTo>
                  <a:pt x="5547" y="6951"/>
                </a:lnTo>
                <a:cubicBezTo>
                  <a:pt x="5547" y="6951"/>
                  <a:pt x="5547" y="6877"/>
                  <a:pt x="5510" y="6840"/>
                </a:cubicBezTo>
                <a:cubicBezTo>
                  <a:pt x="5473" y="6803"/>
                  <a:pt x="5436" y="6692"/>
                  <a:pt x="5436" y="6655"/>
                </a:cubicBezTo>
                <a:cubicBezTo>
                  <a:pt x="5373" y="6613"/>
                  <a:pt x="5323" y="6560"/>
                  <a:pt x="5277" y="6508"/>
                </a:cubicBezTo>
                <a:lnTo>
                  <a:pt x="5277" y="6508"/>
                </a:lnTo>
                <a:cubicBezTo>
                  <a:pt x="5410" y="6613"/>
                  <a:pt x="5552" y="6708"/>
                  <a:pt x="5694" y="6803"/>
                </a:cubicBezTo>
                <a:cubicBezTo>
                  <a:pt x="5761" y="6825"/>
                  <a:pt x="5800" y="6847"/>
                  <a:pt x="5837" y="6877"/>
                </a:cubicBezTo>
                <a:lnTo>
                  <a:pt x="6249" y="6877"/>
                </a:lnTo>
                <a:lnTo>
                  <a:pt x="6175" y="6988"/>
                </a:lnTo>
                <a:cubicBezTo>
                  <a:pt x="6101" y="7062"/>
                  <a:pt x="6027" y="7136"/>
                  <a:pt x="5990" y="7210"/>
                </a:cubicBezTo>
                <a:cubicBezTo>
                  <a:pt x="5879" y="7394"/>
                  <a:pt x="5842" y="7579"/>
                  <a:pt x="5842" y="7764"/>
                </a:cubicBezTo>
                <a:cubicBezTo>
                  <a:pt x="5842" y="7949"/>
                  <a:pt x="5805" y="8171"/>
                  <a:pt x="5842" y="8356"/>
                </a:cubicBezTo>
                <a:cubicBezTo>
                  <a:pt x="5842" y="8467"/>
                  <a:pt x="5842" y="8541"/>
                  <a:pt x="5879" y="8688"/>
                </a:cubicBezTo>
                <a:cubicBezTo>
                  <a:pt x="5879" y="8799"/>
                  <a:pt x="5916" y="8873"/>
                  <a:pt x="5916" y="8984"/>
                </a:cubicBezTo>
                <a:cubicBezTo>
                  <a:pt x="6101" y="8651"/>
                  <a:pt x="6286" y="8319"/>
                  <a:pt x="6434" y="7949"/>
                </a:cubicBezTo>
                <a:lnTo>
                  <a:pt x="6582" y="7394"/>
                </a:lnTo>
                <a:lnTo>
                  <a:pt x="6582" y="7210"/>
                </a:lnTo>
                <a:cubicBezTo>
                  <a:pt x="6545" y="7321"/>
                  <a:pt x="6545" y="7394"/>
                  <a:pt x="6508" y="7505"/>
                </a:cubicBezTo>
                <a:cubicBezTo>
                  <a:pt x="6434" y="7579"/>
                  <a:pt x="6434" y="7690"/>
                  <a:pt x="6434" y="7764"/>
                </a:cubicBezTo>
                <a:cubicBezTo>
                  <a:pt x="6360" y="7764"/>
                  <a:pt x="6323" y="7801"/>
                  <a:pt x="6212" y="7801"/>
                </a:cubicBezTo>
                <a:cubicBezTo>
                  <a:pt x="6064" y="7875"/>
                  <a:pt x="5990" y="7875"/>
                  <a:pt x="5879" y="7912"/>
                </a:cubicBezTo>
                <a:cubicBezTo>
                  <a:pt x="6064" y="7690"/>
                  <a:pt x="6249" y="7431"/>
                  <a:pt x="6434" y="7173"/>
                </a:cubicBezTo>
                <a:cubicBezTo>
                  <a:pt x="6508" y="7173"/>
                  <a:pt x="6545" y="7173"/>
                  <a:pt x="6582" y="7210"/>
                </a:cubicBezTo>
                <a:lnTo>
                  <a:pt x="6582" y="7136"/>
                </a:lnTo>
                <a:cubicBezTo>
                  <a:pt x="6582" y="7082"/>
                  <a:pt x="6562" y="7028"/>
                  <a:pt x="6552" y="6989"/>
                </a:cubicBezTo>
                <a:lnTo>
                  <a:pt x="6552" y="6989"/>
                </a:lnTo>
                <a:cubicBezTo>
                  <a:pt x="6502" y="6988"/>
                  <a:pt x="6451" y="6988"/>
                  <a:pt x="6397" y="6988"/>
                </a:cubicBezTo>
                <a:cubicBezTo>
                  <a:pt x="6360" y="6877"/>
                  <a:pt x="6286" y="6840"/>
                  <a:pt x="6249" y="6803"/>
                </a:cubicBezTo>
                <a:lnTo>
                  <a:pt x="5990" y="6507"/>
                </a:lnTo>
                <a:cubicBezTo>
                  <a:pt x="5805" y="6322"/>
                  <a:pt x="5621" y="6174"/>
                  <a:pt x="5362" y="6064"/>
                </a:cubicBezTo>
                <a:cubicBezTo>
                  <a:pt x="4955" y="5768"/>
                  <a:pt x="4511" y="5509"/>
                  <a:pt x="4031" y="5250"/>
                </a:cubicBezTo>
                <a:lnTo>
                  <a:pt x="4031" y="5250"/>
                </a:lnTo>
                <a:cubicBezTo>
                  <a:pt x="4068" y="5361"/>
                  <a:pt x="4179" y="5435"/>
                  <a:pt x="4253" y="5546"/>
                </a:cubicBezTo>
                <a:cubicBezTo>
                  <a:pt x="4364" y="5620"/>
                  <a:pt x="4400" y="5731"/>
                  <a:pt x="4511" y="5805"/>
                </a:cubicBezTo>
                <a:cubicBezTo>
                  <a:pt x="4578" y="5871"/>
                  <a:pt x="4644" y="5937"/>
                  <a:pt x="4710" y="6002"/>
                </a:cubicBezTo>
                <a:lnTo>
                  <a:pt x="4710" y="6002"/>
                </a:lnTo>
                <a:cubicBezTo>
                  <a:pt x="4670" y="5973"/>
                  <a:pt x="4628" y="5944"/>
                  <a:pt x="4585" y="5916"/>
                </a:cubicBezTo>
                <a:cubicBezTo>
                  <a:pt x="4179" y="5620"/>
                  <a:pt x="3698" y="5361"/>
                  <a:pt x="3254" y="5139"/>
                </a:cubicBezTo>
                <a:close/>
                <a:moveTo>
                  <a:pt x="4885" y="9602"/>
                </a:moveTo>
                <a:cubicBezTo>
                  <a:pt x="4697" y="9616"/>
                  <a:pt x="4503" y="9624"/>
                  <a:pt x="4327" y="9650"/>
                </a:cubicBezTo>
                <a:cubicBezTo>
                  <a:pt x="4439" y="9650"/>
                  <a:pt x="4636" y="9628"/>
                  <a:pt x="4885" y="9602"/>
                </a:cubicBezTo>
                <a:close/>
                <a:moveTo>
                  <a:pt x="9909" y="9280"/>
                </a:moveTo>
                <a:cubicBezTo>
                  <a:pt x="9909" y="9354"/>
                  <a:pt x="9946" y="9354"/>
                  <a:pt x="9946" y="9391"/>
                </a:cubicBezTo>
                <a:cubicBezTo>
                  <a:pt x="9909" y="9465"/>
                  <a:pt x="9909" y="9576"/>
                  <a:pt x="9909" y="9650"/>
                </a:cubicBezTo>
                <a:lnTo>
                  <a:pt x="9872" y="9650"/>
                </a:lnTo>
                <a:cubicBezTo>
                  <a:pt x="9761" y="9650"/>
                  <a:pt x="9687" y="9724"/>
                  <a:pt x="9650" y="9761"/>
                </a:cubicBezTo>
                <a:lnTo>
                  <a:pt x="9650" y="9650"/>
                </a:lnTo>
                <a:cubicBezTo>
                  <a:pt x="9687" y="9613"/>
                  <a:pt x="9687" y="9576"/>
                  <a:pt x="9724" y="9576"/>
                </a:cubicBezTo>
                <a:cubicBezTo>
                  <a:pt x="9761" y="9465"/>
                  <a:pt x="9835" y="9391"/>
                  <a:pt x="9909" y="9280"/>
                </a:cubicBezTo>
                <a:close/>
                <a:moveTo>
                  <a:pt x="8430" y="9502"/>
                </a:moveTo>
                <a:cubicBezTo>
                  <a:pt x="8467" y="9613"/>
                  <a:pt x="8578" y="9687"/>
                  <a:pt x="8615" y="9798"/>
                </a:cubicBezTo>
                <a:cubicBezTo>
                  <a:pt x="8578" y="9835"/>
                  <a:pt x="8578" y="9908"/>
                  <a:pt x="8541" y="9945"/>
                </a:cubicBezTo>
                <a:cubicBezTo>
                  <a:pt x="8467" y="9798"/>
                  <a:pt x="8430" y="9724"/>
                  <a:pt x="8393" y="9613"/>
                </a:cubicBezTo>
                <a:cubicBezTo>
                  <a:pt x="8393" y="9613"/>
                  <a:pt x="8393" y="9576"/>
                  <a:pt x="8356" y="9576"/>
                </a:cubicBezTo>
                <a:cubicBezTo>
                  <a:pt x="8393" y="9576"/>
                  <a:pt x="8393" y="9502"/>
                  <a:pt x="8430" y="9502"/>
                </a:cubicBezTo>
                <a:close/>
                <a:moveTo>
                  <a:pt x="9909" y="9908"/>
                </a:moveTo>
                <a:lnTo>
                  <a:pt x="9909" y="9982"/>
                </a:lnTo>
                <a:cubicBezTo>
                  <a:pt x="9872" y="9945"/>
                  <a:pt x="9872" y="9908"/>
                  <a:pt x="9909" y="9908"/>
                </a:cubicBezTo>
                <a:close/>
                <a:moveTo>
                  <a:pt x="16667" y="9996"/>
                </a:moveTo>
                <a:lnTo>
                  <a:pt x="16667" y="9996"/>
                </a:lnTo>
                <a:cubicBezTo>
                  <a:pt x="16693" y="10017"/>
                  <a:pt x="16719" y="10038"/>
                  <a:pt x="16745" y="10059"/>
                </a:cubicBezTo>
                <a:lnTo>
                  <a:pt x="16745" y="10059"/>
                </a:lnTo>
                <a:cubicBezTo>
                  <a:pt x="16746" y="10058"/>
                  <a:pt x="16748" y="10057"/>
                  <a:pt x="16749" y="10056"/>
                </a:cubicBezTo>
                <a:cubicBezTo>
                  <a:pt x="16749" y="10025"/>
                  <a:pt x="16721" y="10020"/>
                  <a:pt x="16667" y="9996"/>
                </a:cubicBezTo>
                <a:close/>
                <a:moveTo>
                  <a:pt x="10612" y="10167"/>
                </a:moveTo>
                <a:lnTo>
                  <a:pt x="10649" y="10204"/>
                </a:lnTo>
                <a:cubicBezTo>
                  <a:pt x="10649" y="10204"/>
                  <a:pt x="10612" y="10204"/>
                  <a:pt x="10612" y="10167"/>
                </a:cubicBezTo>
                <a:close/>
                <a:moveTo>
                  <a:pt x="5029" y="10204"/>
                </a:moveTo>
                <a:cubicBezTo>
                  <a:pt x="5029" y="10229"/>
                  <a:pt x="5033" y="10237"/>
                  <a:pt x="5039" y="10237"/>
                </a:cubicBezTo>
                <a:cubicBezTo>
                  <a:pt x="5050" y="10237"/>
                  <a:pt x="5066" y="10204"/>
                  <a:pt x="5066" y="10204"/>
                </a:cubicBezTo>
                <a:close/>
                <a:moveTo>
                  <a:pt x="9246" y="10112"/>
                </a:moveTo>
                <a:cubicBezTo>
                  <a:pt x="9203" y="10159"/>
                  <a:pt x="9155" y="10212"/>
                  <a:pt x="9133" y="10278"/>
                </a:cubicBezTo>
                <a:cubicBezTo>
                  <a:pt x="9133" y="10204"/>
                  <a:pt x="9133" y="10204"/>
                  <a:pt x="9170" y="10167"/>
                </a:cubicBezTo>
                <a:cubicBezTo>
                  <a:pt x="9197" y="10149"/>
                  <a:pt x="9223" y="10130"/>
                  <a:pt x="9246" y="10112"/>
                </a:cubicBezTo>
                <a:close/>
                <a:moveTo>
                  <a:pt x="9761" y="10167"/>
                </a:moveTo>
                <a:cubicBezTo>
                  <a:pt x="9761" y="10278"/>
                  <a:pt x="9761" y="10278"/>
                  <a:pt x="9724" y="10315"/>
                </a:cubicBezTo>
                <a:cubicBezTo>
                  <a:pt x="9724" y="10278"/>
                  <a:pt x="9761" y="10204"/>
                  <a:pt x="9761" y="10167"/>
                </a:cubicBezTo>
                <a:close/>
                <a:moveTo>
                  <a:pt x="7728" y="9982"/>
                </a:moveTo>
                <a:cubicBezTo>
                  <a:pt x="7654" y="10130"/>
                  <a:pt x="7506" y="10204"/>
                  <a:pt x="7395" y="10352"/>
                </a:cubicBezTo>
                <a:lnTo>
                  <a:pt x="7173" y="10352"/>
                </a:lnTo>
                <a:cubicBezTo>
                  <a:pt x="7058" y="10352"/>
                  <a:pt x="6987" y="10375"/>
                  <a:pt x="6892" y="10385"/>
                </a:cubicBezTo>
                <a:lnTo>
                  <a:pt x="6892" y="10385"/>
                </a:lnTo>
                <a:cubicBezTo>
                  <a:pt x="6971" y="10360"/>
                  <a:pt x="7052" y="10336"/>
                  <a:pt x="7136" y="10315"/>
                </a:cubicBezTo>
                <a:cubicBezTo>
                  <a:pt x="7284" y="10278"/>
                  <a:pt x="7395" y="10204"/>
                  <a:pt x="7543" y="10130"/>
                </a:cubicBezTo>
                <a:cubicBezTo>
                  <a:pt x="7580" y="10093"/>
                  <a:pt x="7691" y="10019"/>
                  <a:pt x="7728" y="9982"/>
                </a:cubicBezTo>
                <a:close/>
                <a:moveTo>
                  <a:pt x="6138" y="10352"/>
                </a:moveTo>
                <a:cubicBezTo>
                  <a:pt x="6064" y="10389"/>
                  <a:pt x="6064" y="10389"/>
                  <a:pt x="6027" y="10389"/>
                </a:cubicBezTo>
                <a:cubicBezTo>
                  <a:pt x="6064" y="10389"/>
                  <a:pt x="6064" y="10352"/>
                  <a:pt x="6138" y="10352"/>
                </a:cubicBezTo>
                <a:close/>
                <a:moveTo>
                  <a:pt x="5990" y="10426"/>
                </a:moveTo>
                <a:cubicBezTo>
                  <a:pt x="5953" y="10463"/>
                  <a:pt x="5953" y="10500"/>
                  <a:pt x="5879" y="10500"/>
                </a:cubicBezTo>
                <a:cubicBezTo>
                  <a:pt x="5879" y="10500"/>
                  <a:pt x="5953" y="10426"/>
                  <a:pt x="5990" y="10426"/>
                </a:cubicBezTo>
                <a:close/>
                <a:moveTo>
                  <a:pt x="10094" y="9835"/>
                </a:moveTo>
                <a:cubicBezTo>
                  <a:pt x="10131" y="9835"/>
                  <a:pt x="10205" y="9908"/>
                  <a:pt x="10205" y="9945"/>
                </a:cubicBezTo>
                <a:cubicBezTo>
                  <a:pt x="10279" y="10019"/>
                  <a:pt x="10390" y="10130"/>
                  <a:pt x="10464" y="10167"/>
                </a:cubicBezTo>
                <a:cubicBezTo>
                  <a:pt x="10649" y="10315"/>
                  <a:pt x="10833" y="10389"/>
                  <a:pt x="11055" y="10500"/>
                </a:cubicBezTo>
                <a:lnTo>
                  <a:pt x="11092" y="10537"/>
                </a:lnTo>
                <a:cubicBezTo>
                  <a:pt x="10981" y="10500"/>
                  <a:pt x="10796" y="10463"/>
                  <a:pt x="10649" y="10389"/>
                </a:cubicBezTo>
                <a:cubicBezTo>
                  <a:pt x="10575" y="10389"/>
                  <a:pt x="10517" y="10373"/>
                  <a:pt x="10443" y="10373"/>
                </a:cubicBezTo>
                <a:cubicBezTo>
                  <a:pt x="10406" y="10373"/>
                  <a:pt x="10365" y="10377"/>
                  <a:pt x="10316" y="10389"/>
                </a:cubicBezTo>
                <a:cubicBezTo>
                  <a:pt x="10279" y="10389"/>
                  <a:pt x="10168" y="10389"/>
                  <a:pt x="10131" y="10463"/>
                </a:cubicBezTo>
                <a:cubicBezTo>
                  <a:pt x="10131" y="10278"/>
                  <a:pt x="10094" y="10019"/>
                  <a:pt x="10094" y="9835"/>
                </a:cubicBezTo>
                <a:close/>
                <a:moveTo>
                  <a:pt x="15122" y="10019"/>
                </a:moveTo>
                <a:lnTo>
                  <a:pt x="15122" y="10019"/>
                </a:lnTo>
                <a:cubicBezTo>
                  <a:pt x="15085" y="10278"/>
                  <a:pt x="15048" y="10463"/>
                  <a:pt x="14937" y="10685"/>
                </a:cubicBezTo>
                <a:cubicBezTo>
                  <a:pt x="15011" y="10537"/>
                  <a:pt x="15048" y="10315"/>
                  <a:pt x="15122" y="10019"/>
                </a:cubicBezTo>
                <a:close/>
                <a:moveTo>
                  <a:pt x="10575" y="10907"/>
                </a:moveTo>
                <a:cubicBezTo>
                  <a:pt x="10612" y="10907"/>
                  <a:pt x="10612" y="10944"/>
                  <a:pt x="10612" y="10944"/>
                </a:cubicBezTo>
                <a:cubicBezTo>
                  <a:pt x="10575" y="10944"/>
                  <a:pt x="10575" y="10944"/>
                  <a:pt x="10575" y="10907"/>
                </a:cubicBezTo>
                <a:close/>
                <a:moveTo>
                  <a:pt x="7099" y="10648"/>
                </a:moveTo>
                <a:cubicBezTo>
                  <a:pt x="6988" y="10722"/>
                  <a:pt x="6951" y="10833"/>
                  <a:pt x="6914" y="10944"/>
                </a:cubicBezTo>
                <a:lnTo>
                  <a:pt x="6619" y="10944"/>
                </a:lnTo>
                <a:cubicBezTo>
                  <a:pt x="6473" y="10944"/>
                  <a:pt x="6399" y="11016"/>
                  <a:pt x="6255" y="11018"/>
                </a:cubicBezTo>
                <a:lnTo>
                  <a:pt x="6255" y="11018"/>
                </a:lnTo>
                <a:cubicBezTo>
                  <a:pt x="6450" y="10933"/>
                  <a:pt x="6645" y="10889"/>
                  <a:pt x="6841" y="10759"/>
                </a:cubicBezTo>
                <a:cubicBezTo>
                  <a:pt x="6951" y="10722"/>
                  <a:pt x="6988" y="10685"/>
                  <a:pt x="7099" y="10648"/>
                </a:cubicBezTo>
                <a:close/>
                <a:moveTo>
                  <a:pt x="7617" y="11313"/>
                </a:moveTo>
                <a:cubicBezTo>
                  <a:pt x="7654" y="11313"/>
                  <a:pt x="7654" y="11387"/>
                  <a:pt x="7691" y="11387"/>
                </a:cubicBezTo>
                <a:cubicBezTo>
                  <a:pt x="7691" y="11387"/>
                  <a:pt x="7654" y="11313"/>
                  <a:pt x="7617" y="11313"/>
                </a:cubicBezTo>
                <a:close/>
                <a:moveTo>
                  <a:pt x="10224" y="10717"/>
                </a:moveTo>
                <a:lnTo>
                  <a:pt x="10224" y="10717"/>
                </a:lnTo>
                <a:cubicBezTo>
                  <a:pt x="10253" y="10761"/>
                  <a:pt x="10279" y="10771"/>
                  <a:pt x="10279" y="10833"/>
                </a:cubicBezTo>
                <a:cubicBezTo>
                  <a:pt x="10390" y="10907"/>
                  <a:pt x="10464" y="10944"/>
                  <a:pt x="10575" y="11018"/>
                </a:cubicBezTo>
                <a:cubicBezTo>
                  <a:pt x="10759" y="11092"/>
                  <a:pt x="10981" y="11202"/>
                  <a:pt x="11166" y="11239"/>
                </a:cubicBezTo>
                <a:lnTo>
                  <a:pt x="11240" y="11239"/>
                </a:lnTo>
                <a:cubicBezTo>
                  <a:pt x="11277" y="11313"/>
                  <a:pt x="11388" y="11424"/>
                  <a:pt x="11425" y="11461"/>
                </a:cubicBezTo>
                <a:lnTo>
                  <a:pt x="11388" y="11461"/>
                </a:lnTo>
                <a:cubicBezTo>
                  <a:pt x="11203" y="11387"/>
                  <a:pt x="10981" y="11313"/>
                  <a:pt x="10796" y="11276"/>
                </a:cubicBezTo>
                <a:lnTo>
                  <a:pt x="10464" y="11276"/>
                </a:lnTo>
                <a:cubicBezTo>
                  <a:pt x="10427" y="11276"/>
                  <a:pt x="10316" y="11313"/>
                  <a:pt x="10279" y="11313"/>
                </a:cubicBezTo>
                <a:cubicBezTo>
                  <a:pt x="10242" y="11202"/>
                  <a:pt x="10242" y="11055"/>
                  <a:pt x="10242" y="10907"/>
                </a:cubicBezTo>
                <a:cubicBezTo>
                  <a:pt x="10242" y="10848"/>
                  <a:pt x="10242" y="10767"/>
                  <a:pt x="10224" y="10717"/>
                </a:cubicBezTo>
                <a:close/>
                <a:moveTo>
                  <a:pt x="16712" y="11387"/>
                </a:moveTo>
                <a:cubicBezTo>
                  <a:pt x="16698" y="11430"/>
                  <a:pt x="16673" y="11478"/>
                  <a:pt x="16645" y="11531"/>
                </a:cubicBezTo>
                <a:lnTo>
                  <a:pt x="16645" y="11531"/>
                </a:lnTo>
                <a:cubicBezTo>
                  <a:pt x="16664" y="11487"/>
                  <a:pt x="16686" y="11439"/>
                  <a:pt x="16712" y="11387"/>
                </a:cubicBezTo>
                <a:close/>
                <a:moveTo>
                  <a:pt x="7890" y="11483"/>
                </a:moveTo>
                <a:lnTo>
                  <a:pt x="7890" y="11483"/>
                </a:lnTo>
                <a:cubicBezTo>
                  <a:pt x="7969" y="11535"/>
                  <a:pt x="8043" y="11582"/>
                  <a:pt x="8098" y="11609"/>
                </a:cubicBezTo>
                <a:cubicBezTo>
                  <a:pt x="8025" y="11585"/>
                  <a:pt x="7952" y="11529"/>
                  <a:pt x="7890" y="11483"/>
                </a:cubicBezTo>
                <a:close/>
                <a:moveTo>
                  <a:pt x="10390" y="11646"/>
                </a:moveTo>
                <a:cubicBezTo>
                  <a:pt x="10392" y="11646"/>
                  <a:pt x="10394" y="11646"/>
                  <a:pt x="10396" y="11647"/>
                </a:cubicBezTo>
                <a:lnTo>
                  <a:pt x="10396" y="11647"/>
                </a:lnTo>
                <a:cubicBezTo>
                  <a:pt x="10396" y="11646"/>
                  <a:pt x="10396" y="11646"/>
                  <a:pt x="10396" y="11646"/>
                </a:cubicBezTo>
                <a:lnTo>
                  <a:pt x="10396" y="11646"/>
                </a:lnTo>
                <a:cubicBezTo>
                  <a:pt x="10394" y="11646"/>
                  <a:pt x="10392" y="11646"/>
                  <a:pt x="10390" y="11646"/>
                </a:cubicBezTo>
                <a:close/>
                <a:moveTo>
                  <a:pt x="10870" y="11868"/>
                </a:moveTo>
                <a:lnTo>
                  <a:pt x="10870" y="11868"/>
                </a:lnTo>
                <a:cubicBezTo>
                  <a:pt x="10871" y="11869"/>
                  <a:pt x="10945" y="11942"/>
                  <a:pt x="10981" y="11942"/>
                </a:cubicBezTo>
                <a:cubicBezTo>
                  <a:pt x="10944" y="11942"/>
                  <a:pt x="10944" y="11942"/>
                  <a:pt x="10870" y="11868"/>
                </a:cubicBezTo>
                <a:close/>
                <a:moveTo>
                  <a:pt x="10094" y="11942"/>
                </a:moveTo>
                <a:cubicBezTo>
                  <a:pt x="10094" y="11979"/>
                  <a:pt x="10094" y="11979"/>
                  <a:pt x="10057" y="12016"/>
                </a:cubicBezTo>
                <a:cubicBezTo>
                  <a:pt x="10057" y="11979"/>
                  <a:pt x="10057" y="11942"/>
                  <a:pt x="10094" y="11942"/>
                </a:cubicBezTo>
                <a:close/>
                <a:moveTo>
                  <a:pt x="8625" y="11724"/>
                </a:moveTo>
                <a:cubicBezTo>
                  <a:pt x="8578" y="11774"/>
                  <a:pt x="8526" y="11824"/>
                  <a:pt x="8473" y="11872"/>
                </a:cubicBezTo>
                <a:lnTo>
                  <a:pt x="8473" y="11872"/>
                </a:lnTo>
                <a:cubicBezTo>
                  <a:pt x="8471" y="11871"/>
                  <a:pt x="8469" y="11869"/>
                  <a:pt x="8467" y="11868"/>
                </a:cubicBezTo>
                <a:cubicBezTo>
                  <a:pt x="8460" y="11861"/>
                  <a:pt x="8453" y="11855"/>
                  <a:pt x="8446" y="11850"/>
                </a:cubicBezTo>
                <a:lnTo>
                  <a:pt x="8446" y="11850"/>
                </a:lnTo>
                <a:cubicBezTo>
                  <a:pt x="8332" y="11951"/>
                  <a:pt x="8241" y="12036"/>
                  <a:pt x="8190" y="12101"/>
                </a:cubicBezTo>
                <a:lnTo>
                  <a:pt x="8190" y="12101"/>
                </a:lnTo>
                <a:cubicBezTo>
                  <a:pt x="8191" y="12104"/>
                  <a:pt x="8193" y="12106"/>
                  <a:pt x="8194" y="12108"/>
                </a:cubicBezTo>
                <a:lnTo>
                  <a:pt x="8194" y="12108"/>
                </a:lnTo>
                <a:cubicBezTo>
                  <a:pt x="8284" y="12036"/>
                  <a:pt x="8381" y="11956"/>
                  <a:pt x="8473" y="11872"/>
                </a:cubicBezTo>
                <a:lnTo>
                  <a:pt x="8473" y="11872"/>
                </a:lnTo>
                <a:cubicBezTo>
                  <a:pt x="8581" y="11943"/>
                  <a:pt x="8654" y="11979"/>
                  <a:pt x="8763" y="11979"/>
                </a:cubicBezTo>
                <a:cubicBezTo>
                  <a:pt x="8706" y="11894"/>
                  <a:pt x="8672" y="11809"/>
                  <a:pt x="8625" y="11724"/>
                </a:cubicBezTo>
                <a:close/>
                <a:moveTo>
                  <a:pt x="7506" y="12016"/>
                </a:moveTo>
                <a:lnTo>
                  <a:pt x="7506" y="12016"/>
                </a:lnTo>
                <a:cubicBezTo>
                  <a:pt x="7654" y="12053"/>
                  <a:pt x="7802" y="12127"/>
                  <a:pt x="7839" y="12164"/>
                </a:cubicBezTo>
                <a:cubicBezTo>
                  <a:pt x="7728" y="12127"/>
                  <a:pt x="7654" y="12053"/>
                  <a:pt x="7506" y="12016"/>
                </a:cubicBezTo>
                <a:close/>
                <a:moveTo>
                  <a:pt x="9983" y="12053"/>
                </a:moveTo>
                <a:cubicBezTo>
                  <a:pt x="10020" y="12127"/>
                  <a:pt x="10020" y="12127"/>
                  <a:pt x="9946" y="12201"/>
                </a:cubicBezTo>
                <a:cubicBezTo>
                  <a:pt x="9946" y="12164"/>
                  <a:pt x="9983" y="12127"/>
                  <a:pt x="9983" y="12053"/>
                </a:cubicBezTo>
                <a:close/>
                <a:moveTo>
                  <a:pt x="10353" y="11572"/>
                </a:moveTo>
                <a:lnTo>
                  <a:pt x="10353" y="11572"/>
                </a:lnTo>
                <a:cubicBezTo>
                  <a:pt x="10367" y="11601"/>
                  <a:pt x="10382" y="11624"/>
                  <a:pt x="10396" y="11646"/>
                </a:cubicBezTo>
                <a:lnTo>
                  <a:pt x="10396" y="11646"/>
                </a:lnTo>
                <a:cubicBezTo>
                  <a:pt x="10431" y="11646"/>
                  <a:pt x="10464" y="11648"/>
                  <a:pt x="10464" y="11683"/>
                </a:cubicBezTo>
                <a:cubicBezTo>
                  <a:pt x="10429" y="11683"/>
                  <a:pt x="10427" y="11651"/>
                  <a:pt x="10396" y="11647"/>
                </a:cubicBezTo>
                <a:lnTo>
                  <a:pt x="10396" y="11647"/>
                </a:lnTo>
                <a:cubicBezTo>
                  <a:pt x="10419" y="11681"/>
                  <a:pt x="10441" y="11712"/>
                  <a:pt x="10464" y="11757"/>
                </a:cubicBezTo>
                <a:cubicBezTo>
                  <a:pt x="10575" y="11831"/>
                  <a:pt x="10649" y="11868"/>
                  <a:pt x="10759" y="11942"/>
                </a:cubicBezTo>
                <a:cubicBezTo>
                  <a:pt x="10944" y="12016"/>
                  <a:pt x="11166" y="12053"/>
                  <a:pt x="11351" y="12127"/>
                </a:cubicBezTo>
                <a:cubicBezTo>
                  <a:pt x="11536" y="12164"/>
                  <a:pt x="11758" y="12164"/>
                  <a:pt x="11943" y="12164"/>
                </a:cubicBezTo>
                <a:lnTo>
                  <a:pt x="12053" y="12164"/>
                </a:lnTo>
                <a:lnTo>
                  <a:pt x="12164" y="12312"/>
                </a:lnTo>
                <a:cubicBezTo>
                  <a:pt x="12127" y="12349"/>
                  <a:pt x="12053" y="12386"/>
                  <a:pt x="11979" y="12386"/>
                </a:cubicBezTo>
                <a:cubicBezTo>
                  <a:pt x="11832" y="12349"/>
                  <a:pt x="11758" y="12312"/>
                  <a:pt x="11610" y="12238"/>
                </a:cubicBezTo>
                <a:cubicBezTo>
                  <a:pt x="11425" y="12201"/>
                  <a:pt x="11203" y="12164"/>
                  <a:pt x="11018" y="12164"/>
                </a:cubicBezTo>
                <a:cubicBezTo>
                  <a:pt x="10907" y="12164"/>
                  <a:pt x="10833" y="12164"/>
                  <a:pt x="10759" y="12201"/>
                </a:cubicBezTo>
                <a:cubicBezTo>
                  <a:pt x="10686" y="12201"/>
                  <a:pt x="10612" y="12238"/>
                  <a:pt x="10575" y="12312"/>
                </a:cubicBezTo>
                <a:cubicBezTo>
                  <a:pt x="10501" y="12201"/>
                  <a:pt x="10501" y="12127"/>
                  <a:pt x="10464" y="12016"/>
                </a:cubicBezTo>
                <a:cubicBezTo>
                  <a:pt x="10427" y="11868"/>
                  <a:pt x="10427" y="11757"/>
                  <a:pt x="10353" y="11572"/>
                </a:cubicBezTo>
                <a:close/>
                <a:moveTo>
                  <a:pt x="17667" y="12077"/>
                </a:moveTo>
                <a:cubicBezTo>
                  <a:pt x="17617" y="12243"/>
                  <a:pt x="17576" y="12395"/>
                  <a:pt x="17488" y="12570"/>
                </a:cubicBezTo>
                <a:cubicBezTo>
                  <a:pt x="17518" y="12449"/>
                  <a:pt x="17599" y="12278"/>
                  <a:pt x="17667" y="12077"/>
                </a:cubicBezTo>
                <a:close/>
                <a:moveTo>
                  <a:pt x="7099" y="12607"/>
                </a:moveTo>
                <a:cubicBezTo>
                  <a:pt x="7136" y="12607"/>
                  <a:pt x="7136" y="12681"/>
                  <a:pt x="7173" y="12681"/>
                </a:cubicBezTo>
                <a:cubicBezTo>
                  <a:pt x="7136" y="12607"/>
                  <a:pt x="7136" y="12607"/>
                  <a:pt x="7099" y="12607"/>
                </a:cubicBezTo>
                <a:close/>
                <a:moveTo>
                  <a:pt x="10833" y="12681"/>
                </a:moveTo>
                <a:cubicBezTo>
                  <a:pt x="10833" y="12682"/>
                  <a:pt x="10833" y="12697"/>
                  <a:pt x="10844" y="12708"/>
                </a:cubicBezTo>
                <a:lnTo>
                  <a:pt x="10844" y="12708"/>
                </a:lnTo>
                <a:cubicBezTo>
                  <a:pt x="10838" y="12703"/>
                  <a:pt x="10833" y="12694"/>
                  <a:pt x="10833" y="12681"/>
                </a:cubicBezTo>
                <a:close/>
                <a:moveTo>
                  <a:pt x="10944" y="12718"/>
                </a:moveTo>
                <a:cubicBezTo>
                  <a:pt x="10981" y="12718"/>
                  <a:pt x="11018" y="12755"/>
                  <a:pt x="11018" y="12755"/>
                </a:cubicBezTo>
                <a:cubicBezTo>
                  <a:pt x="10981" y="12755"/>
                  <a:pt x="10944" y="12718"/>
                  <a:pt x="10944" y="12718"/>
                </a:cubicBezTo>
                <a:close/>
                <a:moveTo>
                  <a:pt x="8848" y="12754"/>
                </a:moveTo>
                <a:lnTo>
                  <a:pt x="8848" y="12754"/>
                </a:lnTo>
                <a:cubicBezTo>
                  <a:pt x="8832" y="12767"/>
                  <a:pt x="8816" y="12780"/>
                  <a:pt x="8800" y="12792"/>
                </a:cubicBezTo>
                <a:cubicBezTo>
                  <a:pt x="8816" y="12782"/>
                  <a:pt x="8832" y="12769"/>
                  <a:pt x="8848" y="12754"/>
                </a:cubicBezTo>
                <a:close/>
                <a:moveTo>
                  <a:pt x="11129" y="12755"/>
                </a:moveTo>
                <a:cubicBezTo>
                  <a:pt x="11166" y="12792"/>
                  <a:pt x="11203" y="12792"/>
                  <a:pt x="11203" y="12792"/>
                </a:cubicBezTo>
                <a:cubicBezTo>
                  <a:pt x="11166" y="12792"/>
                  <a:pt x="11129" y="12792"/>
                  <a:pt x="11129" y="12755"/>
                </a:cubicBezTo>
                <a:close/>
                <a:moveTo>
                  <a:pt x="10575" y="12533"/>
                </a:moveTo>
                <a:lnTo>
                  <a:pt x="10575" y="12533"/>
                </a:lnTo>
                <a:cubicBezTo>
                  <a:pt x="10649" y="12607"/>
                  <a:pt x="10649" y="12681"/>
                  <a:pt x="10686" y="12681"/>
                </a:cubicBezTo>
                <a:cubicBezTo>
                  <a:pt x="10796" y="12718"/>
                  <a:pt x="10870" y="12792"/>
                  <a:pt x="10981" y="12792"/>
                </a:cubicBezTo>
                <a:cubicBezTo>
                  <a:pt x="11166" y="12903"/>
                  <a:pt x="11388" y="12903"/>
                  <a:pt x="11573" y="12940"/>
                </a:cubicBezTo>
                <a:lnTo>
                  <a:pt x="12053" y="12940"/>
                </a:lnTo>
                <a:lnTo>
                  <a:pt x="12090" y="12977"/>
                </a:lnTo>
                <a:cubicBezTo>
                  <a:pt x="12164" y="13088"/>
                  <a:pt x="12275" y="13162"/>
                  <a:pt x="12312" y="13273"/>
                </a:cubicBezTo>
                <a:lnTo>
                  <a:pt x="11906" y="13125"/>
                </a:lnTo>
                <a:cubicBezTo>
                  <a:pt x="11721" y="13088"/>
                  <a:pt x="11462" y="13051"/>
                  <a:pt x="11277" y="13051"/>
                </a:cubicBezTo>
                <a:cubicBezTo>
                  <a:pt x="11203" y="13051"/>
                  <a:pt x="11092" y="13051"/>
                  <a:pt x="11018" y="13088"/>
                </a:cubicBezTo>
                <a:cubicBezTo>
                  <a:pt x="10907" y="13125"/>
                  <a:pt x="10870" y="13125"/>
                  <a:pt x="10796" y="13162"/>
                </a:cubicBezTo>
                <a:cubicBezTo>
                  <a:pt x="10796" y="13125"/>
                  <a:pt x="10759" y="13088"/>
                  <a:pt x="10759" y="13088"/>
                </a:cubicBezTo>
                <a:cubicBezTo>
                  <a:pt x="10686" y="12903"/>
                  <a:pt x="10612" y="12718"/>
                  <a:pt x="10575" y="12533"/>
                </a:cubicBezTo>
                <a:close/>
                <a:moveTo>
                  <a:pt x="6804" y="13421"/>
                </a:moveTo>
                <a:cubicBezTo>
                  <a:pt x="6878" y="13421"/>
                  <a:pt x="6878" y="13458"/>
                  <a:pt x="6914" y="13458"/>
                </a:cubicBezTo>
                <a:cubicBezTo>
                  <a:pt x="6878" y="13421"/>
                  <a:pt x="6878" y="13421"/>
                  <a:pt x="6804" y="13421"/>
                </a:cubicBezTo>
                <a:close/>
                <a:moveTo>
                  <a:pt x="6951" y="13458"/>
                </a:moveTo>
                <a:lnTo>
                  <a:pt x="6951" y="13458"/>
                </a:lnTo>
                <a:cubicBezTo>
                  <a:pt x="7061" y="13513"/>
                  <a:pt x="7151" y="13568"/>
                  <a:pt x="7235" y="13592"/>
                </a:cubicBezTo>
                <a:lnTo>
                  <a:pt x="7235" y="13592"/>
                </a:lnTo>
                <a:cubicBezTo>
                  <a:pt x="7138" y="13562"/>
                  <a:pt x="7068" y="13487"/>
                  <a:pt x="6951" y="13458"/>
                </a:cubicBezTo>
                <a:close/>
                <a:moveTo>
                  <a:pt x="7235" y="13592"/>
                </a:moveTo>
                <a:cubicBezTo>
                  <a:pt x="7261" y="13601"/>
                  <a:pt x="7290" y="13606"/>
                  <a:pt x="7321" y="13606"/>
                </a:cubicBezTo>
                <a:cubicBezTo>
                  <a:pt x="7293" y="13606"/>
                  <a:pt x="7264" y="13601"/>
                  <a:pt x="7235" y="13592"/>
                </a:cubicBezTo>
                <a:close/>
                <a:moveTo>
                  <a:pt x="11240" y="13606"/>
                </a:moveTo>
                <a:cubicBezTo>
                  <a:pt x="11314" y="13643"/>
                  <a:pt x="11351" y="13643"/>
                  <a:pt x="11351" y="13643"/>
                </a:cubicBezTo>
                <a:cubicBezTo>
                  <a:pt x="11314" y="13643"/>
                  <a:pt x="11314" y="13643"/>
                  <a:pt x="11240" y="13606"/>
                </a:cubicBezTo>
                <a:close/>
                <a:moveTo>
                  <a:pt x="10870" y="13458"/>
                </a:moveTo>
                <a:lnTo>
                  <a:pt x="11018" y="13606"/>
                </a:lnTo>
                <a:lnTo>
                  <a:pt x="11314" y="13716"/>
                </a:lnTo>
                <a:cubicBezTo>
                  <a:pt x="11499" y="13827"/>
                  <a:pt x="11721" y="13827"/>
                  <a:pt x="11906" y="13827"/>
                </a:cubicBezTo>
                <a:cubicBezTo>
                  <a:pt x="12090" y="13827"/>
                  <a:pt x="12312" y="13827"/>
                  <a:pt x="12497" y="13790"/>
                </a:cubicBezTo>
                <a:cubicBezTo>
                  <a:pt x="12608" y="13790"/>
                  <a:pt x="12645" y="13716"/>
                  <a:pt x="12719" y="13716"/>
                </a:cubicBezTo>
                <a:cubicBezTo>
                  <a:pt x="12682" y="13716"/>
                  <a:pt x="12608" y="13790"/>
                  <a:pt x="12534" y="13790"/>
                </a:cubicBezTo>
                <a:lnTo>
                  <a:pt x="12349" y="13864"/>
                </a:lnTo>
                <a:lnTo>
                  <a:pt x="12460" y="14049"/>
                </a:lnTo>
                <a:cubicBezTo>
                  <a:pt x="12460" y="14086"/>
                  <a:pt x="12497" y="14123"/>
                  <a:pt x="12497" y="14197"/>
                </a:cubicBezTo>
                <a:cubicBezTo>
                  <a:pt x="12460" y="14123"/>
                  <a:pt x="12349" y="14123"/>
                  <a:pt x="12312" y="14086"/>
                </a:cubicBezTo>
                <a:cubicBezTo>
                  <a:pt x="12127" y="14049"/>
                  <a:pt x="11906" y="14012"/>
                  <a:pt x="11721" y="14012"/>
                </a:cubicBezTo>
                <a:cubicBezTo>
                  <a:pt x="11610" y="14012"/>
                  <a:pt x="11536" y="14012"/>
                  <a:pt x="11425" y="14049"/>
                </a:cubicBezTo>
                <a:cubicBezTo>
                  <a:pt x="11406" y="14040"/>
                  <a:pt x="11390" y="14035"/>
                  <a:pt x="11374" y="14035"/>
                </a:cubicBezTo>
                <a:cubicBezTo>
                  <a:pt x="11326" y="14035"/>
                  <a:pt x="11277" y="14077"/>
                  <a:pt x="11166" y="14160"/>
                </a:cubicBezTo>
                <a:lnTo>
                  <a:pt x="10870" y="13458"/>
                </a:lnTo>
                <a:close/>
                <a:moveTo>
                  <a:pt x="16745" y="10059"/>
                </a:moveTo>
                <a:cubicBezTo>
                  <a:pt x="16637" y="10132"/>
                  <a:pt x="16600" y="10205"/>
                  <a:pt x="16564" y="10315"/>
                </a:cubicBezTo>
                <a:cubicBezTo>
                  <a:pt x="16527" y="10389"/>
                  <a:pt x="16453" y="10537"/>
                  <a:pt x="16416" y="10611"/>
                </a:cubicBezTo>
                <a:cubicBezTo>
                  <a:pt x="16342" y="10870"/>
                  <a:pt x="16342" y="11092"/>
                  <a:pt x="16342" y="11313"/>
                </a:cubicBezTo>
                <a:cubicBezTo>
                  <a:pt x="16342" y="11831"/>
                  <a:pt x="16379" y="12275"/>
                  <a:pt x="16416" y="12792"/>
                </a:cubicBezTo>
                <a:cubicBezTo>
                  <a:pt x="16527" y="12718"/>
                  <a:pt x="16564" y="12607"/>
                  <a:pt x="16601" y="12533"/>
                </a:cubicBezTo>
                <a:cubicBezTo>
                  <a:pt x="16638" y="12423"/>
                  <a:pt x="16712" y="12275"/>
                  <a:pt x="16749" y="12201"/>
                </a:cubicBezTo>
                <a:cubicBezTo>
                  <a:pt x="16823" y="11979"/>
                  <a:pt x="16934" y="11794"/>
                  <a:pt x="16971" y="11535"/>
                </a:cubicBezTo>
                <a:cubicBezTo>
                  <a:pt x="17008" y="11313"/>
                  <a:pt x="17081" y="11092"/>
                  <a:pt x="17081" y="10796"/>
                </a:cubicBezTo>
                <a:cubicBezTo>
                  <a:pt x="17081" y="10685"/>
                  <a:pt x="17008" y="10537"/>
                  <a:pt x="16971" y="10426"/>
                </a:cubicBezTo>
                <a:cubicBezTo>
                  <a:pt x="16934" y="10389"/>
                  <a:pt x="16934" y="10315"/>
                  <a:pt x="16897" y="10241"/>
                </a:cubicBezTo>
                <a:lnTo>
                  <a:pt x="16897" y="10241"/>
                </a:lnTo>
                <a:lnTo>
                  <a:pt x="17562" y="10796"/>
                </a:lnTo>
                <a:cubicBezTo>
                  <a:pt x="17488" y="10870"/>
                  <a:pt x="17377" y="10944"/>
                  <a:pt x="17340" y="11092"/>
                </a:cubicBezTo>
                <a:cubicBezTo>
                  <a:pt x="17303" y="11166"/>
                  <a:pt x="17266" y="11313"/>
                  <a:pt x="17192" y="11424"/>
                </a:cubicBezTo>
                <a:cubicBezTo>
                  <a:pt x="17155" y="11646"/>
                  <a:pt x="17118" y="11868"/>
                  <a:pt x="17118" y="12164"/>
                </a:cubicBezTo>
                <a:cubicBezTo>
                  <a:pt x="17118" y="12644"/>
                  <a:pt x="17192" y="13125"/>
                  <a:pt x="17303" y="13643"/>
                </a:cubicBezTo>
                <a:cubicBezTo>
                  <a:pt x="17340" y="13532"/>
                  <a:pt x="17451" y="13458"/>
                  <a:pt x="17488" y="13347"/>
                </a:cubicBezTo>
                <a:cubicBezTo>
                  <a:pt x="17525" y="13273"/>
                  <a:pt x="17562" y="13125"/>
                  <a:pt x="17636" y="13014"/>
                </a:cubicBezTo>
                <a:cubicBezTo>
                  <a:pt x="17710" y="12792"/>
                  <a:pt x="17747" y="12570"/>
                  <a:pt x="17821" y="12349"/>
                </a:cubicBezTo>
                <a:cubicBezTo>
                  <a:pt x="17858" y="12090"/>
                  <a:pt x="17858" y="11868"/>
                  <a:pt x="17858" y="11609"/>
                </a:cubicBezTo>
                <a:cubicBezTo>
                  <a:pt x="17858" y="11461"/>
                  <a:pt x="17821" y="11313"/>
                  <a:pt x="17747" y="11239"/>
                </a:cubicBezTo>
                <a:lnTo>
                  <a:pt x="17636" y="10944"/>
                </a:lnTo>
                <a:lnTo>
                  <a:pt x="17636" y="10944"/>
                </a:lnTo>
                <a:cubicBezTo>
                  <a:pt x="17895" y="11166"/>
                  <a:pt x="18191" y="11461"/>
                  <a:pt x="18449" y="11720"/>
                </a:cubicBezTo>
                <a:cubicBezTo>
                  <a:pt x="18449" y="11868"/>
                  <a:pt x="18560" y="12016"/>
                  <a:pt x="18597" y="12090"/>
                </a:cubicBezTo>
                <a:cubicBezTo>
                  <a:pt x="18671" y="12238"/>
                  <a:pt x="18782" y="12349"/>
                  <a:pt x="18856" y="12459"/>
                </a:cubicBezTo>
                <a:cubicBezTo>
                  <a:pt x="19041" y="12718"/>
                  <a:pt x="19300" y="12903"/>
                  <a:pt x="19522" y="13125"/>
                </a:cubicBezTo>
                <a:cubicBezTo>
                  <a:pt x="19965" y="13532"/>
                  <a:pt x="20483" y="13864"/>
                  <a:pt x="21037" y="14234"/>
                </a:cubicBezTo>
                <a:cubicBezTo>
                  <a:pt x="21000" y="14086"/>
                  <a:pt x="20889" y="14012"/>
                  <a:pt x="20852" y="13864"/>
                </a:cubicBezTo>
                <a:cubicBezTo>
                  <a:pt x="20779" y="13716"/>
                  <a:pt x="20705" y="13643"/>
                  <a:pt x="20631" y="13495"/>
                </a:cubicBezTo>
                <a:lnTo>
                  <a:pt x="20076" y="12792"/>
                </a:lnTo>
                <a:cubicBezTo>
                  <a:pt x="19854" y="12570"/>
                  <a:pt x="19669" y="12349"/>
                  <a:pt x="19374" y="12164"/>
                </a:cubicBezTo>
                <a:lnTo>
                  <a:pt x="18967" y="11868"/>
                </a:lnTo>
                <a:cubicBezTo>
                  <a:pt x="18819" y="11831"/>
                  <a:pt x="18671" y="11720"/>
                  <a:pt x="18560" y="11720"/>
                </a:cubicBezTo>
                <a:cubicBezTo>
                  <a:pt x="18560" y="11683"/>
                  <a:pt x="18486" y="11683"/>
                  <a:pt x="18449" y="11646"/>
                </a:cubicBezTo>
                <a:cubicBezTo>
                  <a:pt x="18265" y="11424"/>
                  <a:pt x="18043" y="11166"/>
                  <a:pt x="17821" y="10907"/>
                </a:cubicBezTo>
                <a:lnTo>
                  <a:pt x="17821" y="10907"/>
                </a:lnTo>
                <a:cubicBezTo>
                  <a:pt x="17821" y="10907"/>
                  <a:pt x="17858" y="10907"/>
                  <a:pt x="17858" y="10944"/>
                </a:cubicBezTo>
                <a:cubicBezTo>
                  <a:pt x="18006" y="10981"/>
                  <a:pt x="18191" y="11055"/>
                  <a:pt x="18301" y="11092"/>
                </a:cubicBezTo>
                <a:cubicBezTo>
                  <a:pt x="18634" y="11166"/>
                  <a:pt x="18967" y="11239"/>
                  <a:pt x="19226" y="11239"/>
                </a:cubicBezTo>
                <a:lnTo>
                  <a:pt x="20113" y="11239"/>
                </a:lnTo>
                <a:cubicBezTo>
                  <a:pt x="20261" y="11239"/>
                  <a:pt x="20409" y="11239"/>
                  <a:pt x="20520" y="11166"/>
                </a:cubicBezTo>
                <a:cubicBezTo>
                  <a:pt x="20668" y="11166"/>
                  <a:pt x="20815" y="11129"/>
                  <a:pt x="20963" y="11129"/>
                </a:cubicBezTo>
                <a:cubicBezTo>
                  <a:pt x="20335" y="10944"/>
                  <a:pt x="19743" y="10759"/>
                  <a:pt x="19152" y="10685"/>
                </a:cubicBezTo>
                <a:cubicBezTo>
                  <a:pt x="18819" y="10611"/>
                  <a:pt x="18560" y="10574"/>
                  <a:pt x="18228" y="10574"/>
                </a:cubicBezTo>
                <a:lnTo>
                  <a:pt x="17747" y="10574"/>
                </a:lnTo>
                <a:cubicBezTo>
                  <a:pt x="17673" y="10574"/>
                  <a:pt x="17525" y="10611"/>
                  <a:pt x="17451" y="10685"/>
                </a:cubicBezTo>
                <a:cubicBezTo>
                  <a:pt x="17204" y="10469"/>
                  <a:pt x="16983" y="10253"/>
                  <a:pt x="16745" y="10059"/>
                </a:cubicBezTo>
                <a:close/>
                <a:moveTo>
                  <a:pt x="11277" y="15343"/>
                </a:moveTo>
                <a:lnTo>
                  <a:pt x="11277" y="15343"/>
                </a:lnTo>
                <a:cubicBezTo>
                  <a:pt x="11351" y="15454"/>
                  <a:pt x="11425" y="15491"/>
                  <a:pt x="11462" y="15528"/>
                </a:cubicBezTo>
                <a:cubicBezTo>
                  <a:pt x="11573" y="15565"/>
                  <a:pt x="11647" y="15676"/>
                  <a:pt x="11758" y="15713"/>
                </a:cubicBezTo>
                <a:cubicBezTo>
                  <a:pt x="11943" y="15824"/>
                  <a:pt x="12164" y="15861"/>
                  <a:pt x="12349" y="15861"/>
                </a:cubicBezTo>
                <a:lnTo>
                  <a:pt x="12904" y="15861"/>
                </a:lnTo>
                <a:cubicBezTo>
                  <a:pt x="12941" y="15935"/>
                  <a:pt x="13052" y="16083"/>
                  <a:pt x="13089" y="16194"/>
                </a:cubicBezTo>
                <a:cubicBezTo>
                  <a:pt x="13126" y="16267"/>
                  <a:pt x="13200" y="16304"/>
                  <a:pt x="13273" y="16415"/>
                </a:cubicBezTo>
                <a:lnTo>
                  <a:pt x="13236" y="16415"/>
                </a:lnTo>
                <a:cubicBezTo>
                  <a:pt x="13052" y="16304"/>
                  <a:pt x="12904" y="16194"/>
                  <a:pt x="12719" y="16083"/>
                </a:cubicBezTo>
                <a:cubicBezTo>
                  <a:pt x="12534" y="16009"/>
                  <a:pt x="12349" y="15898"/>
                  <a:pt x="12127" y="15861"/>
                </a:cubicBezTo>
                <a:cubicBezTo>
                  <a:pt x="12016" y="15824"/>
                  <a:pt x="11943" y="15824"/>
                  <a:pt x="11795" y="15824"/>
                </a:cubicBezTo>
                <a:cubicBezTo>
                  <a:pt x="11721" y="15824"/>
                  <a:pt x="11610" y="15824"/>
                  <a:pt x="11573" y="15861"/>
                </a:cubicBezTo>
                <a:lnTo>
                  <a:pt x="11552" y="15861"/>
                </a:lnTo>
                <a:cubicBezTo>
                  <a:pt x="11458" y="15699"/>
                  <a:pt x="11361" y="15533"/>
                  <a:pt x="11277" y="15343"/>
                </a:cubicBezTo>
                <a:close/>
                <a:moveTo>
                  <a:pt x="11791" y="16251"/>
                </a:moveTo>
                <a:cubicBezTo>
                  <a:pt x="11793" y="16255"/>
                  <a:pt x="11795" y="16261"/>
                  <a:pt x="11795" y="16267"/>
                </a:cubicBezTo>
                <a:lnTo>
                  <a:pt x="11795" y="16674"/>
                </a:lnTo>
                <a:lnTo>
                  <a:pt x="11943" y="17118"/>
                </a:lnTo>
                <a:cubicBezTo>
                  <a:pt x="12016" y="17377"/>
                  <a:pt x="12164" y="17598"/>
                  <a:pt x="12312" y="17783"/>
                </a:cubicBezTo>
                <a:cubicBezTo>
                  <a:pt x="12460" y="18042"/>
                  <a:pt x="12571" y="18227"/>
                  <a:pt x="12719" y="18412"/>
                </a:cubicBezTo>
                <a:cubicBezTo>
                  <a:pt x="12830" y="18486"/>
                  <a:pt x="12867" y="18597"/>
                  <a:pt x="12941" y="18671"/>
                </a:cubicBezTo>
                <a:cubicBezTo>
                  <a:pt x="13052" y="18781"/>
                  <a:pt x="13089" y="18855"/>
                  <a:pt x="13200" y="18892"/>
                </a:cubicBezTo>
                <a:cubicBezTo>
                  <a:pt x="13052" y="18412"/>
                  <a:pt x="12867" y="17894"/>
                  <a:pt x="12645" y="17414"/>
                </a:cubicBezTo>
                <a:cubicBezTo>
                  <a:pt x="12534" y="17192"/>
                  <a:pt x="12386" y="16970"/>
                  <a:pt x="12275" y="16748"/>
                </a:cubicBezTo>
                <a:cubicBezTo>
                  <a:pt x="12164" y="16637"/>
                  <a:pt x="12127" y="16563"/>
                  <a:pt x="12016" y="16452"/>
                </a:cubicBezTo>
                <a:cubicBezTo>
                  <a:pt x="11953" y="16389"/>
                  <a:pt x="11863" y="16298"/>
                  <a:pt x="11791" y="16251"/>
                </a:cubicBezTo>
                <a:close/>
                <a:moveTo>
                  <a:pt x="10649" y="1368"/>
                </a:moveTo>
                <a:lnTo>
                  <a:pt x="10649" y="1553"/>
                </a:lnTo>
                <a:lnTo>
                  <a:pt x="10649" y="1701"/>
                </a:lnTo>
                <a:cubicBezTo>
                  <a:pt x="10612" y="2071"/>
                  <a:pt x="10612" y="2403"/>
                  <a:pt x="10538" y="2773"/>
                </a:cubicBezTo>
                <a:cubicBezTo>
                  <a:pt x="10538" y="2860"/>
                  <a:pt x="10538" y="2946"/>
                  <a:pt x="10542" y="3035"/>
                </a:cubicBezTo>
                <a:lnTo>
                  <a:pt x="10542" y="3035"/>
                </a:lnTo>
                <a:cubicBezTo>
                  <a:pt x="10528" y="2929"/>
                  <a:pt x="10519" y="2828"/>
                  <a:pt x="10501" y="2736"/>
                </a:cubicBezTo>
                <a:cubicBezTo>
                  <a:pt x="10464" y="2625"/>
                  <a:pt x="10464" y="2477"/>
                  <a:pt x="10427" y="2403"/>
                </a:cubicBezTo>
                <a:cubicBezTo>
                  <a:pt x="10353" y="2293"/>
                  <a:pt x="10353" y="2219"/>
                  <a:pt x="10316" y="2108"/>
                </a:cubicBezTo>
                <a:cubicBezTo>
                  <a:pt x="10279" y="2588"/>
                  <a:pt x="10242" y="3032"/>
                  <a:pt x="10242" y="3513"/>
                </a:cubicBezTo>
                <a:cubicBezTo>
                  <a:pt x="10242" y="3734"/>
                  <a:pt x="10242" y="3956"/>
                  <a:pt x="10279" y="4215"/>
                </a:cubicBezTo>
                <a:lnTo>
                  <a:pt x="10279" y="4289"/>
                </a:lnTo>
                <a:cubicBezTo>
                  <a:pt x="10279" y="4307"/>
                  <a:pt x="10279" y="4335"/>
                  <a:pt x="10283" y="4363"/>
                </a:cubicBezTo>
                <a:lnTo>
                  <a:pt x="10316" y="4363"/>
                </a:lnTo>
                <a:cubicBezTo>
                  <a:pt x="10353" y="4363"/>
                  <a:pt x="10353" y="4400"/>
                  <a:pt x="10427" y="4400"/>
                </a:cubicBezTo>
                <a:cubicBezTo>
                  <a:pt x="10316" y="4548"/>
                  <a:pt x="10279" y="4622"/>
                  <a:pt x="10242" y="4659"/>
                </a:cubicBezTo>
                <a:cubicBezTo>
                  <a:pt x="10242" y="4587"/>
                  <a:pt x="10242" y="4481"/>
                  <a:pt x="10275" y="4374"/>
                </a:cubicBezTo>
                <a:lnTo>
                  <a:pt x="10275" y="4374"/>
                </a:lnTo>
                <a:cubicBezTo>
                  <a:pt x="10264" y="4170"/>
                  <a:pt x="10229" y="3977"/>
                  <a:pt x="10168" y="3734"/>
                </a:cubicBezTo>
                <a:cubicBezTo>
                  <a:pt x="10131" y="3513"/>
                  <a:pt x="10057" y="3217"/>
                  <a:pt x="9983" y="2995"/>
                </a:cubicBezTo>
                <a:cubicBezTo>
                  <a:pt x="9946" y="2847"/>
                  <a:pt x="9909" y="2773"/>
                  <a:pt x="9872" y="2662"/>
                </a:cubicBezTo>
                <a:cubicBezTo>
                  <a:pt x="9798" y="2588"/>
                  <a:pt x="9761" y="2440"/>
                  <a:pt x="9724" y="2366"/>
                </a:cubicBezTo>
                <a:lnTo>
                  <a:pt x="9724" y="2440"/>
                </a:lnTo>
                <a:lnTo>
                  <a:pt x="9724" y="2921"/>
                </a:lnTo>
                <a:lnTo>
                  <a:pt x="9724" y="3143"/>
                </a:lnTo>
                <a:cubicBezTo>
                  <a:pt x="9724" y="3402"/>
                  <a:pt x="9724" y="3660"/>
                  <a:pt x="9761" y="3919"/>
                </a:cubicBezTo>
                <a:lnTo>
                  <a:pt x="9761" y="4067"/>
                </a:lnTo>
                <a:lnTo>
                  <a:pt x="9761" y="4104"/>
                </a:lnTo>
                <a:cubicBezTo>
                  <a:pt x="9761" y="4141"/>
                  <a:pt x="9724" y="4215"/>
                  <a:pt x="9724" y="4252"/>
                </a:cubicBezTo>
                <a:cubicBezTo>
                  <a:pt x="9687" y="4104"/>
                  <a:pt x="9613" y="3956"/>
                  <a:pt x="9539" y="3882"/>
                </a:cubicBezTo>
                <a:lnTo>
                  <a:pt x="9539" y="3476"/>
                </a:lnTo>
                <a:lnTo>
                  <a:pt x="9539" y="3180"/>
                </a:lnTo>
                <a:lnTo>
                  <a:pt x="9539" y="2773"/>
                </a:lnTo>
                <a:lnTo>
                  <a:pt x="9539" y="2662"/>
                </a:lnTo>
                <a:cubicBezTo>
                  <a:pt x="9502" y="2773"/>
                  <a:pt x="9429" y="2921"/>
                  <a:pt x="9392" y="2995"/>
                </a:cubicBezTo>
                <a:cubicBezTo>
                  <a:pt x="9355" y="3106"/>
                  <a:pt x="9318" y="3217"/>
                  <a:pt x="9318" y="3328"/>
                </a:cubicBezTo>
                <a:cubicBezTo>
                  <a:pt x="9318" y="3291"/>
                  <a:pt x="9244" y="3291"/>
                  <a:pt x="9244" y="3217"/>
                </a:cubicBezTo>
                <a:lnTo>
                  <a:pt x="9244" y="3328"/>
                </a:lnTo>
                <a:lnTo>
                  <a:pt x="9244" y="3550"/>
                </a:lnTo>
                <a:lnTo>
                  <a:pt x="9133" y="4104"/>
                </a:lnTo>
                <a:cubicBezTo>
                  <a:pt x="9133" y="4252"/>
                  <a:pt x="9059" y="4400"/>
                  <a:pt x="9059" y="4474"/>
                </a:cubicBezTo>
                <a:lnTo>
                  <a:pt x="9059" y="3919"/>
                </a:lnTo>
                <a:cubicBezTo>
                  <a:pt x="9059" y="3476"/>
                  <a:pt x="8985" y="2995"/>
                  <a:pt x="8948" y="2551"/>
                </a:cubicBezTo>
                <a:cubicBezTo>
                  <a:pt x="8874" y="2625"/>
                  <a:pt x="8874" y="2736"/>
                  <a:pt x="8837" y="2810"/>
                </a:cubicBezTo>
                <a:cubicBezTo>
                  <a:pt x="8800" y="2921"/>
                  <a:pt x="8800" y="3032"/>
                  <a:pt x="8763" y="3143"/>
                </a:cubicBezTo>
                <a:cubicBezTo>
                  <a:pt x="8725" y="3256"/>
                  <a:pt x="8697" y="3359"/>
                  <a:pt x="8679" y="3463"/>
                </a:cubicBezTo>
                <a:lnTo>
                  <a:pt x="8679" y="3463"/>
                </a:lnTo>
                <a:cubicBezTo>
                  <a:pt x="8676" y="3366"/>
                  <a:pt x="8667" y="3270"/>
                  <a:pt x="8652" y="3180"/>
                </a:cubicBezTo>
                <a:cubicBezTo>
                  <a:pt x="8652" y="2810"/>
                  <a:pt x="8615" y="2440"/>
                  <a:pt x="8578" y="2108"/>
                </a:cubicBezTo>
                <a:lnTo>
                  <a:pt x="8578" y="2071"/>
                </a:lnTo>
                <a:cubicBezTo>
                  <a:pt x="8578" y="1997"/>
                  <a:pt x="8578" y="1923"/>
                  <a:pt x="8504" y="1849"/>
                </a:cubicBezTo>
                <a:cubicBezTo>
                  <a:pt x="8467" y="1923"/>
                  <a:pt x="8467" y="2034"/>
                  <a:pt x="8430" y="2108"/>
                </a:cubicBezTo>
                <a:cubicBezTo>
                  <a:pt x="8393" y="2219"/>
                  <a:pt x="8393" y="2366"/>
                  <a:pt x="8319" y="2440"/>
                </a:cubicBezTo>
                <a:cubicBezTo>
                  <a:pt x="8282" y="2662"/>
                  <a:pt x="8245" y="2847"/>
                  <a:pt x="8245" y="3106"/>
                </a:cubicBezTo>
                <a:cubicBezTo>
                  <a:pt x="8245" y="3169"/>
                  <a:pt x="8242" y="3232"/>
                  <a:pt x="8239" y="3296"/>
                </a:cubicBezTo>
                <a:lnTo>
                  <a:pt x="8239" y="3296"/>
                </a:lnTo>
                <a:lnTo>
                  <a:pt x="8245" y="3291"/>
                </a:lnTo>
                <a:cubicBezTo>
                  <a:pt x="8282" y="3365"/>
                  <a:pt x="8393" y="3476"/>
                  <a:pt x="8430" y="3550"/>
                </a:cubicBezTo>
                <a:cubicBezTo>
                  <a:pt x="8467" y="3623"/>
                  <a:pt x="8541" y="3660"/>
                  <a:pt x="8541" y="3734"/>
                </a:cubicBezTo>
                <a:cubicBezTo>
                  <a:pt x="8430" y="3734"/>
                  <a:pt x="8393" y="3734"/>
                  <a:pt x="8393" y="3697"/>
                </a:cubicBezTo>
                <a:lnTo>
                  <a:pt x="8236" y="3697"/>
                </a:lnTo>
                <a:cubicBezTo>
                  <a:pt x="8238" y="3722"/>
                  <a:pt x="8241" y="3747"/>
                  <a:pt x="8245" y="3771"/>
                </a:cubicBezTo>
                <a:cubicBezTo>
                  <a:pt x="8245" y="3919"/>
                  <a:pt x="8282" y="4030"/>
                  <a:pt x="8282" y="4141"/>
                </a:cubicBezTo>
                <a:cubicBezTo>
                  <a:pt x="8282" y="4178"/>
                  <a:pt x="8282" y="4196"/>
                  <a:pt x="8287" y="4210"/>
                </a:cubicBezTo>
                <a:lnTo>
                  <a:pt x="8287" y="4210"/>
                </a:lnTo>
                <a:cubicBezTo>
                  <a:pt x="8167" y="4054"/>
                  <a:pt x="8054" y="3899"/>
                  <a:pt x="7932" y="3757"/>
                </a:cubicBezTo>
                <a:lnTo>
                  <a:pt x="7932" y="3757"/>
                </a:lnTo>
                <a:cubicBezTo>
                  <a:pt x="7848" y="3785"/>
                  <a:pt x="7769" y="3823"/>
                  <a:pt x="7691" y="3882"/>
                </a:cubicBezTo>
                <a:lnTo>
                  <a:pt x="7654" y="3845"/>
                </a:lnTo>
                <a:lnTo>
                  <a:pt x="7617" y="3771"/>
                </a:lnTo>
                <a:cubicBezTo>
                  <a:pt x="7640" y="3760"/>
                  <a:pt x="7670" y="3748"/>
                  <a:pt x="7704" y="3734"/>
                </a:cubicBezTo>
                <a:lnTo>
                  <a:pt x="7691" y="3734"/>
                </a:lnTo>
                <a:cubicBezTo>
                  <a:pt x="7580" y="3734"/>
                  <a:pt x="7506" y="3771"/>
                  <a:pt x="7469" y="3771"/>
                </a:cubicBezTo>
                <a:cubicBezTo>
                  <a:pt x="7390" y="3803"/>
                  <a:pt x="7317" y="3842"/>
                  <a:pt x="7248" y="3884"/>
                </a:cubicBezTo>
                <a:lnTo>
                  <a:pt x="7248" y="3884"/>
                </a:lnTo>
                <a:cubicBezTo>
                  <a:pt x="7286" y="3872"/>
                  <a:pt x="7323" y="3859"/>
                  <a:pt x="7358" y="3845"/>
                </a:cubicBezTo>
                <a:cubicBezTo>
                  <a:pt x="7432" y="3845"/>
                  <a:pt x="7469" y="3771"/>
                  <a:pt x="7506" y="3771"/>
                </a:cubicBezTo>
                <a:cubicBezTo>
                  <a:pt x="7506" y="3845"/>
                  <a:pt x="7506" y="3882"/>
                  <a:pt x="7543" y="3919"/>
                </a:cubicBezTo>
                <a:cubicBezTo>
                  <a:pt x="7432" y="4030"/>
                  <a:pt x="7284" y="4104"/>
                  <a:pt x="7173" y="4215"/>
                </a:cubicBezTo>
                <a:cubicBezTo>
                  <a:pt x="7136" y="4252"/>
                  <a:pt x="7099" y="4289"/>
                  <a:pt x="7062" y="4289"/>
                </a:cubicBezTo>
                <a:cubicBezTo>
                  <a:pt x="6988" y="4252"/>
                  <a:pt x="6951" y="4215"/>
                  <a:pt x="6878" y="4178"/>
                </a:cubicBezTo>
                <a:lnTo>
                  <a:pt x="6874" y="4175"/>
                </a:lnTo>
                <a:lnTo>
                  <a:pt x="6874" y="4175"/>
                </a:lnTo>
                <a:cubicBezTo>
                  <a:pt x="6777" y="4261"/>
                  <a:pt x="6689" y="4329"/>
                  <a:pt x="6582" y="4437"/>
                </a:cubicBezTo>
                <a:cubicBezTo>
                  <a:pt x="6545" y="4511"/>
                  <a:pt x="6434" y="4585"/>
                  <a:pt x="6397" y="4659"/>
                </a:cubicBezTo>
                <a:cubicBezTo>
                  <a:pt x="6360" y="4770"/>
                  <a:pt x="6286" y="4807"/>
                  <a:pt x="6212" y="4880"/>
                </a:cubicBezTo>
                <a:cubicBezTo>
                  <a:pt x="6545" y="4807"/>
                  <a:pt x="6841" y="4696"/>
                  <a:pt x="7173" y="4585"/>
                </a:cubicBezTo>
                <a:cubicBezTo>
                  <a:pt x="7321" y="4474"/>
                  <a:pt x="7506" y="4400"/>
                  <a:pt x="7654" y="4289"/>
                </a:cubicBezTo>
                <a:lnTo>
                  <a:pt x="7839" y="4104"/>
                </a:lnTo>
                <a:cubicBezTo>
                  <a:pt x="7876" y="4067"/>
                  <a:pt x="7913" y="4030"/>
                  <a:pt x="7913" y="3919"/>
                </a:cubicBezTo>
                <a:lnTo>
                  <a:pt x="8061" y="4067"/>
                </a:lnTo>
                <a:cubicBezTo>
                  <a:pt x="8103" y="4131"/>
                  <a:pt x="8146" y="4183"/>
                  <a:pt x="8189" y="4237"/>
                </a:cubicBezTo>
                <a:lnTo>
                  <a:pt x="8189" y="4237"/>
                </a:lnTo>
                <a:cubicBezTo>
                  <a:pt x="8208" y="4231"/>
                  <a:pt x="8227" y="4224"/>
                  <a:pt x="8245" y="4215"/>
                </a:cubicBezTo>
                <a:lnTo>
                  <a:pt x="8245" y="4289"/>
                </a:lnTo>
                <a:cubicBezTo>
                  <a:pt x="8243" y="4293"/>
                  <a:pt x="8241" y="4297"/>
                  <a:pt x="8238" y="4301"/>
                </a:cubicBezTo>
                <a:lnTo>
                  <a:pt x="8238" y="4301"/>
                </a:lnTo>
                <a:cubicBezTo>
                  <a:pt x="8222" y="4279"/>
                  <a:pt x="8206" y="4258"/>
                  <a:pt x="8189" y="4237"/>
                </a:cubicBezTo>
                <a:lnTo>
                  <a:pt x="8189" y="4237"/>
                </a:lnTo>
                <a:cubicBezTo>
                  <a:pt x="8134" y="4254"/>
                  <a:pt x="8079" y="4261"/>
                  <a:pt x="8024" y="4289"/>
                </a:cubicBezTo>
                <a:lnTo>
                  <a:pt x="8061" y="4363"/>
                </a:lnTo>
                <a:cubicBezTo>
                  <a:pt x="8095" y="4363"/>
                  <a:pt x="8196" y="4363"/>
                  <a:pt x="8238" y="4301"/>
                </a:cubicBezTo>
                <a:lnTo>
                  <a:pt x="8238" y="4301"/>
                </a:lnTo>
                <a:cubicBezTo>
                  <a:pt x="8253" y="4320"/>
                  <a:pt x="8268" y="4341"/>
                  <a:pt x="8282" y="4363"/>
                </a:cubicBezTo>
                <a:lnTo>
                  <a:pt x="8208" y="4363"/>
                </a:lnTo>
                <a:cubicBezTo>
                  <a:pt x="8098" y="4363"/>
                  <a:pt x="8024" y="4363"/>
                  <a:pt x="7913" y="4400"/>
                </a:cubicBezTo>
                <a:cubicBezTo>
                  <a:pt x="7841" y="4414"/>
                  <a:pt x="7775" y="4440"/>
                  <a:pt x="7714" y="4470"/>
                </a:cubicBezTo>
                <a:lnTo>
                  <a:pt x="7714" y="4470"/>
                </a:lnTo>
                <a:cubicBezTo>
                  <a:pt x="7679" y="4539"/>
                  <a:pt x="7620" y="4550"/>
                  <a:pt x="7539" y="4574"/>
                </a:cubicBezTo>
                <a:lnTo>
                  <a:pt x="7539" y="4574"/>
                </a:lnTo>
                <a:cubicBezTo>
                  <a:pt x="7591" y="4539"/>
                  <a:pt x="7650" y="4502"/>
                  <a:pt x="7714" y="4470"/>
                </a:cubicBezTo>
                <a:lnTo>
                  <a:pt x="7714" y="4470"/>
                </a:lnTo>
                <a:cubicBezTo>
                  <a:pt x="7719" y="4460"/>
                  <a:pt x="7724" y="4449"/>
                  <a:pt x="7728" y="4437"/>
                </a:cubicBezTo>
                <a:lnTo>
                  <a:pt x="7728" y="4437"/>
                </a:lnTo>
                <a:cubicBezTo>
                  <a:pt x="7617" y="4474"/>
                  <a:pt x="7469" y="4548"/>
                  <a:pt x="7284" y="4548"/>
                </a:cubicBezTo>
                <a:cubicBezTo>
                  <a:pt x="7321" y="4548"/>
                  <a:pt x="7358" y="4585"/>
                  <a:pt x="7432" y="4622"/>
                </a:cubicBezTo>
                <a:cubicBezTo>
                  <a:pt x="7469" y="4622"/>
                  <a:pt x="7469" y="4585"/>
                  <a:pt x="7506" y="4585"/>
                </a:cubicBezTo>
                <a:cubicBezTo>
                  <a:pt x="7518" y="4581"/>
                  <a:pt x="7529" y="4577"/>
                  <a:pt x="7539" y="4574"/>
                </a:cubicBezTo>
                <a:lnTo>
                  <a:pt x="7539" y="4574"/>
                </a:lnTo>
                <a:cubicBezTo>
                  <a:pt x="7514" y="4591"/>
                  <a:pt x="7491" y="4607"/>
                  <a:pt x="7469" y="4622"/>
                </a:cubicBezTo>
                <a:cubicBezTo>
                  <a:pt x="7321" y="4733"/>
                  <a:pt x="7173" y="4807"/>
                  <a:pt x="7025" y="4954"/>
                </a:cubicBezTo>
                <a:lnTo>
                  <a:pt x="6841" y="5139"/>
                </a:lnTo>
                <a:lnTo>
                  <a:pt x="6804" y="5176"/>
                </a:lnTo>
                <a:lnTo>
                  <a:pt x="6767" y="5139"/>
                </a:lnTo>
                <a:cubicBezTo>
                  <a:pt x="6730" y="5139"/>
                  <a:pt x="6730" y="5102"/>
                  <a:pt x="6656" y="5102"/>
                </a:cubicBezTo>
                <a:cubicBezTo>
                  <a:pt x="6656" y="5139"/>
                  <a:pt x="6730" y="5176"/>
                  <a:pt x="6767" y="5250"/>
                </a:cubicBezTo>
                <a:lnTo>
                  <a:pt x="6656" y="5361"/>
                </a:lnTo>
                <a:lnTo>
                  <a:pt x="6804" y="5361"/>
                </a:lnTo>
                <a:cubicBezTo>
                  <a:pt x="6804" y="5398"/>
                  <a:pt x="6841" y="5398"/>
                  <a:pt x="6841" y="5435"/>
                </a:cubicBezTo>
                <a:cubicBezTo>
                  <a:pt x="6914" y="5583"/>
                  <a:pt x="6988" y="5694"/>
                  <a:pt x="7025" y="5805"/>
                </a:cubicBezTo>
                <a:lnTo>
                  <a:pt x="7099" y="5879"/>
                </a:lnTo>
                <a:lnTo>
                  <a:pt x="7136" y="5879"/>
                </a:lnTo>
                <a:cubicBezTo>
                  <a:pt x="7141" y="5885"/>
                  <a:pt x="7146" y="5891"/>
                  <a:pt x="7150" y="5896"/>
                </a:cubicBezTo>
                <a:lnTo>
                  <a:pt x="7150" y="5896"/>
                </a:lnTo>
                <a:cubicBezTo>
                  <a:pt x="7131" y="5886"/>
                  <a:pt x="7115" y="5879"/>
                  <a:pt x="7099" y="5879"/>
                </a:cubicBezTo>
                <a:cubicBezTo>
                  <a:pt x="7099" y="5879"/>
                  <a:pt x="7124" y="5891"/>
                  <a:pt x="7160" y="5909"/>
                </a:cubicBezTo>
                <a:lnTo>
                  <a:pt x="7160" y="5909"/>
                </a:lnTo>
                <a:cubicBezTo>
                  <a:pt x="7210" y="5974"/>
                  <a:pt x="7256" y="6043"/>
                  <a:pt x="7300" y="6113"/>
                </a:cubicBezTo>
                <a:lnTo>
                  <a:pt x="7300" y="6113"/>
                </a:lnTo>
                <a:cubicBezTo>
                  <a:pt x="7271" y="6108"/>
                  <a:pt x="7242" y="6103"/>
                  <a:pt x="7212" y="6098"/>
                </a:cubicBezTo>
                <a:lnTo>
                  <a:pt x="7212" y="6098"/>
                </a:lnTo>
                <a:cubicBezTo>
                  <a:pt x="7249" y="6134"/>
                  <a:pt x="7286" y="6172"/>
                  <a:pt x="7322" y="6211"/>
                </a:cubicBezTo>
                <a:lnTo>
                  <a:pt x="7322" y="6211"/>
                </a:lnTo>
                <a:cubicBezTo>
                  <a:pt x="7334" y="6211"/>
                  <a:pt x="7342" y="6203"/>
                  <a:pt x="7351" y="6191"/>
                </a:cubicBezTo>
                <a:lnTo>
                  <a:pt x="7351" y="6191"/>
                </a:lnTo>
                <a:cubicBezTo>
                  <a:pt x="7412" y="6287"/>
                  <a:pt x="7473" y="6383"/>
                  <a:pt x="7543" y="6470"/>
                </a:cubicBezTo>
                <a:lnTo>
                  <a:pt x="7654" y="6544"/>
                </a:lnTo>
                <a:cubicBezTo>
                  <a:pt x="7654" y="6544"/>
                  <a:pt x="7601" y="6544"/>
                  <a:pt x="7585" y="6588"/>
                </a:cubicBezTo>
                <a:lnTo>
                  <a:pt x="7585" y="6588"/>
                </a:lnTo>
                <a:cubicBezTo>
                  <a:pt x="7583" y="6586"/>
                  <a:pt x="7582" y="6584"/>
                  <a:pt x="7580" y="6581"/>
                </a:cubicBezTo>
                <a:cubicBezTo>
                  <a:pt x="7523" y="6448"/>
                  <a:pt x="7427" y="6325"/>
                  <a:pt x="7322" y="6211"/>
                </a:cubicBezTo>
                <a:lnTo>
                  <a:pt x="7322" y="6211"/>
                </a:lnTo>
                <a:cubicBezTo>
                  <a:pt x="7322" y="6211"/>
                  <a:pt x="7321" y="6211"/>
                  <a:pt x="7321" y="6211"/>
                </a:cubicBezTo>
                <a:cubicBezTo>
                  <a:pt x="7247" y="6248"/>
                  <a:pt x="7136" y="6322"/>
                  <a:pt x="7062" y="6396"/>
                </a:cubicBezTo>
                <a:cubicBezTo>
                  <a:pt x="7002" y="6442"/>
                  <a:pt x="6942" y="6499"/>
                  <a:pt x="6886" y="6564"/>
                </a:cubicBezTo>
                <a:lnTo>
                  <a:pt x="6886" y="6564"/>
                </a:lnTo>
                <a:cubicBezTo>
                  <a:pt x="6850" y="6525"/>
                  <a:pt x="6814" y="6484"/>
                  <a:pt x="6779" y="6442"/>
                </a:cubicBezTo>
                <a:lnTo>
                  <a:pt x="6779" y="6442"/>
                </a:lnTo>
                <a:cubicBezTo>
                  <a:pt x="6777" y="6446"/>
                  <a:pt x="6776" y="6450"/>
                  <a:pt x="6774" y="6454"/>
                </a:cubicBezTo>
                <a:lnTo>
                  <a:pt x="6774" y="6454"/>
                </a:lnTo>
                <a:cubicBezTo>
                  <a:pt x="6760" y="6432"/>
                  <a:pt x="6746" y="6412"/>
                  <a:pt x="6730" y="6396"/>
                </a:cubicBezTo>
                <a:cubicBezTo>
                  <a:pt x="6545" y="6137"/>
                  <a:pt x="6286" y="5953"/>
                  <a:pt x="6101" y="5768"/>
                </a:cubicBezTo>
                <a:cubicBezTo>
                  <a:pt x="5879" y="5583"/>
                  <a:pt x="5657" y="5398"/>
                  <a:pt x="5436" y="5287"/>
                </a:cubicBezTo>
                <a:cubicBezTo>
                  <a:pt x="5325" y="5213"/>
                  <a:pt x="5288" y="5176"/>
                  <a:pt x="5177" y="5139"/>
                </a:cubicBezTo>
                <a:cubicBezTo>
                  <a:pt x="4992" y="4991"/>
                  <a:pt x="4881" y="4917"/>
                  <a:pt x="4770" y="4844"/>
                </a:cubicBezTo>
                <a:cubicBezTo>
                  <a:pt x="4733" y="4844"/>
                  <a:pt x="4733" y="4807"/>
                  <a:pt x="4696" y="4807"/>
                </a:cubicBezTo>
                <a:cubicBezTo>
                  <a:pt x="4733" y="4880"/>
                  <a:pt x="4807" y="5028"/>
                  <a:pt x="4881" y="5139"/>
                </a:cubicBezTo>
                <a:cubicBezTo>
                  <a:pt x="4955" y="5213"/>
                  <a:pt x="4992" y="5361"/>
                  <a:pt x="5103" y="5435"/>
                </a:cubicBezTo>
                <a:cubicBezTo>
                  <a:pt x="5288" y="5694"/>
                  <a:pt x="5436" y="5879"/>
                  <a:pt x="5657" y="6101"/>
                </a:cubicBezTo>
                <a:cubicBezTo>
                  <a:pt x="5842" y="6285"/>
                  <a:pt x="6064" y="6507"/>
                  <a:pt x="6286" y="6692"/>
                </a:cubicBezTo>
                <a:cubicBezTo>
                  <a:pt x="6407" y="6783"/>
                  <a:pt x="6503" y="6849"/>
                  <a:pt x="6595" y="6890"/>
                </a:cubicBezTo>
                <a:lnTo>
                  <a:pt x="6595" y="6890"/>
                </a:lnTo>
                <a:cubicBezTo>
                  <a:pt x="6662" y="6762"/>
                  <a:pt x="6737" y="6616"/>
                  <a:pt x="6767" y="6470"/>
                </a:cubicBezTo>
                <a:cubicBezTo>
                  <a:pt x="6769" y="6465"/>
                  <a:pt x="6772" y="6459"/>
                  <a:pt x="6774" y="6454"/>
                </a:cubicBezTo>
                <a:lnTo>
                  <a:pt x="6774" y="6454"/>
                </a:lnTo>
                <a:cubicBezTo>
                  <a:pt x="6802" y="6498"/>
                  <a:pt x="6827" y="6549"/>
                  <a:pt x="6859" y="6597"/>
                </a:cubicBezTo>
                <a:lnTo>
                  <a:pt x="6859" y="6597"/>
                </a:lnTo>
                <a:cubicBezTo>
                  <a:pt x="6868" y="6586"/>
                  <a:pt x="6877" y="6575"/>
                  <a:pt x="6886" y="6564"/>
                </a:cubicBezTo>
                <a:lnTo>
                  <a:pt x="6886" y="6564"/>
                </a:lnTo>
                <a:cubicBezTo>
                  <a:pt x="6965" y="6650"/>
                  <a:pt x="7048" y="6729"/>
                  <a:pt x="7136" y="6803"/>
                </a:cubicBezTo>
                <a:cubicBezTo>
                  <a:pt x="7210" y="6877"/>
                  <a:pt x="7358" y="6988"/>
                  <a:pt x="7506" y="7062"/>
                </a:cubicBezTo>
                <a:cubicBezTo>
                  <a:pt x="7506" y="7062"/>
                  <a:pt x="7543" y="7062"/>
                  <a:pt x="7543" y="7136"/>
                </a:cubicBezTo>
                <a:cubicBezTo>
                  <a:pt x="7395" y="7062"/>
                  <a:pt x="7210" y="7062"/>
                  <a:pt x="7099" y="7025"/>
                </a:cubicBezTo>
                <a:lnTo>
                  <a:pt x="7099" y="6988"/>
                </a:lnTo>
                <a:cubicBezTo>
                  <a:pt x="7025" y="6988"/>
                  <a:pt x="7025" y="7025"/>
                  <a:pt x="6988" y="7025"/>
                </a:cubicBezTo>
                <a:cubicBezTo>
                  <a:pt x="6914" y="7062"/>
                  <a:pt x="6841" y="7173"/>
                  <a:pt x="6804" y="7247"/>
                </a:cubicBezTo>
                <a:cubicBezTo>
                  <a:pt x="6656" y="7394"/>
                  <a:pt x="6619" y="7579"/>
                  <a:pt x="6582" y="7764"/>
                </a:cubicBezTo>
                <a:lnTo>
                  <a:pt x="6434" y="8319"/>
                </a:lnTo>
                <a:cubicBezTo>
                  <a:pt x="6434" y="8430"/>
                  <a:pt x="6434" y="8504"/>
                  <a:pt x="6397" y="8615"/>
                </a:cubicBezTo>
                <a:lnTo>
                  <a:pt x="6397" y="8873"/>
                </a:lnTo>
                <a:cubicBezTo>
                  <a:pt x="6360" y="8873"/>
                  <a:pt x="6286" y="8910"/>
                  <a:pt x="6286" y="8910"/>
                </a:cubicBezTo>
                <a:cubicBezTo>
                  <a:pt x="6249" y="8910"/>
                  <a:pt x="6212" y="8910"/>
                  <a:pt x="6212" y="8984"/>
                </a:cubicBezTo>
                <a:cubicBezTo>
                  <a:pt x="6360" y="9021"/>
                  <a:pt x="6434" y="9021"/>
                  <a:pt x="6582" y="9021"/>
                </a:cubicBezTo>
                <a:cubicBezTo>
                  <a:pt x="6730" y="9021"/>
                  <a:pt x="6804" y="9021"/>
                  <a:pt x="6951" y="9058"/>
                </a:cubicBezTo>
                <a:lnTo>
                  <a:pt x="7395" y="9058"/>
                </a:lnTo>
                <a:cubicBezTo>
                  <a:pt x="7395" y="9095"/>
                  <a:pt x="7358" y="9169"/>
                  <a:pt x="7358" y="9206"/>
                </a:cubicBezTo>
                <a:cubicBezTo>
                  <a:pt x="7284" y="9206"/>
                  <a:pt x="7173" y="9243"/>
                  <a:pt x="7099" y="9243"/>
                </a:cubicBezTo>
                <a:cubicBezTo>
                  <a:pt x="6804" y="9280"/>
                  <a:pt x="6545" y="9391"/>
                  <a:pt x="6249" y="9428"/>
                </a:cubicBezTo>
                <a:cubicBezTo>
                  <a:pt x="6175" y="9428"/>
                  <a:pt x="6064" y="9465"/>
                  <a:pt x="6027" y="9539"/>
                </a:cubicBezTo>
                <a:cubicBezTo>
                  <a:pt x="5805" y="9576"/>
                  <a:pt x="5657" y="9650"/>
                  <a:pt x="5510" y="9650"/>
                </a:cubicBezTo>
                <a:cubicBezTo>
                  <a:pt x="5473" y="9650"/>
                  <a:pt x="5473" y="9650"/>
                  <a:pt x="5436" y="9724"/>
                </a:cubicBezTo>
                <a:cubicBezTo>
                  <a:pt x="5547" y="9761"/>
                  <a:pt x="5657" y="9761"/>
                  <a:pt x="5805" y="9761"/>
                </a:cubicBezTo>
                <a:cubicBezTo>
                  <a:pt x="5916" y="9761"/>
                  <a:pt x="6064" y="9761"/>
                  <a:pt x="6175" y="9798"/>
                </a:cubicBezTo>
                <a:lnTo>
                  <a:pt x="6951" y="9798"/>
                </a:lnTo>
                <a:cubicBezTo>
                  <a:pt x="7172" y="9766"/>
                  <a:pt x="7420" y="9761"/>
                  <a:pt x="7649" y="9692"/>
                </a:cubicBezTo>
                <a:lnTo>
                  <a:pt x="7649" y="9692"/>
                </a:lnTo>
                <a:cubicBezTo>
                  <a:pt x="7679" y="9729"/>
                  <a:pt x="7711" y="9767"/>
                  <a:pt x="7743" y="9804"/>
                </a:cubicBezTo>
                <a:lnTo>
                  <a:pt x="7743" y="9804"/>
                </a:lnTo>
                <a:cubicBezTo>
                  <a:pt x="7748" y="9805"/>
                  <a:pt x="7753" y="9806"/>
                  <a:pt x="7758" y="9806"/>
                </a:cubicBezTo>
                <a:lnTo>
                  <a:pt x="7758" y="9806"/>
                </a:lnTo>
                <a:cubicBezTo>
                  <a:pt x="7727" y="9767"/>
                  <a:pt x="7695" y="9727"/>
                  <a:pt x="7666" y="9686"/>
                </a:cubicBezTo>
                <a:lnTo>
                  <a:pt x="7666" y="9686"/>
                </a:lnTo>
                <a:cubicBezTo>
                  <a:pt x="7661" y="9688"/>
                  <a:pt x="7655" y="9690"/>
                  <a:pt x="7649" y="9692"/>
                </a:cubicBezTo>
                <a:lnTo>
                  <a:pt x="7649" y="9692"/>
                </a:lnTo>
                <a:cubicBezTo>
                  <a:pt x="7638" y="9678"/>
                  <a:pt x="7627" y="9664"/>
                  <a:pt x="7617" y="9650"/>
                </a:cubicBezTo>
                <a:cubicBezTo>
                  <a:pt x="7506" y="9613"/>
                  <a:pt x="7469" y="9576"/>
                  <a:pt x="7358" y="9539"/>
                </a:cubicBezTo>
                <a:cubicBezTo>
                  <a:pt x="7321" y="9465"/>
                  <a:pt x="7247" y="9465"/>
                  <a:pt x="7173" y="9465"/>
                </a:cubicBezTo>
                <a:cubicBezTo>
                  <a:pt x="7284" y="9354"/>
                  <a:pt x="7358" y="9206"/>
                  <a:pt x="7506" y="9058"/>
                </a:cubicBezTo>
                <a:lnTo>
                  <a:pt x="7506" y="9169"/>
                </a:lnTo>
                <a:cubicBezTo>
                  <a:pt x="7506" y="9243"/>
                  <a:pt x="7543" y="9354"/>
                  <a:pt x="7543" y="9428"/>
                </a:cubicBezTo>
                <a:cubicBezTo>
                  <a:pt x="7562" y="9522"/>
                  <a:pt x="7609" y="9607"/>
                  <a:pt x="7666" y="9686"/>
                </a:cubicBezTo>
                <a:lnTo>
                  <a:pt x="7666" y="9686"/>
                </a:lnTo>
                <a:cubicBezTo>
                  <a:pt x="7700" y="9676"/>
                  <a:pt x="7732" y="9664"/>
                  <a:pt x="7765" y="9650"/>
                </a:cubicBezTo>
                <a:lnTo>
                  <a:pt x="8208" y="9539"/>
                </a:lnTo>
                <a:lnTo>
                  <a:pt x="8245" y="9539"/>
                </a:lnTo>
                <a:lnTo>
                  <a:pt x="7913" y="9835"/>
                </a:lnTo>
                <a:lnTo>
                  <a:pt x="7876" y="9835"/>
                </a:lnTo>
                <a:cubicBezTo>
                  <a:pt x="7833" y="9820"/>
                  <a:pt x="7796" y="9812"/>
                  <a:pt x="7758" y="9806"/>
                </a:cubicBezTo>
                <a:lnTo>
                  <a:pt x="7758" y="9806"/>
                </a:lnTo>
                <a:cubicBezTo>
                  <a:pt x="7786" y="9841"/>
                  <a:pt x="7813" y="9875"/>
                  <a:pt x="7839" y="9908"/>
                </a:cubicBezTo>
                <a:cubicBezTo>
                  <a:pt x="7950" y="10019"/>
                  <a:pt x="8061" y="10167"/>
                  <a:pt x="8245" y="10315"/>
                </a:cubicBezTo>
                <a:cubicBezTo>
                  <a:pt x="8245" y="10352"/>
                  <a:pt x="8208" y="10352"/>
                  <a:pt x="8208" y="10389"/>
                </a:cubicBezTo>
                <a:cubicBezTo>
                  <a:pt x="8172" y="10315"/>
                  <a:pt x="8061" y="10167"/>
                  <a:pt x="7987" y="10093"/>
                </a:cubicBezTo>
                <a:cubicBezTo>
                  <a:pt x="7914" y="9997"/>
                  <a:pt x="7826" y="9901"/>
                  <a:pt x="7743" y="9804"/>
                </a:cubicBezTo>
                <a:lnTo>
                  <a:pt x="7743" y="9804"/>
                </a:lnTo>
                <a:cubicBezTo>
                  <a:pt x="7687" y="9798"/>
                  <a:pt x="7627" y="9798"/>
                  <a:pt x="7543" y="9798"/>
                </a:cubicBezTo>
                <a:cubicBezTo>
                  <a:pt x="7395" y="9798"/>
                  <a:pt x="7284" y="9798"/>
                  <a:pt x="7136" y="9835"/>
                </a:cubicBezTo>
                <a:cubicBezTo>
                  <a:pt x="6841" y="9908"/>
                  <a:pt x="6582" y="9945"/>
                  <a:pt x="6286" y="10019"/>
                </a:cubicBezTo>
                <a:cubicBezTo>
                  <a:pt x="6027" y="10130"/>
                  <a:pt x="5731" y="10204"/>
                  <a:pt x="5510" y="10315"/>
                </a:cubicBezTo>
                <a:cubicBezTo>
                  <a:pt x="5436" y="10352"/>
                  <a:pt x="5325" y="10389"/>
                  <a:pt x="5251" y="10389"/>
                </a:cubicBezTo>
                <a:cubicBezTo>
                  <a:pt x="5066" y="10500"/>
                  <a:pt x="4918" y="10537"/>
                  <a:pt x="4807" y="10574"/>
                </a:cubicBezTo>
                <a:cubicBezTo>
                  <a:pt x="4770" y="10574"/>
                  <a:pt x="4770" y="10648"/>
                  <a:pt x="4733" y="10648"/>
                </a:cubicBezTo>
                <a:lnTo>
                  <a:pt x="5510" y="10648"/>
                </a:lnTo>
                <a:cubicBezTo>
                  <a:pt x="5805" y="10648"/>
                  <a:pt x="6064" y="10574"/>
                  <a:pt x="6286" y="10537"/>
                </a:cubicBezTo>
                <a:cubicBezTo>
                  <a:pt x="6346" y="10530"/>
                  <a:pt x="6404" y="10519"/>
                  <a:pt x="6461" y="10507"/>
                </a:cubicBezTo>
                <a:lnTo>
                  <a:pt x="6461" y="10507"/>
                </a:lnTo>
                <a:cubicBezTo>
                  <a:pt x="6347" y="10548"/>
                  <a:pt x="6229" y="10593"/>
                  <a:pt x="6101" y="10648"/>
                </a:cubicBezTo>
                <a:cubicBezTo>
                  <a:pt x="5657" y="10833"/>
                  <a:pt x="5251" y="11055"/>
                  <a:pt x="4770" y="11313"/>
                </a:cubicBezTo>
                <a:cubicBezTo>
                  <a:pt x="4881" y="11313"/>
                  <a:pt x="4992" y="11313"/>
                  <a:pt x="5103" y="11276"/>
                </a:cubicBezTo>
                <a:cubicBezTo>
                  <a:pt x="5251" y="11276"/>
                  <a:pt x="5325" y="11239"/>
                  <a:pt x="5473" y="11239"/>
                </a:cubicBezTo>
                <a:cubicBezTo>
                  <a:pt x="5519" y="11232"/>
                  <a:pt x="5566" y="11222"/>
                  <a:pt x="5613" y="11212"/>
                </a:cubicBezTo>
                <a:lnTo>
                  <a:pt x="5613" y="11212"/>
                </a:lnTo>
                <a:cubicBezTo>
                  <a:pt x="5591" y="11221"/>
                  <a:pt x="5569" y="11230"/>
                  <a:pt x="5547" y="11239"/>
                </a:cubicBezTo>
                <a:cubicBezTo>
                  <a:pt x="5251" y="11387"/>
                  <a:pt x="4881" y="11572"/>
                  <a:pt x="4548" y="11757"/>
                </a:cubicBezTo>
                <a:cubicBezTo>
                  <a:pt x="4511" y="11794"/>
                  <a:pt x="4437" y="11794"/>
                  <a:pt x="4400" y="11831"/>
                </a:cubicBezTo>
                <a:cubicBezTo>
                  <a:pt x="4364" y="11868"/>
                  <a:pt x="4327" y="11868"/>
                  <a:pt x="4216" y="11942"/>
                </a:cubicBezTo>
                <a:cubicBezTo>
                  <a:pt x="4327" y="11942"/>
                  <a:pt x="4437" y="11942"/>
                  <a:pt x="4548" y="11868"/>
                </a:cubicBezTo>
                <a:cubicBezTo>
                  <a:pt x="4696" y="11868"/>
                  <a:pt x="4770" y="11831"/>
                  <a:pt x="4918" y="11831"/>
                </a:cubicBezTo>
                <a:cubicBezTo>
                  <a:pt x="5140" y="11794"/>
                  <a:pt x="5362" y="11757"/>
                  <a:pt x="5621" y="11646"/>
                </a:cubicBezTo>
                <a:cubicBezTo>
                  <a:pt x="5842" y="11572"/>
                  <a:pt x="6064" y="11498"/>
                  <a:pt x="6286" y="11387"/>
                </a:cubicBezTo>
                <a:cubicBezTo>
                  <a:pt x="6397" y="11313"/>
                  <a:pt x="6545" y="11239"/>
                  <a:pt x="6619" y="11202"/>
                </a:cubicBezTo>
                <a:cubicBezTo>
                  <a:pt x="6656" y="11202"/>
                  <a:pt x="6656" y="11129"/>
                  <a:pt x="6730" y="11129"/>
                </a:cubicBezTo>
                <a:cubicBezTo>
                  <a:pt x="6471" y="11498"/>
                  <a:pt x="6286" y="11942"/>
                  <a:pt x="6175" y="12349"/>
                </a:cubicBezTo>
                <a:cubicBezTo>
                  <a:pt x="6064" y="12570"/>
                  <a:pt x="6027" y="12792"/>
                  <a:pt x="5990" y="13088"/>
                </a:cubicBezTo>
                <a:lnTo>
                  <a:pt x="5879" y="13088"/>
                </a:lnTo>
                <a:cubicBezTo>
                  <a:pt x="5805" y="13088"/>
                  <a:pt x="5731" y="13125"/>
                  <a:pt x="5657" y="13162"/>
                </a:cubicBezTo>
                <a:cubicBezTo>
                  <a:pt x="5621" y="13162"/>
                  <a:pt x="5621" y="13236"/>
                  <a:pt x="5547" y="13236"/>
                </a:cubicBezTo>
                <a:cubicBezTo>
                  <a:pt x="5547" y="13236"/>
                  <a:pt x="5510" y="13236"/>
                  <a:pt x="5510" y="13273"/>
                </a:cubicBezTo>
                <a:cubicBezTo>
                  <a:pt x="5473" y="13310"/>
                  <a:pt x="5362" y="13310"/>
                  <a:pt x="5325" y="13347"/>
                </a:cubicBezTo>
                <a:cubicBezTo>
                  <a:pt x="5103" y="13495"/>
                  <a:pt x="4918" y="13643"/>
                  <a:pt x="4733" y="13827"/>
                </a:cubicBezTo>
                <a:cubicBezTo>
                  <a:pt x="4364" y="14160"/>
                  <a:pt x="3994" y="14456"/>
                  <a:pt x="3661" y="14826"/>
                </a:cubicBezTo>
                <a:cubicBezTo>
                  <a:pt x="3772" y="14789"/>
                  <a:pt x="3883" y="14752"/>
                  <a:pt x="3994" y="14715"/>
                </a:cubicBezTo>
                <a:cubicBezTo>
                  <a:pt x="4068" y="14641"/>
                  <a:pt x="4216" y="14604"/>
                  <a:pt x="4327" y="14530"/>
                </a:cubicBezTo>
                <a:cubicBezTo>
                  <a:pt x="4548" y="14419"/>
                  <a:pt x="4770" y="14271"/>
                  <a:pt x="4955" y="14160"/>
                </a:cubicBezTo>
                <a:cubicBezTo>
                  <a:pt x="5177" y="14012"/>
                  <a:pt x="5362" y="13864"/>
                  <a:pt x="5547" y="13680"/>
                </a:cubicBezTo>
                <a:cubicBezTo>
                  <a:pt x="5657" y="13606"/>
                  <a:pt x="5731" y="13495"/>
                  <a:pt x="5805" y="13421"/>
                </a:cubicBezTo>
                <a:cubicBezTo>
                  <a:pt x="5805" y="13421"/>
                  <a:pt x="5805" y="13347"/>
                  <a:pt x="5842" y="13347"/>
                </a:cubicBezTo>
                <a:cubicBezTo>
                  <a:pt x="5805" y="13606"/>
                  <a:pt x="5805" y="13790"/>
                  <a:pt x="5805" y="14012"/>
                </a:cubicBezTo>
                <a:lnTo>
                  <a:pt x="5805" y="14049"/>
                </a:lnTo>
                <a:cubicBezTo>
                  <a:pt x="5694" y="14160"/>
                  <a:pt x="5621" y="14234"/>
                  <a:pt x="5547" y="14345"/>
                </a:cubicBezTo>
                <a:cubicBezTo>
                  <a:pt x="5510" y="14419"/>
                  <a:pt x="5473" y="14530"/>
                  <a:pt x="5436" y="14641"/>
                </a:cubicBezTo>
                <a:cubicBezTo>
                  <a:pt x="5325" y="14900"/>
                  <a:pt x="5288" y="15084"/>
                  <a:pt x="5288" y="15269"/>
                </a:cubicBezTo>
                <a:cubicBezTo>
                  <a:pt x="5288" y="15454"/>
                  <a:pt x="5251" y="15676"/>
                  <a:pt x="5288" y="15861"/>
                </a:cubicBezTo>
                <a:cubicBezTo>
                  <a:pt x="5288" y="15935"/>
                  <a:pt x="5288" y="16046"/>
                  <a:pt x="5325" y="16120"/>
                </a:cubicBezTo>
                <a:cubicBezTo>
                  <a:pt x="5325" y="16230"/>
                  <a:pt x="5362" y="16304"/>
                  <a:pt x="5362" y="16415"/>
                </a:cubicBezTo>
                <a:cubicBezTo>
                  <a:pt x="5547" y="16009"/>
                  <a:pt x="5731" y="15639"/>
                  <a:pt x="5842" y="15195"/>
                </a:cubicBezTo>
                <a:cubicBezTo>
                  <a:pt x="5879" y="15010"/>
                  <a:pt x="5916" y="14789"/>
                  <a:pt x="5990" y="14604"/>
                </a:cubicBezTo>
                <a:lnTo>
                  <a:pt x="5990" y="14345"/>
                </a:lnTo>
                <a:cubicBezTo>
                  <a:pt x="5990" y="14234"/>
                  <a:pt x="5916" y="14160"/>
                  <a:pt x="5879" y="14049"/>
                </a:cubicBezTo>
                <a:cubicBezTo>
                  <a:pt x="5916" y="13827"/>
                  <a:pt x="5990" y="13532"/>
                  <a:pt x="6064" y="13310"/>
                </a:cubicBezTo>
                <a:cubicBezTo>
                  <a:pt x="6064" y="13421"/>
                  <a:pt x="6101" y="13458"/>
                  <a:pt x="6101" y="13495"/>
                </a:cubicBezTo>
                <a:cubicBezTo>
                  <a:pt x="6175" y="13606"/>
                  <a:pt x="6212" y="13680"/>
                  <a:pt x="6249" y="13716"/>
                </a:cubicBezTo>
                <a:cubicBezTo>
                  <a:pt x="6397" y="13864"/>
                  <a:pt x="6545" y="14012"/>
                  <a:pt x="6730" y="14086"/>
                </a:cubicBezTo>
                <a:cubicBezTo>
                  <a:pt x="6914" y="14197"/>
                  <a:pt x="7025" y="14271"/>
                  <a:pt x="7284" y="14382"/>
                </a:cubicBezTo>
                <a:cubicBezTo>
                  <a:pt x="7358" y="14419"/>
                  <a:pt x="7469" y="14456"/>
                  <a:pt x="7543" y="14456"/>
                </a:cubicBezTo>
                <a:cubicBezTo>
                  <a:pt x="7654" y="14530"/>
                  <a:pt x="7728" y="14530"/>
                  <a:pt x="7839" y="14567"/>
                </a:cubicBezTo>
                <a:cubicBezTo>
                  <a:pt x="7654" y="14234"/>
                  <a:pt x="7395" y="13975"/>
                  <a:pt x="7136" y="13716"/>
                </a:cubicBezTo>
                <a:cubicBezTo>
                  <a:pt x="6988" y="13606"/>
                  <a:pt x="6841" y="13495"/>
                  <a:pt x="6656" y="13421"/>
                </a:cubicBezTo>
                <a:lnTo>
                  <a:pt x="6397" y="13273"/>
                </a:lnTo>
                <a:cubicBezTo>
                  <a:pt x="6286" y="13236"/>
                  <a:pt x="6212" y="13236"/>
                  <a:pt x="6064" y="13236"/>
                </a:cubicBezTo>
                <a:cubicBezTo>
                  <a:pt x="6101" y="13051"/>
                  <a:pt x="6212" y="12866"/>
                  <a:pt x="6249" y="12681"/>
                </a:cubicBezTo>
                <a:cubicBezTo>
                  <a:pt x="6249" y="12718"/>
                  <a:pt x="6286" y="12755"/>
                  <a:pt x="6286" y="12792"/>
                </a:cubicBezTo>
                <a:cubicBezTo>
                  <a:pt x="6360" y="12903"/>
                  <a:pt x="6397" y="12940"/>
                  <a:pt x="6471" y="13051"/>
                </a:cubicBezTo>
                <a:cubicBezTo>
                  <a:pt x="6619" y="13162"/>
                  <a:pt x="6767" y="13273"/>
                  <a:pt x="6951" y="13421"/>
                </a:cubicBezTo>
                <a:cubicBezTo>
                  <a:pt x="7136" y="13495"/>
                  <a:pt x="7321" y="13606"/>
                  <a:pt x="7506" y="13643"/>
                </a:cubicBezTo>
                <a:cubicBezTo>
                  <a:pt x="7580" y="13680"/>
                  <a:pt x="7691" y="13680"/>
                  <a:pt x="7765" y="13716"/>
                </a:cubicBezTo>
                <a:cubicBezTo>
                  <a:pt x="7876" y="13790"/>
                  <a:pt x="7950" y="13790"/>
                  <a:pt x="8061" y="13790"/>
                </a:cubicBezTo>
                <a:cubicBezTo>
                  <a:pt x="7839" y="13495"/>
                  <a:pt x="7580" y="13236"/>
                  <a:pt x="7321" y="12940"/>
                </a:cubicBezTo>
                <a:cubicBezTo>
                  <a:pt x="7173" y="12792"/>
                  <a:pt x="7025" y="12718"/>
                  <a:pt x="6841" y="12607"/>
                </a:cubicBezTo>
                <a:cubicBezTo>
                  <a:pt x="6767" y="12570"/>
                  <a:pt x="6656" y="12533"/>
                  <a:pt x="6582" y="12533"/>
                </a:cubicBezTo>
                <a:cubicBezTo>
                  <a:pt x="6471" y="12533"/>
                  <a:pt x="6397" y="12496"/>
                  <a:pt x="6286" y="12496"/>
                </a:cubicBezTo>
                <a:cubicBezTo>
                  <a:pt x="6286" y="12423"/>
                  <a:pt x="6286" y="12423"/>
                  <a:pt x="6360" y="12386"/>
                </a:cubicBezTo>
                <a:cubicBezTo>
                  <a:pt x="6397" y="12238"/>
                  <a:pt x="6471" y="12127"/>
                  <a:pt x="6545" y="11942"/>
                </a:cubicBezTo>
                <a:cubicBezTo>
                  <a:pt x="6545" y="11979"/>
                  <a:pt x="6545" y="12016"/>
                  <a:pt x="6582" y="12016"/>
                </a:cubicBezTo>
                <a:cubicBezTo>
                  <a:pt x="6619" y="12127"/>
                  <a:pt x="6656" y="12201"/>
                  <a:pt x="6730" y="12238"/>
                </a:cubicBezTo>
                <a:cubicBezTo>
                  <a:pt x="6841" y="12386"/>
                  <a:pt x="6988" y="12496"/>
                  <a:pt x="7173" y="12607"/>
                </a:cubicBezTo>
                <a:lnTo>
                  <a:pt x="7728" y="12903"/>
                </a:lnTo>
                <a:cubicBezTo>
                  <a:pt x="7839" y="12940"/>
                  <a:pt x="7913" y="12977"/>
                  <a:pt x="8024" y="12977"/>
                </a:cubicBezTo>
                <a:cubicBezTo>
                  <a:pt x="8098" y="13051"/>
                  <a:pt x="8208" y="13051"/>
                  <a:pt x="8282" y="13088"/>
                </a:cubicBezTo>
                <a:cubicBezTo>
                  <a:pt x="8061" y="12792"/>
                  <a:pt x="7839" y="12496"/>
                  <a:pt x="7543" y="12238"/>
                </a:cubicBezTo>
                <a:cubicBezTo>
                  <a:pt x="7395" y="12127"/>
                  <a:pt x="7284" y="12016"/>
                  <a:pt x="7099" y="11942"/>
                </a:cubicBezTo>
                <a:cubicBezTo>
                  <a:pt x="6988" y="11868"/>
                  <a:pt x="6914" y="11831"/>
                  <a:pt x="6804" y="11831"/>
                </a:cubicBezTo>
                <a:cubicBezTo>
                  <a:pt x="6730" y="11831"/>
                  <a:pt x="6656" y="11794"/>
                  <a:pt x="6582" y="11794"/>
                </a:cubicBezTo>
                <a:cubicBezTo>
                  <a:pt x="6619" y="11757"/>
                  <a:pt x="6619" y="11646"/>
                  <a:pt x="6656" y="11609"/>
                </a:cubicBezTo>
                <a:cubicBezTo>
                  <a:pt x="6730" y="11498"/>
                  <a:pt x="6804" y="11387"/>
                  <a:pt x="6841" y="11276"/>
                </a:cubicBezTo>
                <a:lnTo>
                  <a:pt x="6841" y="11387"/>
                </a:lnTo>
                <a:cubicBezTo>
                  <a:pt x="6914" y="11461"/>
                  <a:pt x="6951" y="11572"/>
                  <a:pt x="6988" y="11609"/>
                </a:cubicBezTo>
                <a:cubicBezTo>
                  <a:pt x="7099" y="11757"/>
                  <a:pt x="7210" y="11868"/>
                  <a:pt x="7395" y="12016"/>
                </a:cubicBezTo>
                <a:cubicBezTo>
                  <a:pt x="7543" y="12127"/>
                  <a:pt x="7728" y="12238"/>
                  <a:pt x="7913" y="12349"/>
                </a:cubicBezTo>
                <a:lnTo>
                  <a:pt x="8208" y="12496"/>
                </a:lnTo>
                <a:cubicBezTo>
                  <a:pt x="8282" y="12533"/>
                  <a:pt x="8393" y="12570"/>
                  <a:pt x="8467" y="12570"/>
                </a:cubicBezTo>
                <a:cubicBezTo>
                  <a:pt x="8378" y="12409"/>
                  <a:pt x="8288" y="12257"/>
                  <a:pt x="8194" y="12108"/>
                </a:cubicBezTo>
                <a:lnTo>
                  <a:pt x="8194" y="12108"/>
                </a:lnTo>
                <a:cubicBezTo>
                  <a:pt x="8187" y="12115"/>
                  <a:pt x="8179" y="12121"/>
                  <a:pt x="8172" y="12127"/>
                </a:cubicBezTo>
                <a:cubicBezTo>
                  <a:pt x="8177" y="12119"/>
                  <a:pt x="8183" y="12110"/>
                  <a:pt x="8190" y="12101"/>
                </a:cubicBezTo>
                <a:lnTo>
                  <a:pt x="8190" y="12101"/>
                </a:lnTo>
                <a:cubicBezTo>
                  <a:pt x="8091" y="11946"/>
                  <a:pt x="7988" y="11796"/>
                  <a:pt x="7876" y="11646"/>
                </a:cubicBezTo>
                <a:cubicBezTo>
                  <a:pt x="7728" y="11498"/>
                  <a:pt x="7580" y="11387"/>
                  <a:pt x="7469" y="11276"/>
                </a:cubicBezTo>
                <a:lnTo>
                  <a:pt x="7173" y="11129"/>
                </a:lnTo>
                <a:cubicBezTo>
                  <a:pt x="7136" y="11092"/>
                  <a:pt x="7025" y="11092"/>
                  <a:pt x="6988" y="11092"/>
                </a:cubicBezTo>
                <a:cubicBezTo>
                  <a:pt x="7025" y="11018"/>
                  <a:pt x="7136" y="10907"/>
                  <a:pt x="7173" y="10833"/>
                </a:cubicBezTo>
                <a:cubicBezTo>
                  <a:pt x="7210" y="10759"/>
                  <a:pt x="7284" y="10685"/>
                  <a:pt x="7321" y="10648"/>
                </a:cubicBezTo>
                <a:lnTo>
                  <a:pt x="7321" y="10722"/>
                </a:lnTo>
                <a:cubicBezTo>
                  <a:pt x="7358" y="10833"/>
                  <a:pt x="7358" y="10907"/>
                  <a:pt x="7395" y="11018"/>
                </a:cubicBezTo>
                <a:cubicBezTo>
                  <a:pt x="7506" y="11129"/>
                  <a:pt x="7654" y="11276"/>
                  <a:pt x="7765" y="11424"/>
                </a:cubicBezTo>
                <a:cubicBezTo>
                  <a:pt x="7913" y="11572"/>
                  <a:pt x="8061" y="11646"/>
                  <a:pt x="8245" y="11757"/>
                </a:cubicBezTo>
                <a:cubicBezTo>
                  <a:pt x="8208" y="11794"/>
                  <a:pt x="8208" y="11831"/>
                  <a:pt x="8135" y="11868"/>
                </a:cubicBezTo>
                <a:cubicBezTo>
                  <a:pt x="8208" y="11868"/>
                  <a:pt x="8282" y="11831"/>
                  <a:pt x="8319" y="11794"/>
                </a:cubicBezTo>
                <a:cubicBezTo>
                  <a:pt x="8379" y="11824"/>
                  <a:pt x="8415" y="11830"/>
                  <a:pt x="8446" y="11850"/>
                </a:cubicBezTo>
                <a:lnTo>
                  <a:pt x="8446" y="11850"/>
                </a:lnTo>
                <a:cubicBezTo>
                  <a:pt x="8498" y="11805"/>
                  <a:pt x="8554" y="11756"/>
                  <a:pt x="8614" y="11705"/>
                </a:cubicBezTo>
                <a:lnTo>
                  <a:pt x="8614" y="11705"/>
                </a:lnTo>
                <a:cubicBezTo>
                  <a:pt x="8618" y="11711"/>
                  <a:pt x="8622" y="11718"/>
                  <a:pt x="8625" y="11724"/>
                </a:cubicBezTo>
                <a:lnTo>
                  <a:pt x="8625" y="11724"/>
                </a:lnTo>
                <a:cubicBezTo>
                  <a:pt x="8661" y="11686"/>
                  <a:pt x="8695" y="11648"/>
                  <a:pt x="8726" y="11609"/>
                </a:cubicBezTo>
                <a:lnTo>
                  <a:pt x="8726" y="11609"/>
                </a:lnTo>
                <a:cubicBezTo>
                  <a:pt x="8688" y="11642"/>
                  <a:pt x="8650" y="11674"/>
                  <a:pt x="8614" y="11705"/>
                </a:cubicBezTo>
                <a:lnTo>
                  <a:pt x="8614" y="11705"/>
                </a:lnTo>
                <a:cubicBezTo>
                  <a:pt x="8603" y="11685"/>
                  <a:pt x="8591" y="11666"/>
                  <a:pt x="8578" y="11646"/>
                </a:cubicBezTo>
                <a:cubicBezTo>
                  <a:pt x="8615" y="11609"/>
                  <a:pt x="8689" y="11609"/>
                  <a:pt x="8763" y="11572"/>
                </a:cubicBezTo>
                <a:lnTo>
                  <a:pt x="8800" y="11498"/>
                </a:lnTo>
                <a:cubicBezTo>
                  <a:pt x="8837" y="11572"/>
                  <a:pt x="8874" y="11572"/>
                  <a:pt x="8948" y="11609"/>
                </a:cubicBezTo>
                <a:cubicBezTo>
                  <a:pt x="8948" y="11572"/>
                  <a:pt x="8874" y="11498"/>
                  <a:pt x="8874" y="11461"/>
                </a:cubicBezTo>
                <a:cubicBezTo>
                  <a:pt x="9022" y="11387"/>
                  <a:pt x="9133" y="11276"/>
                  <a:pt x="9244" y="11202"/>
                </a:cubicBezTo>
                <a:lnTo>
                  <a:pt x="9318" y="11239"/>
                </a:lnTo>
                <a:cubicBezTo>
                  <a:pt x="9207" y="11387"/>
                  <a:pt x="9133" y="11461"/>
                  <a:pt x="9022" y="11609"/>
                </a:cubicBezTo>
                <a:cubicBezTo>
                  <a:pt x="8874" y="11831"/>
                  <a:pt x="8763" y="12053"/>
                  <a:pt x="8652" y="12349"/>
                </a:cubicBezTo>
                <a:cubicBezTo>
                  <a:pt x="8504" y="12570"/>
                  <a:pt x="8430" y="12866"/>
                  <a:pt x="8319" y="13088"/>
                </a:cubicBezTo>
                <a:cubicBezTo>
                  <a:pt x="8430" y="13051"/>
                  <a:pt x="8504" y="12940"/>
                  <a:pt x="8615" y="12903"/>
                </a:cubicBezTo>
                <a:cubicBezTo>
                  <a:pt x="8689" y="12792"/>
                  <a:pt x="8800" y="12755"/>
                  <a:pt x="8874" y="12681"/>
                </a:cubicBezTo>
                <a:cubicBezTo>
                  <a:pt x="8912" y="12651"/>
                  <a:pt x="8951" y="12618"/>
                  <a:pt x="8989" y="12585"/>
                </a:cubicBezTo>
                <a:lnTo>
                  <a:pt x="8989" y="12585"/>
                </a:lnTo>
                <a:cubicBezTo>
                  <a:pt x="8937" y="12656"/>
                  <a:pt x="8892" y="12713"/>
                  <a:pt x="8848" y="12754"/>
                </a:cubicBezTo>
                <a:lnTo>
                  <a:pt x="8848" y="12754"/>
                </a:lnTo>
                <a:cubicBezTo>
                  <a:pt x="8920" y="12692"/>
                  <a:pt x="8990" y="12614"/>
                  <a:pt x="9056" y="12524"/>
                </a:cubicBezTo>
                <a:lnTo>
                  <a:pt x="9056" y="12524"/>
                </a:lnTo>
                <a:cubicBezTo>
                  <a:pt x="9034" y="12544"/>
                  <a:pt x="9011" y="12565"/>
                  <a:pt x="8989" y="12585"/>
                </a:cubicBezTo>
                <a:lnTo>
                  <a:pt x="8989" y="12585"/>
                </a:lnTo>
                <a:cubicBezTo>
                  <a:pt x="9050" y="12500"/>
                  <a:pt x="9121" y="12395"/>
                  <a:pt x="9207" y="12275"/>
                </a:cubicBezTo>
                <a:lnTo>
                  <a:pt x="9207" y="12275"/>
                </a:lnTo>
                <a:cubicBezTo>
                  <a:pt x="9162" y="12365"/>
                  <a:pt x="9111" y="12448"/>
                  <a:pt x="9056" y="12524"/>
                </a:cubicBezTo>
                <a:lnTo>
                  <a:pt x="9056" y="12524"/>
                </a:lnTo>
                <a:cubicBezTo>
                  <a:pt x="9180" y="12408"/>
                  <a:pt x="9304" y="12276"/>
                  <a:pt x="9429" y="12127"/>
                </a:cubicBezTo>
                <a:cubicBezTo>
                  <a:pt x="9613" y="11942"/>
                  <a:pt x="9761" y="11683"/>
                  <a:pt x="9909" y="11461"/>
                </a:cubicBezTo>
                <a:cubicBezTo>
                  <a:pt x="9946" y="11313"/>
                  <a:pt x="10057" y="11202"/>
                  <a:pt x="10057" y="11055"/>
                </a:cubicBezTo>
                <a:cubicBezTo>
                  <a:pt x="10057" y="10944"/>
                  <a:pt x="10094" y="10907"/>
                  <a:pt x="10094" y="10833"/>
                </a:cubicBezTo>
                <a:cubicBezTo>
                  <a:pt x="10094" y="11018"/>
                  <a:pt x="10094" y="11202"/>
                  <a:pt x="10131" y="11387"/>
                </a:cubicBezTo>
                <a:cubicBezTo>
                  <a:pt x="10094" y="11424"/>
                  <a:pt x="9983" y="11461"/>
                  <a:pt x="9946" y="11498"/>
                </a:cubicBezTo>
                <a:cubicBezTo>
                  <a:pt x="9872" y="11609"/>
                  <a:pt x="9798" y="11646"/>
                  <a:pt x="9724" y="11794"/>
                </a:cubicBezTo>
                <a:cubicBezTo>
                  <a:pt x="9576" y="11979"/>
                  <a:pt x="9502" y="12201"/>
                  <a:pt x="9392" y="12423"/>
                </a:cubicBezTo>
                <a:cubicBezTo>
                  <a:pt x="9207" y="12903"/>
                  <a:pt x="9022" y="13347"/>
                  <a:pt x="8874" y="13827"/>
                </a:cubicBezTo>
                <a:cubicBezTo>
                  <a:pt x="8891" y="13822"/>
                  <a:pt x="8906" y="13815"/>
                  <a:pt x="8919" y="13806"/>
                </a:cubicBezTo>
                <a:lnTo>
                  <a:pt x="8919" y="13806"/>
                </a:lnTo>
                <a:cubicBezTo>
                  <a:pt x="8916" y="13813"/>
                  <a:pt x="8913" y="13820"/>
                  <a:pt x="8911" y="13827"/>
                </a:cubicBezTo>
                <a:cubicBezTo>
                  <a:pt x="8915" y="13819"/>
                  <a:pt x="8919" y="13811"/>
                  <a:pt x="8923" y="13804"/>
                </a:cubicBezTo>
                <a:lnTo>
                  <a:pt x="8923" y="13804"/>
                </a:lnTo>
                <a:cubicBezTo>
                  <a:pt x="8922" y="13805"/>
                  <a:pt x="8921" y="13805"/>
                  <a:pt x="8919" y="13806"/>
                </a:cubicBezTo>
                <a:lnTo>
                  <a:pt x="8919" y="13806"/>
                </a:lnTo>
                <a:cubicBezTo>
                  <a:pt x="8930" y="13784"/>
                  <a:pt x="8945" y="13763"/>
                  <a:pt x="8963" y="13741"/>
                </a:cubicBezTo>
                <a:lnTo>
                  <a:pt x="8963" y="13741"/>
                </a:lnTo>
                <a:cubicBezTo>
                  <a:pt x="8949" y="13761"/>
                  <a:pt x="8936" y="13782"/>
                  <a:pt x="8923" y="13804"/>
                </a:cubicBezTo>
                <a:lnTo>
                  <a:pt x="8923" y="13804"/>
                </a:lnTo>
                <a:cubicBezTo>
                  <a:pt x="8999" y="13756"/>
                  <a:pt x="9040" y="13673"/>
                  <a:pt x="9133" y="13643"/>
                </a:cubicBezTo>
                <a:lnTo>
                  <a:pt x="9355" y="13421"/>
                </a:lnTo>
                <a:lnTo>
                  <a:pt x="9761" y="12866"/>
                </a:lnTo>
                <a:cubicBezTo>
                  <a:pt x="9909" y="12681"/>
                  <a:pt x="9983" y="12423"/>
                  <a:pt x="10094" y="12201"/>
                </a:cubicBezTo>
                <a:cubicBezTo>
                  <a:pt x="10131" y="12127"/>
                  <a:pt x="10131" y="12053"/>
                  <a:pt x="10168" y="11979"/>
                </a:cubicBezTo>
                <a:lnTo>
                  <a:pt x="10168" y="12016"/>
                </a:lnTo>
                <a:cubicBezTo>
                  <a:pt x="10168" y="12164"/>
                  <a:pt x="10242" y="12312"/>
                  <a:pt x="10279" y="12423"/>
                </a:cubicBezTo>
                <a:cubicBezTo>
                  <a:pt x="10168" y="12496"/>
                  <a:pt x="10131" y="12533"/>
                  <a:pt x="10057" y="12570"/>
                </a:cubicBezTo>
                <a:cubicBezTo>
                  <a:pt x="9946" y="12681"/>
                  <a:pt x="9909" y="12755"/>
                  <a:pt x="9798" y="12866"/>
                </a:cubicBezTo>
                <a:cubicBezTo>
                  <a:pt x="9687" y="13051"/>
                  <a:pt x="9576" y="13273"/>
                  <a:pt x="9502" y="13495"/>
                </a:cubicBezTo>
                <a:cubicBezTo>
                  <a:pt x="9318" y="13975"/>
                  <a:pt x="9133" y="14419"/>
                  <a:pt x="8985" y="14900"/>
                </a:cubicBezTo>
                <a:cubicBezTo>
                  <a:pt x="9059" y="14826"/>
                  <a:pt x="9133" y="14752"/>
                  <a:pt x="9207" y="14715"/>
                </a:cubicBezTo>
                <a:lnTo>
                  <a:pt x="9429" y="14456"/>
                </a:lnTo>
                <a:lnTo>
                  <a:pt x="9872" y="13901"/>
                </a:lnTo>
                <a:cubicBezTo>
                  <a:pt x="9983" y="13716"/>
                  <a:pt x="10094" y="13495"/>
                  <a:pt x="10168" y="13273"/>
                </a:cubicBezTo>
                <a:cubicBezTo>
                  <a:pt x="10242" y="13125"/>
                  <a:pt x="10279" y="13051"/>
                  <a:pt x="10279" y="12903"/>
                </a:cubicBezTo>
                <a:lnTo>
                  <a:pt x="10279" y="12792"/>
                </a:lnTo>
                <a:cubicBezTo>
                  <a:pt x="10427" y="13310"/>
                  <a:pt x="10538" y="13827"/>
                  <a:pt x="10722" y="14345"/>
                </a:cubicBezTo>
                <a:cubicBezTo>
                  <a:pt x="10870" y="14604"/>
                  <a:pt x="10981" y="14900"/>
                  <a:pt x="11166" y="15158"/>
                </a:cubicBezTo>
                <a:cubicBezTo>
                  <a:pt x="11092" y="15195"/>
                  <a:pt x="11055" y="15306"/>
                  <a:pt x="11018" y="15380"/>
                </a:cubicBezTo>
                <a:cubicBezTo>
                  <a:pt x="10981" y="15491"/>
                  <a:pt x="10907" y="15639"/>
                  <a:pt x="10870" y="15750"/>
                </a:cubicBezTo>
                <a:cubicBezTo>
                  <a:pt x="10833" y="16009"/>
                  <a:pt x="10796" y="16267"/>
                  <a:pt x="10722" y="16563"/>
                </a:cubicBezTo>
                <a:cubicBezTo>
                  <a:pt x="10718" y="16625"/>
                  <a:pt x="10714" y="16688"/>
                  <a:pt x="10710" y="16752"/>
                </a:cubicBezTo>
                <a:lnTo>
                  <a:pt x="10710" y="16752"/>
                </a:lnTo>
                <a:cubicBezTo>
                  <a:pt x="10731" y="16737"/>
                  <a:pt x="10759" y="16720"/>
                  <a:pt x="10759" y="16674"/>
                </a:cubicBezTo>
                <a:lnTo>
                  <a:pt x="10759" y="16674"/>
                </a:lnTo>
                <a:cubicBezTo>
                  <a:pt x="10759" y="16739"/>
                  <a:pt x="10759" y="16747"/>
                  <a:pt x="10709" y="16773"/>
                </a:cubicBezTo>
                <a:lnTo>
                  <a:pt x="10709" y="16773"/>
                </a:lnTo>
                <a:cubicBezTo>
                  <a:pt x="10709" y="16766"/>
                  <a:pt x="10710" y="16759"/>
                  <a:pt x="10710" y="16752"/>
                </a:cubicBezTo>
                <a:lnTo>
                  <a:pt x="10710" y="16752"/>
                </a:lnTo>
                <a:cubicBezTo>
                  <a:pt x="10696" y="16762"/>
                  <a:pt x="10686" y="16771"/>
                  <a:pt x="10686" y="16785"/>
                </a:cubicBezTo>
                <a:cubicBezTo>
                  <a:pt x="10694" y="16781"/>
                  <a:pt x="10702" y="16777"/>
                  <a:pt x="10709" y="16773"/>
                </a:cubicBezTo>
                <a:lnTo>
                  <a:pt x="10709" y="16773"/>
                </a:lnTo>
                <a:cubicBezTo>
                  <a:pt x="10686" y="17202"/>
                  <a:pt x="10686" y="17678"/>
                  <a:pt x="10686" y="18153"/>
                </a:cubicBezTo>
                <a:cubicBezTo>
                  <a:pt x="10722" y="18079"/>
                  <a:pt x="10796" y="17931"/>
                  <a:pt x="10833" y="17857"/>
                </a:cubicBezTo>
                <a:cubicBezTo>
                  <a:pt x="10870" y="17746"/>
                  <a:pt x="10907" y="17598"/>
                  <a:pt x="10981" y="17487"/>
                </a:cubicBezTo>
                <a:cubicBezTo>
                  <a:pt x="11055" y="17229"/>
                  <a:pt x="11092" y="17007"/>
                  <a:pt x="11203" y="16748"/>
                </a:cubicBezTo>
                <a:cubicBezTo>
                  <a:pt x="11240" y="16452"/>
                  <a:pt x="11277" y="16230"/>
                  <a:pt x="11277" y="15935"/>
                </a:cubicBezTo>
                <a:lnTo>
                  <a:pt x="11277" y="15528"/>
                </a:lnTo>
                <a:lnTo>
                  <a:pt x="11277" y="15491"/>
                </a:lnTo>
                <a:cubicBezTo>
                  <a:pt x="11363" y="15620"/>
                  <a:pt x="11449" y="15749"/>
                  <a:pt x="11543" y="15886"/>
                </a:cubicBezTo>
                <a:lnTo>
                  <a:pt x="11543" y="15886"/>
                </a:lnTo>
                <a:cubicBezTo>
                  <a:pt x="11576" y="16000"/>
                  <a:pt x="11635" y="16069"/>
                  <a:pt x="11718" y="16154"/>
                </a:cubicBezTo>
                <a:lnTo>
                  <a:pt x="11718" y="16154"/>
                </a:lnTo>
                <a:cubicBezTo>
                  <a:pt x="11706" y="16131"/>
                  <a:pt x="11694" y="16108"/>
                  <a:pt x="11681" y="16086"/>
                </a:cubicBezTo>
                <a:lnTo>
                  <a:pt x="11681" y="16086"/>
                </a:lnTo>
                <a:cubicBezTo>
                  <a:pt x="11706" y="16121"/>
                  <a:pt x="11732" y="16157"/>
                  <a:pt x="11758" y="16194"/>
                </a:cubicBezTo>
                <a:cubicBezTo>
                  <a:pt x="11744" y="16180"/>
                  <a:pt x="11731" y="16167"/>
                  <a:pt x="11718" y="16154"/>
                </a:cubicBezTo>
                <a:lnTo>
                  <a:pt x="11718" y="16154"/>
                </a:lnTo>
                <a:cubicBezTo>
                  <a:pt x="11732" y="16179"/>
                  <a:pt x="11745" y="16205"/>
                  <a:pt x="11758" y="16230"/>
                </a:cubicBezTo>
                <a:cubicBezTo>
                  <a:pt x="11768" y="16236"/>
                  <a:pt x="11780" y="16243"/>
                  <a:pt x="11791" y="16251"/>
                </a:cubicBezTo>
                <a:lnTo>
                  <a:pt x="11791" y="16251"/>
                </a:lnTo>
                <a:cubicBezTo>
                  <a:pt x="11782" y="16229"/>
                  <a:pt x="11758" y="16224"/>
                  <a:pt x="11758" y="16194"/>
                </a:cubicBezTo>
                <a:lnTo>
                  <a:pt x="11758" y="16194"/>
                </a:lnTo>
                <a:cubicBezTo>
                  <a:pt x="11832" y="16267"/>
                  <a:pt x="11943" y="16304"/>
                  <a:pt x="12016" y="16415"/>
                </a:cubicBezTo>
                <a:cubicBezTo>
                  <a:pt x="12201" y="16563"/>
                  <a:pt x="12460" y="16637"/>
                  <a:pt x="12645" y="16674"/>
                </a:cubicBezTo>
                <a:cubicBezTo>
                  <a:pt x="12719" y="16748"/>
                  <a:pt x="12867" y="16748"/>
                  <a:pt x="12941" y="16785"/>
                </a:cubicBezTo>
                <a:lnTo>
                  <a:pt x="13089" y="17044"/>
                </a:lnTo>
                <a:cubicBezTo>
                  <a:pt x="13126" y="17155"/>
                  <a:pt x="13236" y="17303"/>
                  <a:pt x="13273" y="17377"/>
                </a:cubicBezTo>
                <a:cubicBezTo>
                  <a:pt x="13310" y="17487"/>
                  <a:pt x="13421" y="17598"/>
                  <a:pt x="13458" y="17709"/>
                </a:cubicBezTo>
                <a:cubicBezTo>
                  <a:pt x="13495" y="17746"/>
                  <a:pt x="13569" y="17857"/>
                  <a:pt x="13606" y="17894"/>
                </a:cubicBezTo>
                <a:cubicBezTo>
                  <a:pt x="13495" y="17894"/>
                  <a:pt x="13458" y="17931"/>
                  <a:pt x="13384" y="17931"/>
                </a:cubicBezTo>
                <a:lnTo>
                  <a:pt x="13200" y="17968"/>
                </a:lnTo>
                <a:lnTo>
                  <a:pt x="13273" y="18153"/>
                </a:lnTo>
                <a:cubicBezTo>
                  <a:pt x="13310" y="18301"/>
                  <a:pt x="13384" y="18412"/>
                  <a:pt x="13421" y="18523"/>
                </a:cubicBezTo>
                <a:cubicBezTo>
                  <a:pt x="13458" y="18671"/>
                  <a:pt x="13495" y="18781"/>
                  <a:pt x="13569" y="18892"/>
                </a:cubicBezTo>
                <a:cubicBezTo>
                  <a:pt x="13606" y="19040"/>
                  <a:pt x="13643" y="19151"/>
                  <a:pt x="13754" y="19262"/>
                </a:cubicBezTo>
                <a:lnTo>
                  <a:pt x="13865" y="19558"/>
                </a:lnTo>
                <a:cubicBezTo>
                  <a:pt x="13791" y="19558"/>
                  <a:pt x="13680" y="19595"/>
                  <a:pt x="13606" y="19595"/>
                </a:cubicBezTo>
                <a:lnTo>
                  <a:pt x="13421" y="19632"/>
                </a:lnTo>
                <a:lnTo>
                  <a:pt x="13495" y="19817"/>
                </a:lnTo>
                <a:cubicBezTo>
                  <a:pt x="13569" y="19965"/>
                  <a:pt x="13606" y="20075"/>
                  <a:pt x="13643" y="20186"/>
                </a:cubicBezTo>
                <a:cubicBezTo>
                  <a:pt x="13680" y="20334"/>
                  <a:pt x="13754" y="20445"/>
                  <a:pt x="13791" y="20556"/>
                </a:cubicBezTo>
                <a:cubicBezTo>
                  <a:pt x="13828" y="20704"/>
                  <a:pt x="13865" y="20815"/>
                  <a:pt x="13976" y="20926"/>
                </a:cubicBezTo>
                <a:lnTo>
                  <a:pt x="14124" y="21222"/>
                </a:lnTo>
                <a:cubicBezTo>
                  <a:pt x="14013" y="21222"/>
                  <a:pt x="13939" y="21259"/>
                  <a:pt x="13828" y="21259"/>
                </a:cubicBezTo>
                <a:lnTo>
                  <a:pt x="13643" y="21295"/>
                </a:lnTo>
                <a:lnTo>
                  <a:pt x="13754" y="21480"/>
                </a:lnTo>
                <a:cubicBezTo>
                  <a:pt x="13791" y="21628"/>
                  <a:pt x="13828" y="21739"/>
                  <a:pt x="13865" y="21850"/>
                </a:cubicBezTo>
                <a:cubicBezTo>
                  <a:pt x="13939" y="21998"/>
                  <a:pt x="13976" y="22109"/>
                  <a:pt x="14013" y="22220"/>
                </a:cubicBezTo>
                <a:cubicBezTo>
                  <a:pt x="14050" y="22368"/>
                  <a:pt x="14124" y="22479"/>
                  <a:pt x="14198" y="22589"/>
                </a:cubicBezTo>
                <a:lnTo>
                  <a:pt x="14346" y="22885"/>
                </a:lnTo>
                <a:cubicBezTo>
                  <a:pt x="14235" y="22885"/>
                  <a:pt x="14161" y="22922"/>
                  <a:pt x="14050" y="22922"/>
                </a:cubicBezTo>
                <a:lnTo>
                  <a:pt x="13865" y="22959"/>
                </a:lnTo>
                <a:lnTo>
                  <a:pt x="13976" y="23144"/>
                </a:lnTo>
                <a:cubicBezTo>
                  <a:pt x="14013" y="23292"/>
                  <a:pt x="14050" y="23403"/>
                  <a:pt x="14124" y="23514"/>
                </a:cubicBezTo>
                <a:cubicBezTo>
                  <a:pt x="14161" y="23662"/>
                  <a:pt x="14198" y="23773"/>
                  <a:pt x="14235" y="23883"/>
                </a:cubicBezTo>
                <a:cubicBezTo>
                  <a:pt x="14309" y="24031"/>
                  <a:pt x="14346" y="24142"/>
                  <a:pt x="14420" y="24253"/>
                </a:cubicBezTo>
                <a:cubicBezTo>
                  <a:pt x="14493" y="24364"/>
                  <a:pt x="14530" y="24438"/>
                  <a:pt x="14604" y="24549"/>
                </a:cubicBezTo>
                <a:cubicBezTo>
                  <a:pt x="14530" y="24586"/>
                  <a:pt x="14420" y="24586"/>
                  <a:pt x="14346" y="24623"/>
                </a:cubicBezTo>
                <a:lnTo>
                  <a:pt x="14161" y="24697"/>
                </a:lnTo>
                <a:lnTo>
                  <a:pt x="14235" y="24882"/>
                </a:lnTo>
                <a:cubicBezTo>
                  <a:pt x="14309" y="24956"/>
                  <a:pt x="14346" y="25103"/>
                  <a:pt x="14420" y="25177"/>
                </a:cubicBezTo>
                <a:cubicBezTo>
                  <a:pt x="14493" y="25288"/>
                  <a:pt x="14567" y="25436"/>
                  <a:pt x="14604" y="25510"/>
                </a:cubicBezTo>
                <a:cubicBezTo>
                  <a:pt x="14678" y="25621"/>
                  <a:pt x="14752" y="25732"/>
                  <a:pt x="14789" y="25843"/>
                </a:cubicBezTo>
                <a:cubicBezTo>
                  <a:pt x="14863" y="25917"/>
                  <a:pt x="14900" y="26028"/>
                  <a:pt x="14974" y="26065"/>
                </a:cubicBezTo>
                <a:cubicBezTo>
                  <a:pt x="14900" y="26102"/>
                  <a:pt x="14789" y="26102"/>
                  <a:pt x="14715" y="26176"/>
                </a:cubicBezTo>
                <a:lnTo>
                  <a:pt x="14530" y="26213"/>
                </a:lnTo>
                <a:lnTo>
                  <a:pt x="14604" y="26397"/>
                </a:lnTo>
                <a:cubicBezTo>
                  <a:pt x="14678" y="26471"/>
                  <a:pt x="14752" y="26619"/>
                  <a:pt x="14789" y="26730"/>
                </a:cubicBezTo>
                <a:cubicBezTo>
                  <a:pt x="14863" y="26804"/>
                  <a:pt x="14937" y="26952"/>
                  <a:pt x="14974" y="27026"/>
                </a:cubicBezTo>
                <a:cubicBezTo>
                  <a:pt x="15048" y="27137"/>
                  <a:pt x="15122" y="27285"/>
                  <a:pt x="15159" y="27359"/>
                </a:cubicBezTo>
                <a:cubicBezTo>
                  <a:pt x="15233" y="27470"/>
                  <a:pt x="15307" y="27544"/>
                  <a:pt x="15344" y="27654"/>
                </a:cubicBezTo>
                <a:lnTo>
                  <a:pt x="15085" y="27765"/>
                </a:lnTo>
                <a:lnTo>
                  <a:pt x="14900" y="27876"/>
                </a:lnTo>
                <a:lnTo>
                  <a:pt x="14974" y="28024"/>
                </a:lnTo>
                <a:cubicBezTo>
                  <a:pt x="15085" y="28098"/>
                  <a:pt x="15122" y="28246"/>
                  <a:pt x="15233" y="28320"/>
                </a:cubicBezTo>
                <a:cubicBezTo>
                  <a:pt x="15307" y="28431"/>
                  <a:pt x="15344" y="28505"/>
                  <a:pt x="15455" y="28653"/>
                </a:cubicBezTo>
                <a:cubicBezTo>
                  <a:pt x="15529" y="28764"/>
                  <a:pt x="15640" y="28838"/>
                  <a:pt x="15677" y="28948"/>
                </a:cubicBezTo>
                <a:cubicBezTo>
                  <a:pt x="15714" y="29022"/>
                  <a:pt x="15824" y="29059"/>
                  <a:pt x="15861" y="29170"/>
                </a:cubicBezTo>
                <a:cubicBezTo>
                  <a:pt x="15787" y="29207"/>
                  <a:pt x="15677" y="29244"/>
                  <a:pt x="15640" y="29318"/>
                </a:cubicBezTo>
                <a:lnTo>
                  <a:pt x="15455" y="29392"/>
                </a:lnTo>
                <a:lnTo>
                  <a:pt x="15529" y="29540"/>
                </a:lnTo>
                <a:cubicBezTo>
                  <a:pt x="15640" y="29614"/>
                  <a:pt x="15677" y="29762"/>
                  <a:pt x="15787" y="29873"/>
                </a:cubicBezTo>
                <a:cubicBezTo>
                  <a:pt x="15861" y="29947"/>
                  <a:pt x="15898" y="30058"/>
                  <a:pt x="16009" y="30168"/>
                </a:cubicBezTo>
                <a:cubicBezTo>
                  <a:pt x="16083" y="30279"/>
                  <a:pt x="16194" y="30353"/>
                  <a:pt x="16231" y="30464"/>
                </a:cubicBezTo>
                <a:lnTo>
                  <a:pt x="16527" y="30723"/>
                </a:lnTo>
                <a:lnTo>
                  <a:pt x="17340" y="29170"/>
                </a:lnTo>
                <a:cubicBezTo>
                  <a:pt x="17340" y="29022"/>
                  <a:pt x="17340" y="28874"/>
                  <a:pt x="17303" y="28801"/>
                </a:cubicBezTo>
                <a:cubicBezTo>
                  <a:pt x="17303" y="28653"/>
                  <a:pt x="17266" y="28505"/>
                  <a:pt x="17266" y="28431"/>
                </a:cubicBezTo>
                <a:cubicBezTo>
                  <a:pt x="17266" y="28283"/>
                  <a:pt x="17229" y="28135"/>
                  <a:pt x="17229" y="28061"/>
                </a:cubicBezTo>
                <a:cubicBezTo>
                  <a:pt x="17229" y="27913"/>
                  <a:pt x="17155" y="27839"/>
                  <a:pt x="17118" y="27691"/>
                </a:cubicBezTo>
                <a:lnTo>
                  <a:pt x="17081" y="27507"/>
                </a:lnTo>
                <a:lnTo>
                  <a:pt x="16897" y="27581"/>
                </a:lnTo>
                <a:cubicBezTo>
                  <a:pt x="16860" y="27581"/>
                  <a:pt x="16786" y="27654"/>
                  <a:pt x="16749" y="27654"/>
                </a:cubicBezTo>
                <a:cubicBezTo>
                  <a:pt x="16749" y="27544"/>
                  <a:pt x="16749" y="27470"/>
                  <a:pt x="16712" y="27359"/>
                </a:cubicBezTo>
                <a:cubicBezTo>
                  <a:pt x="16712" y="27211"/>
                  <a:pt x="16675" y="27063"/>
                  <a:pt x="16675" y="26989"/>
                </a:cubicBezTo>
                <a:cubicBezTo>
                  <a:pt x="16675" y="26841"/>
                  <a:pt x="16601" y="26693"/>
                  <a:pt x="16601" y="26619"/>
                </a:cubicBezTo>
                <a:cubicBezTo>
                  <a:pt x="16601" y="26471"/>
                  <a:pt x="16564" y="26397"/>
                  <a:pt x="16527" y="26250"/>
                </a:cubicBezTo>
                <a:lnTo>
                  <a:pt x="16490" y="26065"/>
                </a:lnTo>
                <a:lnTo>
                  <a:pt x="16305" y="26139"/>
                </a:lnTo>
                <a:lnTo>
                  <a:pt x="16231" y="26139"/>
                </a:lnTo>
                <a:lnTo>
                  <a:pt x="16231" y="25917"/>
                </a:lnTo>
                <a:lnTo>
                  <a:pt x="16231" y="25547"/>
                </a:lnTo>
                <a:lnTo>
                  <a:pt x="16231" y="25177"/>
                </a:lnTo>
                <a:lnTo>
                  <a:pt x="16231" y="24808"/>
                </a:lnTo>
                <a:lnTo>
                  <a:pt x="16231" y="24623"/>
                </a:lnTo>
                <a:lnTo>
                  <a:pt x="16046" y="24697"/>
                </a:lnTo>
                <a:cubicBezTo>
                  <a:pt x="16009" y="24697"/>
                  <a:pt x="15972" y="24697"/>
                  <a:pt x="15935" y="24734"/>
                </a:cubicBezTo>
                <a:lnTo>
                  <a:pt x="15935" y="24438"/>
                </a:lnTo>
                <a:lnTo>
                  <a:pt x="15935" y="24068"/>
                </a:lnTo>
                <a:lnTo>
                  <a:pt x="15935" y="23699"/>
                </a:lnTo>
                <a:lnTo>
                  <a:pt x="15935" y="23329"/>
                </a:lnTo>
                <a:lnTo>
                  <a:pt x="15935" y="23144"/>
                </a:lnTo>
                <a:lnTo>
                  <a:pt x="15750" y="23218"/>
                </a:lnTo>
                <a:cubicBezTo>
                  <a:pt x="15677" y="23218"/>
                  <a:pt x="15640" y="23218"/>
                  <a:pt x="15640" y="23255"/>
                </a:cubicBezTo>
                <a:cubicBezTo>
                  <a:pt x="15640" y="23144"/>
                  <a:pt x="15677" y="23070"/>
                  <a:pt x="15677" y="23033"/>
                </a:cubicBezTo>
                <a:cubicBezTo>
                  <a:pt x="15677" y="22885"/>
                  <a:pt x="15750" y="22737"/>
                  <a:pt x="15750" y="22663"/>
                </a:cubicBezTo>
                <a:lnTo>
                  <a:pt x="15750" y="22294"/>
                </a:lnTo>
                <a:lnTo>
                  <a:pt x="15750" y="21924"/>
                </a:lnTo>
                <a:lnTo>
                  <a:pt x="15750" y="21739"/>
                </a:lnTo>
                <a:lnTo>
                  <a:pt x="15566" y="21776"/>
                </a:lnTo>
                <a:lnTo>
                  <a:pt x="15418" y="21776"/>
                </a:lnTo>
                <a:cubicBezTo>
                  <a:pt x="15418" y="21665"/>
                  <a:pt x="15455" y="21591"/>
                  <a:pt x="15455" y="21480"/>
                </a:cubicBezTo>
                <a:cubicBezTo>
                  <a:pt x="15455" y="21369"/>
                  <a:pt x="15492" y="21222"/>
                  <a:pt x="15492" y="21111"/>
                </a:cubicBezTo>
                <a:lnTo>
                  <a:pt x="15492" y="20741"/>
                </a:lnTo>
                <a:lnTo>
                  <a:pt x="15492" y="20371"/>
                </a:lnTo>
                <a:lnTo>
                  <a:pt x="15492" y="20186"/>
                </a:lnTo>
                <a:lnTo>
                  <a:pt x="15307" y="20260"/>
                </a:lnTo>
                <a:lnTo>
                  <a:pt x="15196" y="20260"/>
                </a:lnTo>
                <a:cubicBezTo>
                  <a:pt x="15196" y="20149"/>
                  <a:pt x="15233" y="20075"/>
                  <a:pt x="15233" y="19965"/>
                </a:cubicBezTo>
                <a:cubicBezTo>
                  <a:pt x="15233" y="19817"/>
                  <a:pt x="15270" y="19669"/>
                  <a:pt x="15270" y="19595"/>
                </a:cubicBezTo>
                <a:lnTo>
                  <a:pt x="15270" y="19225"/>
                </a:lnTo>
                <a:lnTo>
                  <a:pt x="15270" y="18855"/>
                </a:lnTo>
                <a:lnTo>
                  <a:pt x="15270" y="18671"/>
                </a:lnTo>
                <a:lnTo>
                  <a:pt x="15085" y="18708"/>
                </a:lnTo>
                <a:lnTo>
                  <a:pt x="14937" y="18708"/>
                </a:lnTo>
                <a:cubicBezTo>
                  <a:pt x="14937" y="18634"/>
                  <a:pt x="14974" y="18523"/>
                  <a:pt x="14974" y="18449"/>
                </a:cubicBezTo>
                <a:cubicBezTo>
                  <a:pt x="14974" y="18301"/>
                  <a:pt x="15048" y="18153"/>
                  <a:pt x="15048" y="18079"/>
                </a:cubicBezTo>
                <a:lnTo>
                  <a:pt x="15048" y="17709"/>
                </a:lnTo>
                <a:lnTo>
                  <a:pt x="15048" y="17340"/>
                </a:lnTo>
                <a:lnTo>
                  <a:pt x="15048" y="17155"/>
                </a:lnTo>
                <a:lnTo>
                  <a:pt x="14863" y="17192"/>
                </a:lnTo>
                <a:cubicBezTo>
                  <a:pt x="14789" y="17192"/>
                  <a:pt x="14752" y="17192"/>
                  <a:pt x="14678" y="17229"/>
                </a:cubicBezTo>
                <a:lnTo>
                  <a:pt x="14678" y="16859"/>
                </a:lnTo>
                <a:lnTo>
                  <a:pt x="14678" y="16489"/>
                </a:lnTo>
                <a:lnTo>
                  <a:pt x="14678" y="16120"/>
                </a:lnTo>
                <a:cubicBezTo>
                  <a:pt x="14678" y="15972"/>
                  <a:pt x="14678" y="15861"/>
                  <a:pt x="14604" y="15750"/>
                </a:cubicBezTo>
                <a:lnTo>
                  <a:pt x="14604" y="15565"/>
                </a:lnTo>
                <a:lnTo>
                  <a:pt x="14420" y="15639"/>
                </a:lnTo>
                <a:cubicBezTo>
                  <a:pt x="14383" y="15639"/>
                  <a:pt x="14346" y="15639"/>
                  <a:pt x="14309" y="15676"/>
                </a:cubicBezTo>
                <a:lnTo>
                  <a:pt x="14309" y="15380"/>
                </a:lnTo>
                <a:lnTo>
                  <a:pt x="14309" y="15010"/>
                </a:lnTo>
                <a:lnTo>
                  <a:pt x="14309" y="14641"/>
                </a:lnTo>
                <a:cubicBezTo>
                  <a:pt x="14309" y="14530"/>
                  <a:pt x="14309" y="14382"/>
                  <a:pt x="14235" y="14271"/>
                </a:cubicBezTo>
                <a:lnTo>
                  <a:pt x="14235" y="14086"/>
                </a:lnTo>
                <a:lnTo>
                  <a:pt x="14050" y="14160"/>
                </a:lnTo>
                <a:cubicBezTo>
                  <a:pt x="14013" y="14160"/>
                  <a:pt x="13939" y="14197"/>
                  <a:pt x="13865" y="14197"/>
                </a:cubicBezTo>
                <a:cubicBezTo>
                  <a:pt x="13865" y="14049"/>
                  <a:pt x="13828" y="13901"/>
                  <a:pt x="13828" y="13827"/>
                </a:cubicBezTo>
                <a:cubicBezTo>
                  <a:pt x="13828" y="13680"/>
                  <a:pt x="13791" y="13532"/>
                  <a:pt x="13754" y="13458"/>
                </a:cubicBezTo>
                <a:cubicBezTo>
                  <a:pt x="13680" y="13310"/>
                  <a:pt x="13680" y="13236"/>
                  <a:pt x="13643" y="13088"/>
                </a:cubicBezTo>
                <a:cubicBezTo>
                  <a:pt x="13606" y="12940"/>
                  <a:pt x="13606" y="12866"/>
                  <a:pt x="13569" y="12718"/>
                </a:cubicBezTo>
                <a:lnTo>
                  <a:pt x="13495" y="12533"/>
                </a:lnTo>
                <a:lnTo>
                  <a:pt x="13310" y="12607"/>
                </a:lnTo>
                <a:cubicBezTo>
                  <a:pt x="13273" y="12607"/>
                  <a:pt x="13236" y="12681"/>
                  <a:pt x="13200" y="12681"/>
                </a:cubicBezTo>
                <a:cubicBezTo>
                  <a:pt x="13200" y="12570"/>
                  <a:pt x="13126" y="12496"/>
                  <a:pt x="13126" y="12386"/>
                </a:cubicBezTo>
                <a:cubicBezTo>
                  <a:pt x="13126" y="12238"/>
                  <a:pt x="13089" y="12127"/>
                  <a:pt x="13052" y="12016"/>
                </a:cubicBezTo>
                <a:cubicBezTo>
                  <a:pt x="13015" y="11868"/>
                  <a:pt x="13015" y="11794"/>
                  <a:pt x="12941" y="11646"/>
                </a:cubicBezTo>
                <a:cubicBezTo>
                  <a:pt x="12904" y="11498"/>
                  <a:pt x="12904" y="11424"/>
                  <a:pt x="12867" y="11276"/>
                </a:cubicBezTo>
                <a:lnTo>
                  <a:pt x="12830" y="11092"/>
                </a:lnTo>
                <a:lnTo>
                  <a:pt x="12645" y="11202"/>
                </a:lnTo>
                <a:cubicBezTo>
                  <a:pt x="12571" y="11239"/>
                  <a:pt x="12534" y="11239"/>
                  <a:pt x="12460" y="11276"/>
                </a:cubicBezTo>
                <a:lnTo>
                  <a:pt x="12497" y="11239"/>
                </a:lnTo>
                <a:cubicBezTo>
                  <a:pt x="12460" y="11092"/>
                  <a:pt x="12386" y="10981"/>
                  <a:pt x="12349" y="10870"/>
                </a:cubicBezTo>
                <a:cubicBezTo>
                  <a:pt x="12312" y="10759"/>
                  <a:pt x="12275" y="10611"/>
                  <a:pt x="12201" y="10537"/>
                </a:cubicBezTo>
                <a:lnTo>
                  <a:pt x="12201" y="10537"/>
                </a:lnTo>
                <a:cubicBezTo>
                  <a:pt x="12275" y="10611"/>
                  <a:pt x="12349" y="10685"/>
                  <a:pt x="12386" y="10759"/>
                </a:cubicBezTo>
                <a:cubicBezTo>
                  <a:pt x="12386" y="10722"/>
                  <a:pt x="12386" y="10685"/>
                  <a:pt x="12349" y="10574"/>
                </a:cubicBezTo>
                <a:cubicBezTo>
                  <a:pt x="12386" y="10574"/>
                  <a:pt x="12460" y="10648"/>
                  <a:pt x="12497" y="10648"/>
                </a:cubicBezTo>
                <a:cubicBezTo>
                  <a:pt x="12460" y="10537"/>
                  <a:pt x="12349" y="10463"/>
                  <a:pt x="12312" y="10352"/>
                </a:cubicBezTo>
                <a:lnTo>
                  <a:pt x="12312" y="10315"/>
                </a:lnTo>
                <a:cubicBezTo>
                  <a:pt x="12275" y="10167"/>
                  <a:pt x="12201" y="10019"/>
                  <a:pt x="12201" y="9835"/>
                </a:cubicBezTo>
                <a:cubicBezTo>
                  <a:pt x="12201" y="9761"/>
                  <a:pt x="12164" y="9687"/>
                  <a:pt x="12164" y="9613"/>
                </a:cubicBezTo>
                <a:lnTo>
                  <a:pt x="12164" y="9613"/>
                </a:lnTo>
                <a:cubicBezTo>
                  <a:pt x="12201" y="9650"/>
                  <a:pt x="12275" y="9650"/>
                  <a:pt x="12312" y="9687"/>
                </a:cubicBezTo>
                <a:cubicBezTo>
                  <a:pt x="12349" y="9687"/>
                  <a:pt x="12386" y="9761"/>
                  <a:pt x="12460" y="9761"/>
                </a:cubicBezTo>
                <a:cubicBezTo>
                  <a:pt x="12571" y="10019"/>
                  <a:pt x="12756" y="10315"/>
                  <a:pt x="12941" y="10574"/>
                </a:cubicBezTo>
                <a:lnTo>
                  <a:pt x="12941" y="10204"/>
                </a:lnTo>
                <a:cubicBezTo>
                  <a:pt x="12941" y="10056"/>
                  <a:pt x="12941" y="9945"/>
                  <a:pt x="12904" y="9798"/>
                </a:cubicBezTo>
                <a:lnTo>
                  <a:pt x="12756" y="8984"/>
                </a:lnTo>
                <a:cubicBezTo>
                  <a:pt x="12719" y="8836"/>
                  <a:pt x="12682" y="8651"/>
                  <a:pt x="12571" y="8504"/>
                </a:cubicBezTo>
                <a:lnTo>
                  <a:pt x="12645" y="8504"/>
                </a:lnTo>
                <a:cubicBezTo>
                  <a:pt x="12571" y="8356"/>
                  <a:pt x="12534" y="8282"/>
                  <a:pt x="12534" y="8171"/>
                </a:cubicBezTo>
                <a:cubicBezTo>
                  <a:pt x="12497" y="8097"/>
                  <a:pt x="12460" y="7949"/>
                  <a:pt x="12386" y="7875"/>
                </a:cubicBezTo>
                <a:cubicBezTo>
                  <a:pt x="12386" y="7801"/>
                  <a:pt x="12349" y="7801"/>
                  <a:pt x="12349" y="7764"/>
                </a:cubicBezTo>
                <a:lnTo>
                  <a:pt x="12349" y="7764"/>
                </a:lnTo>
                <a:lnTo>
                  <a:pt x="12756" y="7912"/>
                </a:lnTo>
                <a:lnTo>
                  <a:pt x="12830" y="7949"/>
                </a:lnTo>
                <a:cubicBezTo>
                  <a:pt x="12830" y="7986"/>
                  <a:pt x="12756" y="8097"/>
                  <a:pt x="12756" y="8134"/>
                </a:cubicBezTo>
                <a:lnTo>
                  <a:pt x="12756" y="8504"/>
                </a:lnTo>
                <a:cubicBezTo>
                  <a:pt x="12756" y="8725"/>
                  <a:pt x="12867" y="9021"/>
                  <a:pt x="12904" y="9243"/>
                </a:cubicBezTo>
                <a:cubicBezTo>
                  <a:pt x="13089" y="9761"/>
                  <a:pt x="13273" y="10278"/>
                  <a:pt x="13569" y="10722"/>
                </a:cubicBezTo>
                <a:cubicBezTo>
                  <a:pt x="13606" y="10648"/>
                  <a:pt x="13606" y="10500"/>
                  <a:pt x="13606" y="10389"/>
                </a:cubicBezTo>
                <a:cubicBezTo>
                  <a:pt x="13606" y="10278"/>
                  <a:pt x="13643" y="10167"/>
                  <a:pt x="13643" y="10019"/>
                </a:cubicBezTo>
                <a:lnTo>
                  <a:pt x="13643" y="9280"/>
                </a:lnTo>
                <a:cubicBezTo>
                  <a:pt x="13606" y="9058"/>
                  <a:pt x="13569" y="8799"/>
                  <a:pt x="13458" y="8504"/>
                </a:cubicBezTo>
                <a:cubicBezTo>
                  <a:pt x="13421" y="8356"/>
                  <a:pt x="13310" y="8245"/>
                  <a:pt x="13273" y="8134"/>
                </a:cubicBezTo>
                <a:lnTo>
                  <a:pt x="13200" y="8060"/>
                </a:lnTo>
                <a:lnTo>
                  <a:pt x="13865" y="8319"/>
                </a:lnTo>
                <a:cubicBezTo>
                  <a:pt x="13828" y="8356"/>
                  <a:pt x="13791" y="8467"/>
                  <a:pt x="13791" y="8504"/>
                </a:cubicBezTo>
                <a:cubicBezTo>
                  <a:pt x="13754" y="8615"/>
                  <a:pt x="13754" y="8725"/>
                  <a:pt x="13680" y="8873"/>
                </a:cubicBezTo>
                <a:cubicBezTo>
                  <a:pt x="13680" y="9095"/>
                  <a:pt x="13680" y="9391"/>
                  <a:pt x="13754" y="9613"/>
                </a:cubicBezTo>
                <a:cubicBezTo>
                  <a:pt x="13828" y="10130"/>
                  <a:pt x="13976" y="10648"/>
                  <a:pt x="14124" y="11129"/>
                </a:cubicBezTo>
                <a:cubicBezTo>
                  <a:pt x="14161" y="11055"/>
                  <a:pt x="14198" y="10907"/>
                  <a:pt x="14235" y="10833"/>
                </a:cubicBezTo>
                <a:cubicBezTo>
                  <a:pt x="14309" y="10722"/>
                  <a:pt x="14309" y="10574"/>
                  <a:pt x="14346" y="10500"/>
                </a:cubicBezTo>
                <a:cubicBezTo>
                  <a:pt x="14383" y="10278"/>
                  <a:pt x="14420" y="10019"/>
                  <a:pt x="14420" y="9798"/>
                </a:cubicBezTo>
                <a:cubicBezTo>
                  <a:pt x="14420" y="9576"/>
                  <a:pt x="14420" y="9280"/>
                  <a:pt x="14383" y="9058"/>
                </a:cubicBezTo>
                <a:cubicBezTo>
                  <a:pt x="14346" y="8910"/>
                  <a:pt x="14309" y="8799"/>
                  <a:pt x="14235" y="8688"/>
                </a:cubicBezTo>
                <a:cubicBezTo>
                  <a:pt x="14198" y="8651"/>
                  <a:pt x="14198" y="8615"/>
                  <a:pt x="14161" y="8541"/>
                </a:cubicBezTo>
                <a:lnTo>
                  <a:pt x="14161" y="8541"/>
                </a:lnTo>
                <a:cubicBezTo>
                  <a:pt x="14235" y="8615"/>
                  <a:pt x="14346" y="8651"/>
                  <a:pt x="14420" y="8651"/>
                </a:cubicBezTo>
                <a:cubicBezTo>
                  <a:pt x="14567" y="8688"/>
                  <a:pt x="14715" y="8799"/>
                  <a:pt x="14900" y="8873"/>
                </a:cubicBezTo>
                <a:cubicBezTo>
                  <a:pt x="14863" y="8910"/>
                  <a:pt x="14789" y="9021"/>
                  <a:pt x="14752" y="9058"/>
                </a:cubicBezTo>
                <a:cubicBezTo>
                  <a:pt x="14715" y="9169"/>
                  <a:pt x="14678" y="9280"/>
                  <a:pt x="14678" y="9391"/>
                </a:cubicBezTo>
                <a:cubicBezTo>
                  <a:pt x="14604" y="9613"/>
                  <a:pt x="14604" y="9835"/>
                  <a:pt x="14678" y="10130"/>
                </a:cubicBezTo>
                <a:cubicBezTo>
                  <a:pt x="14715" y="10648"/>
                  <a:pt x="14863" y="11129"/>
                  <a:pt x="14974" y="11646"/>
                </a:cubicBezTo>
                <a:cubicBezTo>
                  <a:pt x="15048" y="11572"/>
                  <a:pt x="15085" y="11461"/>
                  <a:pt x="15122" y="11313"/>
                </a:cubicBezTo>
                <a:cubicBezTo>
                  <a:pt x="15159" y="11239"/>
                  <a:pt x="15233" y="11092"/>
                  <a:pt x="15233" y="11018"/>
                </a:cubicBezTo>
                <a:lnTo>
                  <a:pt x="15344" y="10315"/>
                </a:lnTo>
                <a:cubicBezTo>
                  <a:pt x="15344" y="10093"/>
                  <a:pt x="15344" y="9798"/>
                  <a:pt x="15307" y="9576"/>
                </a:cubicBezTo>
                <a:cubicBezTo>
                  <a:pt x="15270" y="9428"/>
                  <a:pt x="15270" y="9280"/>
                  <a:pt x="15159" y="9206"/>
                </a:cubicBezTo>
                <a:cubicBezTo>
                  <a:pt x="15122" y="9169"/>
                  <a:pt x="15122" y="9095"/>
                  <a:pt x="15085" y="9058"/>
                </a:cubicBezTo>
                <a:lnTo>
                  <a:pt x="15085" y="9058"/>
                </a:lnTo>
                <a:cubicBezTo>
                  <a:pt x="15233" y="9169"/>
                  <a:pt x="15418" y="9243"/>
                  <a:pt x="15529" y="9280"/>
                </a:cubicBezTo>
                <a:cubicBezTo>
                  <a:pt x="15640" y="9354"/>
                  <a:pt x="15714" y="9391"/>
                  <a:pt x="15824" y="9465"/>
                </a:cubicBezTo>
                <a:cubicBezTo>
                  <a:pt x="15787" y="9539"/>
                  <a:pt x="15714" y="9613"/>
                  <a:pt x="15677" y="9650"/>
                </a:cubicBezTo>
                <a:cubicBezTo>
                  <a:pt x="15640" y="9761"/>
                  <a:pt x="15603" y="9908"/>
                  <a:pt x="15529" y="9982"/>
                </a:cubicBezTo>
                <a:cubicBezTo>
                  <a:pt x="15492" y="10204"/>
                  <a:pt x="15455" y="10426"/>
                  <a:pt x="15455" y="10685"/>
                </a:cubicBezTo>
                <a:cubicBezTo>
                  <a:pt x="15455" y="11202"/>
                  <a:pt x="15492" y="11646"/>
                  <a:pt x="15603" y="12164"/>
                </a:cubicBezTo>
                <a:cubicBezTo>
                  <a:pt x="15640" y="12053"/>
                  <a:pt x="15714" y="11979"/>
                  <a:pt x="15787" y="11868"/>
                </a:cubicBezTo>
                <a:cubicBezTo>
                  <a:pt x="15824" y="11794"/>
                  <a:pt x="15861" y="11646"/>
                  <a:pt x="15898" y="11535"/>
                </a:cubicBezTo>
                <a:cubicBezTo>
                  <a:pt x="16009" y="11313"/>
                  <a:pt x="16046" y="11092"/>
                  <a:pt x="16157" y="10870"/>
                </a:cubicBezTo>
                <a:cubicBezTo>
                  <a:pt x="16194" y="10611"/>
                  <a:pt x="16231" y="10389"/>
                  <a:pt x="16194" y="10130"/>
                </a:cubicBezTo>
                <a:cubicBezTo>
                  <a:pt x="16194" y="9982"/>
                  <a:pt x="16157" y="9835"/>
                  <a:pt x="16083" y="9761"/>
                </a:cubicBezTo>
                <a:cubicBezTo>
                  <a:pt x="16083" y="9687"/>
                  <a:pt x="16046" y="9650"/>
                  <a:pt x="16046" y="9613"/>
                </a:cubicBezTo>
                <a:lnTo>
                  <a:pt x="16046" y="9613"/>
                </a:lnTo>
                <a:cubicBezTo>
                  <a:pt x="16231" y="9761"/>
                  <a:pt x="16416" y="9835"/>
                  <a:pt x="16638" y="9982"/>
                </a:cubicBezTo>
                <a:cubicBezTo>
                  <a:pt x="16648" y="9988"/>
                  <a:pt x="16658" y="9992"/>
                  <a:pt x="16667" y="9996"/>
                </a:cubicBezTo>
                <a:lnTo>
                  <a:pt x="16667" y="9996"/>
                </a:lnTo>
                <a:cubicBezTo>
                  <a:pt x="16645" y="9979"/>
                  <a:pt x="16623" y="9962"/>
                  <a:pt x="16601" y="9945"/>
                </a:cubicBezTo>
                <a:cubicBezTo>
                  <a:pt x="16083" y="9576"/>
                  <a:pt x="15603" y="9243"/>
                  <a:pt x="15048" y="8910"/>
                </a:cubicBezTo>
                <a:lnTo>
                  <a:pt x="15640" y="8910"/>
                </a:lnTo>
                <a:cubicBezTo>
                  <a:pt x="15972" y="8910"/>
                  <a:pt x="16194" y="8836"/>
                  <a:pt x="16453" y="8762"/>
                </a:cubicBezTo>
                <a:cubicBezTo>
                  <a:pt x="16749" y="8688"/>
                  <a:pt x="16971" y="8578"/>
                  <a:pt x="17192" y="8504"/>
                </a:cubicBezTo>
                <a:cubicBezTo>
                  <a:pt x="17340" y="8467"/>
                  <a:pt x="17451" y="8356"/>
                  <a:pt x="17562" y="8319"/>
                </a:cubicBezTo>
                <a:cubicBezTo>
                  <a:pt x="17673" y="8282"/>
                  <a:pt x="17821" y="8171"/>
                  <a:pt x="17895" y="8134"/>
                </a:cubicBezTo>
                <a:lnTo>
                  <a:pt x="17008" y="8134"/>
                </a:lnTo>
                <a:lnTo>
                  <a:pt x="17008" y="8023"/>
                </a:lnTo>
                <a:lnTo>
                  <a:pt x="17008" y="7653"/>
                </a:lnTo>
                <a:cubicBezTo>
                  <a:pt x="17008" y="7493"/>
                  <a:pt x="17008" y="7333"/>
                  <a:pt x="16994" y="7146"/>
                </a:cubicBezTo>
                <a:lnTo>
                  <a:pt x="16994" y="7146"/>
                </a:lnTo>
                <a:cubicBezTo>
                  <a:pt x="16741" y="7173"/>
                  <a:pt x="16545" y="7176"/>
                  <a:pt x="16379" y="7210"/>
                </a:cubicBezTo>
                <a:cubicBezTo>
                  <a:pt x="16342" y="7210"/>
                  <a:pt x="16231" y="7210"/>
                  <a:pt x="16194" y="7247"/>
                </a:cubicBezTo>
                <a:lnTo>
                  <a:pt x="16194" y="7173"/>
                </a:lnTo>
                <a:cubicBezTo>
                  <a:pt x="16231" y="7136"/>
                  <a:pt x="16305" y="7136"/>
                  <a:pt x="16379" y="7062"/>
                </a:cubicBezTo>
                <a:cubicBezTo>
                  <a:pt x="16527" y="7025"/>
                  <a:pt x="16601" y="6951"/>
                  <a:pt x="16749" y="6877"/>
                </a:cubicBezTo>
                <a:cubicBezTo>
                  <a:pt x="16786" y="6840"/>
                  <a:pt x="16860" y="6840"/>
                  <a:pt x="16897" y="6803"/>
                </a:cubicBezTo>
                <a:cubicBezTo>
                  <a:pt x="16912" y="6834"/>
                  <a:pt x="16941" y="6879"/>
                  <a:pt x="16972" y="6929"/>
                </a:cubicBezTo>
                <a:lnTo>
                  <a:pt x="16972" y="6929"/>
                </a:lnTo>
                <a:cubicBezTo>
                  <a:pt x="16972" y="6924"/>
                  <a:pt x="16971" y="6919"/>
                  <a:pt x="16971" y="6914"/>
                </a:cubicBezTo>
                <a:cubicBezTo>
                  <a:pt x="16934" y="6692"/>
                  <a:pt x="16897" y="6470"/>
                  <a:pt x="16786" y="6285"/>
                </a:cubicBezTo>
                <a:cubicBezTo>
                  <a:pt x="16749" y="6174"/>
                  <a:pt x="16638" y="6101"/>
                  <a:pt x="16601" y="5990"/>
                </a:cubicBezTo>
                <a:cubicBezTo>
                  <a:pt x="16574" y="5963"/>
                  <a:pt x="16508" y="5936"/>
                  <a:pt x="16460" y="5909"/>
                </a:cubicBezTo>
                <a:lnTo>
                  <a:pt x="16460" y="5909"/>
                </a:lnTo>
                <a:cubicBezTo>
                  <a:pt x="16496" y="6013"/>
                  <a:pt x="16539" y="6122"/>
                  <a:pt x="16564" y="6248"/>
                </a:cubicBezTo>
                <a:cubicBezTo>
                  <a:pt x="16601" y="6396"/>
                  <a:pt x="16712" y="6544"/>
                  <a:pt x="16749" y="6692"/>
                </a:cubicBezTo>
                <a:lnTo>
                  <a:pt x="16231" y="6692"/>
                </a:lnTo>
                <a:lnTo>
                  <a:pt x="16231" y="6618"/>
                </a:lnTo>
                <a:lnTo>
                  <a:pt x="16231" y="5953"/>
                </a:lnTo>
                <a:lnTo>
                  <a:pt x="16416" y="5768"/>
                </a:lnTo>
                <a:cubicBezTo>
                  <a:pt x="16425" y="5806"/>
                  <a:pt x="16437" y="5844"/>
                  <a:pt x="16451" y="5883"/>
                </a:cubicBezTo>
                <a:lnTo>
                  <a:pt x="16451" y="5883"/>
                </a:lnTo>
                <a:cubicBezTo>
                  <a:pt x="16767" y="5918"/>
                  <a:pt x="17019" y="5957"/>
                  <a:pt x="17340" y="6064"/>
                </a:cubicBezTo>
                <a:cubicBezTo>
                  <a:pt x="17377" y="6137"/>
                  <a:pt x="17488" y="6248"/>
                  <a:pt x="17562" y="6285"/>
                </a:cubicBezTo>
                <a:cubicBezTo>
                  <a:pt x="17673" y="6322"/>
                  <a:pt x="17747" y="6359"/>
                  <a:pt x="17895" y="6433"/>
                </a:cubicBezTo>
                <a:cubicBezTo>
                  <a:pt x="18117" y="6507"/>
                  <a:pt x="18375" y="6544"/>
                  <a:pt x="18634" y="6544"/>
                </a:cubicBezTo>
                <a:cubicBezTo>
                  <a:pt x="19152" y="6618"/>
                  <a:pt x="19706" y="6618"/>
                  <a:pt x="20224" y="6618"/>
                </a:cubicBezTo>
                <a:cubicBezTo>
                  <a:pt x="20113" y="6544"/>
                  <a:pt x="20039" y="6470"/>
                  <a:pt x="19928" y="6433"/>
                </a:cubicBezTo>
                <a:cubicBezTo>
                  <a:pt x="19854" y="6359"/>
                  <a:pt x="19743" y="6322"/>
                  <a:pt x="19595" y="6248"/>
                </a:cubicBezTo>
                <a:lnTo>
                  <a:pt x="18930" y="5953"/>
                </a:lnTo>
                <a:cubicBezTo>
                  <a:pt x="18671" y="5916"/>
                  <a:pt x="18412" y="5805"/>
                  <a:pt x="18191" y="5805"/>
                </a:cubicBezTo>
                <a:cubicBezTo>
                  <a:pt x="18043" y="5805"/>
                  <a:pt x="17895" y="5805"/>
                  <a:pt x="17747" y="5879"/>
                </a:cubicBezTo>
                <a:cubicBezTo>
                  <a:pt x="17636" y="5916"/>
                  <a:pt x="17488" y="5916"/>
                  <a:pt x="17340" y="5990"/>
                </a:cubicBezTo>
                <a:cubicBezTo>
                  <a:pt x="17303" y="5990"/>
                  <a:pt x="17303" y="5990"/>
                  <a:pt x="17266" y="5953"/>
                </a:cubicBezTo>
                <a:cubicBezTo>
                  <a:pt x="17008" y="5879"/>
                  <a:pt x="16786" y="5768"/>
                  <a:pt x="16527" y="5731"/>
                </a:cubicBezTo>
                <a:lnTo>
                  <a:pt x="16564" y="5731"/>
                </a:lnTo>
                <a:lnTo>
                  <a:pt x="16971" y="5583"/>
                </a:lnTo>
                <a:cubicBezTo>
                  <a:pt x="17266" y="5435"/>
                  <a:pt x="17525" y="5324"/>
                  <a:pt x="17747" y="5139"/>
                </a:cubicBezTo>
                <a:cubicBezTo>
                  <a:pt x="18006" y="4954"/>
                  <a:pt x="18265" y="4770"/>
                  <a:pt x="18486" y="4585"/>
                </a:cubicBezTo>
                <a:cubicBezTo>
                  <a:pt x="18634" y="4474"/>
                  <a:pt x="18745" y="4400"/>
                  <a:pt x="18819" y="4289"/>
                </a:cubicBezTo>
                <a:cubicBezTo>
                  <a:pt x="18930" y="4215"/>
                  <a:pt x="19041" y="4104"/>
                  <a:pt x="19152" y="3956"/>
                </a:cubicBezTo>
                <a:lnTo>
                  <a:pt x="19152" y="3956"/>
                </a:lnTo>
                <a:cubicBezTo>
                  <a:pt x="18597" y="4141"/>
                  <a:pt x="18043" y="4400"/>
                  <a:pt x="17525" y="4659"/>
                </a:cubicBezTo>
                <a:cubicBezTo>
                  <a:pt x="17266" y="4807"/>
                  <a:pt x="17008" y="4954"/>
                  <a:pt x="16749" y="5139"/>
                </a:cubicBezTo>
                <a:cubicBezTo>
                  <a:pt x="16601" y="5213"/>
                  <a:pt x="16527" y="5324"/>
                  <a:pt x="16379" y="5398"/>
                </a:cubicBezTo>
                <a:lnTo>
                  <a:pt x="16379" y="5546"/>
                </a:lnTo>
                <a:cubicBezTo>
                  <a:pt x="16379" y="5657"/>
                  <a:pt x="16416" y="5694"/>
                  <a:pt x="16416" y="5731"/>
                </a:cubicBezTo>
                <a:cubicBezTo>
                  <a:pt x="16379" y="5731"/>
                  <a:pt x="16305" y="5731"/>
                  <a:pt x="16231" y="5768"/>
                </a:cubicBezTo>
                <a:cubicBezTo>
                  <a:pt x="16221" y="5715"/>
                  <a:pt x="16210" y="5660"/>
                  <a:pt x="16200" y="5603"/>
                </a:cubicBezTo>
                <a:lnTo>
                  <a:pt x="16200" y="5603"/>
                </a:lnTo>
                <a:cubicBezTo>
                  <a:pt x="16182" y="5631"/>
                  <a:pt x="16168" y="5661"/>
                  <a:pt x="16157" y="5694"/>
                </a:cubicBezTo>
                <a:cubicBezTo>
                  <a:pt x="15931" y="5637"/>
                  <a:pt x="15683" y="5602"/>
                  <a:pt x="15463" y="5573"/>
                </a:cubicBezTo>
                <a:lnTo>
                  <a:pt x="15463" y="5573"/>
                </a:lnTo>
                <a:cubicBezTo>
                  <a:pt x="15478" y="5665"/>
                  <a:pt x="15512" y="5772"/>
                  <a:pt x="15566" y="5879"/>
                </a:cubicBezTo>
                <a:lnTo>
                  <a:pt x="15418" y="5879"/>
                </a:lnTo>
                <a:lnTo>
                  <a:pt x="15418" y="5768"/>
                </a:lnTo>
                <a:cubicBezTo>
                  <a:pt x="15406" y="5699"/>
                  <a:pt x="15391" y="5629"/>
                  <a:pt x="15374" y="5560"/>
                </a:cubicBezTo>
                <a:lnTo>
                  <a:pt x="15374" y="5560"/>
                </a:lnTo>
                <a:cubicBezTo>
                  <a:pt x="15403" y="5564"/>
                  <a:pt x="15433" y="5568"/>
                  <a:pt x="15463" y="5573"/>
                </a:cubicBezTo>
                <a:lnTo>
                  <a:pt x="15463" y="5573"/>
                </a:lnTo>
                <a:cubicBezTo>
                  <a:pt x="15458" y="5537"/>
                  <a:pt x="15455" y="5503"/>
                  <a:pt x="15455" y="5472"/>
                </a:cubicBezTo>
                <a:lnTo>
                  <a:pt x="15455" y="5102"/>
                </a:lnTo>
                <a:cubicBezTo>
                  <a:pt x="15455" y="5072"/>
                  <a:pt x="15457" y="5040"/>
                  <a:pt x="15463" y="5006"/>
                </a:cubicBezTo>
                <a:lnTo>
                  <a:pt x="15463" y="5006"/>
                </a:lnTo>
                <a:cubicBezTo>
                  <a:pt x="15396" y="5056"/>
                  <a:pt x="15325" y="5105"/>
                  <a:pt x="15250" y="5155"/>
                </a:cubicBezTo>
                <a:lnTo>
                  <a:pt x="15250" y="5155"/>
                </a:lnTo>
                <a:cubicBezTo>
                  <a:pt x="15245" y="5137"/>
                  <a:pt x="15239" y="5120"/>
                  <a:pt x="15233" y="5102"/>
                </a:cubicBezTo>
                <a:cubicBezTo>
                  <a:pt x="15196" y="4991"/>
                  <a:pt x="15122" y="4917"/>
                  <a:pt x="15048" y="4807"/>
                </a:cubicBezTo>
                <a:lnTo>
                  <a:pt x="15015" y="4773"/>
                </a:lnTo>
                <a:lnTo>
                  <a:pt x="15015" y="4773"/>
                </a:lnTo>
                <a:cubicBezTo>
                  <a:pt x="14974" y="4809"/>
                  <a:pt x="14936" y="4845"/>
                  <a:pt x="14900" y="4880"/>
                </a:cubicBezTo>
                <a:lnTo>
                  <a:pt x="14567" y="5213"/>
                </a:lnTo>
                <a:lnTo>
                  <a:pt x="14567" y="5287"/>
                </a:lnTo>
                <a:cubicBezTo>
                  <a:pt x="14547" y="5298"/>
                  <a:pt x="14523" y="5305"/>
                  <a:pt x="14498" y="5311"/>
                </a:cubicBezTo>
                <a:lnTo>
                  <a:pt x="14498" y="5311"/>
                </a:lnTo>
                <a:cubicBezTo>
                  <a:pt x="14521" y="5280"/>
                  <a:pt x="14544" y="5248"/>
                  <a:pt x="14567" y="5213"/>
                </a:cubicBezTo>
                <a:lnTo>
                  <a:pt x="14567" y="5102"/>
                </a:lnTo>
                <a:cubicBezTo>
                  <a:pt x="14567" y="5078"/>
                  <a:pt x="14567" y="5055"/>
                  <a:pt x="14568" y="5033"/>
                </a:cubicBezTo>
                <a:lnTo>
                  <a:pt x="14568" y="5033"/>
                </a:lnTo>
                <a:cubicBezTo>
                  <a:pt x="14471" y="5128"/>
                  <a:pt x="14370" y="5216"/>
                  <a:pt x="14273" y="5298"/>
                </a:cubicBezTo>
                <a:lnTo>
                  <a:pt x="14273" y="5298"/>
                </a:lnTo>
                <a:cubicBezTo>
                  <a:pt x="14272" y="5295"/>
                  <a:pt x="14272" y="5291"/>
                  <a:pt x="14272" y="5287"/>
                </a:cubicBezTo>
                <a:cubicBezTo>
                  <a:pt x="14198" y="5176"/>
                  <a:pt x="14124" y="5102"/>
                  <a:pt x="14013" y="4991"/>
                </a:cubicBezTo>
                <a:cubicBezTo>
                  <a:pt x="13976" y="4954"/>
                  <a:pt x="13939" y="4954"/>
                  <a:pt x="13939" y="4917"/>
                </a:cubicBezTo>
                <a:cubicBezTo>
                  <a:pt x="14087" y="4844"/>
                  <a:pt x="14272" y="4844"/>
                  <a:pt x="14383" y="4844"/>
                </a:cubicBezTo>
                <a:cubicBezTo>
                  <a:pt x="14457" y="4807"/>
                  <a:pt x="14530" y="4807"/>
                  <a:pt x="14641" y="4807"/>
                </a:cubicBezTo>
                <a:cubicBezTo>
                  <a:pt x="14584" y="4893"/>
                  <a:pt x="14571" y="4957"/>
                  <a:pt x="14568" y="5033"/>
                </a:cubicBezTo>
                <a:lnTo>
                  <a:pt x="14568" y="5033"/>
                </a:lnTo>
                <a:cubicBezTo>
                  <a:pt x="14675" y="4929"/>
                  <a:pt x="14777" y="4816"/>
                  <a:pt x="14863" y="4696"/>
                </a:cubicBezTo>
                <a:cubicBezTo>
                  <a:pt x="15048" y="4474"/>
                  <a:pt x="15233" y="4252"/>
                  <a:pt x="15344" y="4030"/>
                </a:cubicBezTo>
                <a:cubicBezTo>
                  <a:pt x="15455" y="3882"/>
                  <a:pt x="15492" y="3771"/>
                  <a:pt x="15603" y="3660"/>
                </a:cubicBezTo>
                <a:cubicBezTo>
                  <a:pt x="15640" y="3513"/>
                  <a:pt x="15714" y="3402"/>
                  <a:pt x="15787" y="3291"/>
                </a:cubicBezTo>
                <a:lnTo>
                  <a:pt x="15787" y="3291"/>
                </a:lnTo>
                <a:cubicBezTo>
                  <a:pt x="15307" y="3660"/>
                  <a:pt x="14789" y="4030"/>
                  <a:pt x="14383" y="4437"/>
                </a:cubicBezTo>
                <a:cubicBezTo>
                  <a:pt x="14161" y="4659"/>
                  <a:pt x="13976" y="4844"/>
                  <a:pt x="13791" y="5065"/>
                </a:cubicBezTo>
                <a:cubicBezTo>
                  <a:pt x="13689" y="5201"/>
                  <a:pt x="13618" y="5306"/>
                  <a:pt x="13579" y="5408"/>
                </a:cubicBezTo>
                <a:lnTo>
                  <a:pt x="13579" y="5408"/>
                </a:lnTo>
                <a:cubicBezTo>
                  <a:pt x="13584" y="5449"/>
                  <a:pt x="13593" y="5493"/>
                  <a:pt x="13606" y="5546"/>
                </a:cubicBezTo>
                <a:cubicBezTo>
                  <a:pt x="13582" y="5570"/>
                  <a:pt x="13526" y="5579"/>
                  <a:pt x="13479" y="5592"/>
                </a:cubicBezTo>
                <a:lnTo>
                  <a:pt x="13479" y="5592"/>
                </a:lnTo>
                <a:cubicBezTo>
                  <a:pt x="13503" y="5539"/>
                  <a:pt x="13531" y="5492"/>
                  <a:pt x="13569" y="5435"/>
                </a:cubicBezTo>
                <a:cubicBezTo>
                  <a:pt x="13572" y="5426"/>
                  <a:pt x="13575" y="5417"/>
                  <a:pt x="13579" y="5408"/>
                </a:cubicBezTo>
                <a:lnTo>
                  <a:pt x="13579" y="5408"/>
                </a:lnTo>
                <a:cubicBezTo>
                  <a:pt x="13573" y="5367"/>
                  <a:pt x="13571" y="5328"/>
                  <a:pt x="13570" y="5285"/>
                </a:cubicBezTo>
                <a:lnTo>
                  <a:pt x="13570" y="5285"/>
                </a:lnTo>
                <a:cubicBezTo>
                  <a:pt x="13501" y="5361"/>
                  <a:pt x="13428" y="5437"/>
                  <a:pt x="13351" y="5508"/>
                </a:cubicBezTo>
                <a:lnTo>
                  <a:pt x="13351" y="5508"/>
                </a:lnTo>
                <a:cubicBezTo>
                  <a:pt x="13330" y="5479"/>
                  <a:pt x="13305" y="5445"/>
                  <a:pt x="13273" y="5398"/>
                </a:cubicBezTo>
                <a:lnTo>
                  <a:pt x="13236" y="5361"/>
                </a:lnTo>
                <a:lnTo>
                  <a:pt x="13532" y="5065"/>
                </a:lnTo>
                <a:cubicBezTo>
                  <a:pt x="13532" y="5028"/>
                  <a:pt x="13569" y="4991"/>
                  <a:pt x="13606" y="4954"/>
                </a:cubicBezTo>
                <a:lnTo>
                  <a:pt x="13606" y="4954"/>
                </a:lnTo>
                <a:cubicBezTo>
                  <a:pt x="13606" y="5028"/>
                  <a:pt x="13569" y="5139"/>
                  <a:pt x="13569" y="5176"/>
                </a:cubicBezTo>
                <a:cubicBezTo>
                  <a:pt x="13569" y="5217"/>
                  <a:pt x="13569" y="5252"/>
                  <a:pt x="13570" y="5285"/>
                </a:cubicBezTo>
                <a:lnTo>
                  <a:pt x="13570" y="5285"/>
                </a:lnTo>
                <a:cubicBezTo>
                  <a:pt x="13649" y="5198"/>
                  <a:pt x="13722" y="5111"/>
                  <a:pt x="13791" y="5028"/>
                </a:cubicBezTo>
                <a:cubicBezTo>
                  <a:pt x="13976" y="4807"/>
                  <a:pt x="14161" y="4585"/>
                  <a:pt x="14309" y="4326"/>
                </a:cubicBezTo>
                <a:cubicBezTo>
                  <a:pt x="14383" y="4215"/>
                  <a:pt x="14420" y="4104"/>
                  <a:pt x="14530" y="3956"/>
                </a:cubicBezTo>
                <a:cubicBezTo>
                  <a:pt x="14567" y="3845"/>
                  <a:pt x="14678" y="3734"/>
                  <a:pt x="14715" y="3587"/>
                </a:cubicBezTo>
                <a:lnTo>
                  <a:pt x="14715" y="3587"/>
                </a:lnTo>
                <a:cubicBezTo>
                  <a:pt x="14235" y="3956"/>
                  <a:pt x="13754" y="4326"/>
                  <a:pt x="13310" y="4770"/>
                </a:cubicBezTo>
                <a:cubicBezTo>
                  <a:pt x="13182" y="4898"/>
                  <a:pt x="13066" y="5014"/>
                  <a:pt x="12955" y="5132"/>
                </a:cubicBezTo>
                <a:lnTo>
                  <a:pt x="12955" y="5132"/>
                </a:lnTo>
                <a:cubicBezTo>
                  <a:pt x="13014" y="5050"/>
                  <a:pt x="13071" y="4967"/>
                  <a:pt x="13126" y="4880"/>
                </a:cubicBezTo>
                <a:cubicBezTo>
                  <a:pt x="13310" y="4622"/>
                  <a:pt x="13458" y="4326"/>
                  <a:pt x="13643" y="4030"/>
                </a:cubicBezTo>
                <a:cubicBezTo>
                  <a:pt x="13754" y="3882"/>
                  <a:pt x="13791" y="3734"/>
                  <a:pt x="13828" y="3587"/>
                </a:cubicBezTo>
                <a:cubicBezTo>
                  <a:pt x="13828" y="3550"/>
                  <a:pt x="13865" y="3513"/>
                  <a:pt x="13865" y="3513"/>
                </a:cubicBezTo>
                <a:lnTo>
                  <a:pt x="13939" y="3513"/>
                </a:lnTo>
                <a:cubicBezTo>
                  <a:pt x="13976" y="3402"/>
                  <a:pt x="14013" y="3328"/>
                  <a:pt x="14013" y="3217"/>
                </a:cubicBezTo>
                <a:lnTo>
                  <a:pt x="14013" y="3217"/>
                </a:lnTo>
                <a:lnTo>
                  <a:pt x="13828" y="3402"/>
                </a:lnTo>
                <a:cubicBezTo>
                  <a:pt x="13828" y="3365"/>
                  <a:pt x="13791" y="3365"/>
                  <a:pt x="13791" y="3328"/>
                </a:cubicBezTo>
                <a:cubicBezTo>
                  <a:pt x="13754" y="3217"/>
                  <a:pt x="13643" y="3180"/>
                  <a:pt x="13606" y="3143"/>
                </a:cubicBezTo>
                <a:cubicBezTo>
                  <a:pt x="13495" y="3032"/>
                  <a:pt x="13384" y="2962"/>
                  <a:pt x="13288" y="2872"/>
                </a:cubicBezTo>
                <a:lnTo>
                  <a:pt x="13288" y="2872"/>
                </a:lnTo>
                <a:cubicBezTo>
                  <a:pt x="13169" y="2999"/>
                  <a:pt x="13073" y="3126"/>
                  <a:pt x="12978" y="3254"/>
                </a:cubicBezTo>
                <a:cubicBezTo>
                  <a:pt x="12978" y="3180"/>
                  <a:pt x="12904" y="3143"/>
                  <a:pt x="12867" y="3106"/>
                </a:cubicBezTo>
                <a:cubicBezTo>
                  <a:pt x="12830" y="3032"/>
                  <a:pt x="12793" y="2995"/>
                  <a:pt x="12719" y="2921"/>
                </a:cubicBezTo>
                <a:cubicBezTo>
                  <a:pt x="12719" y="2847"/>
                  <a:pt x="12793" y="2773"/>
                  <a:pt x="12793" y="2736"/>
                </a:cubicBezTo>
                <a:lnTo>
                  <a:pt x="12793" y="2625"/>
                </a:lnTo>
                <a:cubicBezTo>
                  <a:pt x="12930" y="2708"/>
                  <a:pt x="13068" y="2749"/>
                  <a:pt x="13205" y="2780"/>
                </a:cubicBezTo>
                <a:lnTo>
                  <a:pt x="13205" y="2780"/>
                </a:lnTo>
                <a:cubicBezTo>
                  <a:pt x="13203" y="2778"/>
                  <a:pt x="13201" y="2776"/>
                  <a:pt x="13200" y="2773"/>
                </a:cubicBezTo>
                <a:cubicBezTo>
                  <a:pt x="13052" y="2662"/>
                  <a:pt x="12867" y="2588"/>
                  <a:pt x="12719" y="2551"/>
                </a:cubicBezTo>
                <a:cubicBezTo>
                  <a:pt x="12645" y="2477"/>
                  <a:pt x="12534" y="2477"/>
                  <a:pt x="12460" y="2477"/>
                </a:cubicBezTo>
                <a:cubicBezTo>
                  <a:pt x="12453" y="2477"/>
                  <a:pt x="12446" y="2477"/>
                  <a:pt x="12440" y="2477"/>
                </a:cubicBezTo>
                <a:lnTo>
                  <a:pt x="12440" y="2477"/>
                </a:lnTo>
                <a:cubicBezTo>
                  <a:pt x="12493" y="2504"/>
                  <a:pt x="12548" y="2528"/>
                  <a:pt x="12608" y="2551"/>
                </a:cubicBezTo>
                <a:cubicBezTo>
                  <a:pt x="12608" y="2551"/>
                  <a:pt x="12645" y="2551"/>
                  <a:pt x="12645" y="2588"/>
                </a:cubicBezTo>
                <a:lnTo>
                  <a:pt x="12497" y="2736"/>
                </a:lnTo>
                <a:cubicBezTo>
                  <a:pt x="12423" y="2625"/>
                  <a:pt x="12349" y="2588"/>
                  <a:pt x="12275" y="2551"/>
                </a:cubicBezTo>
                <a:cubicBezTo>
                  <a:pt x="12230" y="2518"/>
                  <a:pt x="12186" y="2487"/>
                  <a:pt x="12140" y="2459"/>
                </a:cubicBezTo>
                <a:lnTo>
                  <a:pt x="12140" y="2459"/>
                </a:lnTo>
                <a:lnTo>
                  <a:pt x="11610" y="2847"/>
                </a:lnTo>
                <a:cubicBezTo>
                  <a:pt x="11476" y="3001"/>
                  <a:pt x="11331" y="3144"/>
                  <a:pt x="11193" y="3298"/>
                </a:cubicBezTo>
                <a:lnTo>
                  <a:pt x="11193" y="3298"/>
                </a:lnTo>
                <a:cubicBezTo>
                  <a:pt x="11125" y="3250"/>
                  <a:pt x="11048" y="3173"/>
                  <a:pt x="11018" y="3143"/>
                </a:cubicBezTo>
                <a:lnTo>
                  <a:pt x="10907" y="3032"/>
                </a:lnTo>
                <a:lnTo>
                  <a:pt x="10907" y="3328"/>
                </a:lnTo>
                <a:cubicBezTo>
                  <a:pt x="10907" y="3354"/>
                  <a:pt x="10907" y="3379"/>
                  <a:pt x="10907" y="3402"/>
                </a:cubicBezTo>
                <a:lnTo>
                  <a:pt x="11018" y="3402"/>
                </a:lnTo>
                <a:cubicBezTo>
                  <a:pt x="11047" y="3402"/>
                  <a:pt x="11071" y="3407"/>
                  <a:pt x="11092" y="3414"/>
                </a:cubicBezTo>
                <a:lnTo>
                  <a:pt x="11092" y="3414"/>
                </a:lnTo>
                <a:cubicBezTo>
                  <a:pt x="11125" y="3375"/>
                  <a:pt x="11159" y="3336"/>
                  <a:pt x="11193" y="3298"/>
                </a:cubicBezTo>
                <a:lnTo>
                  <a:pt x="11193" y="3298"/>
                </a:lnTo>
                <a:cubicBezTo>
                  <a:pt x="11209" y="3310"/>
                  <a:pt x="11225" y="3320"/>
                  <a:pt x="11240" y="3328"/>
                </a:cubicBezTo>
                <a:lnTo>
                  <a:pt x="11314" y="3328"/>
                </a:lnTo>
                <a:cubicBezTo>
                  <a:pt x="11240" y="3365"/>
                  <a:pt x="11203" y="3402"/>
                  <a:pt x="11203" y="3476"/>
                </a:cubicBezTo>
                <a:cubicBezTo>
                  <a:pt x="11176" y="3476"/>
                  <a:pt x="11149" y="3435"/>
                  <a:pt x="11092" y="3414"/>
                </a:cubicBezTo>
                <a:lnTo>
                  <a:pt x="11092" y="3414"/>
                </a:lnTo>
                <a:cubicBezTo>
                  <a:pt x="11000" y="3524"/>
                  <a:pt x="10912" y="3641"/>
                  <a:pt x="10833" y="3771"/>
                </a:cubicBezTo>
                <a:cubicBezTo>
                  <a:pt x="10833" y="3734"/>
                  <a:pt x="10833" y="3734"/>
                  <a:pt x="10870" y="3697"/>
                </a:cubicBezTo>
                <a:cubicBezTo>
                  <a:pt x="10901" y="3576"/>
                  <a:pt x="10906" y="3505"/>
                  <a:pt x="10907" y="3402"/>
                </a:cubicBezTo>
                <a:lnTo>
                  <a:pt x="10759" y="3402"/>
                </a:lnTo>
                <a:cubicBezTo>
                  <a:pt x="10686" y="3402"/>
                  <a:pt x="10686" y="3402"/>
                  <a:pt x="10649" y="3476"/>
                </a:cubicBezTo>
                <a:cubicBezTo>
                  <a:pt x="10612" y="3365"/>
                  <a:pt x="10649" y="3328"/>
                  <a:pt x="10686" y="3291"/>
                </a:cubicBezTo>
                <a:cubicBezTo>
                  <a:pt x="10759" y="3180"/>
                  <a:pt x="10833" y="3106"/>
                  <a:pt x="10870" y="2995"/>
                </a:cubicBezTo>
                <a:lnTo>
                  <a:pt x="10907" y="3032"/>
                </a:lnTo>
                <a:lnTo>
                  <a:pt x="10907" y="2625"/>
                </a:lnTo>
                <a:cubicBezTo>
                  <a:pt x="10870" y="2403"/>
                  <a:pt x="10870" y="2182"/>
                  <a:pt x="10833" y="1997"/>
                </a:cubicBezTo>
                <a:cubicBezTo>
                  <a:pt x="10796" y="1886"/>
                  <a:pt x="10796" y="1738"/>
                  <a:pt x="10722" y="1664"/>
                </a:cubicBezTo>
                <a:cubicBezTo>
                  <a:pt x="10686" y="1553"/>
                  <a:pt x="10686" y="1479"/>
                  <a:pt x="10649" y="13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3" name="Google Shape;24203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Código</a:t>
            </a:r>
            <a:r>
              <a:rPr lang="en" dirty="0" smtClean="0"/>
              <a:t> HS/Descrição/Taxação</a:t>
            </a:r>
            <a:endParaRPr dirty="0"/>
          </a:p>
        </p:txBody>
      </p:sp>
      <p:graphicFrame>
        <p:nvGraphicFramePr>
          <p:cNvPr id="24204" name="Google Shape;24204;p47"/>
          <p:cNvGraphicFramePr/>
          <p:nvPr>
            <p:extLst>
              <p:ext uri="{D42A27DB-BD31-4B8C-83A1-F6EECF244321}">
                <p14:modId xmlns:p14="http://schemas.microsoft.com/office/powerpoint/2010/main" val="2461013075"/>
              </p:ext>
            </p:extLst>
          </p:nvPr>
        </p:nvGraphicFramePr>
        <p:xfrm>
          <a:off x="720000" y="1557435"/>
          <a:ext cx="7704000" cy="2620875"/>
        </p:xfrm>
        <a:graphic>
          <a:graphicData uri="http://schemas.openxmlformats.org/drawingml/2006/table">
            <a:tbl>
              <a:tblPr>
                <a:noFill/>
                <a:tableStyleId>{121666B5-0444-4683-B849-859B5F59DB7C}</a:tableStyleId>
              </a:tblPr>
              <a:tblGrid>
                <a:gridCol w="1916600"/>
                <a:gridCol w="2898175"/>
                <a:gridCol w="2889225"/>
              </a:tblGrid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0202.10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Meat of bovine animals, frozen: carcasses and half-carcasses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Países</a:t>
                      </a: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da SADC: isentos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Demais países: 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40% </a:t>
                      </a:r>
                      <a:r>
                        <a:rPr lang="pt-BR" baseline="0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or</a:t>
                      </a:r>
                      <a:r>
                        <a:rPr lang="pt-BR" baseline="0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240c/kg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1701.13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t-BR" dirty="0" err="1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Cane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sugar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Todos os países: 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234,89c/kg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873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 smtClean="0">
                          <a:solidFill>
                            <a:schemeClr val="dk2"/>
                          </a:solidFill>
                          <a:latin typeface="Adamina"/>
                          <a:ea typeface="Adamina"/>
                          <a:cs typeface="Adamina"/>
                          <a:sym typeface="Adamina"/>
                        </a:rPr>
                        <a:t>1001.11</a:t>
                      </a:r>
                      <a:endParaRPr sz="1800" b="1" dirty="0">
                        <a:solidFill>
                          <a:schemeClr val="dk2"/>
                        </a:solidFill>
                        <a:latin typeface="Adamina"/>
                        <a:ea typeface="Adamina"/>
                        <a:cs typeface="Adamina"/>
                        <a:sym typeface="Adamina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Darum wheat: seeds</a:t>
                      </a:r>
                      <a:endParaRPr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r>
                        <a:rPr lang="pt-BR" dirty="0" smtClean="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Todos os países: isentos</a:t>
                      </a:r>
                      <a:endParaRPr lang="pt-BR" dirty="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1783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Kenya Safari Agency by Slidesgo">
  <a:themeElements>
    <a:clrScheme name="Simple Light">
      <a:dk1>
        <a:srgbClr val="694B1B"/>
      </a:dk1>
      <a:lt1>
        <a:srgbClr val="BD8C3D"/>
      </a:lt1>
      <a:dk2>
        <a:srgbClr val="F79E00"/>
      </a:dk2>
      <a:lt2>
        <a:srgbClr val="FFFFFF"/>
      </a:lt2>
      <a:accent1>
        <a:srgbClr val="BD3317"/>
      </a:accent1>
      <a:accent2>
        <a:srgbClr val="FFC800"/>
      </a:accent2>
      <a:accent3>
        <a:srgbClr val="B09600"/>
      </a:accent3>
      <a:accent4>
        <a:srgbClr val="857A00"/>
      </a:accent4>
      <a:accent5>
        <a:srgbClr val="858A00"/>
      </a:accent5>
      <a:accent6>
        <a:srgbClr val="FFF9BB"/>
      </a:accent6>
      <a:hlink>
        <a:srgbClr val="694B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1218</TotalTime>
  <Words>863</Words>
  <Application>Microsoft Office PowerPoint</Application>
  <PresentationFormat>Apresentação na tela (16:9)</PresentationFormat>
  <Paragraphs>153</Paragraphs>
  <Slides>26</Slides>
  <Notes>26</Notes>
  <HiddenSlides>0</HiddenSlides>
  <MMClips>1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26</vt:i4>
      </vt:variant>
    </vt:vector>
  </HeadingPairs>
  <TitlesOfParts>
    <vt:vector size="31" baseType="lpstr">
      <vt:lpstr>Adamina</vt:lpstr>
      <vt:lpstr>Arial</vt:lpstr>
      <vt:lpstr>Lato</vt:lpstr>
      <vt:lpstr>Bebas Neue</vt:lpstr>
      <vt:lpstr>Kenya Safari Agency by Slidesgo</vt:lpstr>
      <vt:lpstr>Namíbia  panorama aduaneiro (setembro/2024)</vt:lpstr>
      <vt:lpstr>01</vt:lpstr>
      <vt:lpstr>Blocos regionais</vt:lpstr>
      <vt:lpstr>Regra geral</vt:lpstr>
      <vt:lpstr>Botsuana, Essuatíni, Lesoto, Namíbia e África do Sul  </vt:lpstr>
      <vt:lpstr>Regras alfandegárias especiais para:</vt:lpstr>
      <vt:lpstr>Tarifas</vt:lpstr>
      <vt:lpstr>%</vt:lpstr>
      <vt:lpstr>Código HS/Descrição/Taxação</vt:lpstr>
      <vt:lpstr>Código HS/Descrição/Taxação</vt:lpstr>
      <vt:lpstr>Código HS/Descrição/Taxação</vt:lpstr>
      <vt:lpstr>Código HS/Descrição/Taxação</vt:lpstr>
      <vt:lpstr>Código HS/Descrição/Taxação</vt:lpstr>
      <vt:lpstr>NamRA</vt:lpstr>
      <vt:lpstr>2017</vt:lpstr>
      <vt:lpstr>O protocolo avançado consiste na classificação, avaliação e catalogação da origem das mercadorias. Importadores, exportadores ou terceiros interessados podem solicitar tramitação por tal mecanismo dentro dos trinta (30) dias após a recepção do pedido, o qual permanecerá ativo pelo período de um (1) ano. </vt:lpstr>
      <vt:lpstr>Constante atualização de procedimentos</vt:lpstr>
      <vt:lpstr>Customs and Excise Act</vt:lpstr>
      <vt:lpstr>Documentos obrigatórios</vt:lpstr>
      <vt:lpstr>  Dica</vt:lpstr>
      <vt:lpstr>Informações gerais</vt:lpstr>
      <vt:lpstr>Agricultura: área prioritária</vt:lpstr>
      <vt:lpstr>Áreas agriculturáveis</vt:lpstr>
      <vt:lpstr>Licenças específicas</vt:lpstr>
      <vt:lpstr>As autoridades namibianas instituíram regime especial para os hortícolas. Regulamentos locais impõe aos importadores a aquisição de parte daqueles alimentos no mercado doméstico, sem o que a possibilidade de buscar o fornecimento externo se inviabiliza. Produtores locais respondem somente por 35% da demanda interna por hortícolas, conforme dados da associação classista "Namibian Agricultural Trade Forum" (ATF). </vt:lpstr>
      <vt:lpstr>Agradecemos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Namíbia panorama aduaneiro</dc:title>
  <dc:creator>Diego Cunha Kullmann</dc:creator>
  <cp:lastModifiedBy>Diego Cunha Kullmann</cp:lastModifiedBy>
  <cp:revision>52</cp:revision>
  <dcterms:modified xsi:type="dcterms:W3CDTF">2024-09-27T09:54:43Z</dcterms:modified>
</cp:coreProperties>
</file>