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omments/modernComment_2570_BD6599A0.xml" ContentType="application/vnd.ms-powerpoint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3"/>
  </p:notesMasterIdLst>
  <p:sldIdLst>
    <p:sldId id="264" r:id="rId5"/>
    <p:sldId id="265" r:id="rId6"/>
    <p:sldId id="9584" r:id="rId7"/>
    <p:sldId id="256" r:id="rId8"/>
    <p:sldId id="271" r:id="rId9"/>
    <p:sldId id="9590" r:id="rId10"/>
    <p:sldId id="9591" r:id="rId11"/>
    <p:sldId id="9592" r:id="rId12"/>
    <p:sldId id="9593" r:id="rId13"/>
    <p:sldId id="9594" r:id="rId14"/>
    <p:sldId id="9595" r:id="rId15"/>
    <p:sldId id="9596" r:id="rId16"/>
    <p:sldId id="9597" r:id="rId17"/>
    <p:sldId id="9598" r:id="rId18"/>
    <p:sldId id="277" r:id="rId19"/>
    <p:sldId id="9599" r:id="rId20"/>
    <p:sldId id="260" r:id="rId21"/>
    <p:sldId id="9600" r:id="rId22"/>
    <p:sldId id="9601" r:id="rId23"/>
    <p:sldId id="9602" r:id="rId24"/>
    <p:sldId id="9604" r:id="rId25"/>
    <p:sldId id="9605" r:id="rId26"/>
    <p:sldId id="9606" r:id="rId27"/>
    <p:sldId id="9607" r:id="rId28"/>
    <p:sldId id="263" r:id="rId29"/>
    <p:sldId id="9589" r:id="rId30"/>
    <p:sldId id="9585" r:id="rId31"/>
    <p:sldId id="9588" r:id="rId32"/>
  </p:sldIdLst>
  <p:sldSz cx="12192000" cy="6858000"/>
  <p:notesSz cx="7010400" cy="92964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4C99F7E-DC8A-5526-9977-92809D53D075}" name="Juarez Henrique Alves Leal" initials="JH" userId="S::juarez.leal@apexbrasil.com.br::8e657750-de89-4449-9259-84543e982ab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3848"/>
    <a:srgbClr val="F1C500"/>
    <a:srgbClr val="008682"/>
    <a:srgbClr val="003F51"/>
    <a:srgbClr val="FFEFBF"/>
    <a:srgbClr val="E6E8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8A9D9C-BEC6-44DE-A999-2BA5C7727641}" v="1" dt="2024-10-03T12:31:33.827"/>
    <p1510:client id="{E28392F1-A3D1-4314-B294-A535574141EC}" v="9" dt="2024-10-03T14:45:31.3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40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elipe Alves Peixoto" userId="991f5a18-d6e0-4878-a236-dcdefba71e0b" providerId="ADAL" clId="{E28392F1-A3D1-4314-B294-A535574141EC}"/>
    <pc:docChg chg="undo custSel addSld delSld modSld">
      <pc:chgData name="Felipe Alves Peixoto" userId="991f5a18-d6e0-4878-a236-dcdefba71e0b" providerId="ADAL" clId="{E28392F1-A3D1-4314-B294-A535574141EC}" dt="2024-10-03T14:45:31.382" v="194" actId="47"/>
      <pc:docMkLst>
        <pc:docMk/>
      </pc:docMkLst>
      <pc:sldChg chg="addSp delSp modSp mod">
        <pc:chgData name="Felipe Alves Peixoto" userId="991f5a18-d6e0-4878-a236-dcdefba71e0b" providerId="ADAL" clId="{E28392F1-A3D1-4314-B294-A535574141EC}" dt="2024-10-03T12:27:05.829" v="184" actId="1076"/>
        <pc:sldMkLst>
          <pc:docMk/>
          <pc:sldMk cId="2796282919" sldId="256"/>
        </pc:sldMkLst>
        <pc:spChg chg="add mod">
          <ac:chgData name="Felipe Alves Peixoto" userId="991f5a18-d6e0-4878-a236-dcdefba71e0b" providerId="ADAL" clId="{E28392F1-A3D1-4314-B294-A535574141EC}" dt="2024-10-02T18:42:43.350" v="25" actId="1076"/>
          <ac:spMkLst>
            <pc:docMk/>
            <pc:sldMk cId="2796282919" sldId="256"/>
            <ac:spMk id="2" creationId="{36A91601-0CFE-4E68-CCE3-832DDE86D63C}"/>
          </ac:spMkLst>
        </pc:spChg>
        <pc:spChg chg="mod topLvl">
          <ac:chgData name="Felipe Alves Peixoto" userId="991f5a18-d6e0-4878-a236-dcdefba71e0b" providerId="ADAL" clId="{E28392F1-A3D1-4314-B294-A535574141EC}" dt="2024-10-02T18:57:06.164" v="74" actId="165"/>
          <ac:spMkLst>
            <pc:docMk/>
            <pc:sldMk cId="2796282919" sldId="256"/>
            <ac:spMk id="7" creationId="{10E1BC1F-774F-93F4-E5CC-B80C95A911DD}"/>
          </ac:spMkLst>
        </pc:spChg>
        <pc:spChg chg="mod topLvl">
          <ac:chgData name="Felipe Alves Peixoto" userId="991f5a18-d6e0-4878-a236-dcdefba71e0b" providerId="ADAL" clId="{E28392F1-A3D1-4314-B294-A535574141EC}" dt="2024-10-03T12:27:00.351" v="182" actId="20577"/>
          <ac:spMkLst>
            <pc:docMk/>
            <pc:sldMk cId="2796282919" sldId="256"/>
            <ac:spMk id="12" creationId="{82FAA73B-5DC0-7D52-735B-C7D40A5BC8D0}"/>
          </ac:spMkLst>
        </pc:spChg>
        <pc:spChg chg="mod topLvl">
          <ac:chgData name="Felipe Alves Peixoto" userId="991f5a18-d6e0-4878-a236-dcdefba71e0b" providerId="ADAL" clId="{E28392F1-A3D1-4314-B294-A535574141EC}" dt="2024-10-02T18:57:06.164" v="74" actId="165"/>
          <ac:spMkLst>
            <pc:docMk/>
            <pc:sldMk cId="2796282919" sldId="256"/>
            <ac:spMk id="20" creationId="{39640B00-40C7-AFF0-083F-D11F7FB7ED44}"/>
          </ac:spMkLst>
        </pc:spChg>
        <pc:spChg chg="mod topLvl">
          <ac:chgData name="Felipe Alves Peixoto" userId="991f5a18-d6e0-4878-a236-dcdefba71e0b" providerId="ADAL" clId="{E28392F1-A3D1-4314-B294-A535574141EC}" dt="2024-10-03T12:27:05.829" v="184" actId="1076"/>
          <ac:spMkLst>
            <pc:docMk/>
            <pc:sldMk cId="2796282919" sldId="256"/>
            <ac:spMk id="27" creationId="{0A8AB894-E32D-23B2-0E71-765725FDB215}"/>
          </ac:spMkLst>
        </pc:spChg>
        <pc:spChg chg="mod topLvl">
          <ac:chgData name="Felipe Alves Peixoto" userId="991f5a18-d6e0-4878-a236-dcdefba71e0b" providerId="ADAL" clId="{E28392F1-A3D1-4314-B294-A535574141EC}" dt="2024-10-02T18:57:06.164" v="74" actId="165"/>
          <ac:spMkLst>
            <pc:docMk/>
            <pc:sldMk cId="2796282919" sldId="256"/>
            <ac:spMk id="33" creationId="{D9CF285A-6622-051D-7D1A-CDAFCA589573}"/>
          </ac:spMkLst>
        </pc:spChg>
        <pc:grpChg chg="del">
          <ac:chgData name="Felipe Alves Peixoto" userId="991f5a18-d6e0-4878-a236-dcdefba71e0b" providerId="ADAL" clId="{E28392F1-A3D1-4314-B294-A535574141EC}" dt="2024-10-02T18:57:06.164" v="74" actId="165"/>
          <ac:grpSpMkLst>
            <pc:docMk/>
            <pc:sldMk cId="2796282919" sldId="256"/>
            <ac:grpSpMk id="4" creationId="{1AC8D17E-B60E-9513-3C2D-16C41E3C953B}"/>
          </ac:grpSpMkLst>
        </pc:grpChg>
        <pc:grpChg chg="del">
          <ac:chgData name="Felipe Alves Peixoto" userId="991f5a18-d6e0-4878-a236-dcdefba71e0b" providerId="ADAL" clId="{E28392F1-A3D1-4314-B294-A535574141EC}" dt="2024-10-02T18:57:06.164" v="74" actId="165"/>
          <ac:grpSpMkLst>
            <pc:docMk/>
            <pc:sldMk cId="2796282919" sldId="256"/>
            <ac:grpSpMk id="10" creationId="{52D6A2E6-000A-C26B-DCCF-DC3AFC48B909}"/>
          </ac:grpSpMkLst>
        </pc:grpChg>
        <pc:grpChg chg="del mod">
          <ac:chgData name="Felipe Alves Peixoto" userId="991f5a18-d6e0-4878-a236-dcdefba71e0b" providerId="ADAL" clId="{E28392F1-A3D1-4314-B294-A535574141EC}" dt="2024-10-02T18:57:06.164" v="74" actId="165"/>
          <ac:grpSpMkLst>
            <pc:docMk/>
            <pc:sldMk cId="2796282919" sldId="256"/>
            <ac:grpSpMk id="17" creationId="{CF8364B4-B102-FCAA-C12A-52819891936F}"/>
          </ac:grpSpMkLst>
        </pc:grpChg>
        <pc:grpChg chg="del">
          <ac:chgData name="Felipe Alves Peixoto" userId="991f5a18-d6e0-4878-a236-dcdefba71e0b" providerId="ADAL" clId="{E28392F1-A3D1-4314-B294-A535574141EC}" dt="2024-10-02T18:57:06.164" v="74" actId="165"/>
          <ac:grpSpMkLst>
            <pc:docMk/>
            <pc:sldMk cId="2796282919" sldId="256"/>
            <ac:grpSpMk id="24" creationId="{08274848-BB69-DDE5-5619-4EA0FADAEDC0}"/>
          </ac:grpSpMkLst>
        </pc:grpChg>
        <pc:grpChg chg="del">
          <ac:chgData name="Felipe Alves Peixoto" userId="991f5a18-d6e0-4878-a236-dcdefba71e0b" providerId="ADAL" clId="{E28392F1-A3D1-4314-B294-A535574141EC}" dt="2024-10-02T18:57:06.164" v="74" actId="165"/>
          <ac:grpSpMkLst>
            <pc:docMk/>
            <pc:sldMk cId="2796282919" sldId="256"/>
            <ac:grpSpMk id="30" creationId="{CC5C8528-E2C8-65E8-F65F-FD0C60A973E8}"/>
          </ac:grpSpMkLst>
        </pc:grpChg>
        <pc:picChg chg="mod topLvl">
          <ac:chgData name="Felipe Alves Peixoto" userId="991f5a18-d6e0-4878-a236-dcdefba71e0b" providerId="ADAL" clId="{E28392F1-A3D1-4314-B294-A535574141EC}" dt="2024-10-02T18:57:36.505" v="75" actId="14100"/>
          <ac:picMkLst>
            <pc:docMk/>
            <pc:sldMk cId="2796282919" sldId="256"/>
            <ac:picMk id="6" creationId="{6F170259-1CC9-4D42-95BC-F159B63DE7F8}"/>
          </ac:picMkLst>
        </pc:picChg>
        <pc:picChg chg="mod topLvl">
          <ac:chgData name="Felipe Alves Peixoto" userId="991f5a18-d6e0-4878-a236-dcdefba71e0b" providerId="ADAL" clId="{E28392F1-A3D1-4314-B294-A535574141EC}" dt="2024-10-02T18:57:36.505" v="75" actId="14100"/>
          <ac:picMkLst>
            <pc:docMk/>
            <pc:sldMk cId="2796282919" sldId="256"/>
            <ac:picMk id="14" creationId="{39D8BB7A-98AE-EEFA-2368-6473A52CD45F}"/>
          </ac:picMkLst>
        </pc:picChg>
        <pc:picChg chg="mod topLvl">
          <ac:chgData name="Felipe Alves Peixoto" userId="991f5a18-d6e0-4878-a236-dcdefba71e0b" providerId="ADAL" clId="{E28392F1-A3D1-4314-B294-A535574141EC}" dt="2024-10-02T18:57:46.319" v="76" actId="1076"/>
          <ac:picMkLst>
            <pc:docMk/>
            <pc:sldMk cId="2796282919" sldId="256"/>
            <ac:picMk id="19" creationId="{1CC7ADB0-8105-6228-091C-C0BF7CE9CEBA}"/>
          </ac:picMkLst>
        </pc:picChg>
        <pc:picChg chg="mod topLvl">
          <ac:chgData name="Felipe Alves Peixoto" userId="991f5a18-d6e0-4878-a236-dcdefba71e0b" providerId="ADAL" clId="{E28392F1-A3D1-4314-B294-A535574141EC}" dt="2024-10-02T18:57:36.505" v="75" actId="14100"/>
          <ac:picMkLst>
            <pc:docMk/>
            <pc:sldMk cId="2796282919" sldId="256"/>
            <ac:picMk id="28" creationId="{1FC38BF8-D18A-BEFC-2C7F-28F777B9544B}"/>
          </ac:picMkLst>
        </pc:picChg>
        <pc:picChg chg="mod topLvl">
          <ac:chgData name="Felipe Alves Peixoto" userId="991f5a18-d6e0-4878-a236-dcdefba71e0b" providerId="ADAL" clId="{E28392F1-A3D1-4314-B294-A535574141EC}" dt="2024-10-02T18:57:36.505" v="75" actId="14100"/>
          <ac:picMkLst>
            <pc:docMk/>
            <pc:sldMk cId="2796282919" sldId="256"/>
            <ac:picMk id="32" creationId="{D7C056F5-99B8-24F5-9DB2-0EA9F83CD9CE}"/>
          </ac:picMkLst>
        </pc:picChg>
      </pc:sldChg>
      <pc:sldChg chg="del">
        <pc:chgData name="Felipe Alves Peixoto" userId="991f5a18-d6e0-4878-a236-dcdefba71e0b" providerId="ADAL" clId="{E28392F1-A3D1-4314-B294-A535574141EC}" dt="2024-10-02T18:46:08.192" v="36" actId="47"/>
        <pc:sldMkLst>
          <pc:docMk/>
          <pc:sldMk cId="3224706398" sldId="257"/>
        </pc:sldMkLst>
      </pc:sldChg>
      <pc:sldChg chg="del">
        <pc:chgData name="Felipe Alves Peixoto" userId="991f5a18-d6e0-4878-a236-dcdefba71e0b" providerId="ADAL" clId="{E28392F1-A3D1-4314-B294-A535574141EC}" dt="2024-10-02T18:46:08.192" v="36" actId="47"/>
        <pc:sldMkLst>
          <pc:docMk/>
          <pc:sldMk cId="1339216350" sldId="258"/>
        </pc:sldMkLst>
      </pc:sldChg>
      <pc:sldChg chg="del">
        <pc:chgData name="Felipe Alves Peixoto" userId="991f5a18-d6e0-4878-a236-dcdefba71e0b" providerId="ADAL" clId="{E28392F1-A3D1-4314-B294-A535574141EC}" dt="2024-10-02T18:50:56.959" v="53" actId="47"/>
        <pc:sldMkLst>
          <pc:docMk/>
          <pc:sldMk cId="741630137" sldId="259"/>
        </pc:sldMkLst>
      </pc:sldChg>
      <pc:sldChg chg="del">
        <pc:chgData name="Felipe Alves Peixoto" userId="991f5a18-d6e0-4878-a236-dcdefba71e0b" providerId="ADAL" clId="{E28392F1-A3D1-4314-B294-A535574141EC}" dt="2024-10-02T18:50:56.959" v="53" actId="47"/>
        <pc:sldMkLst>
          <pc:docMk/>
          <pc:sldMk cId="1237711329" sldId="261"/>
        </pc:sldMkLst>
      </pc:sldChg>
      <pc:sldChg chg="del">
        <pc:chgData name="Felipe Alves Peixoto" userId="991f5a18-d6e0-4878-a236-dcdefba71e0b" providerId="ADAL" clId="{E28392F1-A3D1-4314-B294-A535574141EC}" dt="2024-10-02T18:53:21.604" v="62" actId="47"/>
        <pc:sldMkLst>
          <pc:docMk/>
          <pc:sldMk cId="3988688195" sldId="262"/>
        </pc:sldMkLst>
      </pc:sldChg>
      <pc:sldChg chg="modSp del mod">
        <pc:chgData name="Felipe Alves Peixoto" userId="991f5a18-d6e0-4878-a236-dcdefba71e0b" providerId="ADAL" clId="{E28392F1-A3D1-4314-B294-A535574141EC}" dt="2024-10-02T18:50:56.959" v="53" actId="47"/>
        <pc:sldMkLst>
          <pc:docMk/>
          <pc:sldMk cId="4271947952" sldId="267"/>
        </pc:sldMkLst>
        <pc:spChg chg="mod">
          <ac:chgData name="Felipe Alves Peixoto" userId="991f5a18-d6e0-4878-a236-dcdefba71e0b" providerId="ADAL" clId="{E28392F1-A3D1-4314-B294-A535574141EC}" dt="2024-10-02T18:46:36.340" v="51" actId="1076"/>
          <ac:spMkLst>
            <pc:docMk/>
            <pc:sldMk cId="4271947952" sldId="267"/>
            <ac:spMk id="2" creationId="{865857C1-EE89-1D55-6EB3-3DCDEEB7010C}"/>
          </ac:spMkLst>
        </pc:spChg>
      </pc:sldChg>
      <pc:sldChg chg="del">
        <pc:chgData name="Felipe Alves Peixoto" userId="991f5a18-d6e0-4878-a236-dcdefba71e0b" providerId="ADAL" clId="{E28392F1-A3D1-4314-B294-A535574141EC}" dt="2024-10-02T18:50:56.959" v="53" actId="47"/>
        <pc:sldMkLst>
          <pc:docMk/>
          <pc:sldMk cId="2411414208" sldId="268"/>
        </pc:sldMkLst>
      </pc:sldChg>
      <pc:sldChg chg="del">
        <pc:chgData name="Felipe Alves Peixoto" userId="991f5a18-d6e0-4878-a236-dcdefba71e0b" providerId="ADAL" clId="{E28392F1-A3D1-4314-B294-A535574141EC}" dt="2024-10-02T18:53:21.604" v="62" actId="47"/>
        <pc:sldMkLst>
          <pc:docMk/>
          <pc:sldMk cId="2724068412" sldId="269"/>
        </pc:sldMkLst>
      </pc:sldChg>
      <pc:sldChg chg="del">
        <pc:chgData name="Felipe Alves Peixoto" userId="991f5a18-d6e0-4878-a236-dcdefba71e0b" providerId="ADAL" clId="{E28392F1-A3D1-4314-B294-A535574141EC}" dt="2024-10-02T18:53:21.604" v="62" actId="47"/>
        <pc:sldMkLst>
          <pc:docMk/>
          <pc:sldMk cId="1526706498" sldId="270"/>
        </pc:sldMkLst>
      </pc:sldChg>
      <pc:sldChg chg="delSp modSp mod">
        <pc:chgData name="Felipe Alves Peixoto" userId="991f5a18-d6e0-4878-a236-dcdefba71e0b" providerId="ADAL" clId="{E28392F1-A3D1-4314-B294-A535574141EC}" dt="2024-10-03T12:27:38.942" v="191" actId="1076"/>
        <pc:sldMkLst>
          <pc:docMk/>
          <pc:sldMk cId="3547665150" sldId="271"/>
        </pc:sldMkLst>
        <pc:spChg chg="del mod">
          <ac:chgData name="Felipe Alves Peixoto" userId="991f5a18-d6e0-4878-a236-dcdefba71e0b" providerId="ADAL" clId="{E28392F1-A3D1-4314-B294-A535574141EC}" dt="2024-10-03T12:27:13.558" v="185" actId="478"/>
          <ac:spMkLst>
            <pc:docMk/>
            <pc:sldMk cId="3547665150" sldId="271"/>
            <ac:spMk id="3" creationId="{74DEB58D-910F-4EF2-4DC4-4E740545F47E}"/>
          </ac:spMkLst>
        </pc:spChg>
        <pc:spChg chg="mod">
          <ac:chgData name="Felipe Alves Peixoto" userId="991f5a18-d6e0-4878-a236-dcdefba71e0b" providerId="ADAL" clId="{E28392F1-A3D1-4314-B294-A535574141EC}" dt="2024-10-03T12:27:32.970" v="190" actId="465"/>
          <ac:spMkLst>
            <pc:docMk/>
            <pc:sldMk cId="3547665150" sldId="271"/>
            <ac:spMk id="8" creationId="{1DC05C3A-FA92-7EED-84EE-52A4FA19A445}"/>
          </ac:spMkLst>
        </pc:spChg>
        <pc:spChg chg="mod">
          <ac:chgData name="Felipe Alves Peixoto" userId="991f5a18-d6e0-4878-a236-dcdefba71e0b" providerId="ADAL" clId="{E28392F1-A3D1-4314-B294-A535574141EC}" dt="2024-10-03T12:27:32.970" v="190" actId="465"/>
          <ac:spMkLst>
            <pc:docMk/>
            <pc:sldMk cId="3547665150" sldId="271"/>
            <ac:spMk id="11" creationId="{0CC3DA34-02DE-704D-D4C5-FC1254F1D9A7}"/>
          </ac:spMkLst>
        </pc:spChg>
        <pc:spChg chg="mod">
          <ac:chgData name="Felipe Alves Peixoto" userId="991f5a18-d6e0-4878-a236-dcdefba71e0b" providerId="ADAL" clId="{E28392F1-A3D1-4314-B294-A535574141EC}" dt="2024-10-03T12:27:32.970" v="190" actId="465"/>
          <ac:spMkLst>
            <pc:docMk/>
            <pc:sldMk cId="3547665150" sldId="271"/>
            <ac:spMk id="14" creationId="{29130AF9-D807-5F48-387F-96304D802326}"/>
          </ac:spMkLst>
        </pc:spChg>
        <pc:spChg chg="mod">
          <ac:chgData name="Felipe Alves Peixoto" userId="991f5a18-d6e0-4878-a236-dcdefba71e0b" providerId="ADAL" clId="{E28392F1-A3D1-4314-B294-A535574141EC}" dt="2024-10-03T12:27:32.970" v="190" actId="465"/>
          <ac:spMkLst>
            <pc:docMk/>
            <pc:sldMk cId="3547665150" sldId="271"/>
            <ac:spMk id="15" creationId="{782CDCFC-8B0C-B1E4-5D18-8FDD329DC59A}"/>
          </ac:spMkLst>
        </pc:spChg>
        <pc:spChg chg="mod">
          <ac:chgData name="Felipe Alves Peixoto" userId="991f5a18-d6e0-4878-a236-dcdefba71e0b" providerId="ADAL" clId="{E28392F1-A3D1-4314-B294-A535574141EC}" dt="2024-10-03T12:27:32.579" v="189" actId="465"/>
          <ac:spMkLst>
            <pc:docMk/>
            <pc:sldMk cId="3547665150" sldId="271"/>
            <ac:spMk id="18" creationId="{BA9D75B6-35BA-70E1-B5A8-22A921482F8A}"/>
          </ac:spMkLst>
        </pc:spChg>
        <pc:spChg chg="mod">
          <ac:chgData name="Felipe Alves Peixoto" userId="991f5a18-d6e0-4878-a236-dcdefba71e0b" providerId="ADAL" clId="{E28392F1-A3D1-4314-B294-A535574141EC}" dt="2024-10-03T12:27:38.942" v="191" actId="1076"/>
          <ac:spMkLst>
            <pc:docMk/>
            <pc:sldMk cId="3547665150" sldId="271"/>
            <ac:spMk id="19" creationId="{0CAC9005-9647-5BFD-60D9-0AAE10BC3BF7}"/>
          </ac:spMkLst>
        </pc:spChg>
      </pc:sldChg>
      <pc:sldChg chg="del">
        <pc:chgData name="Felipe Alves Peixoto" userId="991f5a18-d6e0-4878-a236-dcdefba71e0b" providerId="ADAL" clId="{E28392F1-A3D1-4314-B294-A535574141EC}" dt="2024-10-02T18:46:08.192" v="36" actId="47"/>
        <pc:sldMkLst>
          <pc:docMk/>
          <pc:sldMk cId="1914195484" sldId="272"/>
        </pc:sldMkLst>
      </pc:sldChg>
      <pc:sldChg chg="del">
        <pc:chgData name="Felipe Alves Peixoto" userId="991f5a18-d6e0-4878-a236-dcdefba71e0b" providerId="ADAL" clId="{E28392F1-A3D1-4314-B294-A535574141EC}" dt="2024-10-02T18:54:27.691" v="64" actId="47"/>
        <pc:sldMkLst>
          <pc:docMk/>
          <pc:sldMk cId="3479050614" sldId="273"/>
        </pc:sldMkLst>
      </pc:sldChg>
      <pc:sldChg chg="del">
        <pc:chgData name="Felipe Alves Peixoto" userId="991f5a18-d6e0-4878-a236-dcdefba71e0b" providerId="ADAL" clId="{E28392F1-A3D1-4314-B294-A535574141EC}" dt="2024-10-02T18:54:27.691" v="64" actId="47"/>
        <pc:sldMkLst>
          <pc:docMk/>
          <pc:sldMk cId="1109023480" sldId="274"/>
        </pc:sldMkLst>
      </pc:sldChg>
      <pc:sldChg chg="del">
        <pc:chgData name="Felipe Alves Peixoto" userId="991f5a18-d6e0-4878-a236-dcdefba71e0b" providerId="ADAL" clId="{E28392F1-A3D1-4314-B294-A535574141EC}" dt="2024-10-02T18:54:27.691" v="64" actId="47"/>
        <pc:sldMkLst>
          <pc:docMk/>
          <pc:sldMk cId="270256148" sldId="275"/>
        </pc:sldMkLst>
      </pc:sldChg>
      <pc:sldChg chg="del">
        <pc:chgData name="Felipe Alves Peixoto" userId="991f5a18-d6e0-4878-a236-dcdefba71e0b" providerId="ADAL" clId="{E28392F1-A3D1-4314-B294-A535574141EC}" dt="2024-10-02T18:54:27.691" v="64" actId="47"/>
        <pc:sldMkLst>
          <pc:docMk/>
          <pc:sldMk cId="765127335" sldId="276"/>
        </pc:sldMkLst>
      </pc:sldChg>
      <pc:sldChg chg="modSp add mod">
        <pc:chgData name="Felipe Alves Peixoto" userId="991f5a18-d6e0-4878-a236-dcdefba71e0b" providerId="ADAL" clId="{E28392F1-A3D1-4314-B294-A535574141EC}" dt="2024-10-02T18:51:35.386" v="58" actId="113"/>
        <pc:sldMkLst>
          <pc:docMk/>
          <pc:sldMk cId="1778875371" sldId="277"/>
        </pc:sldMkLst>
        <pc:spChg chg="mod">
          <ac:chgData name="Felipe Alves Peixoto" userId="991f5a18-d6e0-4878-a236-dcdefba71e0b" providerId="ADAL" clId="{E28392F1-A3D1-4314-B294-A535574141EC}" dt="2024-10-02T18:51:35.386" v="58" actId="113"/>
          <ac:spMkLst>
            <pc:docMk/>
            <pc:sldMk cId="1778875371" sldId="277"/>
            <ac:spMk id="5" creationId="{59FA69C1-5D01-A45F-3525-7A7A24DF0DA3}"/>
          </ac:spMkLst>
        </pc:spChg>
      </pc:sldChg>
      <pc:sldChg chg="del">
        <pc:chgData name="Felipe Alves Peixoto" userId="991f5a18-d6e0-4878-a236-dcdefba71e0b" providerId="ADAL" clId="{E28392F1-A3D1-4314-B294-A535574141EC}" dt="2024-10-02T18:50:56.959" v="53" actId="47"/>
        <pc:sldMkLst>
          <pc:docMk/>
          <pc:sldMk cId="3999334194" sldId="277"/>
        </pc:sldMkLst>
      </pc:sldChg>
      <pc:sldChg chg="del">
        <pc:chgData name="Felipe Alves Peixoto" userId="991f5a18-d6e0-4878-a236-dcdefba71e0b" providerId="ADAL" clId="{E28392F1-A3D1-4314-B294-A535574141EC}" dt="2024-10-02T18:56:01.801" v="67" actId="47"/>
        <pc:sldMkLst>
          <pc:docMk/>
          <pc:sldMk cId="554422112" sldId="9586"/>
        </pc:sldMkLst>
      </pc:sldChg>
      <pc:sldChg chg="del mod modShow">
        <pc:chgData name="Felipe Alves Peixoto" userId="991f5a18-d6e0-4878-a236-dcdefba71e0b" providerId="ADAL" clId="{E28392F1-A3D1-4314-B294-A535574141EC}" dt="2024-10-03T14:45:31.382" v="194" actId="47"/>
        <pc:sldMkLst>
          <pc:docMk/>
          <pc:sldMk cId="2570725271" sldId="9587"/>
        </pc:sldMkLst>
      </pc:sldChg>
      <pc:sldChg chg="add">
        <pc:chgData name="Felipe Alves Peixoto" userId="991f5a18-d6e0-4878-a236-dcdefba71e0b" providerId="ADAL" clId="{E28392F1-A3D1-4314-B294-A535574141EC}" dt="2024-10-02T18:46:02.308" v="35"/>
        <pc:sldMkLst>
          <pc:docMk/>
          <pc:sldMk cId="2308745802" sldId="9590"/>
        </pc:sldMkLst>
      </pc:sldChg>
      <pc:sldChg chg="add">
        <pc:chgData name="Felipe Alves Peixoto" userId="991f5a18-d6e0-4878-a236-dcdefba71e0b" providerId="ADAL" clId="{E28392F1-A3D1-4314-B294-A535574141EC}" dt="2024-10-02T18:46:02.308" v="35"/>
        <pc:sldMkLst>
          <pc:docMk/>
          <pc:sldMk cId="390923665" sldId="9591"/>
        </pc:sldMkLst>
      </pc:sldChg>
      <pc:sldChg chg="add">
        <pc:chgData name="Felipe Alves Peixoto" userId="991f5a18-d6e0-4878-a236-dcdefba71e0b" providerId="ADAL" clId="{E28392F1-A3D1-4314-B294-A535574141EC}" dt="2024-10-02T18:46:02.308" v="35"/>
        <pc:sldMkLst>
          <pc:docMk/>
          <pc:sldMk cId="799834064" sldId="9592"/>
        </pc:sldMkLst>
      </pc:sldChg>
      <pc:sldChg chg="add">
        <pc:chgData name="Felipe Alves Peixoto" userId="991f5a18-d6e0-4878-a236-dcdefba71e0b" providerId="ADAL" clId="{E28392F1-A3D1-4314-B294-A535574141EC}" dt="2024-10-02T18:50:49.259" v="52"/>
        <pc:sldMkLst>
          <pc:docMk/>
          <pc:sldMk cId="3262602123" sldId="9593"/>
        </pc:sldMkLst>
      </pc:sldChg>
      <pc:sldChg chg="add">
        <pc:chgData name="Felipe Alves Peixoto" userId="991f5a18-d6e0-4878-a236-dcdefba71e0b" providerId="ADAL" clId="{E28392F1-A3D1-4314-B294-A535574141EC}" dt="2024-10-02T18:50:49.259" v="52"/>
        <pc:sldMkLst>
          <pc:docMk/>
          <pc:sldMk cId="607938760" sldId="9594"/>
        </pc:sldMkLst>
      </pc:sldChg>
      <pc:sldChg chg="add">
        <pc:chgData name="Felipe Alves Peixoto" userId="991f5a18-d6e0-4878-a236-dcdefba71e0b" providerId="ADAL" clId="{E28392F1-A3D1-4314-B294-A535574141EC}" dt="2024-10-02T18:50:49.259" v="52"/>
        <pc:sldMkLst>
          <pc:docMk/>
          <pc:sldMk cId="89126877" sldId="9595"/>
        </pc:sldMkLst>
      </pc:sldChg>
      <pc:sldChg chg="add">
        <pc:chgData name="Felipe Alves Peixoto" userId="991f5a18-d6e0-4878-a236-dcdefba71e0b" providerId="ADAL" clId="{E28392F1-A3D1-4314-B294-A535574141EC}" dt="2024-10-02T18:50:49.259" v="52"/>
        <pc:sldMkLst>
          <pc:docMk/>
          <pc:sldMk cId="3773162149" sldId="9596"/>
        </pc:sldMkLst>
      </pc:sldChg>
      <pc:sldChg chg="add">
        <pc:chgData name="Felipe Alves Peixoto" userId="991f5a18-d6e0-4878-a236-dcdefba71e0b" providerId="ADAL" clId="{E28392F1-A3D1-4314-B294-A535574141EC}" dt="2024-10-02T18:50:49.259" v="52"/>
        <pc:sldMkLst>
          <pc:docMk/>
          <pc:sldMk cId="1510154292" sldId="9597"/>
        </pc:sldMkLst>
      </pc:sldChg>
      <pc:sldChg chg="modSp add mod">
        <pc:chgData name="Felipe Alves Peixoto" userId="991f5a18-d6e0-4878-a236-dcdefba71e0b" providerId="ADAL" clId="{E28392F1-A3D1-4314-B294-A535574141EC}" dt="2024-10-02T18:51:30.026" v="56" actId="113"/>
        <pc:sldMkLst>
          <pc:docMk/>
          <pc:sldMk cId="4254344348" sldId="9598"/>
        </pc:sldMkLst>
        <pc:spChg chg="mod">
          <ac:chgData name="Felipe Alves Peixoto" userId="991f5a18-d6e0-4878-a236-dcdefba71e0b" providerId="ADAL" clId="{E28392F1-A3D1-4314-B294-A535574141EC}" dt="2024-10-02T18:51:30.026" v="56" actId="113"/>
          <ac:spMkLst>
            <pc:docMk/>
            <pc:sldMk cId="4254344348" sldId="9598"/>
            <ac:spMk id="16" creationId="{00BE9CC9-CFB0-B2F3-AC10-68B5ADB55A50}"/>
          </ac:spMkLst>
        </pc:spChg>
      </pc:sldChg>
      <pc:sldChg chg="modSp add mod">
        <pc:chgData name="Felipe Alves Peixoto" userId="991f5a18-d6e0-4878-a236-dcdefba71e0b" providerId="ADAL" clId="{E28392F1-A3D1-4314-B294-A535574141EC}" dt="2024-10-02T18:51:40.891" v="60" actId="113"/>
        <pc:sldMkLst>
          <pc:docMk/>
          <pc:sldMk cId="1760000234" sldId="9599"/>
        </pc:sldMkLst>
        <pc:spChg chg="mod">
          <ac:chgData name="Felipe Alves Peixoto" userId="991f5a18-d6e0-4878-a236-dcdefba71e0b" providerId="ADAL" clId="{E28392F1-A3D1-4314-B294-A535574141EC}" dt="2024-10-02T18:51:40.891" v="60" actId="113"/>
          <ac:spMkLst>
            <pc:docMk/>
            <pc:sldMk cId="1760000234" sldId="9599"/>
            <ac:spMk id="9" creationId="{F37C2EFE-E706-C0AF-565F-2A300E1CA7F3}"/>
          </ac:spMkLst>
        </pc:spChg>
      </pc:sldChg>
      <pc:sldChg chg="add">
        <pc:chgData name="Felipe Alves Peixoto" userId="991f5a18-d6e0-4878-a236-dcdefba71e0b" providerId="ADAL" clId="{E28392F1-A3D1-4314-B294-A535574141EC}" dt="2024-10-02T18:53:15.739" v="61"/>
        <pc:sldMkLst>
          <pc:docMk/>
          <pc:sldMk cId="1020100279" sldId="9600"/>
        </pc:sldMkLst>
      </pc:sldChg>
      <pc:sldChg chg="add">
        <pc:chgData name="Felipe Alves Peixoto" userId="991f5a18-d6e0-4878-a236-dcdefba71e0b" providerId="ADAL" clId="{E28392F1-A3D1-4314-B294-A535574141EC}" dt="2024-10-02T18:53:15.739" v="61"/>
        <pc:sldMkLst>
          <pc:docMk/>
          <pc:sldMk cId="3217727602" sldId="9601"/>
        </pc:sldMkLst>
      </pc:sldChg>
      <pc:sldChg chg="add setBg">
        <pc:chgData name="Felipe Alves Peixoto" userId="991f5a18-d6e0-4878-a236-dcdefba71e0b" providerId="ADAL" clId="{E28392F1-A3D1-4314-B294-A535574141EC}" dt="2024-10-02T18:53:15.739" v="61"/>
        <pc:sldMkLst>
          <pc:docMk/>
          <pc:sldMk cId="2748192884" sldId="9602"/>
        </pc:sldMkLst>
      </pc:sldChg>
      <pc:sldChg chg="add del">
        <pc:chgData name="Felipe Alves Peixoto" userId="991f5a18-d6e0-4878-a236-dcdefba71e0b" providerId="ADAL" clId="{E28392F1-A3D1-4314-B294-A535574141EC}" dt="2024-10-03T12:28:34.300" v="192" actId="47"/>
        <pc:sldMkLst>
          <pc:docMk/>
          <pc:sldMk cId="2020381195" sldId="9603"/>
        </pc:sldMkLst>
      </pc:sldChg>
      <pc:sldChg chg="add">
        <pc:chgData name="Felipe Alves Peixoto" userId="991f5a18-d6e0-4878-a236-dcdefba71e0b" providerId="ADAL" clId="{E28392F1-A3D1-4314-B294-A535574141EC}" dt="2024-10-02T18:54:18.270" v="63"/>
        <pc:sldMkLst>
          <pc:docMk/>
          <pc:sldMk cId="2358870265" sldId="9604"/>
        </pc:sldMkLst>
      </pc:sldChg>
      <pc:sldChg chg="add">
        <pc:chgData name="Felipe Alves Peixoto" userId="991f5a18-d6e0-4878-a236-dcdefba71e0b" providerId="ADAL" clId="{E28392F1-A3D1-4314-B294-A535574141EC}" dt="2024-10-02T18:54:18.270" v="63"/>
        <pc:sldMkLst>
          <pc:docMk/>
          <pc:sldMk cId="3650476794" sldId="9605"/>
        </pc:sldMkLst>
      </pc:sldChg>
      <pc:sldChg chg="add">
        <pc:chgData name="Felipe Alves Peixoto" userId="991f5a18-d6e0-4878-a236-dcdefba71e0b" providerId="ADAL" clId="{E28392F1-A3D1-4314-B294-A535574141EC}" dt="2024-10-02T18:54:18.270" v="63"/>
        <pc:sldMkLst>
          <pc:docMk/>
          <pc:sldMk cId="133200020" sldId="9606"/>
        </pc:sldMkLst>
      </pc:sldChg>
      <pc:sldChg chg="add">
        <pc:chgData name="Felipe Alves Peixoto" userId="991f5a18-d6e0-4878-a236-dcdefba71e0b" providerId="ADAL" clId="{E28392F1-A3D1-4314-B294-A535574141EC}" dt="2024-10-02T18:54:18.270" v="63"/>
        <pc:sldMkLst>
          <pc:docMk/>
          <pc:sldMk cId="652855868" sldId="9607"/>
        </pc:sldMkLst>
      </pc:sldChg>
      <pc:sldChg chg="add del mod modShow">
        <pc:chgData name="Felipe Alves Peixoto" userId="991f5a18-d6e0-4878-a236-dcdefba71e0b" providerId="ADAL" clId="{E28392F1-A3D1-4314-B294-A535574141EC}" dt="2024-10-03T14:45:31.382" v="194" actId="47"/>
        <pc:sldMkLst>
          <pc:docMk/>
          <pc:sldMk cId="45500376" sldId="9608"/>
        </pc:sldMkLst>
      </pc:sldChg>
      <pc:sldChg chg="add del">
        <pc:chgData name="Felipe Alves Peixoto" userId="991f5a18-d6e0-4878-a236-dcdefba71e0b" providerId="ADAL" clId="{E28392F1-A3D1-4314-B294-A535574141EC}" dt="2024-10-02T18:54:34.119" v="65" actId="47"/>
        <pc:sldMkLst>
          <pc:docMk/>
          <pc:sldMk cId="838366316" sldId="9608"/>
        </pc:sldMkLst>
      </pc:sldChg>
      <pc:sldChg chg="add del mod modShow">
        <pc:chgData name="Felipe Alves Peixoto" userId="991f5a18-d6e0-4878-a236-dcdefba71e0b" providerId="ADAL" clId="{E28392F1-A3D1-4314-B294-A535574141EC}" dt="2024-10-03T14:45:31.382" v="194" actId="47"/>
        <pc:sldMkLst>
          <pc:docMk/>
          <pc:sldMk cId="2897028467" sldId="9609"/>
        </pc:sldMkLst>
      </pc:sldChg>
      <pc:sldChg chg="add del mod modShow">
        <pc:chgData name="Felipe Alves Peixoto" userId="991f5a18-d6e0-4878-a236-dcdefba71e0b" providerId="ADAL" clId="{E28392F1-A3D1-4314-B294-A535574141EC}" dt="2024-10-03T14:45:31.382" v="194" actId="47"/>
        <pc:sldMkLst>
          <pc:docMk/>
          <pc:sldMk cId="4243628720" sldId="9610"/>
        </pc:sldMkLst>
      </pc:sldChg>
    </pc:docChg>
  </pc:docChgLst>
  <pc:docChgLst>
    <pc:chgData name="Felipe Alves Peixoto" userId="991f5a18-d6e0-4878-a236-dcdefba71e0b" providerId="ADAL" clId="{66791E6B-C548-4144-93E6-6DAC1AA51850}"/>
    <pc:docChg chg="undo custSel addSld delSld modSld sldOrd">
      <pc:chgData name="Felipe Alves Peixoto" userId="991f5a18-d6e0-4878-a236-dcdefba71e0b" providerId="ADAL" clId="{66791E6B-C548-4144-93E6-6DAC1AA51850}" dt="2024-09-30T17:33:26.679" v="1872" actId="1076"/>
      <pc:docMkLst>
        <pc:docMk/>
      </pc:docMkLst>
      <pc:sldChg chg="addSp delSp modSp mod ord">
        <pc:chgData name="Felipe Alves Peixoto" userId="991f5a18-d6e0-4878-a236-dcdefba71e0b" providerId="ADAL" clId="{66791E6B-C548-4144-93E6-6DAC1AA51850}" dt="2024-09-30T17:31:24.368" v="1841" actId="20577"/>
        <pc:sldMkLst>
          <pc:docMk/>
          <pc:sldMk cId="2796282919" sldId="256"/>
        </pc:sldMkLst>
        <pc:spChg chg="del">
          <ac:chgData name="Felipe Alves Peixoto" userId="991f5a18-d6e0-4878-a236-dcdefba71e0b" providerId="ADAL" clId="{66791E6B-C548-4144-93E6-6DAC1AA51850}" dt="2024-09-26T18:09:50.264" v="85" actId="478"/>
          <ac:spMkLst>
            <pc:docMk/>
            <pc:sldMk cId="2796282919" sldId="256"/>
            <ac:spMk id="2" creationId="{25453A91-04A1-9485-8C27-C093534130D1}"/>
          </ac:spMkLst>
        </pc:spChg>
        <pc:spChg chg="del">
          <ac:chgData name="Felipe Alves Peixoto" userId="991f5a18-d6e0-4878-a236-dcdefba71e0b" providerId="ADAL" clId="{66791E6B-C548-4144-93E6-6DAC1AA51850}" dt="2024-09-26T18:09:57.605" v="89" actId="478"/>
          <ac:spMkLst>
            <pc:docMk/>
            <pc:sldMk cId="2796282919" sldId="256"/>
            <ac:spMk id="4" creationId="{FE431D59-9C28-5634-E65C-7BC48EB1FD66}"/>
          </ac:spMkLst>
        </pc:spChg>
        <pc:spChg chg="del mod topLvl">
          <ac:chgData name="Felipe Alves Peixoto" userId="991f5a18-d6e0-4878-a236-dcdefba71e0b" providerId="ADAL" clId="{66791E6B-C548-4144-93E6-6DAC1AA51850}" dt="2024-09-30T17:29:53.269" v="1794" actId="478"/>
          <ac:spMkLst>
            <pc:docMk/>
            <pc:sldMk cId="2796282919" sldId="256"/>
            <ac:spMk id="5" creationId="{2807BF9F-002E-C6B0-0A06-35104AB45858}"/>
          </ac:spMkLst>
        </pc:spChg>
        <pc:spChg chg="mod">
          <ac:chgData name="Felipe Alves Peixoto" userId="991f5a18-d6e0-4878-a236-dcdefba71e0b" providerId="ADAL" clId="{66791E6B-C548-4144-93E6-6DAC1AA51850}" dt="2024-09-30T17:31:24.368" v="1841" actId="20577"/>
          <ac:spMkLst>
            <pc:docMk/>
            <pc:sldMk cId="2796282919" sldId="256"/>
            <ac:spMk id="7" creationId="{10E1BC1F-774F-93F4-E5CC-B80C95A911DD}"/>
          </ac:spMkLst>
        </pc:spChg>
        <pc:spChg chg="add del">
          <ac:chgData name="Felipe Alves Peixoto" userId="991f5a18-d6e0-4878-a236-dcdefba71e0b" providerId="ADAL" clId="{66791E6B-C548-4144-93E6-6DAC1AA51850}" dt="2024-09-26T18:09:53.677" v="87" actId="478"/>
          <ac:spMkLst>
            <pc:docMk/>
            <pc:sldMk cId="2796282919" sldId="256"/>
            <ac:spMk id="8" creationId="{1DC05C3A-FA92-7EED-84EE-52A4FA19A445}"/>
          </ac:spMkLst>
        </pc:spChg>
        <pc:spChg chg="del mod topLvl">
          <ac:chgData name="Felipe Alves Peixoto" userId="991f5a18-d6e0-4878-a236-dcdefba71e0b" providerId="ADAL" clId="{66791E6B-C548-4144-93E6-6DAC1AA51850}" dt="2024-09-30T17:29:49.917" v="1792" actId="478"/>
          <ac:spMkLst>
            <pc:docMk/>
            <pc:sldMk cId="2796282919" sldId="256"/>
            <ac:spMk id="11" creationId="{0454B5C8-7AFF-F2BC-4036-E31DB96AE9F7}"/>
          </ac:spMkLst>
        </pc:spChg>
        <pc:spChg chg="mod">
          <ac:chgData name="Felipe Alves Peixoto" userId="991f5a18-d6e0-4878-a236-dcdefba71e0b" providerId="ADAL" clId="{66791E6B-C548-4144-93E6-6DAC1AA51850}" dt="2024-09-30T17:31:11.153" v="1826" actId="6549"/>
          <ac:spMkLst>
            <pc:docMk/>
            <pc:sldMk cId="2796282919" sldId="256"/>
            <ac:spMk id="12" creationId="{82FAA73B-5DC0-7D52-735B-C7D40A5BC8D0}"/>
          </ac:spMkLst>
        </pc:spChg>
        <pc:spChg chg="mod">
          <ac:chgData name="Felipe Alves Peixoto" userId="991f5a18-d6e0-4878-a236-dcdefba71e0b" providerId="ADAL" clId="{66791E6B-C548-4144-93E6-6DAC1AA51850}" dt="2024-09-26T18:10:14.329" v="109" actId="20577"/>
          <ac:spMkLst>
            <pc:docMk/>
            <pc:sldMk cId="2796282919" sldId="256"/>
            <ac:spMk id="16" creationId="{00BE9CC9-CFB0-B2F3-AC10-68B5ADB55A50}"/>
          </ac:spMkLst>
        </pc:spChg>
        <pc:spChg chg="del">
          <ac:chgData name="Felipe Alves Peixoto" userId="991f5a18-d6e0-4878-a236-dcdefba71e0b" providerId="ADAL" clId="{66791E6B-C548-4144-93E6-6DAC1AA51850}" dt="2024-09-26T18:09:55.871" v="88" actId="478"/>
          <ac:spMkLst>
            <pc:docMk/>
            <pc:sldMk cId="2796282919" sldId="256"/>
            <ac:spMk id="17" creationId="{9ADA036D-36B3-4BF0-3522-2BAFBC7D512E}"/>
          </ac:spMkLst>
        </pc:spChg>
        <pc:spChg chg="del mod topLvl">
          <ac:chgData name="Felipe Alves Peixoto" userId="991f5a18-d6e0-4878-a236-dcdefba71e0b" providerId="ADAL" clId="{66791E6B-C548-4144-93E6-6DAC1AA51850}" dt="2024-09-30T17:29:47.819" v="1791" actId="478"/>
          <ac:spMkLst>
            <pc:docMk/>
            <pc:sldMk cId="2796282919" sldId="256"/>
            <ac:spMk id="18" creationId="{20D60205-CA8B-C08C-ADF8-F55BFA54CAC4}"/>
          </ac:spMkLst>
        </pc:spChg>
        <pc:spChg chg="mod">
          <ac:chgData name="Felipe Alves Peixoto" userId="991f5a18-d6e0-4878-a236-dcdefba71e0b" providerId="ADAL" clId="{66791E6B-C548-4144-93E6-6DAC1AA51850}" dt="2024-09-30T17:31:16.228" v="1832" actId="20577"/>
          <ac:spMkLst>
            <pc:docMk/>
            <pc:sldMk cId="2796282919" sldId="256"/>
            <ac:spMk id="20" creationId="{39640B00-40C7-AFF0-083F-D11F7FB7ED44}"/>
          </ac:spMkLst>
        </pc:spChg>
        <pc:spChg chg="del mod topLvl">
          <ac:chgData name="Felipe Alves Peixoto" userId="991f5a18-d6e0-4878-a236-dcdefba71e0b" providerId="ADAL" clId="{66791E6B-C548-4144-93E6-6DAC1AA51850}" dt="2024-09-30T17:29:55.170" v="1795" actId="478"/>
          <ac:spMkLst>
            <pc:docMk/>
            <pc:sldMk cId="2796282919" sldId="256"/>
            <ac:spMk id="25" creationId="{8A6F7F54-B0BE-4E98-685D-D0976EBDBB02}"/>
          </ac:spMkLst>
        </pc:spChg>
        <pc:spChg chg="mod">
          <ac:chgData name="Felipe Alves Peixoto" userId="991f5a18-d6e0-4878-a236-dcdefba71e0b" providerId="ADAL" clId="{66791E6B-C548-4144-93E6-6DAC1AA51850}" dt="2024-09-30T17:31:19.651" v="1835" actId="20577"/>
          <ac:spMkLst>
            <pc:docMk/>
            <pc:sldMk cId="2796282919" sldId="256"/>
            <ac:spMk id="27" creationId="{0A8AB894-E32D-23B2-0E71-765725FDB215}"/>
          </ac:spMkLst>
        </pc:spChg>
        <pc:spChg chg="del mod topLvl">
          <ac:chgData name="Felipe Alves Peixoto" userId="991f5a18-d6e0-4878-a236-dcdefba71e0b" providerId="ADAL" clId="{66791E6B-C548-4144-93E6-6DAC1AA51850}" dt="2024-09-30T17:29:51.791" v="1793" actId="478"/>
          <ac:spMkLst>
            <pc:docMk/>
            <pc:sldMk cId="2796282919" sldId="256"/>
            <ac:spMk id="31" creationId="{A90950D6-F322-88D4-1ED5-E252FE643079}"/>
          </ac:spMkLst>
        </pc:spChg>
        <pc:spChg chg="mod">
          <ac:chgData name="Felipe Alves Peixoto" userId="991f5a18-d6e0-4878-a236-dcdefba71e0b" providerId="ADAL" clId="{66791E6B-C548-4144-93E6-6DAC1AA51850}" dt="2024-09-30T17:31:21.712" v="1838" actId="20577"/>
          <ac:spMkLst>
            <pc:docMk/>
            <pc:sldMk cId="2796282919" sldId="256"/>
            <ac:spMk id="33" creationId="{D9CF285A-6622-051D-7D1A-CDAFCA589573}"/>
          </ac:spMkLst>
        </pc:spChg>
        <pc:spChg chg="add mod">
          <ac:chgData name="Felipe Alves Peixoto" userId="991f5a18-d6e0-4878-a236-dcdefba71e0b" providerId="ADAL" clId="{66791E6B-C548-4144-93E6-6DAC1AA51850}" dt="2024-09-30T17:09:51.273" v="1308" actId="1076"/>
          <ac:spMkLst>
            <pc:docMk/>
            <pc:sldMk cId="2796282919" sldId="256"/>
            <ac:spMk id="34" creationId="{A615967D-65AA-E60A-936E-133A8B9A00BF}"/>
          </ac:spMkLst>
        </pc:spChg>
        <pc:grpChg chg="add del mod">
          <ac:chgData name="Felipe Alves Peixoto" userId="991f5a18-d6e0-4878-a236-dcdefba71e0b" providerId="ADAL" clId="{66791E6B-C548-4144-93E6-6DAC1AA51850}" dt="2024-09-30T17:29:53.269" v="1794" actId="478"/>
          <ac:grpSpMkLst>
            <pc:docMk/>
            <pc:sldMk cId="2796282919" sldId="256"/>
            <ac:grpSpMk id="2" creationId="{0BC1D045-78D3-7502-5FDB-B15AE9FBCC76}"/>
          </ac:grpSpMkLst>
        </pc:grpChg>
        <pc:grpChg chg="mod topLvl">
          <ac:chgData name="Felipe Alves Peixoto" userId="991f5a18-d6e0-4878-a236-dcdefba71e0b" providerId="ADAL" clId="{66791E6B-C548-4144-93E6-6DAC1AA51850}" dt="2024-09-30T17:29:53.269" v="1794" actId="478"/>
          <ac:grpSpMkLst>
            <pc:docMk/>
            <pc:sldMk cId="2796282919" sldId="256"/>
            <ac:grpSpMk id="4" creationId="{1AC8D17E-B60E-9513-3C2D-16C41E3C953B}"/>
          </ac:grpSpMkLst>
        </pc:grpChg>
        <pc:grpChg chg="add del mod">
          <ac:chgData name="Felipe Alves Peixoto" userId="991f5a18-d6e0-4878-a236-dcdefba71e0b" providerId="ADAL" clId="{66791E6B-C548-4144-93E6-6DAC1AA51850}" dt="2024-09-30T17:29:49.917" v="1792" actId="478"/>
          <ac:grpSpMkLst>
            <pc:docMk/>
            <pc:sldMk cId="2796282919" sldId="256"/>
            <ac:grpSpMk id="9" creationId="{16B1C3CA-A5EF-311E-E226-31103040C995}"/>
          </ac:grpSpMkLst>
        </pc:grpChg>
        <pc:grpChg chg="mod topLvl">
          <ac:chgData name="Felipe Alves Peixoto" userId="991f5a18-d6e0-4878-a236-dcdefba71e0b" providerId="ADAL" clId="{66791E6B-C548-4144-93E6-6DAC1AA51850}" dt="2024-09-30T17:29:49.917" v="1792" actId="478"/>
          <ac:grpSpMkLst>
            <pc:docMk/>
            <pc:sldMk cId="2796282919" sldId="256"/>
            <ac:grpSpMk id="10" creationId="{52D6A2E6-000A-C26B-DCCF-DC3AFC48B909}"/>
          </ac:grpSpMkLst>
        </pc:grpChg>
        <pc:grpChg chg="add del mod">
          <ac:chgData name="Felipe Alves Peixoto" userId="991f5a18-d6e0-4878-a236-dcdefba71e0b" providerId="ADAL" clId="{66791E6B-C548-4144-93E6-6DAC1AA51850}" dt="2024-09-30T17:29:47.819" v="1791" actId="478"/>
          <ac:grpSpMkLst>
            <pc:docMk/>
            <pc:sldMk cId="2796282919" sldId="256"/>
            <ac:grpSpMk id="15" creationId="{DCD6A126-2CCE-F98D-89BE-7023381D4F12}"/>
          </ac:grpSpMkLst>
        </pc:grpChg>
        <pc:grpChg chg="mod topLvl">
          <ac:chgData name="Felipe Alves Peixoto" userId="991f5a18-d6e0-4878-a236-dcdefba71e0b" providerId="ADAL" clId="{66791E6B-C548-4144-93E6-6DAC1AA51850}" dt="2024-09-30T17:29:47.819" v="1791" actId="478"/>
          <ac:grpSpMkLst>
            <pc:docMk/>
            <pc:sldMk cId="2796282919" sldId="256"/>
            <ac:grpSpMk id="17" creationId="{CF8364B4-B102-FCAA-C12A-52819891936F}"/>
          </ac:grpSpMkLst>
        </pc:grpChg>
        <pc:grpChg chg="add del mod">
          <ac:chgData name="Felipe Alves Peixoto" userId="991f5a18-d6e0-4878-a236-dcdefba71e0b" providerId="ADAL" clId="{66791E6B-C548-4144-93E6-6DAC1AA51850}" dt="2024-09-30T17:29:55.170" v="1795" actId="478"/>
          <ac:grpSpMkLst>
            <pc:docMk/>
            <pc:sldMk cId="2796282919" sldId="256"/>
            <ac:grpSpMk id="22" creationId="{9D490E1E-2095-8F17-591B-815060F55B37}"/>
          </ac:grpSpMkLst>
        </pc:grpChg>
        <pc:grpChg chg="mod topLvl">
          <ac:chgData name="Felipe Alves Peixoto" userId="991f5a18-d6e0-4878-a236-dcdefba71e0b" providerId="ADAL" clId="{66791E6B-C548-4144-93E6-6DAC1AA51850}" dt="2024-09-30T17:29:55.170" v="1795" actId="478"/>
          <ac:grpSpMkLst>
            <pc:docMk/>
            <pc:sldMk cId="2796282919" sldId="256"/>
            <ac:grpSpMk id="24" creationId="{08274848-BB69-DDE5-5619-4EA0FADAEDC0}"/>
          </ac:grpSpMkLst>
        </pc:grpChg>
        <pc:grpChg chg="add del mod">
          <ac:chgData name="Felipe Alves Peixoto" userId="991f5a18-d6e0-4878-a236-dcdefba71e0b" providerId="ADAL" clId="{66791E6B-C548-4144-93E6-6DAC1AA51850}" dt="2024-09-30T17:29:51.791" v="1793" actId="478"/>
          <ac:grpSpMkLst>
            <pc:docMk/>
            <pc:sldMk cId="2796282919" sldId="256"/>
            <ac:grpSpMk id="29" creationId="{D8FD8F7E-8A48-C183-C7A5-1FA8FCCD9AFB}"/>
          </ac:grpSpMkLst>
        </pc:grpChg>
        <pc:grpChg chg="mod topLvl">
          <ac:chgData name="Felipe Alves Peixoto" userId="991f5a18-d6e0-4878-a236-dcdefba71e0b" providerId="ADAL" clId="{66791E6B-C548-4144-93E6-6DAC1AA51850}" dt="2024-09-30T17:30:55.787" v="1820" actId="1076"/>
          <ac:grpSpMkLst>
            <pc:docMk/>
            <pc:sldMk cId="2796282919" sldId="256"/>
            <ac:grpSpMk id="30" creationId="{CC5C8528-E2C8-65E8-F65F-FD0C60A973E8}"/>
          </ac:grpSpMkLst>
        </pc:grpChg>
        <pc:picChg chg="mod">
          <ac:chgData name="Felipe Alves Peixoto" userId="991f5a18-d6e0-4878-a236-dcdefba71e0b" providerId="ADAL" clId="{66791E6B-C548-4144-93E6-6DAC1AA51850}" dt="2024-09-30T17:08:46.275" v="1270"/>
          <ac:picMkLst>
            <pc:docMk/>
            <pc:sldMk cId="2796282919" sldId="256"/>
            <ac:picMk id="6" creationId="{6F170259-1CC9-4D42-95BC-F159B63DE7F8}"/>
          </ac:picMkLst>
        </pc:picChg>
        <pc:picChg chg="mod">
          <ac:chgData name="Felipe Alves Peixoto" userId="991f5a18-d6e0-4878-a236-dcdefba71e0b" providerId="ADAL" clId="{66791E6B-C548-4144-93E6-6DAC1AA51850}" dt="2024-09-30T17:08:46.275" v="1270"/>
          <ac:picMkLst>
            <pc:docMk/>
            <pc:sldMk cId="2796282919" sldId="256"/>
            <ac:picMk id="14" creationId="{39D8BB7A-98AE-EEFA-2368-6473A52CD45F}"/>
          </ac:picMkLst>
        </pc:picChg>
        <pc:picChg chg="mod">
          <ac:chgData name="Felipe Alves Peixoto" userId="991f5a18-d6e0-4878-a236-dcdefba71e0b" providerId="ADAL" clId="{66791E6B-C548-4144-93E6-6DAC1AA51850}" dt="2024-09-30T17:08:46.275" v="1270"/>
          <ac:picMkLst>
            <pc:docMk/>
            <pc:sldMk cId="2796282919" sldId="256"/>
            <ac:picMk id="19" creationId="{1CC7ADB0-8105-6228-091C-C0BF7CE9CEBA}"/>
          </ac:picMkLst>
        </pc:picChg>
        <pc:picChg chg="mod">
          <ac:chgData name="Felipe Alves Peixoto" userId="991f5a18-d6e0-4878-a236-dcdefba71e0b" providerId="ADAL" clId="{66791E6B-C548-4144-93E6-6DAC1AA51850}" dt="2024-09-30T17:08:46.275" v="1270"/>
          <ac:picMkLst>
            <pc:docMk/>
            <pc:sldMk cId="2796282919" sldId="256"/>
            <ac:picMk id="28" creationId="{1FC38BF8-D18A-BEFC-2C7F-28F777B9544B}"/>
          </ac:picMkLst>
        </pc:picChg>
        <pc:picChg chg="mod">
          <ac:chgData name="Felipe Alves Peixoto" userId="991f5a18-d6e0-4878-a236-dcdefba71e0b" providerId="ADAL" clId="{66791E6B-C548-4144-93E6-6DAC1AA51850}" dt="2024-09-30T17:08:46.275" v="1270"/>
          <ac:picMkLst>
            <pc:docMk/>
            <pc:sldMk cId="2796282919" sldId="256"/>
            <ac:picMk id="32" creationId="{D7C056F5-99B8-24F5-9DB2-0EA9F83CD9CE}"/>
          </ac:picMkLst>
        </pc:picChg>
        <pc:cxnChg chg="add mod">
          <ac:chgData name="Felipe Alves Peixoto" userId="991f5a18-d6e0-4878-a236-dcdefba71e0b" providerId="ADAL" clId="{66791E6B-C548-4144-93E6-6DAC1AA51850}" dt="2024-09-30T17:09:25.982" v="1273"/>
          <ac:cxnSpMkLst>
            <pc:docMk/>
            <pc:sldMk cId="2796282919" sldId="256"/>
            <ac:cxnSpMk id="35" creationId="{247F3B25-87A3-957B-DAF1-61384B2FC93B}"/>
          </ac:cxnSpMkLst>
        </pc:cxnChg>
      </pc:sldChg>
      <pc:sldChg chg="addSp modSp mod">
        <pc:chgData name="Felipe Alves Peixoto" userId="991f5a18-d6e0-4878-a236-dcdefba71e0b" providerId="ADAL" clId="{66791E6B-C548-4144-93E6-6DAC1AA51850}" dt="2024-09-26T18:13:13.895" v="282" actId="207"/>
        <pc:sldMkLst>
          <pc:docMk/>
          <pc:sldMk cId="1339216350" sldId="258"/>
        </pc:sldMkLst>
        <pc:spChg chg="add mod">
          <ac:chgData name="Felipe Alves Peixoto" userId="991f5a18-d6e0-4878-a236-dcdefba71e0b" providerId="ADAL" clId="{66791E6B-C548-4144-93E6-6DAC1AA51850}" dt="2024-09-26T18:13:13.895" v="282" actId="207"/>
          <ac:spMkLst>
            <pc:docMk/>
            <pc:sldMk cId="1339216350" sldId="258"/>
            <ac:spMk id="4" creationId="{31322488-7053-F678-E6AC-05C3511CEE53}"/>
          </ac:spMkLst>
        </pc:spChg>
      </pc:sldChg>
      <pc:sldChg chg="addSp delSp modSp mod">
        <pc:chgData name="Felipe Alves Peixoto" userId="991f5a18-d6e0-4878-a236-dcdefba71e0b" providerId="ADAL" clId="{66791E6B-C548-4144-93E6-6DAC1AA51850}" dt="2024-09-30T17:28:31.951" v="1783" actId="21"/>
        <pc:sldMkLst>
          <pc:docMk/>
          <pc:sldMk cId="4293690072" sldId="263"/>
        </pc:sldMkLst>
        <pc:picChg chg="add del mod">
          <ac:chgData name="Felipe Alves Peixoto" userId="991f5a18-d6e0-4878-a236-dcdefba71e0b" providerId="ADAL" clId="{66791E6B-C548-4144-93E6-6DAC1AA51850}" dt="2024-09-30T17:28:31.951" v="1783" actId="21"/>
          <ac:picMkLst>
            <pc:docMk/>
            <pc:sldMk cId="4293690072" sldId="263"/>
            <ac:picMk id="6" creationId="{AB6EEB17-6980-5118-7E8A-5A9FBA5AB781}"/>
          </ac:picMkLst>
        </pc:picChg>
      </pc:sldChg>
      <pc:sldChg chg="delSp modSp del mod">
        <pc:chgData name="Felipe Alves Peixoto" userId="991f5a18-d6e0-4878-a236-dcdefba71e0b" providerId="ADAL" clId="{66791E6B-C548-4144-93E6-6DAC1AA51850}" dt="2024-09-26T18:09:38.296" v="69" actId="47"/>
        <pc:sldMkLst>
          <pc:docMk/>
          <pc:sldMk cId="1108056310" sldId="266"/>
        </pc:sldMkLst>
        <pc:spChg chg="del">
          <ac:chgData name="Felipe Alves Peixoto" userId="991f5a18-d6e0-4878-a236-dcdefba71e0b" providerId="ADAL" clId="{66791E6B-C548-4144-93E6-6DAC1AA51850}" dt="2024-09-26T18:09:20.186" v="62" actId="478"/>
          <ac:spMkLst>
            <pc:docMk/>
            <pc:sldMk cId="1108056310" sldId="266"/>
            <ac:spMk id="11" creationId="{0CC3DA34-02DE-704D-D4C5-FC1254F1D9A7}"/>
          </ac:spMkLst>
        </pc:spChg>
        <pc:spChg chg="del mod">
          <ac:chgData name="Felipe Alves Peixoto" userId="991f5a18-d6e0-4878-a236-dcdefba71e0b" providerId="ADAL" clId="{66791E6B-C548-4144-93E6-6DAC1AA51850}" dt="2024-09-26T18:09:21.748" v="63" actId="478"/>
          <ac:spMkLst>
            <pc:docMk/>
            <pc:sldMk cId="1108056310" sldId="266"/>
            <ac:spMk id="14" creationId="{29130AF9-D807-5F48-387F-96304D802326}"/>
          </ac:spMkLst>
        </pc:spChg>
        <pc:spChg chg="del">
          <ac:chgData name="Felipe Alves Peixoto" userId="991f5a18-d6e0-4878-a236-dcdefba71e0b" providerId="ADAL" clId="{66791E6B-C548-4144-93E6-6DAC1AA51850}" dt="2024-09-26T18:09:22.992" v="64" actId="478"/>
          <ac:spMkLst>
            <pc:docMk/>
            <pc:sldMk cId="1108056310" sldId="266"/>
            <ac:spMk id="15" creationId="{782CDCFC-8B0C-B1E4-5D18-8FDD329DC59A}"/>
          </ac:spMkLst>
        </pc:spChg>
        <pc:spChg chg="mod">
          <ac:chgData name="Felipe Alves Peixoto" userId="991f5a18-d6e0-4878-a236-dcdefba71e0b" providerId="ADAL" clId="{66791E6B-C548-4144-93E6-6DAC1AA51850}" dt="2024-09-26T18:09:16.945" v="61" actId="6549"/>
          <ac:spMkLst>
            <pc:docMk/>
            <pc:sldMk cId="1108056310" sldId="266"/>
            <ac:spMk id="18" creationId="{BA9D75B6-35BA-70E1-B5A8-22A921482F8A}"/>
          </ac:spMkLst>
        </pc:spChg>
        <pc:spChg chg="del mod">
          <ac:chgData name="Felipe Alves Peixoto" userId="991f5a18-d6e0-4878-a236-dcdefba71e0b" providerId="ADAL" clId="{66791E6B-C548-4144-93E6-6DAC1AA51850}" dt="2024-09-26T18:09:24.944" v="65" actId="478"/>
          <ac:spMkLst>
            <pc:docMk/>
            <pc:sldMk cId="1108056310" sldId="266"/>
            <ac:spMk id="19" creationId="{0CAC9005-9647-5BFD-60D9-0AAE10BC3BF7}"/>
          </ac:spMkLst>
        </pc:spChg>
      </pc:sldChg>
      <pc:sldChg chg="addSp modSp mod">
        <pc:chgData name="Felipe Alves Peixoto" userId="991f5a18-d6e0-4878-a236-dcdefba71e0b" providerId="ADAL" clId="{66791E6B-C548-4144-93E6-6DAC1AA51850}" dt="2024-09-26T18:21:23.281" v="440" actId="20577"/>
        <pc:sldMkLst>
          <pc:docMk/>
          <pc:sldMk cId="4271947952" sldId="267"/>
        </pc:sldMkLst>
        <pc:spChg chg="mod">
          <ac:chgData name="Felipe Alves Peixoto" userId="991f5a18-d6e0-4878-a236-dcdefba71e0b" providerId="ADAL" clId="{66791E6B-C548-4144-93E6-6DAC1AA51850}" dt="2024-09-26T18:21:23.281" v="440" actId="20577"/>
          <ac:spMkLst>
            <pc:docMk/>
            <pc:sldMk cId="4271947952" sldId="267"/>
            <ac:spMk id="3" creationId="{F3A3B911-9349-AE3C-2DCD-DBA41AADDC51}"/>
          </ac:spMkLst>
        </pc:spChg>
        <pc:spChg chg="mod">
          <ac:chgData name="Felipe Alves Peixoto" userId="991f5a18-d6e0-4878-a236-dcdefba71e0b" providerId="ADAL" clId="{66791E6B-C548-4144-93E6-6DAC1AA51850}" dt="2024-09-26T18:19:18.415" v="388" actId="1076"/>
          <ac:spMkLst>
            <pc:docMk/>
            <pc:sldMk cId="4271947952" sldId="267"/>
            <ac:spMk id="4" creationId="{96221A9B-518D-A2CE-DCF7-2416D369C4B8}"/>
          </ac:spMkLst>
        </pc:spChg>
        <pc:spChg chg="add mod">
          <ac:chgData name="Felipe Alves Peixoto" userId="991f5a18-d6e0-4878-a236-dcdefba71e0b" providerId="ADAL" clId="{66791E6B-C548-4144-93E6-6DAC1AA51850}" dt="2024-09-26T18:14:10.098" v="350" actId="113"/>
          <ac:spMkLst>
            <pc:docMk/>
            <pc:sldMk cId="4271947952" sldId="267"/>
            <ac:spMk id="5" creationId="{72D3000B-27CC-F2DD-3E52-ECD56D4D135E}"/>
          </ac:spMkLst>
        </pc:spChg>
        <pc:spChg chg="add mod">
          <ac:chgData name="Felipe Alves Peixoto" userId="991f5a18-d6e0-4878-a236-dcdefba71e0b" providerId="ADAL" clId="{66791E6B-C548-4144-93E6-6DAC1AA51850}" dt="2024-09-26T18:16:18.748" v="387" actId="1076"/>
          <ac:spMkLst>
            <pc:docMk/>
            <pc:sldMk cId="4271947952" sldId="267"/>
            <ac:spMk id="9" creationId="{B6E252AB-6441-21FB-731B-ACBD2D1E8302}"/>
          </ac:spMkLst>
        </pc:spChg>
        <pc:spChg chg="add mod">
          <ac:chgData name="Felipe Alves Peixoto" userId="991f5a18-d6e0-4878-a236-dcdefba71e0b" providerId="ADAL" clId="{66791E6B-C548-4144-93E6-6DAC1AA51850}" dt="2024-09-26T18:15:46.476" v="364" actId="122"/>
          <ac:spMkLst>
            <pc:docMk/>
            <pc:sldMk cId="4271947952" sldId="267"/>
            <ac:spMk id="10" creationId="{548803F7-0B95-8C6F-5310-1C0DAC041D3E}"/>
          </ac:spMkLst>
        </pc:spChg>
        <pc:spChg chg="mod">
          <ac:chgData name="Felipe Alves Peixoto" userId="991f5a18-d6e0-4878-a236-dcdefba71e0b" providerId="ADAL" clId="{66791E6B-C548-4144-93E6-6DAC1AA51850}" dt="2024-09-26T18:16:16.614" v="386" actId="1076"/>
          <ac:spMkLst>
            <pc:docMk/>
            <pc:sldMk cId="4271947952" sldId="267"/>
            <ac:spMk id="18" creationId="{BA9D75B6-35BA-70E1-B5A8-22A921482F8A}"/>
          </ac:spMkLst>
        </pc:spChg>
        <pc:picChg chg="add mod">
          <ac:chgData name="Felipe Alves Peixoto" userId="991f5a18-d6e0-4878-a236-dcdefba71e0b" providerId="ADAL" clId="{66791E6B-C548-4144-93E6-6DAC1AA51850}" dt="2024-09-26T18:16:11.725" v="385" actId="1035"/>
          <ac:picMkLst>
            <pc:docMk/>
            <pc:sldMk cId="4271947952" sldId="267"/>
            <ac:picMk id="7" creationId="{B4B3C74A-B80B-CA98-51E8-4BAB81058E01}"/>
          </ac:picMkLst>
        </pc:picChg>
      </pc:sldChg>
      <pc:sldChg chg="addSp modSp mod">
        <pc:chgData name="Felipe Alves Peixoto" userId="991f5a18-d6e0-4878-a236-dcdefba71e0b" providerId="ADAL" clId="{66791E6B-C548-4144-93E6-6DAC1AA51850}" dt="2024-09-26T18:24:21.580" v="736" actId="1076"/>
        <pc:sldMkLst>
          <pc:docMk/>
          <pc:sldMk cId="2411414208" sldId="268"/>
        </pc:sldMkLst>
        <pc:spChg chg="add mod">
          <ac:chgData name="Felipe Alves Peixoto" userId="991f5a18-d6e0-4878-a236-dcdefba71e0b" providerId="ADAL" clId="{66791E6B-C548-4144-93E6-6DAC1AA51850}" dt="2024-09-26T18:24:14.731" v="735" actId="20577"/>
          <ac:spMkLst>
            <pc:docMk/>
            <pc:sldMk cId="2411414208" sldId="268"/>
            <ac:spMk id="3" creationId="{A98F453B-5D8A-EEA1-3BBE-688AFFCB1685}"/>
          </ac:spMkLst>
        </pc:spChg>
        <pc:spChg chg="add mod">
          <ac:chgData name="Felipe Alves Peixoto" userId="991f5a18-d6e0-4878-a236-dcdefba71e0b" providerId="ADAL" clId="{66791E6B-C548-4144-93E6-6DAC1AA51850}" dt="2024-09-26T18:24:21.580" v="736" actId="1076"/>
          <ac:spMkLst>
            <pc:docMk/>
            <pc:sldMk cId="2411414208" sldId="268"/>
            <ac:spMk id="5" creationId="{7A807EE6-4DB6-1E6C-E145-A8E2523787C0}"/>
          </ac:spMkLst>
        </pc:spChg>
        <pc:spChg chg="add mod">
          <ac:chgData name="Felipe Alves Peixoto" userId="991f5a18-d6e0-4878-a236-dcdefba71e0b" providerId="ADAL" clId="{66791E6B-C548-4144-93E6-6DAC1AA51850}" dt="2024-09-26T18:24:21.580" v="736" actId="1076"/>
          <ac:spMkLst>
            <pc:docMk/>
            <pc:sldMk cId="2411414208" sldId="268"/>
            <ac:spMk id="6" creationId="{FE0E0213-6E05-CF1F-126D-8777EEC8C9BF}"/>
          </ac:spMkLst>
        </pc:spChg>
        <pc:spChg chg="add mod">
          <ac:chgData name="Felipe Alves Peixoto" userId="991f5a18-d6e0-4878-a236-dcdefba71e0b" providerId="ADAL" clId="{66791E6B-C548-4144-93E6-6DAC1AA51850}" dt="2024-09-26T18:24:21.580" v="736" actId="1076"/>
          <ac:spMkLst>
            <pc:docMk/>
            <pc:sldMk cId="2411414208" sldId="268"/>
            <ac:spMk id="7" creationId="{383CB83E-E118-1F78-CC3A-2398C199E8CD}"/>
          </ac:spMkLst>
        </pc:spChg>
        <pc:spChg chg="add mod">
          <ac:chgData name="Felipe Alves Peixoto" userId="991f5a18-d6e0-4878-a236-dcdefba71e0b" providerId="ADAL" clId="{66791E6B-C548-4144-93E6-6DAC1AA51850}" dt="2024-09-26T18:24:21.580" v="736" actId="1076"/>
          <ac:spMkLst>
            <pc:docMk/>
            <pc:sldMk cId="2411414208" sldId="268"/>
            <ac:spMk id="9" creationId="{54F2C0E7-BA40-A7F7-067A-9FDE91AE0307}"/>
          </ac:spMkLst>
        </pc:spChg>
        <pc:spChg chg="add mod">
          <ac:chgData name="Felipe Alves Peixoto" userId="991f5a18-d6e0-4878-a236-dcdefba71e0b" providerId="ADAL" clId="{66791E6B-C548-4144-93E6-6DAC1AA51850}" dt="2024-09-26T18:24:21.580" v="736" actId="1076"/>
          <ac:spMkLst>
            <pc:docMk/>
            <pc:sldMk cId="2411414208" sldId="268"/>
            <ac:spMk id="10" creationId="{22468B6A-3658-AA64-8573-E085C269771D}"/>
          </ac:spMkLst>
        </pc:spChg>
        <pc:spChg chg="add mod">
          <ac:chgData name="Felipe Alves Peixoto" userId="991f5a18-d6e0-4878-a236-dcdefba71e0b" providerId="ADAL" clId="{66791E6B-C548-4144-93E6-6DAC1AA51850}" dt="2024-09-26T18:24:21.580" v="736" actId="1076"/>
          <ac:spMkLst>
            <pc:docMk/>
            <pc:sldMk cId="2411414208" sldId="268"/>
            <ac:spMk id="11" creationId="{E0E60741-02FC-A267-A122-C629E5C30234}"/>
          </ac:spMkLst>
        </pc:spChg>
        <pc:picChg chg="mod">
          <ac:chgData name="Felipe Alves Peixoto" userId="991f5a18-d6e0-4878-a236-dcdefba71e0b" providerId="ADAL" clId="{66791E6B-C548-4144-93E6-6DAC1AA51850}" dt="2024-09-26T18:21:39.732" v="442" actId="1076"/>
          <ac:picMkLst>
            <pc:docMk/>
            <pc:sldMk cId="2411414208" sldId="268"/>
            <ac:picMk id="4" creationId="{7BC20287-5CD2-ADD2-6702-9D52DE0B0ABC}"/>
          </ac:picMkLst>
        </pc:picChg>
      </pc:sldChg>
      <pc:sldChg chg="addSp delSp modSp mod">
        <pc:chgData name="Felipe Alves Peixoto" userId="991f5a18-d6e0-4878-a236-dcdefba71e0b" providerId="ADAL" clId="{66791E6B-C548-4144-93E6-6DAC1AA51850}" dt="2024-09-30T17:32:41.502" v="1857" actId="20577"/>
        <pc:sldMkLst>
          <pc:docMk/>
          <pc:sldMk cId="2724068412" sldId="269"/>
        </pc:sldMkLst>
        <pc:spChg chg="add mod">
          <ac:chgData name="Felipe Alves Peixoto" userId="991f5a18-d6e0-4878-a236-dcdefba71e0b" providerId="ADAL" clId="{66791E6B-C548-4144-93E6-6DAC1AA51850}" dt="2024-09-26T18:35:43.275" v="1160" actId="1076"/>
          <ac:spMkLst>
            <pc:docMk/>
            <pc:sldMk cId="2724068412" sldId="269"/>
            <ac:spMk id="2" creationId="{610B97CB-42A9-3514-79DD-09E40220814C}"/>
          </ac:spMkLst>
        </pc:spChg>
        <pc:spChg chg="del mod">
          <ac:chgData name="Felipe Alves Peixoto" userId="991f5a18-d6e0-4878-a236-dcdefba71e0b" providerId="ADAL" clId="{66791E6B-C548-4144-93E6-6DAC1AA51850}" dt="2024-09-26T18:31:47.020" v="915" actId="21"/>
          <ac:spMkLst>
            <pc:docMk/>
            <pc:sldMk cId="2724068412" sldId="269"/>
            <ac:spMk id="5" creationId="{B6C43197-F03B-44D3-3954-552152C7CEDA}"/>
          </ac:spMkLst>
        </pc:spChg>
        <pc:spChg chg="del mod">
          <ac:chgData name="Felipe Alves Peixoto" userId="991f5a18-d6e0-4878-a236-dcdefba71e0b" providerId="ADAL" clId="{66791E6B-C548-4144-93E6-6DAC1AA51850}" dt="2024-09-26T18:31:47.020" v="915" actId="21"/>
          <ac:spMkLst>
            <pc:docMk/>
            <pc:sldMk cId="2724068412" sldId="269"/>
            <ac:spMk id="6" creationId="{4F723A22-ED86-CA2E-7E01-6C112C5BC9D5}"/>
          </ac:spMkLst>
        </pc:spChg>
        <pc:spChg chg="add mod">
          <ac:chgData name="Felipe Alves Peixoto" userId="991f5a18-d6e0-4878-a236-dcdefba71e0b" providerId="ADAL" clId="{66791E6B-C548-4144-93E6-6DAC1AA51850}" dt="2024-09-26T18:35:43.275" v="1160" actId="1076"/>
          <ac:spMkLst>
            <pc:docMk/>
            <pc:sldMk cId="2724068412" sldId="269"/>
            <ac:spMk id="7" creationId="{6C331E87-8A54-59E3-9AC2-CA3C89953D4B}"/>
          </ac:spMkLst>
        </pc:spChg>
        <pc:spChg chg="mod">
          <ac:chgData name="Felipe Alves Peixoto" userId="991f5a18-d6e0-4878-a236-dcdefba71e0b" providerId="ADAL" clId="{66791E6B-C548-4144-93E6-6DAC1AA51850}" dt="2024-09-30T17:32:20.966" v="1845" actId="20577"/>
          <ac:spMkLst>
            <pc:docMk/>
            <pc:sldMk cId="2724068412" sldId="269"/>
            <ac:spMk id="7" creationId="{E3635E5F-0998-42CC-A11D-EA66F7332530}"/>
          </ac:spMkLst>
        </pc:spChg>
        <pc:spChg chg="mod">
          <ac:chgData name="Felipe Alves Peixoto" userId="991f5a18-d6e0-4878-a236-dcdefba71e0b" providerId="ADAL" clId="{66791E6B-C548-4144-93E6-6DAC1AA51850}" dt="2024-09-30T17:32:41.502" v="1857" actId="20577"/>
          <ac:spMkLst>
            <pc:docMk/>
            <pc:sldMk cId="2724068412" sldId="269"/>
            <ac:spMk id="9" creationId="{129BEAC8-563E-3B82-325E-80C329C96EF3}"/>
          </ac:spMkLst>
        </pc:spChg>
        <pc:spChg chg="del mod">
          <ac:chgData name="Felipe Alves Peixoto" userId="991f5a18-d6e0-4878-a236-dcdefba71e0b" providerId="ADAL" clId="{66791E6B-C548-4144-93E6-6DAC1AA51850}" dt="2024-09-26T18:31:47.020" v="915" actId="21"/>
          <ac:spMkLst>
            <pc:docMk/>
            <pc:sldMk cId="2724068412" sldId="269"/>
            <ac:spMk id="14" creationId="{9ADA036D-36B3-4BF0-3522-2BAFBC7D512E}"/>
          </ac:spMkLst>
        </pc:spChg>
        <pc:spChg chg="del mod">
          <ac:chgData name="Felipe Alves Peixoto" userId="991f5a18-d6e0-4878-a236-dcdefba71e0b" providerId="ADAL" clId="{66791E6B-C548-4144-93E6-6DAC1AA51850}" dt="2024-09-26T18:31:47.020" v="915" actId="21"/>
          <ac:spMkLst>
            <pc:docMk/>
            <pc:sldMk cId="2724068412" sldId="269"/>
            <ac:spMk id="17" creationId="{9ADA036D-36B3-4BF0-3522-2BAFBC7D512E}"/>
          </ac:spMkLst>
        </pc:spChg>
      </pc:sldChg>
      <pc:sldChg chg="addSp delSp modSp mod">
        <pc:chgData name="Felipe Alves Peixoto" userId="991f5a18-d6e0-4878-a236-dcdefba71e0b" providerId="ADAL" clId="{66791E6B-C548-4144-93E6-6DAC1AA51850}" dt="2024-09-30T17:33:26.679" v="1872" actId="1076"/>
        <pc:sldMkLst>
          <pc:docMk/>
          <pc:sldMk cId="1526706498" sldId="270"/>
        </pc:sldMkLst>
        <pc:spChg chg="mod">
          <ac:chgData name="Felipe Alves Peixoto" userId="991f5a18-d6e0-4878-a236-dcdefba71e0b" providerId="ADAL" clId="{66791E6B-C548-4144-93E6-6DAC1AA51850}" dt="2024-09-26T18:36:48.580" v="1247" actId="1076"/>
          <ac:spMkLst>
            <pc:docMk/>
            <pc:sldMk cId="1526706498" sldId="270"/>
            <ac:spMk id="2" creationId="{E3E95FB8-18EF-636C-FC73-CB43F68E6C4B}"/>
          </ac:spMkLst>
        </pc:spChg>
        <pc:spChg chg="del mod">
          <ac:chgData name="Felipe Alves Peixoto" userId="991f5a18-d6e0-4878-a236-dcdefba71e0b" providerId="ADAL" clId="{66791E6B-C548-4144-93E6-6DAC1AA51850}" dt="2024-09-26T18:32:43.081" v="927" actId="478"/>
          <ac:spMkLst>
            <pc:docMk/>
            <pc:sldMk cId="1526706498" sldId="270"/>
            <ac:spMk id="3" creationId="{B494A2C2-6880-5AB9-A2E5-12BD37981654}"/>
          </ac:spMkLst>
        </pc:spChg>
        <pc:spChg chg="add del mod">
          <ac:chgData name="Felipe Alves Peixoto" userId="991f5a18-d6e0-4878-a236-dcdefba71e0b" providerId="ADAL" clId="{66791E6B-C548-4144-93E6-6DAC1AA51850}" dt="2024-09-26T18:30:46.243" v="903" actId="478"/>
          <ac:spMkLst>
            <pc:docMk/>
            <pc:sldMk cId="1526706498" sldId="270"/>
            <ac:spMk id="4" creationId="{EADB1439-2F4C-C952-7E1A-392FEB550A7F}"/>
          </ac:spMkLst>
        </pc:spChg>
        <pc:spChg chg="del mod">
          <ac:chgData name="Felipe Alves Peixoto" userId="991f5a18-d6e0-4878-a236-dcdefba71e0b" providerId="ADAL" clId="{66791E6B-C548-4144-93E6-6DAC1AA51850}" dt="2024-09-26T18:35:28.200" v="1158" actId="478"/>
          <ac:spMkLst>
            <pc:docMk/>
            <pc:sldMk cId="1526706498" sldId="270"/>
            <ac:spMk id="5" creationId="{B6C43197-F03B-44D3-3954-552152C7CEDA}"/>
          </ac:spMkLst>
        </pc:spChg>
        <pc:spChg chg="mod">
          <ac:chgData name="Felipe Alves Peixoto" userId="991f5a18-d6e0-4878-a236-dcdefba71e0b" providerId="ADAL" clId="{66791E6B-C548-4144-93E6-6DAC1AA51850}" dt="2024-09-26T18:31:33.492" v="913" actId="1076"/>
          <ac:spMkLst>
            <pc:docMk/>
            <pc:sldMk cId="1526706498" sldId="270"/>
            <ac:spMk id="6" creationId="{4F723A22-ED86-CA2E-7E01-6C112C5BC9D5}"/>
          </ac:spMkLst>
        </pc:spChg>
        <pc:spChg chg="add del mod">
          <ac:chgData name="Felipe Alves Peixoto" userId="991f5a18-d6e0-4878-a236-dcdefba71e0b" providerId="ADAL" clId="{66791E6B-C548-4144-93E6-6DAC1AA51850}" dt="2024-09-26T18:31:05.287" v="908" actId="478"/>
          <ac:spMkLst>
            <pc:docMk/>
            <pc:sldMk cId="1526706498" sldId="270"/>
            <ac:spMk id="7" creationId="{0477F8A5-E0CD-AA50-4990-1200D35A0D88}"/>
          </ac:spMkLst>
        </pc:spChg>
        <pc:spChg chg="add del mod">
          <ac:chgData name="Felipe Alves Peixoto" userId="991f5a18-d6e0-4878-a236-dcdefba71e0b" providerId="ADAL" clId="{66791E6B-C548-4144-93E6-6DAC1AA51850}" dt="2024-09-26T18:31:06.676" v="909" actId="478"/>
          <ac:spMkLst>
            <pc:docMk/>
            <pc:sldMk cId="1526706498" sldId="270"/>
            <ac:spMk id="9" creationId="{D519BCAB-37A2-BD63-F097-86FEFFE8F934}"/>
          </ac:spMkLst>
        </pc:spChg>
        <pc:spChg chg="add mod">
          <ac:chgData name="Felipe Alves Peixoto" userId="991f5a18-d6e0-4878-a236-dcdefba71e0b" providerId="ADAL" clId="{66791E6B-C548-4144-93E6-6DAC1AA51850}" dt="2024-09-30T17:33:03.498" v="1862" actId="1076"/>
          <ac:spMkLst>
            <pc:docMk/>
            <pc:sldMk cId="1526706498" sldId="270"/>
            <ac:spMk id="10" creationId="{3B43DDB0-CD7A-A0A1-9F80-8213183D5049}"/>
          </ac:spMkLst>
        </pc:spChg>
        <pc:spChg chg="add mod">
          <ac:chgData name="Felipe Alves Peixoto" userId="991f5a18-d6e0-4878-a236-dcdefba71e0b" providerId="ADAL" clId="{66791E6B-C548-4144-93E6-6DAC1AA51850}" dt="2024-09-30T17:33:20.271" v="1870" actId="1076"/>
          <ac:spMkLst>
            <pc:docMk/>
            <pc:sldMk cId="1526706498" sldId="270"/>
            <ac:spMk id="11" creationId="{9ADA036D-36B3-4BF0-3522-2BAFBC7D512E}"/>
          </ac:spMkLst>
        </pc:spChg>
        <pc:spChg chg="mod">
          <ac:chgData name="Felipe Alves Peixoto" userId="991f5a18-d6e0-4878-a236-dcdefba71e0b" providerId="ADAL" clId="{66791E6B-C548-4144-93E6-6DAC1AA51850}" dt="2024-09-30T17:33:26.679" v="1872" actId="1076"/>
          <ac:spMkLst>
            <pc:docMk/>
            <pc:sldMk cId="1526706498" sldId="270"/>
            <ac:spMk id="14" creationId="{9ADA036D-36B3-4BF0-3522-2BAFBC7D512E}"/>
          </ac:spMkLst>
        </pc:spChg>
        <pc:spChg chg="add mod">
          <ac:chgData name="Felipe Alves Peixoto" userId="991f5a18-d6e0-4878-a236-dcdefba71e0b" providerId="ADAL" clId="{66791E6B-C548-4144-93E6-6DAC1AA51850}" dt="2024-09-30T17:33:23.639" v="1871" actId="1076"/>
          <ac:spMkLst>
            <pc:docMk/>
            <pc:sldMk cId="1526706498" sldId="270"/>
            <ac:spMk id="15" creationId="{9ADA036D-36B3-4BF0-3522-2BAFBC7D512E}"/>
          </ac:spMkLst>
        </pc:spChg>
        <pc:spChg chg="add mod">
          <ac:chgData name="Felipe Alves Peixoto" userId="991f5a18-d6e0-4878-a236-dcdefba71e0b" providerId="ADAL" clId="{66791E6B-C548-4144-93E6-6DAC1AA51850}" dt="2024-09-26T18:34:55.623" v="1114" actId="14100"/>
          <ac:spMkLst>
            <pc:docMk/>
            <pc:sldMk cId="1526706498" sldId="270"/>
            <ac:spMk id="16" creationId="{B6C43197-F03B-44D3-3954-552152C7CEDA}"/>
          </ac:spMkLst>
        </pc:spChg>
        <pc:spChg chg="add del mod">
          <ac:chgData name="Felipe Alves Peixoto" userId="991f5a18-d6e0-4878-a236-dcdefba71e0b" providerId="ADAL" clId="{66791E6B-C548-4144-93E6-6DAC1AA51850}" dt="2024-09-30T17:33:12.537" v="1867" actId="14100"/>
          <ac:spMkLst>
            <pc:docMk/>
            <pc:sldMk cId="1526706498" sldId="270"/>
            <ac:spMk id="17" creationId="{9ADA036D-36B3-4BF0-3522-2BAFBC7D512E}"/>
          </ac:spMkLst>
        </pc:spChg>
        <pc:spChg chg="add mod">
          <ac:chgData name="Felipe Alves Peixoto" userId="991f5a18-d6e0-4878-a236-dcdefba71e0b" providerId="ADAL" clId="{66791E6B-C548-4144-93E6-6DAC1AA51850}" dt="2024-09-26T18:32:02.862" v="922" actId="1076"/>
          <ac:spMkLst>
            <pc:docMk/>
            <pc:sldMk cId="1526706498" sldId="270"/>
            <ac:spMk id="18" creationId="{4F723A22-ED86-CA2E-7E01-6C112C5BC9D5}"/>
          </ac:spMkLst>
        </pc:spChg>
        <pc:spChg chg="add mod">
          <ac:chgData name="Felipe Alves Peixoto" userId="991f5a18-d6e0-4878-a236-dcdefba71e0b" providerId="ADAL" clId="{66791E6B-C548-4144-93E6-6DAC1AA51850}" dt="2024-09-26T18:35:31.559" v="1159" actId="1076"/>
          <ac:spMkLst>
            <pc:docMk/>
            <pc:sldMk cId="1526706498" sldId="270"/>
            <ac:spMk id="19" creationId="{FE535335-0D98-4A3A-B448-E634E2B336A9}"/>
          </ac:spMkLst>
        </pc:spChg>
      </pc:sldChg>
      <pc:sldChg chg="addSp modSp add mod">
        <pc:chgData name="Felipe Alves Peixoto" userId="991f5a18-d6e0-4878-a236-dcdefba71e0b" providerId="ADAL" clId="{66791E6B-C548-4144-93E6-6DAC1AA51850}" dt="2024-09-30T17:22:00.622" v="1540" actId="20577"/>
        <pc:sldMkLst>
          <pc:docMk/>
          <pc:sldMk cId="3547665150" sldId="271"/>
        </pc:sldMkLst>
        <pc:spChg chg="add mod">
          <ac:chgData name="Felipe Alves Peixoto" userId="991f5a18-d6e0-4878-a236-dcdefba71e0b" providerId="ADAL" clId="{66791E6B-C548-4144-93E6-6DAC1AA51850}" dt="2024-09-30T17:22:00.622" v="1540" actId="20577"/>
          <ac:spMkLst>
            <pc:docMk/>
            <pc:sldMk cId="3547665150" sldId="271"/>
            <ac:spMk id="3" creationId="{74DEB58D-910F-4EF2-4DC4-4E740545F47E}"/>
          </ac:spMkLst>
        </pc:spChg>
        <pc:spChg chg="mod">
          <ac:chgData name="Felipe Alves Peixoto" userId="991f5a18-d6e0-4878-a236-dcdefba71e0b" providerId="ADAL" clId="{66791E6B-C548-4144-93E6-6DAC1AA51850}" dt="2024-09-30T17:21:04.499" v="1446" actId="1076"/>
          <ac:spMkLst>
            <pc:docMk/>
            <pc:sldMk cId="3547665150" sldId="271"/>
            <ac:spMk id="11" creationId="{0CC3DA34-02DE-704D-D4C5-FC1254F1D9A7}"/>
          </ac:spMkLst>
        </pc:spChg>
        <pc:spChg chg="mod">
          <ac:chgData name="Felipe Alves Peixoto" userId="991f5a18-d6e0-4878-a236-dcdefba71e0b" providerId="ADAL" clId="{66791E6B-C548-4144-93E6-6DAC1AA51850}" dt="2024-09-30T17:21:04.499" v="1446" actId="1076"/>
          <ac:spMkLst>
            <pc:docMk/>
            <pc:sldMk cId="3547665150" sldId="271"/>
            <ac:spMk id="14" creationId="{29130AF9-D807-5F48-387F-96304D802326}"/>
          </ac:spMkLst>
        </pc:spChg>
        <pc:spChg chg="mod">
          <ac:chgData name="Felipe Alves Peixoto" userId="991f5a18-d6e0-4878-a236-dcdefba71e0b" providerId="ADAL" clId="{66791E6B-C548-4144-93E6-6DAC1AA51850}" dt="2024-09-30T17:21:04.499" v="1446" actId="1076"/>
          <ac:spMkLst>
            <pc:docMk/>
            <pc:sldMk cId="3547665150" sldId="271"/>
            <ac:spMk id="15" creationId="{782CDCFC-8B0C-B1E4-5D18-8FDD329DC59A}"/>
          </ac:spMkLst>
        </pc:spChg>
        <pc:spChg chg="mod">
          <ac:chgData name="Felipe Alves Peixoto" userId="991f5a18-d6e0-4878-a236-dcdefba71e0b" providerId="ADAL" clId="{66791E6B-C548-4144-93E6-6DAC1AA51850}" dt="2024-09-30T17:21:04.499" v="1446" actId="1076"/>
          <ac:spMkLst>
            <pc:docMk/>
            <pc:sldMk cId="3547665150" sldId="271"/>
            <ac:spMk id="18" creationId="{BA9D75B6-35BA-70E1-B5A8-22A921482F8A}"/>
          </ac:spMkLst>
        </pc:spChg>
        <pc:spChg chg="mod">
          <ac:chgData name="Felipe Alves Peixoto" userId="991f5a18-d6e0-4878-a236-dcdefba71e0b" providerId="ADAL" clId="{66791E6B-C548-4144-93E6-6DAC1AA51850}" dt="2024-09-30T17:21:08.119" v="1447" actId="1076"/>
          <ac:spMkLst>
            <pc:docMk/>
            <pc:sldMk cId="3547665150" sldId="271"/>
            <ac:spMk id="19" creationId="{0CAC9005-9647-5BFD-60D9-0AAE10BC3BF7}"/>
          </ac:spMkLst>
        </pc:spChg>
      </pc:sldChg>
      <pc:sldChg chg="modSp add mod">
        <pc:chgData name="Felipe Alves Peixoto" userId="991f5a18-d6e0-4878-a236-dcdefba71e0b" providerId="ADAL" clId="{66791E6B-C548-4144-93E6-6DAC1AA51850}" dt="2024-09-27T20:57:32.207" v="1259" actId="1076"/>
        <pc:sldMkLst>
          <pc:docMk/>
          <pc:sldMk cId="1914195484" sldId="272"/>
        </pc:sldMkLst>
        <pc:spChg chg="mod">
          <ac:chgData name="Felipe Alves Peixoto" userId="991f5a18-d6e0-4878-a236-dcdefba71e0b" providerId="ADAL" clId="{66791E6B-C548-4144-93E6-6DAC1AA51850}" dt="2024-09-27T20:57:32.207" v="1259" actId="1076"/>
          <ac:spMkLst>
            <pc:docMk/>
            <pc:sldMk cId="1914195484" sldId="272"/>
            <ac:spMk id="16" creationId="{00BE9CC9-CFB0-B2F3-AC10-68B5ADB55A50}"/>
          </ac:spMkLst>
        </pc:spChg>
      </pc:sldChg>
      <pc:sldChg chg="add">
        <pc:chgData name="Felipe Alves Peixoto" userId="991f5a18-d6e0-4878-a236-dcdefba71e0b" providerId="ADAL" clId="{66791E6B-C548-4144-93E6-6DAC1AA51850}" dt="2024-09-26T18:39:48.323" v="1248"/>
        <pc:sldMkLst>
          <pc:docMk/>
          <pc:sldMk cId="3479050614" sldId="273"/>
        </pc:sldMkLst>
      </pc:sldChg>
      <pc:sldChg chg="add">
        <pc:chgData name="Felipe Alves Peixoto" userId="991f5a18-d6e0-4878-a236-dcdefba71e0b" providerId="ADAL" clId="{66791E6B-C548-4144-93E6-6DAC1AA51850}" dt="2024-09-26T18:39:48.323" v="1248"/>
        <pc:sldMkLst>
          <pc:docMk/>
          <pc:sldMk cId="1109023480" sldId="274"/>
        </pc:sldMkLst>
      </pc:sldChg>
      <pc:sldChg chg="add">
        <pc:chgData name="Felipe Alves Peixoto" userId="991f5a18-d6e0-4878-a236-dcdefba71e0b" providerId="ADAL" clId="{66791E6B-C548-4144-93E6-6DAC1AA51850}" dt="2024-09-26T18:39:48.323" v="1248"/>
        <pc:sldMkLst>
          <pc:docMk/>
          <pc:sldMk cId="270256148" sldId="275"/>
        </pc:sldMkLst>
      </pc:sldChg>
      <pc:sldChg chg="add">
        <pc:chgData name="Felipe Alves Peixoto" userId="991f5a18-d6e0-4878-a236-dcdefba71e0b" providerId="ADAL" clId="{66791E6B-C548-4144-93E6-6DAC1AA51850}" dt="2024-09-26T18:39:48.323" v="1248"/>
        <pc:sldMkLst>
          <pc:docMk/>
          <pc:sldMk cId="765127335" sldId="276"/>
        </pc:sldMkLst>
      </pc:sldChg>
      <pc:sldChg chg="add del ord">
        <pc:chgData name="Felipe Alves Peixoto" userId="991f5a18-d6e0-4878-a236-dcdefba71e0b" providerId="ADAL" clId="{66791E6B-C548-4144-93E6-6DAC1AA51850}" dt="2024-09-30T17:08:31.352" v="1269"/>
        <pc:sldMkLst>
          <pc:docMk/>
          <pc:sldMk cId="3177552288" sldId="9584"/>
        </pc:sldMkLst>
      </pc:sldChg>
      <pc:sldChg chg="addSp delSp modSp add mod">
        <pc:chgData name="Felipe Alves Peixoto" userId="991f5a18-d6e0-4878-a236-dcdefba71e0b" providerId="ADAL" clId="{66791E6B-C548-4144-93E6-6DAC1AA51850}" dt="2024-09-30T17:20:28.228" v="1442" actId="1076"/>
        <pc:sldMkLst>
          <pc:docMk/>
          <pc:sldMk cId="782779542" sldId="9585"/>
        </pc:sldMkLst>
        <pc:spChg chg="mod">
          <ac:chgData name="Felipe Alves Peixoto" userId="991f5a18-d6e0-4878-a236-dcdefba71e0b" providerId="ADAL" clId="{66791E6B-C548-4144-93E6-6DAC1AA51850}" dt="2024-09-30T17:12:10.150" v="1344" actId="20577"/>
          <ac:spMkLst>
            <pc:docMk/>
            <pc:sldMk cId="782779542" sldId="9585"/>
            <ac:spMk id="16" creationId="{00BE9CC9-CFB0-B2F3-AC10-68B5ADB55A50}"/>
          </ac:spMkLst>
        </pc:spChg>
        <pc:spChg chg="del">
          <ac:chgData name="Felipe Alves Peixoto" userId="991f5a18-d6e0-4878-a236-dcdefba71e0b" providerId="ADAL" clId="{66791E6B-C548-4144-93E6-6DAC1AA51850}" dt="2024-09-30T17:12:14.975" v="1346" actId="478"/>
          <ac:spMkLst>
            <pc:docMk/>
            <pc:sldMk cId="782779542" sldId="9585"/>
            <ac:spMk id="34" creationId="{A615967D-65AA-E60A-936E-133A8B9A00BF}"/>
          </ac:spMkLst>
        </pc:spChg>
        <pc:spChg chg="add mod">
          <ac:chgData name="Felipe Alves Peixoto" userId="991f5a18-d6e0-4878-a236-dcdefba71e0b" providerId="ADAL" clId="{66791E6B-C548-4144-93E6-6DAC1AA51850}" dt="2024-09-30T17:17:21.165" v="1438" actId="1076"/>
          <ac:spMkLst>
            <pc:docMk/>
            <pc:sldMk cId="782779542" sldId="9585"/>
            <ac:spMk id="36" creationId="{D8959C8E-5CE7-F1EE-1EE8-97844F9CF02C}"/>
          </ac:spMkLst>
        </pc:spChg>
        <pc:grpChg chg="del">
          <ac:chgData name="Felipe Alves Peixoto" userId="991f5a18-d6e0-4878-a236-dcdefba71e0b" providerId="ADAL" clId="{66791E6B-C548-4144-93E6-6DAC1AA51850}" dt="2024-09-30T17:11:34.678" v="1316" actId="478"/>
          <ac:grpSpMkLst>
            <pc:docMk/>
            <pc:sldMk cId="782779542" sldId="9585"/>
            <ac:grpSpMk id="2" creationId="{0BC1D045-78D3-7502-5FDB-B15AE9FBCC76}"/>
          </ac:grpSpMkLst>
        </pc:grpChg>
        <pc:grpChg chg="del">
          <ac:chgData name="Felipe Alves Peixoto" userId="991f5a18-d6e0-4878-a236-dcdefba71e0b" providerId="ADAL" clId="{66791E6B-C548-4144-93E6-6DAC1AA51850}" dt="2024-09-30T17:11:34.678" v="1316" actId="478"/>
          <ac:grpSpMkLst>
            <pc:docMk/>
            <pc:sldMk cId="782779542" sldId="9585"/>
            <ac:grpSpMk id="9" creationId="{16B1C3CA-A5EF-311E-E226-31103040C995}"/>
          </ac:grpSpMkLst>
        </pc:grpChg>
        <pc:grpChg chg="del">
          <ac:chgData name="Felipe Alves Peixoto" userId="991f5a18-d6e0-4878-a236-dcdefba71e0b" providerId="ADAL" clId="{66791E6B-C548-4144-93E6-6DAC1AA51850}" dt="2024-09-30T17:11:34.678" v="1316" actId="478"/>
          <ac:grpSpMkLst>
            <pc:docMk/>
            <pc:sldMk cId="782779542" sldId="9585"/>
            <ac:grpSpMk id="15" creationId="{DCD6A126-2CCE-F98D-89BE-7023381D4F12}"/>
          </ac:grpSpMkLst>
        </pc:grpChg>
        <pc:grpChg chg="del">
          <ac:chgData name="Felipe Alves Peixoto" userId="991f5a18-d6e0-4878-a236-dcdefba71e0b" providerId="ADAL" clId="{66791E6B-C548-4144-93E6-6DAC1AA51850}" dt="2024-09-30T17:11:34.678" v="1316" actId="478"/>
          <ac:grpSpMkLst>
            <pc:docMk/>
            <pc:sldMk cId="782779542" sldId="9585"/>
            <ac:grpSpMk id="22" creationId="{9D490E1E-2095-8F17-591B-815060F55B37}"/>
          </ac:grpSpMkLst>
        </pc:grpChg>
        <pc:grpChg chg="del">
          <ac:chgData name="Felipe Alves Peixoto" userId="991f5a18-d6e0-4878-a236-dcdefba71e0b" providerId="ADAL" clId="{66791E6B-C548-4144-93E6-6DAC1AA51850}" dt="2024-09-30T17:11:34.678" v="1316" actId="478"/>
          <ac:grpSpMkLst>
            <pc:docMk/>
            <pc:sldMk cId="782779542" sldId="9585"/>
            <ac:grpSpMk id="29" creationId="{D8FD8F7E-8A48-C183-C7A5-1FA8FCCD9AFB}"/>
          </ac:grpSpMkLst>
        </pc:grpChg>
        <pc:picChg chg="add mod modCrop">
          <ac:chgData name="Felipe Alves Peixoto" userId="991f5a18-d6e0-4878-a236-dcdefba71e0b" providerId="ADAL" clId="{66791E6B-C548-4144-93E6-6DAC1AA51850}" dt="2024-09-30T17:17:33.422" v="1440" actId="732"/>
          <ac:picMkLst>
            <pc:docMk/>
            <pc:sldMk cId="782779542" sldId="9585"/>
            <ac:picMk id="38" creationId="{0EADA4B4-2A74-602D-9BA7-B0AD065ECEB3}"/>
          </ac:picMkLst>
        </pc:picChg>
        <pc:picChg chg="add mod">
          <ac:chgData name="Felipe Alves Peixoto" userId="991f5a18-d6e0-4878-a236-dcdefba71e0b" providerId="ADAL" clId="{66791E6B-C548-4144-93E6-6DAC1AA51850}" dt="2024-09-30T17:20:28.228" v="1442" actId="1076"/>
          <ac:picMkLst>
            <pc:docMk/>
            <pc:sldMk cId="782779542" sldId="9585"/>
            <ac:picMk id="40" creationId="{EAE4E1F7-F79D-CEA3-6A2E-97AE9B1A7966}"/>
          </ac:picMkLst>
        </pc:picChg>
        <pc:cxnChg chg="del">
          <ac:chgData name="Felipe Alves Peixoto" userId="991f5a18-d6e0-4878-a236-dcdefba71e0b" providerId="ADAL" clId="{66791E6B-C548-4144-93E6-6DAC1AA51850}" dt="2024-09-30T17:12:13.471" v="1345" actId="478"/>
          <ac:cxnSpMkLst>
            <pc:docMk/>
            <pc:sldMk cId="782779542" sldId="9585"/>
            <ac:cxnSpMk id="35" creationId="{247F3B25-87A3-957B-DAF1-61384B2FC93B}"/>
          </ac:cxnSpMkLst>
        </pc:cxnChg>
      </pc:sldChg>
      <pc:sldChg chg="add del">
        <pc:chgData name="Felipe Alves Peixoto" userId="991f5a18-d6e0-4878-a236-dcdefba71e0b" providerId="ADAL" clId="{66791E6B-C548-4144-93E6-6DAC1AA51850}" dt="2024-09-30T17:10:43.532" v="1314" actId="2696"/>
        <pc:sldMkLst>
          <pc:docMk/>
          <pc:sldMk cId="2013166244" sldId="9585"/>
        </pc:sldMkLst>
      </pc:sldChg>
      <pc:sldChg chg="addSp delSp modSp add mod">
        <pc:chgData name="Felipe Alves Peixoto" userId="991f5a18-d6e0-4878-a236-dcdefba71e0b" providerId="ADAL" clId="{66791E6B-C548-4144-93E6-6DAC1AA51850}" dt="2024-09-30T17:23:34.933" v="1633" actId="20577"/>
        <pc:sldMkLst>
          <pc:docMk/>
          <pc:sldMk cId="554422112" sldId="9586"/>
        </pc:sldMkLst>
        <pc:spChg chg="mod">
          <ac:chgData name="Felipe Alves Peixoto" userId="991f5a18-d6e0-4878-a236-dcdefba71e0b" providerId="ADAL" clId="{66791E6B-C548-4144-93E6-6DAC1AA51850}" dt="2024-09-30T17:22:20.326" v="1565" actId="21"/>
          <ac:spMkLst>
            <pc:docMk/>
            <pc:sldMk cId="554422112" sldId="9586"/>
            <ac:spMk id="16" creationId="{00BE9CC9-CFB0-B2F3-AC10-68B5ADB55A50}"/>
          </ac:spMkLst>
        </pc:spChg>
        <pc:spChg chg="mod">
          <ac:chgData name="Felipe Alves Peixoto" userId="991f5a18-d6e0-4878-a236-dcdefba71e0b" providerId="ADAL" clId="{66791E6B-C548-4144-93E6-6DAC1AA51850}" dt="2024-09-30T17:22:30.086" v="1588" actId="6549"/>
          <ac:spMkLst>
            <pc:docMk/>
            <pc:sldMk cId="554422112" sldId="9586"/>
            <ac:spMk id="34" creationId="{A615967D-65AA-E60A-936E-133A8B9A00BF}"/>
          </ac:spMkLst>
        </pc:spChg>
        <pc:spChg chg="add mod">
          <ac:chgData name="Felipe Alves Peixoto" userId="991f5a18-d6e0-4878-a236-dcdefba71e0b" providerId="ADAL" clId="{66791E6B-C548-4144-93E6-6DAC1AA51850}" dt="2024-09-30T17:23:28.188" v="1630" actId="20577"/>
          <ac:spMkLst>
            <pc:docMk/>
            <pc:sldMk cId="554422112" sldId="9586"/>
            <ac:spMk id="36" creationId="{4BBE463A-C50F-F26C-ABEC-83A56AFC3730}"/>
          </ac:spMkLst>
        </pc:spChg>
        <pc:spChg chg="add mod">
          <ac:chgData name="Felipe Alves Peixoto" userId="991f5a18-d6e0-4878-a236-dcdefba71e0b" providerId="ADAL" clId="{66791E6B-C548-4144-93E6-6DAC1AA51850}" dt="2024-09-30T17:23:34.933" v="1633" actId="20577"/>
          <ac:spMkLst>
            <pc:docMk/>
            <pc:sldMk cId="554422112" sldId="9586"/>
            <ac:spMk id="37" creationId="{F696E2F9-C909-D7A0-2A8A-35D0D00004A1}"/>
          </ac:spMkLst>
        </pc:spChg>
        <pc:grpChg chg="add del">
          <ac:chgData name="Felipe Alves Peixoto" userId="991f5a18-d6e0-4878-a236-dcdefba71e0b" providerId="ADAL" clId="{66791E6B-C548-4144-93E6-6DAC1AA51850}" dt="2024-09-30T17:22:47.996" v="1591" actId="478"/>
          <ac:grpSpMkLst>
            <pc:docMk/>
            <pc:sldMk cId="554422112" sldId="9586"/>
            <ac:grpSpMk id="2" creationId="{0BC1D045-78D3-7502-5FDB-B15AE9FBCC76}"/>
          </ac:grpSpMkLst>
        </pc:grpChg>
        <pc:grpChg chg="add del">
          <ac:chgData name="Felipe Alves Peixoto" userId="991f5a18-d6e0-4878-a236-dcdefba71e0b" providerId="ADAL" clId="{66791E6B-C548-4144-93E6-6DAC1AA51850}" dt="2024-09-30T17:22:47.996" v="1591" actId="478"/>
          <ac:grpSpMkLst>
            <pc:docMk/>
            <pc:sldMk cId="554422112" sldId="9586"/>
            <ac:grpSpMk id="9" creationId="{16B1C3CA-A5EF-311E-E226-31103040C995}"/>
          </ac:grpSpMkLst>
        </pc:grpChg>
        <pc:grpChg chg="add del">
          <ac:chgData name="Felipe Alves Peixoto" userId="991f5a18-d6e0-4878-a236-dcdefba71e0b" providerId="ADAL" clId="{66791E6B-C548-4144-93E6-6DAC1AA51850}" dt="2024-09-30T17:22:47.996" v="1591" actId="478"/>
          <ac:grpSpMkLst>
            <pc:docMk/>
            <pc:sldMk cId="554422112" sldId="9586"/>
            <ac:grpSpMk id="15" creationId="{DCD6A126-2CCE-F98D-89BE-7023381D4F12}"/>
          </ac:grpSpMkLst>
        </pc:grpChg>
        <pc:grpChg chg="add del">
          <ac:chgData name="Felipe Alves Peixoto" userId="991f5a18-d6e0-4878-a236-dcdefba71e0b" providerId="ADAL" clId="{66791E6B-C548-4144-93E6-6DAC1AA51850}" dt="2024-09-30T17:22:47.996" v="1591" actId="478"/>
          <ac:grpSpMkLst>
            <pc:docMk/>
            <pc:sldMk cId="554422112" sldId="9586"/>
            <ac:grpSpMk id="22" creationId="{9D490E1E-2095-8F17-591B-815060F55B37}"/>
          </ac:grpSpMkLst>
        </pc:grpChg>
        <pc:grpChg chg="add del">
          <ac:chgData name="Felipe Alves Peixoto" userId="991f5a18-d6e0-4878-a236-dcdefba71e0b" providerId="ADAL" clId="{66791E6B-C548-4144-93E6-6DAC1AA51850}" dt="2024-09-30T17:22:47.996" v="1591" actId="478"/>
          <ac:grpSpMkLst>
            <pc:docMk/>
            <pc:sldMk cId="554422112" sldId="9586"/>
            <ac:grpSpMk id="29" creationId="{D8FD8F7E-8A48-C183-C7A5-1FA8FCCD9AFB}"/>
          </ac:grpSpMkLst>
        </pc:grpChg>
        <pc:cxnChg chg="add del">
          <ac:chgData name="Felipe Alves Peixoto" userId="991f5a18-d6e0-4878-a236-dcdefba71e0b" providerId="ADAL" clId="{66791E6B-C548-4144-93E6-6DAC1AA51850}" dt="2024-09-30T17:22:43.910" v="1590" actId="478"/>
          <ac:cxnSpMkLst>
            <pc:docMk/>
            <pc:sldMk cId="554422112" sldId="9586"/>
            <ac:cxnSpMk id="23" creationId="{4D9E5DDD-B5B7-9856-4D86-6CC198A1EF7D}"/>
          </ac:cxnSpMkLst>
        </pc:cxnChg>
      </pc:sldChg>
      <pc:sldChg chg="add del">
        <pc:chgData name="Felipe Alves Peixoto" userId="991f5a18-d6e0-4878-a236-dcdefba71e0b" providerId="ADAL" clId="{66791E6B-C548-4144-93E6-6DAC1AA51850}" dt="2024-09-30T17:20:47.140" v="1444" actId="2696"/>
        <pc:sldMkLst>
          <pc:docMk/>
          <pc:sldMk cId="2309734805" sldId="9586"/>
        </pc:sldMkLst>
      </pc:sldChg>
      <pc:sldChg chg="addSp delSp modSp add mod ord">
        <pc:chgData name="Felipe Alves Peixoto" userId="991f5a18-d6e0-4878-a236-dcdefba71e0b" providerId="ADAL" clId="{66791E6B-C548-4144-93E6-6DAC1AA51850}" dt="2024-09-30T17:28:37.854" v="1790" actId="1035"/>
        <pc:sldMkLst>
          <pc:docMk/>
          <pc:sldMk cId="2570725271" sldId="9587"/>
        </pc:sldMkLst>
        <pc:spChg chg="mod">
          <ac:chgData name="Felipe Alves Peixoto" userId="991f5a18-d6e0-4878-a236-dcdefba71e0b" providerId="ADAL" clId="{66791E6B-C548-4144-93E6-6DAC1AA51850}" dt="2024-09-30T17:24:02.999" v="1693" actId="21"/>
          <ac:spMkLst>
            <pc:docMk/>
            <pc:sldMk cId="2570725271" sldId="9587"/>
            <ac:spMk id="4" creationId="{B4022CEC-CB5F-76F5-AB51-AF4129558D1B}"/>
          </ac:spMkLst>
        </pc:spChg>
        <pc:spChg chg="mod">
          <ac:chgData name="Felipe Alves Peixoto" userId="991f5a18-d6e0-4878-a236-dcdefba71e0b" providerId="ADAL" clId="{66791E6B-C548-4144-93E6-6DAC1AA51850}" dt="2024-09-30T17:25:19.208" v="1719" actId="6549"/>
          <ac:spMkLst>
            <pc:docMk/>
            <pc:sldMk cId="2570725271" sldId="9587"/>
            <ac:spMk id="5" creationId="{5179D165-615B-B35F-FF73-FF6226AB06BD}"/>
          </ac:spMkLst>
        </pc:spChg>
        <pc:spChg chg="add del">
          <ac:chgData name="Felipe Alves Peixoto" userId="991f5a18-d6e0-4878-a236-dcdefba71e0b" providerId="ADAL" clId="{66791E6B-C548-4144-93E6-6DAC1AA51850}" dt="2024-09-30T17:27:50.698" v="1771" actId="478"/>
          <ac:spMkLst>
            <pc:docMk/>
            <pc:sldMk cId="2570725271" sldId="9587"/>
            <ac:spMk id="8" creationId="{1DC05C3A-FA92-7EED-84EE-52A4FA19A445}"/>
          </ac:spMkLst>
        </pc:spChg>
        <pc:spChg chg="mod">
          <ac:chgData name="Felipe Alves Peixoto" userId="991f5a18-d6e0-4878-a236-dcdefba71e0b" providerId="ADAL" clId="{66791E6B-C548-4144-93E6-6DAC1AA51850}" dt="2024-09-30T17:26:19.953" v="1766" actId="20577"/>
          <ac:spMkLst>
            <pc:docMk/>
            <pc:sldMk cId="2570725271" sldId="9587"/>
            <ac:spMk id="52" creationId="{F5513210-F9DC-9C9A-31A3-F76ECCD7AA15}"/>
          </ac:spMkLst>
        </pc:spChg>
        <pc:picChg chg="del">
          <ac:chgData name="Felipe Alves Peixoto" userId="991f5a18-d6e0-4878-a236-dcdefba71e0b" providerId="ADAL" clId="{66791E6B-C548-4144-93E6-6DAC1AA51850}" dt="2024-09-30T17:28:06.192" v="1775" actId="478"/>
          <ac:picMkLst>
            <pc:docMk/>
            <pc:sldMk cId="2570725271" sldId="9587"/>
            <ac:picMk id="3" creationId="{E670243D-31FC-E8D1-B9BC-2BAE25A31963}"/>
          </ac:picMkLst>
        </pc:picChg>
        <pc:picChg chg="add mod">
          <ac:chgData name="Felipe Alves Peixoto" userId="991f5a18-d6e0-4878-a236-dcdefba71e0b" providerId="ADAL" clId="{66791E6B-C548-4144-93E6-6DAC1AA51850}" dt="2024-09-30T17:25:26.417" v="1721" actId="1076"/>
          <ac:picMkLst>
            <pc:docMk/>
            <pc:sldMk cId="2570725271" sldId="9587"/>
            <ac:picMk id="7" creationId="{CDFFF6CB-0AB5-0942-A62C-4A9E3405D889}"/>
          </ac:picMkLst>
        </pc:picChg>
        <pc:picChg chg="add del mod">
          <ac:chgData name="Felipe Alves Peixoto" userId="991f5a18-d6e0-4878-a236-dcdefba71e0b" providerId="ADAL" clId="{66791E6B-C548-4144-93E6-6DAC1AA51850}" dt="2024-09-30T17:28:34.765" v="1784" actId="478"/>
          <ac:picMkLst>
            <pc:docMk/>
            <pc:sldMk cId="2570725271" sldId="9587"/>
            <ac:picMk id="10" creationId="{2442AA21-4A9B-4E47-6998-E5C5EAF3D0B9}"/>
          </ac:picMkLst>
        </pc:picChg>
        <pc:picChg chg="add mod">
          <ac:chgData name="Felipe Alves Peixoto" userId="991f5a18-d6e0-4878-a236-dcdefba71e0b" providerId="ADAL" clId="{66791E6B-C548-4144-93E6-6DAC1AA51850}" dt="2024-09-30T17:28:37.854" v="1790" actId="1035"/>
          <ac:picMkLst>
            <pc:docMk/>
            <pc:sldMk cId="2570725271" sldId="9587"/>
            <ac:picMk id="11" creationId="{AB6EEB17-6980-5118-7E8A-5A9FBA5AB781}"/>
          </ac:picMkLst>
        </pc:picChg>
        <pc:picChg chg="del">
          <ac:chgData name="Felipe Alves Peixoto" userId="991f5a18-d6e0-4878-a236-dcdefba71e0b" providerId="ADAL" clId="{66791E6B-C548-4144-93E6-6DAC1AA51850}" dt="2024-09-30T17:25:22.314" v="1720" actId="478"/>
          <ac:picMkLst>
            <pc:docMk/>
            <pc:sldMk cId="2570725271" sldId="9587"/>
            <ac:picMk id="51" creationId="{DD9CF728-2A6B-004C-5023-F30F6EF39FC6}"/>
          </ac:picMkLst>
        </pc:picChg>
        <pc:picChg chg="add del">
          <ac:chgData name="Felipe Alves Peixoto" userId="991f5a18-d6e0-4878-a236-dcdefba71e0b" providerId="ADAL" clId="{66791E6B-C548-4144-93E6-6DAC1AA51850}" dt="2024-09-30T17:27:15.582" v="1768" actId="478"/>
          <ac:picMkLst>
            <pc:docMk/>
            <pc:sldMk cId="2570725271" sldId="9587"/>
            <ac:picMk id="1026" creationId="{6ADFB1D5-0FC1-E64A-E599-D27328E8FAC5}"/>
          </ac:picMkLst>
        </pc:picChg>
        <pc:picChg chg="add del">
          <ac:chgData name="Felipe Alves Peixoto" userId="991f5a18-d6e0-4878-a236-dcdefba71e0b" providerId="ADAL" clId="{66791E6B-C548-4144-93E6-6DAC1AA51850}" dt="2024-09-30T17:27:50.698" v="1771" actId="478"/>
          <ac:picMkLst>
            <pc:docMk/>
            <pc:sldMk cId="2570725271" sldId="9587"/>
            <ac:picMk id="1028" creationId="{37C0DD67-7C5F-2B5B-85CB-02743458C75C}"/>
          </ac:picMkLst>
        </pc:picChg>
      </pc:sldChg>
      <pc:sldChg chg="add del ord setBg">
        <pc:chgData name="Felipe Alves Peixoto" userId="991f5a18-d6e0-4878-a236-dcdefba71e0b" providerId="ADAL" clId="{66791E6B-C548-4144-93E6-6DAC1AA51850}" dt="2024-09-30T17:08:20.230" v="1268"/>
        <pc:sldMkLst>
          <pc:docMk/>
          <pc:sldMk cId="836816829" sldId="9602"/>
        </pc:sldMkLst>
      </pc:sldChg>
      <pc:sldChg chg="add del ord setBg">
        <pc:chgData name="Felipe Alves Peixoto" userId="991f5a18-d6e0-4878-a236-dcdefba71e0b" providerId="ADAL" clId="{66791E6B-C548-4144-93E6-6DAC1AA51850}" dt="2024-09-30T17:08:20.230" v="1268"/>
        <pc:sldMkLst>
          <pc:docMk/>
          <pc:sldMk cId="3457622044" sldId="9603"/>
        </pc:sldMkLst>
      </pc:sldChg>
    </pc:docChg>
  </pc:docChgLst>
  <pc:docChgLst>
    <pc:chgData name="Luana Martins de Moura" userId="S::luana.moura@apexbrasil.com.br::5950dc2e-7ee5-4907-a580-3c4f0adbe452" providerId="AD" clId="Web-{C36C37F9-D6E5-9B36-7E04-30313278C669}"/>
    <pc:docChg chg="modSld">
      <pc:chgData name="Luana Martins de Moura" userId="S::luana.moura@apexbrasil.com.br::5950dc2e-7ee5-4907-a580-3c4f0adbe452" providerId="AD" clId="Web-{C36C37F9-D6E5-9B36-7E04-30313278C669}" dt="2024-09-27T18:58:34.921" v="295" actId="20577"/>
      <pc:docMkLst>
        <pc:docMk/>
      </pc:docMkLst>
      <pc:sldChg chg="addSp delSp modSp">
        <pc:chgData name="Luana Martins de Moura" userId="S::luana.moura@apexbrasil.com.br::5950dc2e-7ee5-4907-a580-3c4f0adbe452" providerId="AD" clId="Web-{C36C37F9-D6E5-9B36-7E04-30313278C669}" dt="2024-09-27T18:38:11.413" v="155" actId="1076"/>
        <pc:sldMkLst>
          <pc:docMk/>
          <pc:sldMk cId="2796282919" sldId="256"/>
        </pc:sldMkLst>
        <pc:picChg chg="add mod">
          <ac:chgData name="Luana Martins de Moura" userId="S::luana.moura@apexbrasil.com.br::5950dc2e-7ee5-4907-a580-3c4f0adbe452" providerId="AD" clId="Web-{C36C37F9-D6E5-9B36-7E04-30313278C669}" dt="2024-09-27T18:38:11.413" v="155" actId="1076"/>
          <ac:picMkLst>
            <pc:docMk/>
            <pc:sldMk cId="2796282919" sldId="256"/>
            <ac:picMk id="2" creationId="{B804C0FA-B4CC-C6D1-19F8-41951DBB68B0}"/>
          </ac:picMkLst>
        </pc:picChg>
        <pc:picChg chg="del">
          <ac:chgData name="Luana Martins de Moura" userId="S::luana.moura@apexbrasil.com.br::5950dc2e-7ee5-4907-a580-3c4f0adbe452" providerId="AD" clId="Web-{C36C37F9-D6E5-9B36-7E04-30313278C669}" dt="2024-09-27T18:11:17.624" v="141"/>
          <ac:picMkLst>
            <pc:docMk/>
            <pc:sldMk cId="2796282919" sldId="256"/>
            <ac:picMk id="12" creationId="{122701CE-2825-8F2B-7782-DA5A2D252E53}"/>
          </ac:picMkLst>
        </pc:picChg>
      </pc:sldChg>
      <pc:sldChg chg="addSp delSp modSp">
        <pc:chgData name="Luana Martins de Moura" userId="S::luana.moura@apexbrasil.com.br::5950dc2e-7ee5-4907-a580-3c4f0adbe452" providerId="AD" clId="Web-{C36C37F9-D6E5-9B36-7E04-30313278C669}" dt="2024-09-27T18:58:34.921" v="295" actId="20577"/>
        <pc:sldMkLst>
          <pc:docMk/>
          <pc:sldMk cId="1339216350" sldId="258"/>
        </pc:sldMkLst>
        <pc:spChg chg="del">
          <ac:chgData name="Luana Martins de Moura" userId="S::luana.moura@apexbrasil.com.br::5950dc2e-7ee5-4907-a580-3c4f0adbe452" providerId="AD" clId="Web-{C36C37F9-D6E5-9B36-7E04-30313278C669}" dt="2024-09-27T18:52:42.316" v="241"/>
          <ac:spMkLst>
            <pc:docMk/>
            <pc:sldMk cId="1339216350" sldId="258"/>
            <ac:spMk id="3" creationId="{B494A2C2-6880-5AB9-A2E5-12BD37981654}"/>
          </ac:spMkLst>
        </pc:spChg>
        <pc:spChg chg="mod ord">
          <ac:chgData name="Luana Martins de Moura" userId="S::luana.moura@apexbrasil.com.br::5950dc2e-7ee5-4907-a580-3c4f0adbe452" providerId="AD" clId="Web-{C36C37F9-D6E5-9B36-7E04-30313278C669}" dt="2024-09-27T18:58:34.921" v="295" actId="20577"/>
          <ac:spMkLst>
            <pc:docMk/>
            <pc:sldMk cId="1339216350" sldId="258"/>
            <ac:spMk id="4" creationId="{31322488-7053-F678-E6AC-05C3511CEE53}"/>
          </ac:spMkLst>
        </pc:spChg>
        <pc:spChg chg="mod topLvl">
          <ac:chgData name="Luana Martins de Moura" userId="S::luana.moura@apexbrasil.com.br::5950dc2e-7ee5-4907-a580-3c4f0adbe452" providerId="AD" clId="Web-{C36C37F9-D6E5-9B36-7E04-30313278C669}" dt="2024-09-27T18:58:29.749" v="294"/>
          <ac:spMkLst>
            <pc:docMk/>
            <pc:sldMk cId="1339216350" sldId="258"/>
            <ac:spMk id="5" creationId="{B6C43197-F03B-44D3-3954-552152C7CEDA}"/>
          </ac:spMkLst>
        </pc:spChg>
        <pc:spChg chg="mod topLvl">
          <ac:chgData name="Luana Martins de Moura" userId="S::luana.moura@apexbrasil.com.br::5950dc2e-7ee5-4907-a580-3c4f0adbe452" providerId="AD" clId="Web-{C36C37F9-D6E5-9B36-7E04-30313278C669}" dt="2024-09-27T18:58:29.749" v="294"/>
          <ac:spMkLst>
            <pc:docMk/>
            <pc:sldMk cId="1339216350" sldId="258"/>
            <ac:spMk id="6" creationId="{4F723A22-ED86-CA2E-7E01-6C112C5BC9D5}"/>
          </ac:spMkLst>
        </pc:spChg>
        <pc:spChg chg="mod topLvl">
          <ac:chgData name="Luana Martins de Moura" userId="S::luana.moura@apexbrasil.com.br::5950dc2e-7ee5-4907-a580-3c4f0adbe452" providerId="AD" clId="Web-{C36C37F9-D6E5-9B36-7E04-30313278C669}" dt="2024-09-27T18:58:29.749" v="294"/>
          <ac:spMkLst>
            <pc:docMk/>
            <pc:sldMk cId="1339216350" sldId="258"/>
            <ac:spMk id="8" creationId="{1DC05C3A-FA92-7EED-84EE-52A4FA19A445}"/>
          </ac:spMkLst>
        </pc:spChg>
        <pc:spChg chg="add del">
          <ac:chgData name="Luana Martins de Moura" userId="S::luana.moura@apexbrasil.com.br::5950dc2e-7ee5-4907-a580-3c4f0adbe452" providerId="AD" clId="Web-{C36C37F9-D6E5-9B36-7E04-30313278C669}" dt="2024-09-27T18:52:51.395" v="245"/>
          <ac:spMkLst>
            <pc:docMk/>
            <pc:sldMk cId="1339216350" sldId="258"/>
            <ac:spMk id="11" creationId="{083A6DA2-140A-F1C8-B688-CCEC670505AD}"/>
          </ac:spMkLst>
        </pc:spChg>
        <pc:spChg chg="mod topLvl">
          <ac:chgData name="Luana Martins de Moura" userId="S::luana.moura@apexbrasil.com.br::5950dc2e-7ee5-4907-a580-3c4f0adbe452" providerId="AD" clId="Web-{C36C37F9-D6E5-9B36-7E04-30313278C669}" dt="2024-09-27T18:58:29.749" v="294"/>
          <ac:spMkLst>
            <pc:docMk/>
            <pc:sldMk cId="1339216350" sldId="258"/>
            <ac:spMk id="14" creationId="{9ADA036D-36B3-4BF0-3522-2BAFBC7D512E}"/>
          </ac:spMkLst>
        </pc:spChg>
        <pc:spChg chg="add">
          <ac:chgData name="Luana Martins de Moura" userId="S::luana.moura@apexbrasil.com.br::5950dc2e-7ee5-4907-a580-3c4f0adbe452" providerId="AD" clId="Web-{C36C37F9-D6E5-9B36-7E04-30313278C669}" dt="2024-09-27T18:52:42.660" v="243"/>
          <ac:spMkLst>
            <pc:docMk/>
            <pc:sldMk cId="1339216350" sldId="258"/>
            <ac:spMk id="15" creationId="{C75F8331-E533-AE27-C8D1-19B1AB4B2A7E}"/>
          </ac:spMkLst>
        </pc:spChg>
        <pc:spChg chg="mod topLvl">
          <ac:chgData name="Luana Martins de Moura" userId="S::luana.moura@apexbrasil.com.br::5950dc2e-7ee5-4907-a580-3c4f0adbe452" providerId="AD" clId="Web-{C36C37F9-D6E5-9B36-7E04-30313278C669}" dt="2024-09-27T18:58:29.749" v="294"/>
          <ac:spMkLst>
            <pc:docMk/>
            <pc:sldMk cId="1339216350" sldId="258"/>
            <ac:spMk id="17" creationId="{9ADA036D-36B3-4BF0-3522-2BAFBC7D512E}"/>
          </ac:spMkLst>
        </pc:spChg>
        <pc:spChg chg="add mod">
          <ac:chgData name="Luana Martins de Moura" userId="S::luana.moura@apexbrasil.com.br::5950dc2e-7ee5-4907-a580-3c4f0adbe452" providerId="AD" clId="Web-{C36C37F9-D6E5-9B36-7E04-30313278C669}" dt="2024-09-27T18:56:52.543" v="289"/>
          <ac:spMkLst>
            <pc:docMk/>
            <pc:sldMk cId="1339216350" sldId="258"/>
            <ac:spMk id="25" creationId="{92AB561A-76E6-8C2B-EC4D-D20C8DD68D69}"/>
          </ac:spMkLst>
        </pc:spChg>
        <pc:grpChg chg="add del">
          <ac:chgData name="Luana Martins de Moura" userId="S::luana.moura@apexbrasil.com.br::5950dc2e-7ee5-4907-a580-3c4f0adbe452" providerId="AD" clId="Web-{C36C37F9-D6E5-9B36-7E04-30313278C669}" dt="2024-09-27T18:58:29.749" v="294"/>
          <ac:grpSpMkLst>
            <pc:docMk/>
            <pc:sldMk cId="1339216350" sldId="258"/>
            <ac:grpSpMk id="27" creationId="{0B0AA4B1-42D1-BC90-0A9D-62BBA4308C70}"/>
          </ac:grpSpMkLst>
        </pc:grpChg>
        <pc:picChg chg="add">
          <ac:chgData name="Luana Martins de Moura" userId="S::luana.moura@apexbrasil.com.br::5950dc2e-7ee5-4907-a580-3c4f0adbe452" providerId="AD" clId="Web-{C36C37F9-D6E5-9B36-7E04-30313278C669}" dt="2024-09-27T18:38:19.616" v="158"/>
          <ac:picMkLst>
            <pc:docMk/>
            <pc:sldMk cId="1339216350" sldId="258"/>
            <ac:picMk id="9" creationId="{E54FFC7E-A651-BFB9-D92D-C908BEDE7AA6}"/>
          </ac:picMkLst>
        </pc:picChg>
        <pc:picChg chg="del">
          <ac:chgData name="Luana Martins de Moura" userId="S::luana.moura@apexbrasil.com.br::5950dc2e-7ee5-4907-a580-3c4f0adbe452" providerId="AD" clId="Web-{C36C37F9-D6E5-9B36-7E04-30313278C669}" dt="2024-09-27T18:11:22.999" v="144"/>
          <ac:picMkLst>
            <pc:docMk/>
            <pc:sldMk cId="1339216350" sldId="258"/>
            <ac:picMk id="12" creationId="{122701CE-2825-8F2B-7782-DA5A2D252E53}"/>
          </ac:picMkLst>
        </pc:picChg>
        <pc:cxnChg chg="add">
          <ac:chgData name="Luana Martins de Moura" userId="S::luana.moura@apexbrasil.com.br::5950dc2e-7ee5-4907-a580-3c4f0adbe452" providerId="AD" clId="Web-{C36C37F9-D6E5-9B36-7E04-30313278C669}" dt="2024-09-27T18:52:42.660" v="244"/>
          <ac:cxnSpMkLst>
            <pc:docMk/>
            <pc:sldMk cId="1339216350" sldId="258"/>
            <ac:cxnSpMk id="18" creationId="{D3E2C266-BD5C-84D9-87E8-5F5281568347}"/>
          </ac:cxnSpMkLst>
        </pc:cxnChg>
        <pc:cxnChg chg="add mod topLvl">
          <ac:chgData name="Luana Martins de Moura" userId="S::luana.moura@apexbrasil.com.br::5950dc2e-7ee5-4907-a580-3c4f0adbe452" providerId="AD" clId="Web-{C36C37F9-D6E5-9B36-7E04-30313278C669}" dt="2024-09-27T18:58:29.749" v="294"/>
          <ac:cxnSpMkLst>
            <pc:docMk/>
            <pc:sldMk cId="1339216350" sldId="258"/>
            <ac:cxnSpMk id="20" creationId="{0ED6A8DA-C949-F0F1-9917-DD58541C6B41}"/>
          </ac:cxnSpMkLst>
        </pc:cxnChg>
        <pc:cxnChg chg="add mod topLvl">
          <ac:chgData name="Luana Martins de Moura" userId="S::luana.moura@apexbrasil.com.br::5950dc2e-7ee5-4907-a580-3c4f0adbe452" providerId="AD" clId="Web-{C36C37F9-D6E5-9B36-7E04-30313278C669}" dt="2024-09-27T18:58:29.749" v="294"/>
          <ac:cxnSpMkLst>
            <pc:docMk/>
            <pc:sldMk cId="1339216350" sldId="258"/>
            <ac:cxnSpMk id="24" creationId="{6D98F1B4-C50F-315B-7ECD-ECE15C23D0D1}"/>
          </ac:cxnSpMkLst>
        </pc:cxnChg>
      </pc:sldChg>
      <pc:sldChg chg="addSp delSp">
        <pc:chgData name="Luana Martins de Moura" userId="S::luana.moura@apexbrasil.com.br::5950dc2e-7ee5-4907-a580-3c4f0adbe452" providerId="AD" clId="Web-{C36C37F9-D6E5-9B36-7E04-30313278C669}" dt="2024-09-27T18:38:53.633" v="165"/>
        <pc:sldMkLst>
          <pc:docMk/>
          <pc:sldMk cId="3988688195" sldId="262"/>
        </pc:sldMkLst>
        <pc:picChg chg="add del">
          <ac:chgData name="Luana Martins de Moura" userId="S::luana.moura@apexbrasil.com.br::5950dc2e-7ee5-4907-a580-3c4f0adbe452" providerId="AD" clId="Web-{C36C37F9-D6E5-9B36-7E04-30313278C669}" dt="2024-09-27T18:38:53.633" v="165"/>
          <ac:picMkLst>
            <pc:docMk/>
            <pc:sldMk cId="3988688195" sldId="262"/>
            <ac:picMk id="9" creationId="{590D059C-50B7-DB9B-39F3-68C331319A2D}"/>
          </ac:picMkLst>
        </pc:picChg>
      </pc:sldChg>
      <pc:sldChg chg="addSp delSp">
        <pc:chgData name="Luana Martins de Moura" userId="S::luana.moura@apexbrasil.com.br::5950dc2e-7ee5-4907-a580-3c4f0adbe452" providerId="AD" clId="Web-{C36C37F9-D6E5-9B36-7E04-30313278C669}" dt="2024-09-27T18:38:26.179" v="159"/>
        <pc:sldMkLst>
          <pc:docMk/>
          <pc:sldMk cId="4271947952" sldId="267"/>
        </pc:sldMkLst>
        <pc:picChg chg="add">
          <ac:chgData name="Luana Martins de Moura" userId="S::luana.moura@apexbrasil.com.br::5950dc2e-7ee5-4907-a580-3c4f0adbe452" providerId="AD" clId="Web-{C36C37F9-D6E5-9B36-7E04-30313278C669}" dt="2024-09-27T18:38:26.179" v="159"/>
          <ac:picMkLst>
            <pc:docMk/>
            <pc:sldMk cId="4271947952" sldId="267"/>
            <ac:picMk id="11" creationId="{822492F6-283D-DB56-2344-399398D6F981}"/>
          </ac:picMkLst>
        </pc:picChg>
        <pc:picChg chg="del">
          <ac:chgData name="Luana Martins de Moura" userId="S::luana.moura@apexbrasil.com.br::5950dc2e-7ee5-4907-a580-3c4f0adbe452" providerId="AD" clId="Web-{C36C37F9-D6E5-9B36-7E04-30313278C669}" dt="2024-09-27T18:11:26.874" v="145"/>
          <ac:picMkLst>
            <pc:docMk/>
            <pc:sldMk cId="4271947952" sldId="267"/>
            <ac:picMk id="12" creationId="{122701CE-2825-8F2B-7782-DA5A2D252E53}"/>
          </ac:picMkLst>
        </pc:picChg>
      </pc:sldChg>
      <pc:sldChg chg="addSp delSp">
        <pc:chgData name="Luana Martins de Moura" userId="S::luana.moura@apexbrasil.com.br::5950dc2e-7ee5-4907-a580-3c4f0adbe452" providerId="AD" clId="Web-{C36C37F9-D6E5-9B36-7E04-30313278C669}" dt="2024-09-27T18:38:32.132" v="161"/>
        <pc:sldMkLst>
          <pc:docMk/>
          <pc:sldMk cId="2411414208" sldId="268"/>
        </pc:sldMkLst>
        <pc:picChg chg="del">
          <ac:chgData name="Luana Martins de Moura" userId="S::luana.moura@apexbrasil.com.br::5950dc2e-7ee5-4907-a580-3c4f0adbe452" providerId="AD" clId="Web-{C36C37F9-D6E5-9B36-7E04-30313278C669}" dt="2024-09-27T18:38:30.226" v="160"/>
          <ac:picMkLst>
            <pc:docMk/>
            <pc:sldMk cId="2411414208" sldId="268"/>
            <ac:picMk id="12" creationId="{122701CE-2825-8F2B-7782-DA5A2D252E53}"/>
          </ac:picMkLst>
        </pc:picChg>
        <pc:picChg chg="add">
          <ac:chgData name="Luana Martins de Moura" userId="S::luana.moura@apexbrasil.com.br::5950dc2e-7ee5-4907-a580-3c4f0adbe452" providerId="AD" clId="Web-{C36C37F9-D6E5-9B36-7E04-30313278C669}" dt="2024-09-27T18:38:32.132" v="161"/>
          <ac:picMkLst>
            <pc:docMk/>
            <pc:sldMk cId="2411414208" sldId="268"/>
            <ac:picMk id="15" creationId="{EB8CB79C-507A-09FC-7840-14906C8E20FF}"/>
          </ac:picMkLst>
        </pc:picChg>
      </pc:sldChg>
      <pc:sldChg chg="addSp delSp modSp">
        <pc:chgData name="Luana Martins de Moura" userId="S::luana.moura@apexbrasil.com.br::5950dc2e-7ee5-4907-a580-3c4f0adbe452" providerId="AD" clId="Web-{C36C37F9-D6E5-9B36-7E04-30313278C669}" dt="2024-09-27T18:38:46.414" v="162"/>
        <pc:sldMkLst>
          <pc:docMk/>
          <pc:sldMk cId="2724068412" sldId="269"/>
        </pc:sldMkLst>
        <pc:spChg chg="del mod">
          <ac:chgData name="Luana Martins de Moura" userId="S::luana.moura@apexbrasil.com.br::5950dc2e-7ee5-4907-a580-3c4f0adbe452" providerId="AD" clId="Web-{C36C37F9-D6E5-9B36-7E04-30313278C669}" dt="2024-09-27T17:46:27.031" v="75"/>
          <ac:spMkLst>
            <pc:docMk/>
            <pc:sldMk cId="2724068412" sldId="269"/>
            <ac:spMk id="2" creationId="{610B97CB-42A9-3514-79DD-09E40220814C}"/>
          </ac:spMkLst>
        </pc:spChg>
        <pc:spChg chg="add del">
          <ac:chgData name="Luana Martins de Moura" userId="S::luana.moura@apexbrasil.com.br::5950dc2e-7ee5-4907-a580-3c4f0adbe452" providerId="AD" clId="Web-{C36C37F9-D6E5-9B36-7E04-30313278C669}" dt="2024-09-27T17:45:39.718" v="27"/>
          <ac:spMkLst>
            <pc:docMk/>
            <pc:sldMk cId="2724068412" sldId="269"/>
            <ac:spMk id="5" creationId="{1960C147-955C-D4FD-B90B-D96931BDD739}"/>
          </ac:spMkLst>
        </pc:spChg>
        <pc:spChg chg="add del">
          <ac:chgData name="Luana Martins de Moura" userId="S::luana.moura@apexbrasil.com.br::5950dc2e-7ee5-4907-a580-3c4f0adbe452" providerId="AD" clId="Web-{C36C37F9-D6E5-9B36-7E04-30313278C669}" dt="2024-09-27T17:45:39.718" v="26"/>
          <ac:spMkLst>
            <pc:docMk/>
            <pc:sldMk cId="2724068412" sldId="269"/>
            <ac:spMk id="6" creationId="{82C1D38D-FAB6-9754-5BAE-F7D9A8DA5BDF}"/>
          </ac:spMkLst>
        </pc:spChg>
        <pc:spChg chg="del mod">
          <ac:chgData name="Luana Martins de Moura" userId="S::luana.moura@apexbrasil.com.br::5950dc2e-7ee5-4907-a580-3c4f0adbe452" providerId="AD" clId="Web-{C36C37F9-D6E5-9B36-7E04-30313278C669}" dt="2024-09-27T17:48:15.362" v="140"/>
          <ac:spMkLst>
            <pc:docMk/>
            <pc:sldMk cId="2724068412" sldId="269"/>
            <ac:spMk id="7" creationId="{6C331E87-8A54-59E3-9AC2-CA3C89953D4B}"/>
          </ac:spMkLst>
        </pc:spChg>
        <pc:spChg chg="add del">
          <ac:chgData name="Luana Martins de Moura" userId="S::luana.moura@apexbrasil.com.br::5950dc2e-7ee5-4907-a580-3c4f0adbe452" providerId="AD" clId="Web-{C36C37F9-D6E5-9B36-7E04-30313278C669}" dt="2024-09-27T17:45:39.718" v="25"/>
          <ac:spMkLst>
            <pc:docMk/>
            <pc:sldMk cId="2724068412" sldId="269"/>
            <ac:spMk id="9" creationId="{51A88E35-6CE0-1329-A2A6-619825E0F5A3}"/>
          </ac:spMkLst>
        </pc:spChg>
        <pc:spChg chg="add mod">
          <ac:chgData name="Luana Martins de Moura" userId="S::luana.moura@apexbrasil.com.br::5950dc2e-7ee5-4907-a580-3c4f0adbe452" providerId="AD" clId="Web-{C36C37F9-D6E5-9B36-7E04-30313278C669}" dt="2024-09-27T17:46:36" v="76" actId="1076"/>
          <ac:spMkLst>
            <pc:docMk/>
            <pc:sldMk cId="2724068412" sldId="269"/>
            <ac:spMk id="10" creationId="{916A20AA-CC6E-5328-F340-4DB5B6151AC3}"/>
          </ac:spMkLst>
        </pc:spChg>
        <pc:spChg chg="add mod">
          <ac:chgData name="Luana Martins de Moura" userId="S::luana.moura@apexbrasil.com.br::5950dc2e-7ee5-4907-a580-3c4f0adbe452" providerId="AD" clId="Web-{C36C37F9-D6E5-9B36-7E04-30313278C669}" dt="2024-09-27T17:48:12.393" v="139" actId="1076"/>
          <ac:spMkLst>
            <pc:docMk/>
            <pc:sldMk cId="2724068412" sldId="269"/>
            <ac:spMk id="11" creationId="{5B944C55-684E-FD90-C40C-B750B077A654}"/>
          </ac:spMkLst>
        </pc:spChg>
        <pc:picChg chg="add">
          <ac:chgData name="Luana Martins de Moura" userId="S::luana.moura@apexbrasil.com.br::5950dc2e-7ee5-4907-a580-3c4f0adbe452" providerId="AD" clId="Web-{C36C37F9-D6E5-9B36-7E04-30313278C669}" dt="2024-09-27T18:38:46.414" v="162"/>
          <ac:picMkLst>
            <pc:docMk/>
            <pc:sldMk cId="2724068412" sldId="269"/>
            <ac:picMk id="5" creationId="{8A196DA1-2AC1-F17C-4E68-EF02909E2694}"/>
          </ac:picMkLst>
        </pc:picChg>
        <pc:picChg chg="del">
          <ac:chgData name="Luana Martins de Moura" userId="S::luana.moura@apexbrasil.com.br::5950dc2e-7ee5-4907-a580-3c4f0adbe452" providerId="AD" clId="Web-{C36C37F9-D6E5-9B36-7E04-30313278C669}" dt="2024-09-27T18:11:32.890" v="146"/>
          <ac:picMkLst>
            <pc:docMk/>
            <pc:sldMk cId="2724068412" sldId="269"/>
            <ac:picMk id="12" creationId="{122701CE-2825-8F2B-7782-DA5A2D252E53}"/>
          </ac:picMkLst>
        </pc:picChg>
      </pc:sldChg>
      <pc:sldChg chg="addSp delSp">
        <pc:chgData name="Luana Martins de Moura" userId="S::luana.moura@apexbrasil.com.br::5950dc2e-7ee5-4907-a580-3c4f0adbe452" providerId="AD" clId="Web-{C36C37F9-D6E5-9B36-7E04-30313278C669}" dt="2024-09-27T18:38:48.867" v="163"/>
        <pc:sldMkLst>
          <pc:docMk/>
          <pc:sldMk cId="1526706498" sldId="270"/>
        </pc:sldMkLst>
        <pc:picChg chg="add">
          <ac:chgData name="Luana Martins de Moura" userId="S::luana.moura@apexbrasil.com.br::5950dc2e-7ee5-4907-a580-3c4f0adbe452" providerId="AD" clId="Web-{C36C37F9-D6E5-9B36-7E04-30313278C669}" dt="2024-09-27T18:38:48.867" v="163"/>
          <ac:picMkLst>
            <pc:docMk/>
            <pc:sldMk cId="1526706498" sldId="270"/>
            <ac:picMk id="4" creationId="{FAFDFA4D-6D2D-5F42-7B92-A68D0DA0A304}"/>
          </ac:picMkLst>
        </pc:picChg>
        <pc:picChg chg="del">
          <ac:chgData name="Luana Martins de Moura" userId="S::luana.moura@apexbrasil.com.br::5950dc2e-7ee5-4907-a580-3c4f0adbe452" providerId="AD" clId="Web-{C36C37F9-D6E5-9B36-7E04-30313278C669}" dt="2024-09-27T18:11:37.765" v="147"/>
          <ac:picMkLst>
            <pc:docMk/>
            <pc:sldMk cId="1526706498" sldId="270"/>
            <ac:picMk id="12" creationId="{122701CE-2825-8F2B-7782-DA5A2D252E53}"/>
          </ac:picMkLst>
        </pc:picChg>
      </pc:sldChg>
      <pc:sldChg chg="addSp delSp modSp">
        <pc:chgData name="Luana Martins de Moura" userId="S::luana.moura@apexbrasil.com.br::5950dc2e-7ee5-4907-a580-3c4f0adbe452" providerId="AD" clId="Web-{C36C37F9-D6E5-9B36-7E04-30313278C669}" dt="2024-09-27T18:44:00.580" v="193" actId="1076"/>
        <pc:sldMkLst>
          <pc:docMk/>
          <pc:sldMk cId="3547665150" sldId="271"/>
        </pc:sldMkLst>
        <pc:spChg chg="add del mod">
          <ac:chgData name="Luana Martins de Moura" userId="S::luana.moura@apexbrasil.com.br::5950dc2e-7ee5-4907-a580-3c4f0adbe452" providerId="AD" clId="Web-{C36C37F9-D6E5-9B36-7E04-30313278C669}" dt="2024-09-27T18:42:48.312" v="188"/>
          <ac:spMkLst>
            <pc:docMk/>
            <pc:sldMk cId="3547665150" sldId="271"/>
            <ac:spMk id="4" creationId="{5A333E4D-7A21-EDFC-D5D8-684544B4AB0D}"/>
          </ac:spMkLst>
        </pc:spChg>
        <pc:spChg chg="mod">
          <ac:chgData name="Luana Martins de Moura" userId="S::luana.moura@apexbrasil.com.br::5950dc2e-7ee5-4907-a580-3c4f0adbe452" providerId="AD" clId="Web-{C36C37F9-D6E5-9B36-7E04-30313278C669}" dt="2024-09-27T18:43:42.048" v="190" actId="1076"/>
          <ac:spMkLst>
            <pc:docMk/>
            <pc:sldMk cId="3547665150" sldId="271"/>
            <ac:spMk id="11" creationId="{0CC3DA34-02DE-704D-D4C5-FC1254F1D9A7}"/>
          </ac:spMkLst>
        </pc:spChg>
        <pc:spChg chg="mod">
          <ac:chgData name="Luana Martins de Moura" userId="S::luana.moura@apexbrasil.com.br::5950dc2e-7ee5-4907-a580-3c4f0adbe452" providerId="AD" clId="Web-{C36C37F9-D6E5-9B36-7E04-30313278C669}" dt="2024-09-27T18:43:46.314" v="191" actId="1076"/>
          <ac:spMkLst>
            <pc:docMk/>
            <pc:sldMk cId="3547665150" sldId="271"/>
            <ac:spMk id="14" creationId="{29130AF9-D807-5F48-387F-96304D802326}"/>
          </ac:spMkLst>
        </pc:spChg>
        <pc:spChg chg="mod">
          <ac:chgData name="Luana Martins de Moura" userId="S::luana.moura@apexbrasil.com.br::5950dc2e-7ee5-4907-a580-3c4f0adbe452" providerId="AD" clId="Web-{C36C37F9-D6E5-9B36-7E04-30313278C669}" dt="2024-09-27T18:43:50.814" v="192" actId="1076"/>
          <ac:spMkLst>
            <pc:docMk/>
            <pc:sldMk cId="3547665150" sldId="271"/>
            <ac:spMk id="15" creationId="{782CDCFC-8B0C-B1E4-5D18-8FDD329DC59A}"/>
          </ac:spMkLst>
        </pc:spChg>
        <pc:spChg chg="mod">
          <ac:chgData name="Luana Martins de Moura" userId="S::luana.moura@apexbrasil.com.br::5950dc2e-7ee5-4907-a580-3c4f0adbe452" providerId="AD" clId="Web-{C36C37F9-D6E5-9B36-7E04-30313278C669}" dt="2024-09-27T18:43:35.908" v="189" actId="1076"/>
          <ac:spMkLst>
            <pc:docMk/>
            <pc:sldMk cId="3547665150" sldId="271"/>
            <ac:spMk id="18" creationId="{BA9D75B6-35BA-70E1-B5A8-22A921482F8A}"/>
          </ac:spMkLst>
        </pc:spChg>
        <pc:spChg chg="mod">
          <ac:chgData name="Luana Martins de Moura" userId="S::luana.moura@apexbrasil.com.br::5950dc2e-7ee5-4907-a580-3c4f0adbe452" providerId="AD" clId="Web-{C36C37F9-D6E5-9B36-7E04-30313278C669}" dt="2024-09-27T18:44:00.580" v="193" actId="1076"/>
          <ac:spMkLst>
            <pc:docMk/>
            <pc:sldMk cId="3547665150" sldId="271"/>
            <ac:spMk id="19" creationId="{0CAC9005-9647-5BFD-60D9-0AAE10BC3BF7}"/>
          </ac:spMkLst>
        </pc:spChg>
        <pc:picChg chg="add">
          <ac:chgData name="Luana Martins de Moura" userId="S::luana.moura@apexbrasil.com.br::5950dc2e-7ee5-4907-a580-3c4f0adbe452" providerId="AD" clId="Web-{C36C37F9-D6E5-9B36-7E04-30313278C669}" dt="2024-09-27T18:38:15.022" v="156"/>
          <ac:picMkLst>
            <pc:docMk/>
            <pc:sldMk cId="3547665150" sldId="271"/>
            <ac:picMk id="3" creationId="{301F3A3A-9BB3-C0B1-5D73-BA28A1249C92}"/>
          </ac:picMkLst>
        </pc:picChg>
        <pc:picChg chg="del">
          <ac:chgData name="Luana Martins de Moura" userId="S::luana.moura@apexbrasil.com.br::5950dc2e-7ee5-4907-a580-3c4f0adbe452" providerId="AD" clId="Web-{C36C37F9-D6E5-9B36-7E04-30313278C669}" dt="2024-09-27T18:11:19.358" v="142"/>
          <ac:picMkLst>
            <pc:docMk/>
            <pc:sldMk cId="3547665150" sldId="271"/>
            <ac:picMk id="12" creationId="{122701CE-2825-8F2B-7782-DA5A2D252E53}"/>
          </ac:picMkLst>
        </pc:picChg>
      </pc:sldChg>
      <pc:sldChg chg="addSp delSp modSp">
        <pc:chgData name="Luana Martins de Moura" userId="S::luana.moura@apexbrasil.com.br::5950dc2e-7ee5-4907-a580-3c4f0adbe452" providerId="AD" clId="Web-{C36C37F9-D6E5-9B36-7E04-30313278C669}" dt="2024-09-27T18:52:16.065" v="240"/>
        <pc:sldMkLst>
          <pc:docMk/>
          <pc:sldMk cId="1914195484" sldId="272"/>
        </pc:sldMkLst>
        <pc:spChg chg="mod">
          <ac:chgData name="Luana Martins de Moura" userId="S::luana.moura@apexbrasil.com.br::5950dc2e-7ee5-4907-a580-3c4f0adbe452" providerId="AD" clId="Web-{C36C37F9-D6E5-9B36-7E04-30313278C669}" dt="2024-09-27T18:49:57.358" v="227" actId="1076"/>
          <ac:spMkLst>
            <pc:docMk/>
            <pc:sldMk cId="1914195484" sldId="272"/>
            <ac:spMk id="4" creationId="{FE431D59-9C28-5634-E65C-7BC48EB1FD66}"/>
          </ac:spMkLst>
        </pc:spChg>
        <pc:spChg chg="add del mod">
          <ac:chgData name="Luana Martins de Moura" userId="S::luana.moura@apexbrasil.com.br::5950dc2e-7ee5-4907-a580-3c4f0adbe452" providerId="AD" clId="Web-{C36C37F9-D6E5-9B36-7E04-30313278C669}" dt="2024-09-27T18:52:16.065" v="240"/>
          <ac:spMkLst>
            <pc:docMk/>
            <pc:sldMk cId="1914195484" sldId="272"/>
            <ac:spMk id="10" creationId="{D99E1BD6-68C9-6CC9-1AA1-F84635D5C213}"/>
          </ac:spMkLst>
        </pc:spChg>
        <pc:spChg chg="mod">
          <ac:chgData name="Luana Martins de Moura" userId="S::luana.moura@apexbrasil.com.br::5950dc2e-7ee5-4907-a580-3c4f0adbe452" providerId="AD" clId="Web-{C36C37F9-D6E5-9B36-7E04-30313278C669}" dt="2024-09-27T18:46:03.725" v="203" actId="20577"/>
          <ac:spMkLst>
            <pc:docMk/>
            <pc:sldMk cId="1914195484" sldId="272"/>
            <ac:spMk id="17" creationId="{9ADA036D-36B3-4BF0-3522-2BAFBC7D512E}"/>
          </ac:spMkLst>
        </pc:spChg>
        <pc:picChg chg="add">
          <ac:chgData name="Luana Martins de Moura" userId="S::luana.moura@apexbrasil.com.br::5950dc2e-7ee5-4907-a580-3c4f0adbe452" providerId="AD" clId="Web-{C36C37F9-D6E5-9B36-7E04-30313278C669}" dt="2024-09-27T18:38:17.850" v="157"/>
          <ac:picMkLst>
            <pc:docMk/>
            <pc:sldMk cId="1914195484" sldId="272"/>
            <ac:picMk id="5" creationId="{B03CF326-1D07-7923-5738-507C793FAB56}"/>
          </ac:picMkLst>
        </pc:picChg>
        <pc:picChg chg="del">
          <ac:chgData name="Luana Martins de Moura" userId="S::luana.moura@apexbrasil.com.br::5950dc2e-7ee5-4907-a580-3c4f0adbe452" providerId="AD" clId="Web-{C36C37F9-D6E5-9B36-7E04-30313278C669}" dt="2024-09-27T18:11:21.202" v="143"/>
          <ac:picMkLst>
            <pc:docMk/>
            <pc:sldMk cId="1914195484" sldId="272"/>
            <ac:picMk id="12" creationId="{122701CE-2825-8F2B-7782-DA5A2D252E53}"/>
          </ac:picMkLst>
        </pc:picChg>
        <pc:cxnChg chg="add del">
          <ac:chgData name="Luana Martins de Moura" userId="S::luana.moura@apexbrasil.com.br::5950dc2e-7ee5-4907-a580-3c4f0adbe452" providerId="AD" clId="Web-{C36C37F9-D6E5-9B36-7E04-30313278C669}" dt="2024-09-27T18:46:20.538" v="205"/>
          <ac:cxnSpMkLst>
            <pc:docMk/>
            <pc:sldMk cId="1914195484" sldId="272"/>
            <ac:cxnSpMk id="6" creationId="{8B8E2BE7-755D-497F-BD96-9130802924EB}"/>
          </ac:cxnSpMkLst>
        </pc:cxnChg>
        <pc:cxnChg chg="add mod">
          <ac:chgData name="Luana Martins de Moura" userId="S::luana.moura@apexbrasil.com.br::5950dc2e-7ee5-4907-a580-3c4f0adbe452" providerId="AD" clId="Web-{C36C37F9-D6E5-9B36-7E04-30313278C669}" dt="2024-09-27T18:48:18.776" v="220" actId="1076"/>
          <ac:cxnSpMkLst>
            <pc:docMk/>
            <pc:sldMk cId="1914195484" sldId="272"/>
            <ac:cxnSpMk id="7" creationId="{27FA22FF-8D39-EF06-18C4-9CD60ACDDA98}"/>
          </ac:cxnSpMkLst>
        </pc:cxnChg>
        <pc:cxnChg chg="add mod">
          <ac:chgData name="Luana Martins de Moura" userId="S::luana.moura@apexbrasil.com.br::5950dc2e-7ee5-4907-a580-3c4f0adbe452" providerId="AD" clId="Web-{C36C37F9-D6E5-9B36-7E04-30313278C669}" dt="2024-09-27T18:49:17.653" v="226" actId="1076"/>
          <ac:cxnSpMkLst>
            <pc:docMk/>
            <pc:sldMk cId="1914195484" sldId="272"/>
            <ac:cxnSpMk id="9" creationId="{7C970920-B986-1457-5C8A-E741D452B120}"/>
          </ac:cxnSpMkLst>
        </pc:cxnChg>
      </pc:sldChg>
      <pc:sldChg chg="addSp delSp">
        <pc:chgData name="Luana Martins de Moura" userId="S::luana.moura@apexbrasil.com.br::5950dc2e-7ee5-4907-a580-3c4f0adbe452" providerId="AD" clId="Web-{C36C37F9-D6E5-9B36-7E04-30313278C669}" dt="2024-09-27T18:38:56.633" v="166"/>
        <pc:sldMkLst>
          <pc:docMk/>
          <pc:sldMk cId="3479050614" sldId="273"/>
        </pc:sldMkLst>
        <pc:picChg chg="del">
          <ac:chgData name="Luana Martins de Moura" userId="S::luana.moura@apexbrasil.com.br::5950dc2e-7ee5-4907-a580-3c4f0adbe452" providerId="AD" clId="Web-{C36C37F9-D6E5-9B36-7E04-30313278C669}" dt="2024-09-27T18:11:42.593" v="148"/>
          <ac:picMkLst>
            <pc:docMk/>
            <pc:sldMk cId="3479050614" sldId="273"/>
            <ac:picMk id="12" creationId="{122701CE-2825-8F2B-7782-DA5A2D252E53}"/>
          </ac:picMkLst>
        </pc:picChg>
        <pc:picChg chg="add">
          <ac:chgData name="Luana Martins de Moura" userId="S::luana.moura@apexbrasil.com.br::5950dc2e-7ee5-4907-a580-3c4f0adbe452" providerId="AD" clId="Web-{C36C37F9-D6E5-9B36-7E04-30313278C669}" dt="2024-09-27T18:38:56.633" v="166"/>
          <ac:picMkLst>
            <pc:docMk/>
            <pc:sldMk cId="3479050614" sldId="273"/>
            <ac:picMk id="19" creationId="{3AF7EB72-CB2D-1C2A-F1F2-D6789191ECCA}"/>
          </ac:picMkLst>
        </pc:picChg>
      </pc:sldChg>
      <pc:sldChg chg="addSp">
        <pc:chgData name="Luana Martins de Moura" userId="S::luana.moura@apexbrasil.com.br::5950dc2e-7ee5-4907-a580-3c4f0adbe452" providerId="AD" clId="Web-{C36C37F9-D6E5-9B36-7E04-30313278C669}" dt="2024-09-27T18:39:00.227" v="167"/>
        <pc:sldMkLst>
          <pc:docMk/>
          <pc:sldMk cId="1109023480" sldId="274"/>
        </pc:sldMkLst>
        <pc:picChg chg="add">
          <ac:chgData name="Luana Martins de Moura" userId="S::luana.moura@apexbrasil.com.br::5950dc2e-7ee5-4907-a580-3c4f0adbe452" providerId="AD" clId="Web-{C36C37F9-D6E5-9B36-7E04-30313278C669}" dt="2024-09-27T18:39:00.227" v="167"/>
          <ac:picMkLst>
            <pc:docMk/>
            <pc:sldMk cId="1109023480" sldId="274"/>
            <ac:picMk id="3" creationId="{EB3F66A0-B99F-C68C-7643-128FD097F2D8}"/>
          </ac:picMkLst>
        </pc:picChg>
      </pc:sldChg>
      <pc:sldChg chg="addSp">
        <pc:chgData name="Luana Martins de Moura" userId="S::luana.moura@apexbrasil.com.br::5950dc2e-7ee5-4907-a580-3c4f0adbe452" providerId="AD" clId="Web-{C36C37F9-D6E5-9B36-7E04-30313278C669}" dt="2024-09-27T18:39:02.555" v="168"/>
        <pc:sldMkLst>
          <pc:docMk/>
          <pc:sldMk cId="270256148" sldId="275"/>
        </pc:sldMkLst>
        <pc:picChg chg="add">
          <ac:chgData name="Luana Martins de Moura" userId="S::luana.moura@apexbrasil.com.br::5950dc2e-7ee5-4907-a580-3c4f0adbe452" providerId="AD" clId="Web-{C36C37F9-D6E5-9B36-7E04-30313278C669}" dt="2024-09-27T18:39:02.555" v="168"/>
          <ac:picMkLst>
            <pc:docMk/>
            <pc:sldMk cId="270256148" sldId="275"/>
            <ac:picMk id="5" creationId="{0300F44F-3FF8-FEEA-63C7-570ECD0024CE}"/>
          </ac:picMkLst>
        </pc:picChg>
      </pc:sldChg>
      <pc:sldChg chg="addSp">
        <pc:chgData name="Luana Martins de Moura" userId="S::luana.moura@apexbrasil.com.br::5950dc2e-7ee5-4907-a580-3c4f0adbe452" providerId="AD" clId="Web-{C36C37F9-D6E5-9B36-7E04-30313278C669}" dt="2024-09-27T18:39:04.399" v="169"/>
        <pc:sldMkLst>
          <pc:docMk/>
          <pc:sldMk cId="765127335" sldId="276"/>
        </pc:sldMkLst>
        <pc:picChg chg="add">
          <ac:chgData name="Luana Martins de Moura" userId="S::luana.moura@apexbrasil.com.br::5950dc2e-7ee5-4907-a580-3c4f0adbe452" providerId="AD" clId="Web-{C36C37F9-D6E5-9B36-7E04-30313278C669}" dt="2024-09-27T18:39:04.399" v="169"/>
          <ac:picMkLst>
            <pc:docMk/>
            <pc:sldMk cId="765127335" sldId="276"/>
            <ac:picMk id="3" creationId="{57989CEB-0F22-6382-47E0-0E6003E35C51}"/>
          </ac:picMkLst>
        </pc:picChg>
      </pc:sldChg>
    </pc:docChg>
  </pc:docChgLst>
  <pc:docChgLst>
    <pc:chgData name="Karen Silva Nascimento Pinheiro" userId="c36eef6e-713c-4842-9bc2-2ee13cc21823" providerId="ADAL" clId="{778A9D9C-BEC6-44DE-A999-2BA5C7727641}"/>
    <pc:docChg chg="modNotesMaster">
      <pc:chgData name="Karen Silva Nascimento Pinheiro" userId="c36eef6e-713c-4842-9bc2-2ee13cc21823" providerId="ADAL" clId="{778A9D9C-BEC6-44DE-A999-2BA5C7727641}" dt="2024-10-03T12:31:33.827" v="0"/>
      <pc:docMkLst>
        <pc:docMk/>
      </pc:docMkLst>
    </pc:docChg>
  </pc:docChgLst>
  <pc:docChgLst>
    <pc:chgData name="Felipe Alves Peixoto" userId="991f5a18-d6e0-4878-a236-dcdefba71e0b" providerId="ADAL" clId="{DE93AF88-CE5E-42FE-882A-5AAF431B03D1}"/>
    <pc:docChg chg="custSel addSld delSld modSld sldOrd">
      <pc:chgData name="Felipe Alves Peixoto" userId="991f5a18-d6e0-4878-a236-dcdefba71e0b" providerId="ADAL" clId="{DE93AF88-CE5E-42FE-882A-5AAF431B03D1}" dt="2024-10-01T17:55:17.430" v="77"/>
      <pc:docMkLst>
        <pc:docMk/>
      </pc:docMkLst>
      <pc:sldChg chg="modSp add mod">
        <pc:chgData name="Felipe Alves Peixoto" userId="991f5a18-d6e0-4878-a236-dcdefba71e0b" providerId="ADAL" clId="{DE93AF88-CE5E-42FE-882A-5AAF431B03D1}" dt="2024-09-30T18:09:03.475" v="16" actId="1076"/>
        <pc:sldMkLst>
          <pc:docMk/>
          <pc:sldMk cId="940660584" sldId="9588"/>
        </pc:sldMkLst>
        <pc:spChg chg="mod">
          <ac:chgData name="Felipe Alves Peixoto" userId="991f5a18-d6e0-4878-a236-dcdefba71e0b" providerId="ADAL" clId="{DE93AF88-CE5E-42FE-882A-5AAF431B03D1}" dt="2024-09-30T18:09:03.475" v="16" actId="1076"/>
          <ac:spMkLst>
            <pc:docMk/>
            <pc:sldMk cId="940660584" sldId="9588"/>
            <ac:spMk id="6" creationId="{1F896AF2-BFB4-1EB6-581B-BF96D3710BDF}"/>
          </ac:spMkLst>
        </pc:spChg>
      </pc:sldChg>
      <pc:sldChg chg="add del">
        <pc:chgData name="Felipe Alves Peixoto" userId="991f5a18-d6e0-4878-a236-dcdefba71e0b" providerId="ADAL" clId="{DE93AF88-CE5E-42FE-882A-5AAF431B03D1}" dt="2024-09-30T18:08:43.003" v="1" actId="2696"/>
        <pc:sldMkLst>
          <pc:docMk/>
          <pc:sldMk cId="3092328809" sldId="9588"/>
        </pc:sldMkLst>
      </pc:sldChg>
      <pc:sldChg chg="delSp modSp add mod ord">
        <pc:chgData name="Felipe Alves Peixoto" userId="991f5a18-d6e0-4878-a236-dcdefba71e0b" providerId="ADAL" clId="{DE93AF88-CE5E-42FE-882A-5AAF431B03D1}" dt="2024-10-01T17:55:17.430" v="77"/>
        <pc:sldMkLst>
          <pc:docMk/>
          <pc:sldMk cId="2990764728" sldId="9589"/>
        </pc:sldMkLst>
        <pc:spChg chg="mod">
          <ac:chgData name="Felipe Alves Peixoto" userId="991f5a18-d6e0-4878-a236-dcdefba71e0b" providerId="ADAL" clId="{DE93AF88-CE5E-42FE-882A-5AAF431B03D1}" dt="2024-10-01T17:55:14.978" v="75" actId="1076"/>
          <ac:spMkLst>
            <pc:docMk/>
            <pc:sldMk cId="2990764728" sldId="9589"/>
            <ac:spMk id="36" creationId="{D8959C8E-5CE7-F1EE-1EE8-97844F9CF02C}"/>
          </ac:spMkLst>
        </pc:spChg>
        <pc:picChg chg="del">
          <ac:chgData name="Felipe Alves Peixoto" userId="991f5a18-d6e0-4878-a236-dcdefba71e0b" providerId="ADAL" clId="{DE93AF88-CE5E-42FE-882A-5AAF431B03D1}" dt="2024-10-01T17:54:20.417" v="18" actId="478"/>
          <ac:picMkLst>
            <pc:docMk/>
            <pc:sldMk cId="2990764728" sldId="9589"/>
            <ac:picMk id="38" creationId="{0EADA4B4-2A74-602D-9BA7-B0AD065ECEB3}"/>
          </ac:picMkLst>
        </pc:picChg>
        <pc:picChg chg="del">
          <ac:chgData name="Felipe Alves Peixoto" userId="991f5a18-d6e0-4878-a236-dcdefba71e0b" providerId="ADAL" clId="{DE93AF88-CE5E-42FE-882A-5AAF431B03D1}" dt="2024-10-01T17:54:20.936" v="19" actId="478"/>
          <ac:picMkLst>
            <pc:docMk/>
            <pc:sldMk cId="2990764728" sldId="9589"/>
            <ac:picMk id="40" creationId="{EAE4E1F7-F79D-CEA3-6A2E-97AE9B1A7966}"/>
          </ac:picMkLst>
        </pc:picChg>
      </pc:sldChg>
    </pc:docChg>
  </pc:docChgLst>
  <pc:docChgLst>
    <pc:chgData name="Luana Martins de Moura" userId="5950dc2e-7ee5-4907-a580-3c4f0adbe452" providerId="ADAL" clId="{BF8071A6-5C1F-459A-AA52-9273C4D059ED}"/>
    <pc:docChg chg="undo custSel addSld modSld">
      <pc:chgData name="Luana Martins de Moura" userId="5950dc2e-7ee5-4907-a580-3c4f0adbe452" providerId="ADAL" clId="{BF8071A6-5C1F-459A-AA52-9273C4D059ED}" dt="2024-09-27T20:45:41.510" v="1343" actId="1076"/>
      <pc:docMkLst>
        <pc:docMk/>
      </pc:docMkLst>
      <pc:sldChg chg="addSp delSp modSp mod">
        <pc:chgData name="Luana Martins de Moura" userId="5950dc2e-7ee5-4907-a580-3c4f0adbe452" providerId="ADAL" clId="{BF8071A6-5C1F-459A-AA52-9273C4D059ED}" dt="2024-09-27T19:15:53.227" v="151"/>
        <pc:sldMkLst>
          <pc:docMk/>
          <pc:sldMk cId="2796282919" sldId="256"/>
        </pc:sldMkLst>
        <pc:picChg chg="del">
          <ac:chgData name="Luana Martins de Moura" userId="5950dc2e-7ee5-4907-a580-3c4f0adbe452" providerId="ADAL" clId="{BF8071A6-5C1F-459A-AA52-9273C4D059ED}" dt="2024-09-27T19:15:52.273" v="150" actId="478"/>
          <ac:picMkLst>
            <pc:docMk/>
            <pc:sldMk cId="2796282919" sldId="256"/>
            <ac:picMk id="2" creationId="{B804C0FA-B4CC-C6D1-19F8-41951DBB68B0}"/>
          </ac:picMkLst>
        </pc:picChg>
        <pc:picChg chg="add mod">
          <ac:chgData name="Luana Martins de Moura" userId="5950dc2e-7ee5-4907-a580-3c4f0adbe452" providerId="ADAL" clId="{BF8071A6-5C1F-459A-AA52-9273C4D059ED}" dt="2024-09-27T19:15:53.227" v="151"/>
          <ac:picMkLst>
            <pc:docMk/>
            <pc:sldMk cId="2796282919" sldId="256"/>
            <ac:picMk id="3" creationId="{9E66E19B-1E2E-2F5B-5D4F-06035DA9C0F1}"/>
          </ac:picMkLst>
        </pc:picChg>
      </pc:sldChg>
      <pc:sldChg chg="addSp delSp modSp mod">
        <pc:chgData name="Luana Martins de Moura" userId="5950dc2e-7ee5-4907-a580-3c4f0adbe452" providerId="ADAL" clId="{BF8071A6-5C1F-459A-AA52-9273C4D059ED}" dt="2024-09-27T19:16:03.279" v="157"/>
        <pc:sldMkLst>
          <pc:docMk/>
          <pc:sldMk cId="1339216350" sldId="258"/>
        </pc:sldMkLst>
        <pc:spChg chg="del">
          <ac:chgData name="Luana Martins de Moura" userId="5950dc2e-7ee5-4907-a580-3c4f0adbe452" providerId="ADAL" clId="{BF8071A6-5C1F-459A-AA52-9273C4D059ED}" dt="2024-09-27T19:00:43.350" v="1" actId="478"/>
          <ac:spMkLst>
            <pc:docMk/>
            <pc:sldMk cId="1339216350" sldId="258"/>
            <ac:spMk id="2" creationId="{E3E95FB8-18EF-636C-FC73-CB43F68E6C4B}"/>
          </ac:spMkLst>
        </pc:spChg>
        <pc:spChg chg="mod">
          <ac:chgData name="Luana Martins de Moura" userId="5950dc2e-7ee5-4907-a580-3c4f0adbe452" providerId="ADAL" clId="{BF8071A6-5C1F-459A-AA52-9273C4D059ED}" dt="2024-09-27T19:01:43.222" v="7" actId="1076"/>
          <ac:spMkLst>
            <pc:docMk/>
            <pc:sldMk cId="1339216350" sldId="258"/>
            <ac:spMk id="5" creationId="{B6C43197-F03B-44D3-3954-552152C7CEDA}"/>
          </ac:spMkLst>
        </pc:spChg>
        <pc:spChg chg="mod">
          <ac:chgData name="Luana Martins de Moura" userId="5950dc2e-7ee5-4907-a580-3c4f0adbe452" providerId="ADAL" clId="{BF8071A6-5C1F-459A-AA52-9273C4D059ED}" dt="2024-09-27T19:01:43.222" v="7" actId="1076"/>
          <ac:spMkLst>
            <pc:docMk/>
            <pc:sldMk cId="1339216350" sldId="258"/>
            <ac:spMk id="6" creationId="{4F723A22-ED86-CA2E-7E01-6C112C5BC9D5}"/>
          </ac:spMkLst>
        </pc:spChg>
        <pc:spChg chg="ord">
          <ac:chgData name="Luana Martins de Moura" userId="5950dc2e-7ee5-4907-a580-3c4f0adbe452" providerId="ADAL" clId="{BF8071A6-5C1F-459A-AA52-9273C4D059ED}" dt="2024-09-27T19:00:32.105" v="0" actId="167"/>
          <ac:spMkLst>
            <pc:docMk/>
            <pc:sldMk cId="1339216350" sldId="258"/>
            <ac:spMk id="8" creationId="{1DC05C3A-FA92-7EED-84EE-52A4FA19A445}"/>
          </ac:spMkLst>
        </pc:spChg>
        <pc:spChg chg="mod">
          <ac:chgData name="Luana Martins de Moura" userId="5950dc2e-7ee5-4907-a580-3c4f0adbe452" providerId="ADAL" clId="{BF8071A6-5C1F-459A-AA52-9273C4D059ED}" dt="2024-09-27T19:01:43.222" v="7" actId="1076"/>
          <ac:spMkLst>
            <pc:docMk/>
            <pc:sldMk cId="1339216350" sldId="258"/>
            <ac:spMk id="14" creationId="{9ADA036D-36B3-4BF0-3522-2BAFBC7D512E}"/>
          </ac:spMkLst>
        </pc:spChg>
        <pc:spChg chg="del">
          <ac:chgData name="Luana Martins de Moura" userId="5950dc2e-7ee5-4907-a580-3c4f0adbe452" providerId="ADAL" clId="{BF8071A6-5C1F-459A-AA52-9273C4D059ED}" dt="2024-09-27T19:00:45.407" v="3" actId="478"/>
          <ac:spMkLst>
            <pc:docMk/>
            <pc:sldMk cId="1339216350" sldId="258"/>
            <ac:spMk id="15" creationId="{C75F8331-E533-AE27-C8D1-19B1AB4B2A7E}"/>
          </ac:spMkLst>
        </pc:spChg>
        <pc:spChg chg="mod">
          <ac:chgData name="Luana Martins de Moura" userId="5950dc2e-7ee5-4907-a580-3c4f0adbe452" providerId="ADAL" clId="{BF8071A6-5C1F-459A-AA52-9273C4D059ED}" dt="2024-09-27T19:01:43.222" v="7" actId="1076"/>
          <ac:spMkLst>
            <pc:docMk/>
            <pc:sldMk cId="1339216350" sldId="258"/>
            <ac:spMk id="17" creationId="{9ADA036D-36B3-4BF0-3522-2BAFBC7D512E}"/>
          </ac:spMkLst>
        </pc:spChg>
        <pc:spChg chg="mod">
          <ac:chgData name="Luana Martins de Moura" userId="5950dc2e-7ee5-4907-a580-3c4f0adbe452" providerId="ADAL" clId="{BF8071A6-5C1F-459A-AA52-9273C4D059ED}" dt="2024-09-27T19:03:39.660" v="10" actId="1582"/>
          <ac:spMkLst>
            <pc:docMk/>
            <pc:sldMk cId="1339216350" sldId="258"/>
            <ac:spMk id="25" creationId="{92AB561A-76E6-8C2B-EC4D-D20C8DD68D69}"/>
          </ac:spMkLst>
        </pc:spChg>
        <pc:picChg chg="add mod">
          <ac:chgData name="Luana Martins de Moura" userId="5950dc2e-7ee5-4907-a580-3c4f0adbe452" providerId="ADAL" clId="{BF8071A6-5C1F-459A-AA52-9273C4D059ED}" dt="2024-09-27T19:16:03.279" v="157"/>
          <ac:picMkLst>
            <pc:docMk/>
            <pc:sldMk cId="1339216350" sldId="258"/>
            <ac:picMk id="3" creationId="{592E6C02-E684-5B92-1E3A-8DDDFE01ED53}"/>
          </ac:picMkLst>
        </pc:picChg>
        <pc:picChg chg="del">
          <ac:chgData name="Luana Martins de Moura" userId="5950dc2e-7ee5-4907-a580-3c4f0adbe452" providerId="ADAL" clId="{BF8071A6-5C1F-459A-AA52-9273C4D059ED}" dt="2024-09-27T19:16:02.895" v="156" actId="478"/>
          <ac:picMkLst>
            <pc:docMk/>
            <pc:sldMk cId="1339216350" sldId="258"/>
            <ac:picMk id="9" creationId="{E54FFC7E-A651-BFB9-D92D-C908BEDE7AA6}"/>
          </ac:picMkLst>
        </pc:picChg>
        <pc:cxnChg chg="del">
          <ac:chgData name="Luana Martins de Moura" userId="5950dc2e-7ee5-4907-a580-3c4f0adbe452" providerId="ADAL" clId="{BF8071A6-5C1F-459A-AA52-9273C4D059ED}" dt="2024-09-27T19:00:46.990" v="5" actId="478"/>
          <ac:cxnSpMkLst>
            <pc:docMk/>
            <pc:sldMk cId="1339216350" sldId="258"/>
            <ac:cxnSpMk id="18" creationId="{D3E2C266-BD5C-84D9-87E8-5F5281568347}"/>
          </ac:cxnSpMkLst>
        </pc:cxnChg>
        <pc:cxnChg chg="mod">
          <ac:chgData name="Luana Martins de Moura" userId="5950dc2e-7ee5-4907-a580-3c4f0adbe452" providerId="ADAL" clId="{BF8071A6-5C1F-459A-AA52-9273C4D059ED}" dt="2024-09-27T19:01:43.222" v="7" actId="1076"/>
          <ac:cxnSpMkLst>
            <pc:docMk/>
            <pc:sldMk cId="1339216350" sldId="258"/>
            <ac:cxnSpMk id="20" creationId="{0ED6A8DA-C949-F0F1-9917-DD58541C6B41}"/>
          </ac:cxnSpMkLst>
        </pc:cxnChg>
        <pc:cxnChg chg="del">
          <ac:chgData name="Luana Martins de Moura" userId="5950dc2e-7ee5-4907-a580-3c4f0adbe452" providerId="ADAL" clId="{BF8071A6-5C1F-459A-AA52-9273C4D059ED}" dt="2024-09-27T19:00:44.233" v="2" actId="478"/>
          <ac:cxnSpMkLst>
            <pc:docMk/>
            <pc:sldMk cId="1339216350" sldId="258"/>
            <ac:cxnSpMk id="23" creationId="{4D9E5DDD-B5B7-9856-4D86-6CC198A1EF7D}"/>
          </ac:cxnSpMkLst>
        </pc:cxnChg>
        <pc:cxnChg chg="mod">
          <ac:chgData name="Luana Martins de Moura" userId="5950dc2e-7ee5-4907-a580-3c4f0adbe452" providerId="ADAL" clId="{BF8071A6-5C1F-459A-AA52-9273C4D059ED}" dt="2024-09-27T19:01:43.222" v="7" actId="1076"/>
          <ac:cxnSpMkLst>
            <pc:docMk/>
            <pc:sldMk cId="1339216350" sldId="258"/>
            <ac:cxnSpMk id="24" creationId="{6D98F1B4-C50F-315B-7ECD-ECE15C23D0D1}"/>
          </ac:cxnSpMkLst>
        </pc:cxnChg>
        <pc:cxnChg chg="del">
          <ac:chgData name="Luana Martins de Moura" userId="5950dc2e-7ee5-4907-a580-3c4f0adbe452" providerId="ADAL" clId="{BF8071A6-5C1F-459A-AA52-9273C4D059ED}" dt="2024-09-27T19:00:46.400" v="4" actId="478"/>
          <ac:cxnSpMkLst>
            <pc:docMk/>
            <pc:sldMk cId="1339216350" sldId="258"/>
            <ac:cxnSpMk id="26" creationId="{AB5F90C4-BAA3-2FD7-0233-4045D45223BF}"/>
          </ac:cxnSpMkLst>
        </pc:cxnChg>
      </pc:sldChg>
      <pc:sldChg chg="addSp delSp modSp mod">
        <pc:chgData name="Luana Martins de Moura" userId="5950dc2e-7ee5-4907-a580-3c4f0adbe452" providerId="ADAL" clId="{BF8071A6-5C1F-459A-AA52-9273C4D059ED}" dt="2024-09-27T19:48:27.011" v="720" actId="1038"/>
        <pc:sldMkLst>
          <pc:docMk/>
          <pc:sldMk cId="4271947952" sldId="267"/>
        </pc:sldMkLst>
        <pc:spChg chg="mod">
          <ac:chgData name="Luana Martins de Moura" userId="5950dc2e-7ee5-4907-a580-3c4f0adbe452" providerId="ADAL" clId="{BF8071A6-5C1F-459A-AA52-9273C4D059ED}" dt="2024-09-27T19:10:46.447" v="93" actId="164"/>
          <ac:spMkLst>
            <pc:docMk/>
            <pc:sldMk cId="4271947952" sldId="267"/>
            <ac:spMk id="3" creationId="{F3A3B911-9349-AE3C-2DCD-DBA41AADDC51}"/>
          </ac:spMkLst>
        </pc:spChg>
        <pc:spChg chg="mod">
          <ac:chgData name="Luana Martins de Moura" userId="5950dc2e-7ee5-4907-a580-3c4f0adbe452" providerId="ADAL" clId="{BF8071A6-5C1F-459A-AA52-9273C4D059ED}" dt="2024-09-27T19:10:46.447" v="93" actId="164"/>
          <ac:spMkLst>
            <pc:docMk/>
            <pc:sldMk cId="4271947952" sldId="267"/>
            <ac:spMk id="4" creationId="{96221A9B-518D-A2CE-DCF7-2416D369C4B8}"/>
          </ac:spMkLst>
        </pc:spChg>
        <pc:spChg chg="mod">
          <ac:chgData name="Luana Martins de Moura" userId="5950dc2e-7ee5-4907-a580-3c4f0adbe452" providerId="ADAL" clId="{BF8071A6-5C1F-459A-AA52-9273C4D059ED}" dt="2024-09-27T19:15:34.715" v="147" actId="1076"/>
          <ac:spMkLst>
            <pc:docMk/>
            <pc:sldMk cId="4271947952" sldId="267"/>
            <ac:spMk id="5" creationId="{72D3000B-27CC-F2DD-3E52-ECD56D4D135E}"/>
          </ac:spMkLst>
        </pc:spChg>
        <pc:spChg chg="mod">
          <ac:chgData name="Luana Martins de Moura" userId="5950dc2e-7ee5-4907-a580-3c4f0adbe452" providerId="ADAL" clId="{BF8071A6-5C1F-459A-AA52-9273C4D059ED}" dt="2024-09-27T19:23:00.570" v="217" actId="1076"/>
          <ac:spMkLst>
            <pc:docMk/>
            <pc:sldMk cId="4271947952" sldId="267"/>
            <ac:spMk id="9" creationId="{B6E252AB-6441-21FB-731B-ACBD2D1E8302}"/>
          </ac:spMkLst>
        </pc:spChg>
        <pc:spChg chg="mod">
          <ac:chgData name="Luana Martins de Moura" userId="5950dc2e-7ee5-4907-a580-3c4f0adbe452" providerId="ADAL" clId="{BF8071A6-5C1F-459A-AA52-9273C4D059ED}" dt="2024-09-27T19:15:34.715" v="147" actId="1076"/>
          <ac:spMkLst>
            <pc:docMk/>
            <pc:sldMk cId="4271947952" sldId="267"/>
            <ac:spMk id="10" creationId="{548803F7-0B95-8C6F-5310-1C0DAC041D3E}"/>
          </ac:spMkLst>
        </pc:spChg>
        <pc:spChg chg="add mod">
          <ac:chgData name="Luana Martins de Moura" userId="5950dc2e-7ee5-4907-a580-3c4f0adbe452" providerId="ADAL" clId="{BF8071A6-5C1F-459A-AA52-9273C4D059ED}" dt="2024-09-27T19:05:15.488" v="30"/>
          <ac:spMkLst>
            <pc:docMk/>
            <pc:sldMk cId="4271947952" sldId="267"/>
            <ac:spMk id="12" creationId="{1E737FEB-D663-6DF3-17B0-4E4F15F976A3}"/>
          </ac:spMkLst>
        </pc:spChg>
        <pc:spChg chg="add mod ord">
          <ac:chgData name="Luana Martins de Moura" userId="5950dc2e-7ee5-4907-a580-3c4f0adbe452" providerId="ADAL" clId="{BF8071A6-5C1F-459A-AA52-9273C4D059ED}" dt="2024-09-27T19:10:46.447" v="93" actId="164"/>
          <ac:spMkLst>
            <pc:docMk/>
            <pc:sldMk cId="4271947952" sldId="267"/>
            <ac:spMk id="14" creationId="{5BDD080F-69F1-754F-1E6E-6FF5160083B1}"/>
          </ac:spMkLst>
        </pc:spChg>
        <pc:spChg chg="add mod">
          <ac:chgData name="Luana Martins de Moura" userId="5950dc2e-7ee5-4907-a580-3c4f0adbe452" providerId="ADAL" clId="{BF8071A6-5C1F-459A-AA52-9273C4D059ED}" dt="2024-09-27T19:15:34.715" v="147" actId="1076"/>
          <ac:spMkLst>
            <pc:docMk/>
            <pc:sldMk cId="4271947952" sldId="267"/>
            <ac:spMk id="16" creationId="{11C8A621-1A12-2815-F0D8-08B3D978FB8A}"/>
          </ac:spMkLst>
        </pc:spChg>
        <pc:spChg chg="add del mod">
          <ac:chgData name="Luana Martins de Moura" userId="5950dc2e-7ee5-4907-a580-3c4f0adbe452" providerId="ADAL" clId="{BF8071A6-5C1F-459A-AA52-9273C4D059ED}" dt="2024-09-27T19:05:55.189" v="34" actId="1076"/>
          <ac:spMkLst>
            <pc:docMk/>
            <pc:sldMk cId="4271947952" sldId="267"/>
            <ac:spMk id="17" creationId="{9ADA036D-36B3-4BF0-3522-2BAFBC7D512E}"/>
          </ac:spMkLst>
        </pc:spChg>
        <pc:spChg chg="del mod">
          <ac:chgData name="Luana Martins de Moura" userId="5950dc2e-7ee5-4907-a580-3c4f0adbe452" providerId="ADAL" clId="{BF8071A6-5C1F-459A-AA52-9273C4D059ED}" dt="2024-09-27T19:14:30.900" v="140" actId="478"/>
          <ac:spMkLst>
            <pc:docMk/>
            <pc:sldMk cId="4271947952" sldId="267"/>
            <ac:spMk id="18" creationId="{BA9D75B6-35BA-70E1-B5A8-22A921482F8A}"/>
          </ac:spMkLst>
        </pc:spChg>
        <pc:spChg chg="add mod">
          <ac:chgData name="Luana Martins de Moura" userId="5950dc2e-7ee5-4907-a580-3c4f0adbe452" providerId="ADAL" clId="{BF8071A6-5C1F-459A-AA52-9273C4D059ED}" dt="2024-09-27T19:19:49.922" v="174" actId="1076"/>
          <ac:spMkLst>
            <pc:docMk/>
            <pc:sldMk cId="4271947952" sldId="267"/>
            <ac:spMk id="20" creationId="{D7342D3A-7560-250E-D55C-F2EA30915772}"/>
          </ac:spMkLst>
        </pc:spChg>
        <pc:spChg chg="add mod">
          <ac:chgData name="Luana Martins de Moura" userId="5950dc2e-7ee5-4907-a580-3c4f0adbe452" providerId="ADAL" clId="{BF8071A6-5C1F-459A-AA52-9273C4D059ED}" dt="2024-09-27T19:23:42.740" v="228" actId="14100"/>
          <ac:spMkLst>
            <pc:docMk/>
            <pc:sldMk cId="4271947952" sldId="267"/>
            <ac:spMk id="25" creationId="{C7F26B5D-9091-48D8-07D2-A887FAB66A3B}"/>
          </ac:spMkLst>
        </pc:spChg>
        <pc:spChg chg="add mod">
          <ac:chgData name="Luana Martins de Moura" userId="5950dc2e-7ee5-4907-a580-3c4f0adbe452" providerId="ADAL" clId="{BF8071A6-5C1F-459A-AA52-9273C4D059ED}" dt="2024-09-27T19:23:07.492" v="218" actId="1076"/>
          <ac:spMkLst>
            <pc:docMk/>
            <pc:sldMk cId="4271947952" sldId="267"/>
            <ac:spMk id="27" creationId="{A092A6BD-CC90-C04D-3B2E-E42A8869F41E}"/>
          </ac:spMkLst>
        </pc:spChg>
        <pc:grpChg chg="add del mod">
          <ac:chgData name="Luana Martins de Moura" userId="5950dc2e-7ee5-4907-a580-3c4f0adbe452" providerId="ADAL" clId="{BF8071A6-5C1F-459A-AA52-9273C4D059ED}" dt="2024-09-27T19:14:31.813" v="141" actId="478"/>
          <ac:grpSpMkLst>
            <pc:docMk/>
            <pc:sldMk cId="4271947952" sldId="267"/>
            <ac:grpSpMk id="19" creationId="{50942148-ADCD-BC0E-1D4F-D9CE1A0DB765}"/>
          </ac:grpSpMkLst>
        </pc:grpChg>
        <pc:picChg chg="mod">
          <ac:chgData name="Luana Martins de Moura" userId="5950dc2e-7ee5-4907-a580-3c4f0adbe452" providerId="ADAL" clId="{BF8071A6-5C1F-459A-AA52-9273C4D059ED}" dt="2024-09-27T19:22:57.148" v="216" actId="14100"/>
          <ac:picMkLst>
            <pc:docMk/>
            <pc:sldMk cId="4271947952" sldId="267"/>
            <ac:picMk id="7" creationId="{B4B3C74A-B80B-CA98-51E8-4BAB81058E01}"/>
          </ac:picMkLst>
        </pc:picChg>
        <pc:picChg chg="mod">
          <ac:chgData name="Luana Martins de Moura" userId="5950dc2e-7ee5-4907-a580-3c4f0adbe452" providerId="ADAL" clId="{BF8071A6-5C1F-459A-AA52-9273C4D059ED}" dt="2024-09-27T19:15:45.024" v="149" actId="1076"/>
          <ac:picMkLst>
            <pc:docMk/>
            <pc:sldMk cId="4271947952" sldId="267"/>
            <ac:picMk id="11" creationId="{822492F6-283D-DB56-2344-399398D6F981}"/>
          </ac:picMkLst>
        </pc:picChg>
        <pc:picChg chg="add mod modCrop">
          <ac:chgData name="Luana Martins de Moura" userId="5950dc2e-7ee5-4907-a580-3c4f0adbe452" providerId="ADAL" clId="{BF8071A6-5C1F-459A-AA52-9273C4D059ED}" dt="2024-09-27T19:48:27.011" v="720" actId="1038"/>
          <ac:picMkLst>
            <pc:docMk/>
            <pc:sldMk cId="4271947952" sldId="267"/>
            <ac:picMk id="24" creationId="{F69DC931-9B01-8B2C-2A50-5A0EB2FC4F6D}"/>
          </ac:picMkLst>
        </pc:picChg>
        <pc:cxnChg chg="add mod">
          <ac:chgData name="Luana Martins de Moura" userId="5950dc2e-7ee5-4907-a580-3c4f0adbe452" providerId="ADAL" clId="{BF8071A6-5C1F-459A-AA52-9273C4D059ED}" dt="2024-09-27T19:05:03.517" v="26"/>
          <ac:cxnSpMkLst>
            <pc:docMk/>
            <pc:sldMk cId="4271947952" sldId="267"/>
            <ac:cxnSpMk id="6" creationId="{BAADE8B9-514C-9EE2-2FF2-D34A8B0A028B}"/>
          </ac:cxnSpMkLst>
        </pc:cxnChg>
        <pc:cxnChg chg="add mod">
          <ac:chgData name="Luana Martins de Moura" userId="5950dc2e-7ee5-4907-a580-3c4f0adbe452" providerId="ADAL" clId="{BF8071A6-5C1F-459A-AA52-9273C4D059ED}" dt="2024-09-27T19:15:34.715" v="147" actId="1076"/>
          <ac:cxnSpMkLst>
            <pc:docMk/>
            <pc:sldMk cId="4271947952" sldId="267"/>
            <ac:cxnSpMk id="15" creationId="{3153CDEF-7D2B-B583-4665-F7277959286C}"/>
          </ac:cxnSpMkLst>
        </pc:cxnChg>
      </pc:sldChg>
      <pc:sldChg chg="addSp delSp modSp mod">
        <pc:chgData name="Luana Martins de Moura" userId="5950dc2e-7ee5-4907-a580-3c4f0adbe452" providerId="ADAL" clId="{BF8071A6-5C1F-459A-AA52-9273C4D059ED}" dt="2024-09-27T20:44:17.507" v="1290" actId="171"/>
        <pc:sldMkLst>
          <pc:docMk/>
          <pc:sldMk cId="2411414208" sldId="268"/>
        </pc:sldMkLst>
        <pc:spChg chg="del">
          <ac:chgData name="Luana Martins de Moura" userId="5950dc2e-7ee5-4907-a580-3c4f0adbe452" providerId="ADAL" clId="{BF8071A6-5C1F-459A-AA52-9273C4D059ED}" dt="2024-09-27T19:23:55.934" v="230" actId="478"/>
          <ac:spMkLst>
            <pc:docMk/>
            <pc:sldMk cId="2411414208" sldId="268"/>
            <ac:spMk id="2" creationId="{865857C1-EE89-1D55-6EB3-3DCDEEB7010C}"/>
          </ac:spMkLst>
        </pc:spChg>
        <pc:spChg chg="mod">
          <ac:chgData name="Luana Martins de Moura" userId="5950dc2e-7ee5-4907-a580-3c4f0adbe452" providerId="ADAL" clId="{BF8071A6-5C1F-459A-AA52-9273C4D059ED}" dt="2024-09-27T19:32:20.743" v="405" actId="1076"/>
          <ac:spMkLst>
            <pc:docMk/>
            <pc:sldMk cId="2411414208" sldId="268"/>
            <ac:spMk id="3" creationId="{A98F453B-5D8A-EEA1-3BBE-688AFFCB1685}"/>
          </ac:spMkLst>
        </pc:spChg>
        <pc:spChg chg="del">
          <ac:chgData name="Luana Martins de Moura" userId="5950dc2e-7ee5-4907-a580-3c4f0adbe452" providerId="ADAL" clId="{BF8071A6-5C1F-459A-AA52-9273C4D059ED}" dt="2024-09-27T19:24:58.053" v="245" actId="478"/>
          <ac:spMkLst>
            <pc:docMk/>
            <pc:sldMk cId="2411414208" sldId="268"/>
            <ac:spMk id="5" creationId="{7A807EE6-4DB6-1E6C-E145-A8E2523787C0}"/>
          </ac:spMkLst>
        </pc:spChg>
        <pc:spChg chg="del">
          <ac:chgData name="Luana Martins de Moura" userId="5950dc2e-7ee5-4907-a580-3c4f0adbe452" providerId="ADAL" clId="{BF8071A6-5C1F-459A-AA52-9273C4D059ED}" dt="2024-09-27T19:24:57.041" v="243" actId="478"/>
          <ac:spMkLst>
            <pc:docMk/>
            <pc:sldMk cId="2411414208" sldId="268"/>
            <ac:spMk id="6" creationId="{FE0E0213-6E05-CF1F-126D-8777EEC8C9BF}"/>
          </ac:spMkLst>
        </pc:spChg>
        <pc:spChg chg="del">
          <ac:chgData name="Luana Martins de Moura" userId="5950dc2e-7ee5-4907-a580-3c4f0adbe452" providerId="ADAL" clId="{BF8071A6-5C1F-459A-AA52-9273C4D059ED}" dt="2024-09-27T19:24:57.646" v="244" actId="478"/>
          <ac:spMkLst>
            <pc:docMk/>
            <pc:sldMk cId="2411414208" sldId="268"/>
            <ac:spMk id="7" creationId="{383CB83E-E118-1F78-CC3A-2398C199E8CD}"/>
          </ac:spMkLst>
        </pc:spChg>
        <pc:spChg chg="add del mod">
          <ac:chgData name="Luana Martins de Moura" userId="5950dc2e-7ee5-4907-a580-3c4f0adbe452" providerId="ADAL" clId="{BF8071A6-5C1F-459A-AA52-9273C4D059ED}" dt="2024-09-27T19:30:30.521" v="384" actId="1076"/>
          <ac:spMkLst>
            <pc:docMk/>
            <pc:sldMk cId="2411414208" sldId="268"/>
            <ac:spMk id="9" creationId="{54F2C0E7-BA40-A7F7-067A-9FDE91AE0307}"/>
          </ac:spMkLst>
        </pc:spChg>
        <pc:spChg chg="add del mod ord">
          <ac:chgData name="Luana Martins de Moura" userId="5950dc2e-7ee5-4907-a580-3c4f0adbe452" providerId="ADAL" clId="{BF8071A6-5C1F-459A-AA52-9273C4D059ED}" dt="2024-09-27T19:31:00.661" v="389" actId="1076"/>
          <ac:spMkLst>
            <pc:docMk/>
            <pc:sldMk cId="2411414208" sldId="268"/>
            <ac:spMk id="10" creationId="{22468B6A-3658-AA64-8573-E085C269771D}"/>
          </ac:spMkLst>
        </pc:spChg>
        <pc:spChg chg="add del mod ord">
          <ac:chgData name="Luana Martins de Moura" userId="5950dc2e-7ee5-4907-a580-3c4f0adbe452" providerId="ADAL" clId="{BF8071A6-5C1F-459A-AA52-9273C4D059ED}" dt="2024-09-27T19:29:43.136" v="373" actId="164"/>
          <ac:spMkLst>
            <pc:docMk/>
            <pc:sldMk cId="2411414208" sldId="268"/>
            <ac:spMk id="11" creationId="{E0E60741-02FC-A267-A122-C629E5C30234}"/>
          </ac:spMkLst>
        </pc:spChg>
        <pc:spChg chg="add mod ord">
          <ac:chgData name="Luana Martins de Moura" userId="5950dc2e-7ee5-4907-a580-3c4f0adbe452" providerId="ADAL" clId="{BF8071A6-5C1F-459A-AA52-9273C4D059ED}" dt="2024-09-27T19:29:38.257" v="372" actId="164"/>
          <ac:spMkLst>
            <pc:docMk/>
            <pc:sldMk cId="2411414208" sldId="268"/>
            <ac:spMk id="16" creationId="{4234F1D8-EC66-D525-A922-6D86AD1AED04}"/>
          </ac:spMkLst>
        </pc:spChg>
        <pc:spChg chg="del">
          <ac:chgData name="Luana Martins de Moura" userId="5950dc2e-7ee5-4907-a580-3c4f0adbe452" providerId="ADAL" clId="{BF8071A6-5C1F-459A-AA52-9273C4D059ED}" dt="2024-09-27T19:23:54.089" v="229" actId="478"/>
          <ac:spMkLst>
            <pc:docMk/>
            <pc:sldMk cId="2411414208" sldId="268"/>
            <ac:spMk id="17" creationId="{9ADA036D-36B3-4BF0-3522-2BAFBC7D512E}"/>
          </ac:spMkLst>
        </pc:spChg>
        <pc:spChg chg="add mod">
          <ac:chgData name="Luana Martins de Moura" userId="5950dc2e-7ee5-4907-a580-3c4f0adbe452" providerId="ADAL" clId="{BF8071A6-5C1F-459A-AA52-9273C4D059ED}" dt="2024-09-27T19:31:00.661" v="389" actId="1076"/>
          <ac:spMkLst>
            <pc:docMk/>
            <pc:sldMk cId="2411414208" sldId="268"/>
            <ac:spMk id="18" creationId="{ADD9279C-F76A-201D-DE98-E61B2F258625}"/>
          </ac:spMkLst>
        </pc:spChg>
        <pc:spChg chg="add mod">
          <ac:chgData name="Luana Martins de Moura" userId="5950dc2e-7ee5-4907-a580-3c4f0adbe452" providerId="ADAL" clId="{BF8071A6-5C1F-459A-AA52-9273C4D059ED}" dt="2024-09-27T19:29:43.136" v="373" actId="164"/>
          <ac:spMkLst>
            <pc:docMk/>
            <pc:sldMk cId="2411414208" sldId="268"/>
            <ac:spMk id="19" creationId="{64A3BE3B-2520-B45E-4A00-8099A5D8FA5A}"/>
          </ac:spMkLst>
        </pc:spChg>
        <pc:grpChg chg="add mod">
          <ac:chgData name="Luana Martins de Moura" userId="5950dc2e-7ee5-4907-a580-3c4f0adbe452" providerId="ADAL" clId="{BF8071A6-5C1F-459A-AA52-9273C4D059ED}" dt="2024-09-27T19:31:00.661" v="389" actId="1076"/>
          <ac:grpSpMkLst>
            <pc:docMk/>
            <pc:sldMk cId="2411414208" sldId="268"/>
            <ac:grpSpMk id="20" creationId="{CCB441F5-7CA7-C307-7D91-C68887E88CED}"/>
          </ac:grpSpMkLst>
        </pc:grpChg>
        <pc:grpChg chg="add mod">
          <ac:chgData name="Luana Martins de Moura" userId="5950dc2e-7ee5-4907-a580-3c4f0adbe452" providerId="ADAL" clId="{BF8071A6-5C1F-459A-AA52-9273C4D059ED}" dt="2024-09-27T19:31:00.661" v="389" actId="1076"/>
          <ac:grpSpMkLst>
            <pc:docMk/>
            <pc:sldMk cId="2411414208" sldId="268"/>
            <ac:grpSpMk id="22" creationId="{2A645472-E138-AA0A-0161-EC6336C57AAA}"/>
          </ac:grpSpMkLst>
        </pc:grpChg>
        <pc:graphicFrameChg chg="add del mod modGraphic">
          <ac:chgData name="Luana Martins de Moura" userId="5950dc2e-7ee5-4907-a580-3c4f0adbe452" providerId="ADAL" clId="{BF8071A6-5C1F-459A-AA52-9273C4D059ED}" dt="2024-09-27T19:27:23.848" v="315" actId="478"/>
          <ac:graphicFrameMkLst>
            <pc:docMk/>
            <pc:sldMk cId="2411414208" sldId="268"/>
            <ac:graphicFrameMk id="14" creationId="{250D8610-96F5-E1B2-7C9D-001E63E0667C}"/>
          </ac:graphicFrameMkLst>
        </pc:graphicFrameChg>
        <pc:picChg chg="mod">
          <ac:chgData name="Luana Martins de Moura" userId="5950dc2e-7ee5-4907-a580-3c4f0adbe452" providerId="ADAL" clId="{BF8071A6-5C1F-459A-AA52-9273C4D059ED}" dt="2024-09-27T19:31:26.408" v="392" actId="14100"/>
          <ac:picMkLst>
            <pc:docMk/>
            <pc:sldMk cId="2411414208" sldId="268"/>
            <ac:picMk id="4" creationId="{7BC20287-5CD2-ADD2-6702-9D52DE0B0ABC}"/>
          </ac:picMkLst>
        </pc:picChg>
        <pc:picChg chg="add mod">
          <ac:chgData name="Luana Martins de Moura" userId="5950dc2e-7ee5-4907-a580-3c4f0adbe452" providerId="ADAL" clId="{BF8071A6-5C1F-459A-AA52-9273C4D059ED}" dt="2024-09-27T19:16:13.658" v="161"/>
          <ac:picMkLst>
            <pc:docMk/>
            <pc:sldMk cId="2411414208" sldId="268"/>
            <ac:picMk id="12" creationId="{B591F65D-D01F-BF6F-DB2B-94E4FE69B340}"/>
          </ac:picMkLst>
        </pc:picChg>
        <pc:picChg chg="del">
          <ac:chgData name="Luana Martins de Moura" userId="5950dc2e-7ee5-4907-a580-3c4f0adbe452" providerId="ADAL" clId="{BF8071A6-5C1F-459A-AA52-9273C4D059ED}" dt="2024-09-27T19:16:13.346" v="160" actId="478"/>
          <ac:picMkLst>
            <pc:docMk/>
            <pc:sldMk cId="2411414208" sldId="268"/>
            <ac:picMk id="15" creationId="{EB8CB79C-507A-09FC-7840-14906C8E20FF}"/>
          </ac:picMkLst>
        </pc:picChg>
        <pc:cxnChg chg="del">
          <ac:chgData name="Luana Martins de Moura" userId="5950dc2e-7ee5-4907-a580-3c4f0adbe452" providerId="ADAL" clId="{BF8071A6-5C1F-459A-AA52-9273C4D059ED}" dt="2024-09-27T19:23:56.516" v="231" actId="478"/>
          <ac:cxnSpMkLst>
            <pc:docMk/>
            <pc:sldMk cId="2411414208" sldId="268"/>
            <ac:cxnSpMk id="23" creationId="{4D9E5DDD-B5B7-9856-4D86-6CC198A1EF7D}"/>
          </ac:cxnSpMkLst>
        </pc:cxnChg>
        <pc:cxnChg chg="add mod">
          <ac:chgData name="Luana Martins de Moura" userId="5950dc2e-7ee5-4907-a580-3c4f0adbe452" providerId="ADAL" clId="{BF8071A6-5C1F-459A-AA52-9273C4D059ED}" dt="2024-09-27T19:32:20.743" v="405" actId="1076"/>
          <ac:cxnSpMkLst>
            <pc:docMk/>
            <pc:sldMk cId="2411414208" sldId="268"/>
            <ac:cxnSpMk id="24" creationId="{242EF34F-F3D8-2B99-7CA2-9F3DA881EF70}"/>
          </ac:cxnSpMkLst>
        </pc:cxnChg>
        <pc:cxnChg chg="del">
          <ac:chgData name="Luana Martins de Moura" userId="5950dc2e-7ee5-4907-a580-3c4f0adbe452" providerId="ADAL" clId="{BF8071A6-5C1F-459A-AA52-9273C4D059ED}" dt="2024-09-27T19:23:57.319" v="232" actId="478"/>
          <ac:cxnSpMkLst>
            <pc:docMk/>
            <pc:sldMk cId="2411414208" sldId="268"/>
            <ac:cxnSpMk id="26" creationId="{AB5F90C4-BAA3-2FD7-0233-4045D45223BF}"/>
          </ac:cxnSpMkLst>
        </pc:cxnChg>
        <pc:cxnChg chg="add mod">
          <ac:chgData name="Luana Martins de Moura" userId="5950dc2e-7ee5-4907-a580-3c4f0adbe452" providerId="ADAL" clId="{BF8071A6-5C1F-459A-AA52-9273C4D059ED}" dt="2024-09-27T19:32:20.743" v="405" actId="1076"/>
          <ac:cxnSpMkLst>
            <pc:docMk/>
            <pc:sldMk cId="2411414208" sldId="268"/>
            <ac:cxnSpMk id="27" creationId="{08E9AAFE-CE12-3C68-02B9-176A76C1D3DA}"/>
          </ac:cxnSpMkLst>
        </pc:cxnChg>
        <pc:cxnChg chg="add mod ord">
          <ac:chgData name="Luana Martins de Moura" userId="5950dc2e-7ee5-4907-a580-3c4f0adbe452" providerId="ADAL" clId="{BF8071A6-5C1F-459A-AA52-9273C4D059ED}" dt="2024-09-27T20:44:17.507" v="1290" actId="171"/>
          <ac:cxnSpMkLst>
            <pc:docMk/>
            <pc:sldMk cId="2411414208" sldId="268"/>
            <ac:cxnSpMk id="29" creationId="{7C8923B3-C2A0-F7C8-B360-DB0CF2C61F33}"/>
          </ac:cxnSpMkLst>
        </pc:cxnChg>
      </pc:sldChg>
      <pc:sldChg chg="addSp delSp modSp mod">
        <pc:chgData name="Luana Martins de Moura" userId="5950dc2e-7ee5-4907-a580-3c4f0adbe452" providerId="ADAL" clId="{BF8071A6-5C1F-459A-AA52-9273C4D059ED}" dt="2024-09-27T19:51:39.698" v="729" actId="108"/>
        <pc:sldMkLst>
          <pc:docMk/>
          <pc:sldMk cId="2724068412" sldId="269"/>
        </pc:sldMkLst>
        <pc:spChg chg="mod">
          <ac:chgData name="Luana Martins de Moura" userId="5950dc2e-7ee5-4907-a580-3c4f0adbe452" providerId="ADAL" clId="{BF8071A6-5C1F-459A-AA52-9273C4D059ED}" dt="2024-09-27T19:33:02.723" v="408" actId="1076"/>
          <ac:spMkLst>
            <pc:docMk/>
            <pc:sldMk cId="2724068412" sldId="269"/>
            <ac:spMk id="3" creationId="{B494A2C2-6880-5AB9-A2E5-12BD37981654}"/>
          </ac:spMkLst>
        </pc:spChg>
        <pc:spChg chg="del">
          <ac:chgData name="Luana Martins de Moura" userId="5950dc2e-7ee5-4907-a580-3c4f0adbe452" providerId="ADAL" clId="{BF8071A6-5C1F-459A-AA52-9273C4D059ED}" dt="2024-09-27T19:36:58.039" v="628" actId="478"/>
          <ac:spMkLst>
            <pc:docMk/>
            <pc:sldMk cId="2724068412" sldId="269"/>
            <ac:spMk id="4" creationId="{28988810-A0ED-AF67-62D6-6D6029CDDA8D}"/>
          </ac:spMkLst>
        </pc:spChg>
        <pc:spChg chg="add mod">
          <ac:chgData name="Luana Martins de Moura" userId="5950dc2e-7ee5-4907-a580-3c4f0adbe452" providerId="ADAL" clId="{BF8071A6-5C1F-459A-AA52-9273C4D059ED}" dt="2024-09-27T19:35:04.701" v="595" actId="207"/>
          <ac:spMkLst>
            <pc:docMk/>
            <pc:sldMk cId="2724068412" sldId="269"/>
            <ac:spMk id="7" creationId="{E3635E5F-0998-42CC-A11D-EA66F7332530}"/>
          </ac:spMkLst>
        </pc:spChg>
        <pc:spChg chg="mod">
          <ac:chgData name="Luana Martins de Moura" userId="5950dc2e-7ee5-4907-a580-3c4f0adbe452" providerId="ADAL" clId="{BF8071A6-5C1F-459A-AA52-9273C4D059ED}" dt="2024-09-27T19:33:18.183" v="413" actId="20577"/>
          <ac:spMkLst>
            <pc:docMk/>
            <pc:sldMk cId="2724068412" sldId="269"/>
            <ac:spMk id="8" creationId="{1DC05C3A-FA92-7EED-84EE-52A4FA19A445}"/>
          </ac:spMkLst>
        </pc:spChg>
        <pc:spChg chg="add mod">
          <ac:chgData name="Luana Martins de Moura" userId="5950dc2e-7ee5-4907-a580-3c4f0adbe452" providerId="ADAL" clId="{BF8071A6-5C1F-459A-AA52-9273C4D059ED}" dt="2024-09-27T19:35:52.154" v="603" actId="1076"/>
          <ac:spMkLst>
            <pc:docMk/>
            <pc:sldMk cId="2724068412" sldId="269"/>
            <ac:spMk id="9" creationId="{129BEAC8-563E-3B82-325E-80C329C96EF3}"/>
          </ac:spMkLst>
        </pc:spChg>
        <pc:spChg chg="del">
          <ac:chgData name="Luana Martins de Moura" userId="5950dc2e-7ee5-4907-a580-3c4f0adbe452" providerId="ADAL" clId="{BF8071A6-5C1F-459A-AA52-9273C4D059ED}" dt="2024-09-27T19:33:38.527" v="476" actId="478"/>
          <ac:spMkLst>
            <pc:docMk/>
            <pc:sldMk cId="2724068412" sldId="269"/>
            <ac:spMk id="10" creationId="{916A20AA-CC6E-5328-F340-4DB5B6151AC3}"/>
          </ac:spMkLst>
        </pc:spChg>
        <pc:spChg chg="del">
          <ac:chgData name="Luana Martins de Moura" userId="5950dc2e-7ee5-4907-a580-3c4f0adbe452" providerId="ADAL" clId="{BF8071A6-5C1F-459A-AA52-9273C4D059ED}" dt="2024-09-27T19:34:32.295" v="589" actId="478"/>
          <ac:spMkLst>
            <pc:docMk/>
            <pc:sldMk cId="2724068412" sldId="269"/>
            <ac:spMk id="11" creationId="{5B944C55-684E-FD90-C40C-B750B077A654}"/>
          </ac:spMkLst>
        </pc:spChg>
        <pc:spChg chg="add mod">
          <ac:chgData name="Luana Martins de Moura" userId="5950dc2e-7ee5-4907-a580-3c4f0adbe452" providerId="ADAL" clId="{BF8071A6-5C1F-459A-AA52-9273C4D059ED}" dt="2024-09-27T19:36:31.102" v="625" actId="14100"/>
          <ac:spMkLst>
            <pc:docMk/>
            <pc:sldMk cId="2724068412" sldId="269"/>
            <ac:spMk id="16" creationId="{6C9B9468-4B86-4011-68ED-1C08F46BDC86}"/>
          </ac:spMkLst>
        </pc:spChg>
        <pc:spChg chg="add mod">
          <ac:chgData name="Luana Martins de Moura" userId="5950dc2e-7ee5-4907-a580-3c4f0adbe452" providerId="ADAL" clId="{BF8071A6-5C1F-459A-AA52-9273C4D059ED}" dt="2024-09-27T19:36:38.042" v="627" actId="1076"/>
          <ac:spMkLst>
            <pc:docMk/>
            <pc:sldMk cId="2724068412" sldId="269"/>
            <ac:spMk id="17" creationId="{3D4F17A1-7932-01AE-FCED-F90BC8E158CF}"/>
          </ac:spMkLst>
        </pc:spChg>
        <pc:spChg chg="add mod">
          <ac:chgData name="Luana Martins de Moura" userId="5950dc2e-7ee5-4907-a580-3c4f0adbe452" providerId="ADAL" clId="{BF8071A6-5C1F-459A-AA52-9273C4D059ED}" dt="2024-09-27T19:51:39.698" v="729" actId="108"/>
          <ac:spMkLst>
            <pc:docMk/>
            <pc:sldMk cId="2724068412" sldId="269"/>
            <ac:spMk id="18" creationId="{7602C9EC-346D-7712-BEDB-EFE76A51E826}"/>
          </ac:spMkLst>
        </pc:spChg>
        <pc:picChg chg="add mod">
          <ac:chgData name="Luana Martins de Moura" userId="5950dc2e-7ee5-4907-a580-3c4f0adbe452" providerId="ADAL" clId="{BF8071A6-5C1F-459A-AA52-9273C4D059ED}" dt="2024-09-27T19:16:18.407" v="163"/>
          <ac:picMkLst>
            <pc:docMk/>
            <pc:sldMk cId="2724068412" sldId="269"/>
            <ac:picMk id="2" creationId="{2A0C1A06-EBE8-37AD-289B-36B5525C9656}"/>
          </ac:picMkLst>
        </pc:picChg>
        <pc:picChg chg="del">
          <ac:chgData name="Luana Martins de Moura" userId="5950dc2e-7ee5-4907-a580-3c4f0adbe452" providerId="ADAL" clId="{BF8071A6-5C1F-459A-AA52-9273C4D059ED}" dt="2024-09-27T19:16:18.059" v="162" actId="478"/>
          <ac:picMkLst>
            <pc:docMk/>
            <pc:sldMk cId="2724068412" sldId="269"/>
            <ac:picMk id="5" creationId="{8A196DA1-2AC1-F17C-4E68-EF02909E2694}"/>
          </ac:picMkLst>
        </pc:picChg>
        <pc:cxnChg chg="add mod">
          <ac:chgData name="Luana Martins de Moura" userId="5950dc2e-7ee5-4907-a580-3c4f0adbe452" providerId="ADAL" clId="{BF8071A6-5C1F-459A-AA52-9273C4D059ED}" dt="2024-09-27T19:32:48.174" v="406"/>
          <ac:cxnSpMkLst>
            <pc:docMk/>
            <pc:sldMk cId="2724068412" sldId="269"/>
            <ac:cxnSpMk id="6" creationId="{6DDCE3B0-D322-209E-E540-C53093F9A69E}"/>
          </ac:cxnSpMkLst>
        </pc:cxnChg>
        <pc:cxnChg chg="add mod">
          <ac:chgData name="Luana Martins de Moura" userId="5950dc2e-7ee5-4907-a580-3c4f0adbe452" providerId="ADAL" clId="{BF8071A6-5C1F-459A-AA52-9273C4D059ED}" dt="2024-09-27T19:35:22.359" v="597" actId="1076"/>
          <ac:cxnSpMkLst>
            <pc:docMk/>
            <pc:sldMk cId="2724068412" sldId="269"/>
            <ac:cxnSpMk id="12" creationId="{5AA10255-C783-EA29-AFDB-DA198363C1B7}"/>
          </ac:cxnSpMkLst>
        </pc:cxnChg>
        <pc:cxnChg chg="add mod">
          <ac:chgData name="Luana Martins de Moura" userId="5950dc2e-7ee5-4907-a580-3c4f0adbe452" providerId="ADAL" clId="{BF8071A6-5C1F-459A-AA52-9273C4D059ED}" dt="2024-09-27T19:35:37.101" v="601" actId="1036"/>
          <ac:cxnSpMkLst>
            <pc:docMk/>
            <pc:sldMk cId="2724068412" sldId="269"/>
            <ac:cxnSpMk id="14" creationId="{4F9BBCC9-F486-A670-90F2-4FB76AA2AA2C}"/>
          </ac:cxnSpMkLst>
        </pc:cxnChg>
      </pc:sldChg>
      <pc:sldChg chg="addSp delSp modSp mod">
        <pc:chgData name="Luana Martins de Moura" userId="5950dc2e-7ee5-4907-a580-3c4f0adbe452" providerId="ADAL" clId="{BF8071A6-5C1F-459A-AA52-9273C4D059ED}" dt="2024-09-27T19:49:01.949" v="727" actId="1076"/>
        <pc:sldMkLst>
          <pc:docMk/>
          <pc:sldMk cId="1526706498" sldId="270"/>
        </pc:sldMkLst>
        <pc:spChg chg="del">
          <ac:chgData name="Luana Martins de Moura" userId="5950dc2e-7ee5-4907-a580-3c4f0adbe452" providerId="ADAL" clId="{BF8071A6-5C1F-459A-AA52-9273C4D059ED}" dt="2024-09-27T19:37:05.338" v="630" actId="478"/>
          <ac:spMkLst>
            <pc:docMk/>
            <pc:sldMk cId="1526706498" sldId="270"/>
            <ac:spMk id="2" creationId="{E3E95FB8-18EF-636C-FC73-CB43F68E6C4B}"/>
          </ac:spMkLst>
        </pc:spChg>
        <pc:spChg chg="mod">
          <ac:chgData name="Luana Martins de Moura" userId="5950dc2e-7ee5-4907-a580-3c4f0adbe452" providerId="ADAL" clId="{BF8071A6-5C1F-459A-AA52-9273C4D059ED}" dt="2024-09-27T19:48:57.326" v="726" actId="14100"/>
          <ac:spMkLst>
            <pc:docMk/>
            <pc:sldMk cId="1526706498" sldId="270"/>
            <ac:spMk id="6" creationId="{4F723A22-ED86-CA2E-7E01-6C112C5BC9D5}"/>
          </ac:spMkLst>
        </pc:spChg>
        <pc:spChg chg="mod">
          <ac:chgData name="Luana Martins de Moura" userId="5950dc2e-7ee5-4907-a580-3c4f0adbe452" providerId="ADAL" clId="{BF8071A6-5C1F-459A-AA52-9273C4D059ED}" dt="2024-09-27T19:38:03.767" v="639" actId="1076"/>
          <ac:spMkLst>
            <pc:docMk/>
            <pc:sldMk cId="1526706498" sldId="270"/>
            <ac:spMk id="10" creationId="{3B43DDB0-CD7A-A0A1-9F80-8213183D5049}"/>
          </ac:spMkLst>
        </pc:spChg>
        <pc:spChg chg="mod">
          <ac:chgData name="Luana Martins de Moura" userId="5950dc2e-7ee5-4907-a580-3c4f0adbe452" providerId="ADAL" clId="{BF8071A6-5C1F-459A-AA52-9273C4D059ED}" dt="2024-09-27T19:46:29.120" v="678" actId="1076"/>
          <ac:spMkLst>
            <pc:docMk/>
            <pc:sldMk cId="1526706498" sldId="270"/>
            <ac:spMk id="11" creationId="{9ADA036D-36B3-4BF0-3522-2BAFBC7D512E}"/>
          </ac:spMkLst>
        </pc:spChg>
        <pc:spChg chg="mod">
          <ac:chgData name="Luana Martins de Moura" userId="5950dc2e-7ee5-4907-a580-3c4f0adbe452" providerId="ADAL" clId="{BF8071A6-5C1F-459A-AA52-9273C4D059ED}" dt="2024-09-27T19:46:29.120" v="678" actId="1076"/>
          <ac:spMkLst>
            <pc:docMk/>
            <pc:sldMk cId="1526706498" sldId="270"/>
            <ac:spMk id="14" creationId="{9ADA036D-36B3-4BF0-3522-2BAFBC7D512E}"/>
          </ac:spMkLst>
        </pc:spChg>
        <pc:spChg chg="mod">
          <ac:chgData name="Luana Martins de Moura" userId="5950dc2e-7ee5-4907-a580-3c4f0adbe452" providerId="ADAL" clId="{BF8071A6-5C1F-459A-AA52-9273C4D059ED}" dt="2024-09-27T19:46:29.120" v="678" actId="1076"/>
          <ac:spMkLst>
            <pc:docMk/>
            <pc:sldMk cId="1526706498" sldId="270"/>
            <ac:spMk id="15" creationId="{9ADA036D-36B3-4BF0-3522-2BAFBC7D512E}"/>
          </ac:spMkLst>
        </pc:spChg>
        <pc:spChg chg="mod">
          <ac:chgData name="Luana Martins de Moura" userId="5950dc2e-7ee5-4907-a580-3c4f0adbe452" providerId="ADAL" clId="{BF8071A6-5C1F-459A-AA52-9273C4D059ED}" dt="2024-09-27T19:48:43.238" v="722" actId="1076"/>
          <ac:spMkLst>
            <pc:docMk/>
            <pc:sldMk cId="1526706498" sldId="270"/>
            <ac:spMk id="16" creationId="{B6C43197-F03B-44D3-3954-552152C7CEDA}"/>
          </ac:spMkLst>
        </pc:spChg>
        <pc:spChg chg="mod">
          <ac:chgData name="Luana Martins de Moura" userId="5950dc2e-7ee5-4907-a580-3c4f0adbe452" providerId="ADAL" clId="{BF8071A6-5C1F-459A-AA52-9273C4D059ED}" dt="2024-09-27T19:46:29.120" v="678" actId="1076"/>
          <ac:spMkLst>
            <pc:docMk/>
            <pc:sldMk cId="1526706498" sldId="270"/>
            <ac:spMk id="17" creationId="{9ADA036D-36B3-4BF0-3522-2BAFBC7D512E}"/>
          </ac:spMkLst>
        </pc:spChg>
        <pc:spChg chg="mod">
          <ac:chgData name="Luana Martins de Moura" userId="5950dc2e-7ee5-4907-a580-3c4f0adbe452" providerId="ADAL" clId="{BF8071A6-5C1F-459A-AA52-9273C4D059ED}" dt="2024-09-27T19:49:01.949" v="727" actId="1076"/>
          <ac:spMkLst>
            <pc:docMk/>
            <pc:sldMk cId="1526706498" sldId="270"/>
            <ac:spMk id="18" creationId="{4F723A22-ED86-CA2E-7E01-6C112C5BC9D5}"/>
          </ac:spMkLst>
        </pc:spChg>
        <pc:spChg chg="mod">
          <ac:chgData name="Luana Martins de Moura" userId="5950dc2e-7ee5-4907-a580-3c4f0adbe452" providerId="ADAL" clId="{BF8071A6-5C1F-459A-AA52-9273C4D059ED}" dt="2024-09-27T19:48:40.588" v="721" actId="1076"/>
          <ac:spMkLst>
            <pc:docMk/>
            <pc:sldMk cId="1526706498" sldId="270"/>
            <ac:spMk id="19" creationId="{FE535335-0D98-4A3A-B448-E634E2B336A9}"/>
          </ac:spMkLst>
        </pc:spChg>
        <pc:spChg chg="add mod ord">
          <ac:chgData name="Luana Martins de Moura" userId="5950dc2e-7ee5-4907-a580-3c4f0adbe452" providerId="ADAL" clId="{BF8071A6-5C1F-459A-AA52-9273C4D059ED}" dt="2024-09-27T19:48:04.496" v="716" actId="1076"/>
          <ac:spMkLst>
            <pc:docMk/>
            <pc:sldMk cId="1526706498" sldId="270"/>
            <ac:spMk id="25" creationId="{300C7955-6211-6328-3291-EAB1C7E69A68}"/>
          </ac:spMkLst>
        </pc:spChg>
        <pc:spChg chg="add mod ord">
          <ac:chgData name="Luana Martins de Moura" userId="5950dc2e-7ee5-4907-a580-3c4f0adbe452" providerId="ADAL" clId="{BF8071A6-5C1F-459A-AA52-9273C4D059ED}" dt="2024-09-27T19:48:04.496" v="716" actId="1076"/>
          <ac:spMkLst>
            <pc:docMk/>
            <pc:sldMk cId="1526706498" sldId="270"/>
            <ac:spMk id="27" creationId="{2F14F3A7-BD6C-BDAA-066D-E30D30E2DFF4}"/>
          </ac:spMkLst>
        </pc:spChg>
        <pc:picChg chg="add mod">
          <ac:chgData name="Luana Martins de Moura" userId="5950dc2e-7ee5-4907-a580-3c4f0adbe452" providerId="ADAL" clId="{BF8071A6-5C1F-459A-AA52-9273C4D059ED}" dt="2024-09-27T19:16:21.391" v="165"/>
          <ac:picMkLst>
            <pc:docMk/>
            <pc:sldMk cId="1526706498" sldId="270"/>
            <ac:picMk id="3" creationId="{033BABE0-4F16-1FBE-78A6-0B8D51714BF9}"/>
          </ac:picMkLst>
        </pc:picChg>
        <pc:picChg chg="del">
          <ac:chgData name="Luana Martins de Moura" userId="5950dc2e-7ee5-4907-a580-3c4f0adbe452" providerId="ADAL" clId="{BF8071A6-5C1F-459A-AA52-9273C4D059ED}" dt="2024-09-27T19:16:21.053" v="164" actId="478"/>
          <ac:picMkLst>
            <pc:docMk/>
            <pc:sldMk cId="1526706498" sldId="270"/>
            <ac:picMk id="4" creationId="{FAFDFA4D-6D2D-5F42-7B92-A68D0DA0A304}"/>
          </ac:picMkLst>
        </pc:picChg>
        <pc:cxnChg chg="add mod">
          <ac:chgData name="Luana Martins de Moura" userId="5950dc2e-7ee5-4907-a580-3c4f0adbe452" providerId="ADAL" clId="{BF8071A6-5C1F-459A-AA52-9273C4D059ED}" dt="2024-09-27T19:38:00.453" v="638" actId="14100"/>
          <ac:cxnSpMkLst>
            <pc:docMk/>
            <pc:sldMk cId="1526706498" sldId="270"/>
            <ac:cxnSpMk id="5" creationId="{628B57B3-8305-8EF4-4816-66C6FEEEBCC6}"/>
          </ac:cxnSpMkLst>
        </pc:cxnChg>
        <pc:cxnChg chg="add del mod">
          <ac:chgData name="Luana Martins de Moura" userId="5950dc2e-7ee5-4907-a580-3c4f0adbe452" providerId="ADAL" clId="{BF8071A6-5C1F-459A-AA52-9273C4D059ED}" dt="2024-09-27T19:46:19.673" v="677" actId="478"/>
          <ac:cxnSpMkLst>
            <pc:docMk/>
            <pc:sldMk cId="1526706498" sldId="270"/>
            <ac:cxnSpMk id="12" creationId="{A26AD37B-BC34-1EE9-B41F-EF57AFA41AB3}"/>
          </ac:cxnSpMkLst>
        </pc:cxnChg>
        <pc:cxnChg chg="add mod">
          <ac:chgData name="Luana Martins de Moura" userId="5950dc2e-7ee5-4907-a580-3c4f0adbe452" providerId="ADAL" clId="{BF8071A6-5C1F-459A-AA52-9273C4D059ED}" dt="2024-09-27T19:46:29.120" v="678" actId="1076"/>
          <ac:cxnSpMkLst>
            <pc:docMk/>
            <pc:sldMk cId="1526706498" sldId="270"/>
            <ac:cxnSpMk id="20" creationId="{44228A0F-39BA-5A43-66D8-23D86BB1D62F}"/>
          </ac:cxnSpMkLst>
        </pc:cxnChg>
        <pc:cxnChg chg="del">
          <ac:chgData name="Luana Martins de Moura" userId="5950dc2e-7ee5-4907-a580-3c4f0adbe452" providerId="ADAL" clId="{BF8071A6-5C1F-459A-AA52-9273C4D059ED}" dt="2024-09-27T19:37:06.223" v="631" actId="478"/>
          <ac:cxnSpMkLst>
            <pc:docMk/>
            <pc:sldMk cId="1526706498" sldId="270"/>
            <ac:cxnSpMk id="23" creationId="{4D9E5DDD-B5B7-9856-4D86-6CC198A1EF7D}"/>
          </ac:cxnSpMkLst>
        </pc:cxnChg>
        <pc:cxnChg chg="del">
          <ac:chgData name="Luana Martins de Moura" userId="5950dc2e-7ee5-4907-a580-3c4f0adbe452" providerId="ADAL" clId="{BF8071A6-5C1F-459A-AA52-9273C4D059ED}" dt="2024-09-27T19:37:06.751" v="632" actId="478"/>
          <ac:cxnSpMkLst>
            <pc:docMk/>
            <pc:sldMk cId="1526706498" sldId="270"/>
            <ac:cxnSpMk id="26" creationId="{AB5F90C4-BAA3-2FD7-0233-4045D45223BF}"/>
          </ac:cxnSpMkLst>
        </pc:cxnChg>
      </pc:sldChg>
      <pc:sldChg chg="addSp delSp modSp mod">
        <pc:chgData name="Luana Martins de Moura" userId="5950dc2e-7ee5-4907-a580-3c4f0adbe452" providerId="ADAL" clId="{BF8071A6-5C1F-459A-AA52-9273C4D059ED}" dt="2024-09-27T20:45:41.510" v="1343" actId="1076"/>
        <pc:sldMkLst>
          <pc:docMk/>
          <pc:sldMk cId="3547665150" sldId="271"/>
        </pc:sldMkLst>
        <pc:spChg chg="mod">
          <ac:chgData name="Luana Martins de Moura" userId="5950dc2e-7ee5-4907-a580-3c4f0adbe452" providerId="ADAL" clId="{BF8071A6-5C1F-459A-AA52-9273C4D059ED}" dt="2024-09-27T20:45:33.439" v="1340" actId="1076"/>
          <ac:spMkLst>
            <pc:docMk/>
            <pc:sldMk cId="3547665150" sldId="271"/>
            <ac:spMk id="11" creationId="{0CC3DA34-02DE-704D-D4C5-FC1254F1D9A7}"/>
          </ac:spMkLst>
        </pc:spChg>
        <pc:spChg chg="mod">
          <ac:chgData name="Luana Martins de Moura" userId="5950dc2e-7ee5-4907-a580-3c4f0adbe452" providerId="ADAL" clId="{BF8071A6-5C1F-459A-AA52-9273C4D059ED}" dt="2024-09-27T20:45:37.082" v="1341" actId="1076"/>
          <ac:spMkLst>
            <pc:docMk/>
            <pc:sldMk cId="3547665150" sldId="271"/>
            <ac:spMk id="14" creationId="{29130AF9-D807-5F48-387F-96304D802326}"/>
          </ac:spMkLst>
        </pc:spChg>
        <pc:spChg chg="mod">
          <ac:chgData name="Luana Martins de Moura" userId="5950dc2e-7ee5-4907-a580-3c4f0adbe452" providerId="ADAL" clId="{BF8071A6-5C1F-459A-AA52-9273C4D059ED}" dt="2024-09-27T20:45:39.546" v="1342" actId="1076"/>
          <ac:spMkLst>
            <pc:docMk/>
            <pc:sldMk cId="3547665150" sldId="271"/>
            <ac:spMk id="15" creationId="{782CDCFC-8B0C-B1E4-5D18-8FDD329DC59A}"/>
          </ac:spMkLst>
        </pc:spChg>
        <pc:spChg chg="mod">
          <ac:chgData name="Luana Martins de Moura" userId="5950dc2e-7ee5-4907-a580-3c4f0adbe452" providerId="ADAL" clId="{BF8071A6-5C1F-459A-AA52-9273C4D059ED}" dt="2024-09-27T20:45:29.608" v="1339" actId="1076"/>
          <ac:spMkLst>
            <pc:docMk/>
            <pc:sldMk cId="3547665150" sldId="271"/>
            <ac:spMk id="18" creationId="{BA9D75B6-35BA-70E1-B5A8-22A921482F8A}"/>
          </ac:spMkLst>
        </pc:spChg>
        <pc:spChg chg="mod">
          <ac:chgData name="Luana Martins de Moura" userId="5950dc2e-7ee5-4907-a580-3c4f0adbe452" providerId="ADAL" clId="{BF8071A6-5C1F-459A-AA52-9273C4D059ED}" dt="2024-09-27T20:45:41.510" v="1343" actId="1076"/>
          <ac:spMkLst>
            <pc:docMk/>
            <pc:sldMk cId="3547665150" sldId="271"/>
            <ac:spMk id="19" creationId="{0CAC9005-9647-5BFD-60D9-0AAE10BC3BF7}"/>
          </ac:spMkLst>
        </pc:spChg>
        <pc:picChg chg="add mod">
          <ac:chgData name="Luana Martins de Moura" userId="5950dc2e-7ee5-4907-a580-3c4f0adbe452" providerId="ADAL" clId="{BF8071A6-5C1F-459A-AA52-9273C4D059ED}" dt="2024-09-27T19:15:56.883" v="153"/>
          <ac:picMkLst>
            <pc:docMk/>
            <pc:sldMk cId="3547665150" sldId="271"/>
            <ac:picMk id="2" creationId="{B2715BC4-774D-01D1-7CD9-65BE6D33725E}"/>
          </ac:picMkLst>
        </pc:picChg>
        <pc:picChg chg="del">
          <ac:chgData name="Luana Martins de Moura" userId="5950dc2e-7ee5-4907-a580-3c4f0adbe452" providerId="ADAL" clId="{BF8071A6-5C1F-459A-AA52-9273C4D059ED}" dt="2024-09-27T19:15:56.128" v="152" actId="478"/>
          <ac:picMkLst>
            <pc:docMk/>
            <pc:sldMk cId="3547665150" sldId="271"/>
            <ac:picMk id="3" creationId="{301F3A3A-9BB3-C0B1-5D73-BA28A1249C92}"/>
          </ac:picMkLst>
        </pc:picChg>
      </pc:sldChg>
      <pc:sldChg chg="addSp delSp modSp mod">
        <pc:chgData name="Luana Martins de Moura" userId="5950dc2e-7ee5-4907-a580-3c4f0adbe452" providerId="ADAL" clId="{BF8071A6-5C1F-459A-AA52-9273C4D059ED}" dt="2024-09-27T20:44:31.679" v="1291" actId="1076"/>
        <pc:sldMkLst>
          <pc:docMk/>
          <pc:sldMk cId="1914195484" sldId="272"/>
        </pc:sldMkLst>
        <pc:spChg chg="mod">
          <ac:chgData name="Luana Martins de Moura" userId="5950dc2e-7ee5-4907-a580-3c4f0adbe452" providerId="ADAL" clId="{BF8071A6-5C1F-459A-AA52-9273C4D059ED}" dt="2024-09-27T20:44:31.679" v="1291" actId="1076"/>
          <ac:spMkLst>
            <pc:docMk/>
            <pc:sldMk cId="1914195484" sldId="272"/>
            <ac:spMk id="2" creationId="{25453A91-04A1-9485-8C27-C093534130D1}"/>
          </ac:spMkLst>
        </pc:spChg>
        <pc:spChg chg="mod">
          <ac:chgData name="Luana Martins de Moura" userId="5950dc2e-7ee5-4907-a580-3c4f0adbe452" providerId="ADAL" clId="{BF8071A6-5C1F-459A-AA52-9273C4D059ED}" dt="2024-09-27T20:44:31.679" v="1291" actId="1076"/>
          <ac:spMkLst>
            <pc:docMk/>
            <pc:sldMk cId="1914195484" sldId="272"/>
            <ac:spMk id="4" creationId="{FE431D59-9C28-5634-E65C-7BC48EB1FD66}"/>
          </ac:spMkLst>
        </pc:spChg>
        <pc:spChg chg="mod">
          <ac:chgData name="Luana Martins de Moura" userId="5950dc2e-7ee5-4907-a580-3c4f0adbe452" providerId="ADAL" clId="{BF8071A6-5C1F-459A-AA52-9273C4D059ED}" dt="2024-09-27T19:04:55.161" v="25" actId="20577"/>
          <ac:spMkLst>
            <pc:docMk/>
            <pc:sldMk cId="1914195484" sldId="272"/>
            <ac:spMk id="17" creationId="{9ADA036D-36B3-4BF0-3522-2BAFBC7D512E}"/>
          </ac:spMkLst>
        </pc:spChg>
        <pc:picChg chg="add mod">
          <ac:chgData name="Luana Martins de Moura" userId="5950dc2e-7ee5-4907-a580-3c4f0adbe452" providerId="ADAL" clId="{BF8071A6-5C1F-459A-AA52-9273C4D059ED}" dt="2024-09-27T19:15:59.799" v="155"/>
          <ac:picMkLst>
            <pc:docMk/>
            <pc:sldMk cId="1914195484" sldId="272"/>
            <ac:picMk id="3" creationId="{7978CA3C-E443-BD43-A1D6-5F7BE975FB58}"/>
          </ac:picMkLst>
        </pc:picChg>
        <pc:picChg chg="del">
          <ac:chgData name="Luana Martins de Moura" userId="5950dc2e-7ee5-4907-a580-3c4f0adbe452" providerId="ADAL" clId="{BF8071A6-5C1F-459A-AA52-9273C4D059ED}" dt="2024-09-27T19:15:59.401" v="154" actId="478"/>
          <ac:picMkLst>
            <pc:docMk/>
            <pc:sldMk cId="1914195484" sldId="272"/>
            <ac:picMk id="5" creationId="{B03CF326-1D07-7923-5738-507C793FAB56}"/>
          </ac:picMkLst>
        </pc:picChg>
        <pc:cxnChg chg="mod">
          <ac:chgData name="Luana Martins de Moura" userId="5950dc2e-7ee5-4907-a580-3c4f0adbe452" providerId="ADAL" clId="{BF8071A6-5C1F-459A-AA52-9273C4D059ED}" dt="2024-09-27T20:44:31.679" v="1291" actId="1076"/>
          <ac:cxnSpMkLst>
            <pc:docMk/>
            <pc:sldMk cId="1914195484" sldId="272"/>
            <ac:cxnSpMk id="9" creationId="{7C970920-B986-1457-5C8A-E741D452B120}"/>
          </ac:cxnSpMkLst>
        </pc:cxnChg>
      </pc:sldChg>
      <pc:sldChg chg="addSp delSp modSp mod">
        <pc:chgData name="Luana Martins de Moura" userId="5950dc2e-7ee5-4907-a580-3c4f0adbe452" providerId="ADAL" clId="{BF8071A6-5C1F-459A-AA52-9273C4D059ED}" dt="2024-09-27T20:02:43.626" v="809" actId="1076"/>
        <pc:sldMkLst>
          <pc:docMk/>
          <pc:sldMk cId="3479050614" sldId="273"/>
        </pc:sldMkLst>
        <pc:spChg chg="mod">
          <ac:chgData name="Luana Martins de Moura" userId="5950dc2e-7ee5-4907-a580-3c4f0adbe452" providerId="ADAL" clId="{BF8071A6-5C1F-459A-AA52-9273C4D059ED}" dt="2024-09-27T20:02:43.626" v="809" actId="1076"/>
          <ac:spMkLst>
            <pc:docMk/>
            <pc:sldMk cId="3479050614" sldId="273"/>
            <ac:spMk id="6" creationId="{7C2CF153-C887-05E2-6827-49A3FE255A45}"/>
          </ac:spMkLst>
        </pc:spChg>
        <pc:spChg chg="mod">
          <ac:chgData name="Luana Martins de Moura" userId="5950dc2e-7ee5-4907-a580-3c4f0adbe452" providerId="ADAL" clId="{BF8071A6-5C1F-459A-AA52-9273C4D059ED}" dt="2024-09-27T20:02:43.626" v="809" actId="1076"/>
          <ac:spMkLst>
            <pc:docMk/>
            <pc:sldMk cId="3479050614" sldId="273"/>
            <ac:spMk id="7" creationId="{DC75CE38-3815-DE1E-D26C-214922542506}"/>
          </ac:spMkLst>
        </pc:spChg>
        <pc:spChg chg="mod">
          <ac:chgData name="Luana Martins de Moura" userId="5950dc2e-7ee5-4907-a580-3c4f0adbe452" providerId="ADAL" clId="{BF8071A6-5C1F-459A-AA52-9273C4D059ED}" dt="2024-09-27T20:02:43.626" v="809" actId="1076"/>
          <ac:spMkLst>
            <pc:docMk/>
            <pc:sldMk cId="3479050614" sldId="273"/>
            <ac:spMk id="9" creationId="{9BA17C1B-A974-D292-A91F-23EBF1E769F6}"/>
          </ac:spMkLst>
        </pc:spChg>
        <pc:spChg chg="mod">
          <ac:chgData name="Luana Martins de Moura" userId="5950dc2e-7ee5-4907-a580-3c4f0adbe452" providerId="ADAL" clId="{BF8071A6-5C1F-459A-AA52-9273C4D059ED}" dt="2024-09-27T20:02:43.626" v="809" actId="1076"/>
          <ac:spMkLst>
            <pc:docMk/>
            <pc:sldMk cId="3479050614" sldId="273"/>
            <ac:spMk id="10" creationId="{ABC178C3-80AB-3076-92E4-B7C3CA04DD89}"/>
          </ac:spMkLst>
        </pc:spChg>
        <pc:spChg chg="mod">
          <ac:chgData name="Luana Martins de Moura" userId="5950dc2e-7ee5-4907-a580-3c4f0adbe452" providerId="ADAL" clId="{BF8071A6-5C1F-459A-AA52-9273C4D059ED}" dt="2024-09-27T20:02:43.626" v="809" actId="1076"/>
          <ac:spMkLst>
            <pc:docMk/>
            <pc:sldMk cId="3479050614" sldId="273"/>
            <ac:spMk id="11" creationId="{77D928C2-5F01-961D-111D-A8FCC31FDC09}"/>
          </ac:spMkLst>
        </pc:spChg>
        <pc:spChg chg="mod">
          <ac:chgData name="Luana Martins de Moura" userId="5950dc2e-7ee5-4907-a580-3c4f0adbe452" providerId="ADAL" clId="{BF8071A6-5C1F-459A-AA52-9273C4D059ED}" dt="2024-09-27T20:02:43.626" v="809" actId="1076"/>
          <ac:spMkLst>
            <pc:docMk/>
            <pc:sldMk cId="3479050614" sldId="273"/>
            <ac:spMk id="14" creationId="{9307DAF7-6362-E78B-FB94-79BBA899A205}"/>
          </ac:spMkLst>
        </pc:spChg>
        <pc:spChg chg="mod">
          <ac:chgData name="Luana Martins de Moura" userId="5950dc2e-7ee5-4907-a580-3c4f0adbe452" providerId="ADAL" clId="{BF8071A6-5C1F-459A-AA52-9273C4D059ED}" dt="2024-09-27T20:02:43.626" v="809" actId="1076"/>
          <ac:spMkLst>
            <pc:docMk/>
            <pc:sldMk cId="3479050614" sldId="273"/>
            <ac:spMk id="15" creationId="{253BBCDD-C0EF-9097-D5C2-452D4C7AA4AF}"/>
          </ac:spMkLst>
        </pc:spChg>
        <pc:spChg chg="mod">
          <ac:chgData name="Luana Martins de Moura" userId="5950dc2e-7ee5-4907-a580-3c4f0adbe452" providerId="ADAL" clId="{BF8071A6-5C1F-459A-AA52-9273C4D059ED}" dt="2024-09-27T19:51:48.012" v="730" actId="108"/>
          <ac:spMkLst>
            <pc:docMk/>
            <pc:sldMk cId="3479050614" sldId="273"/>
            <ac:spMk id="16" creationId="{00BE9CC9-CFB0-B2F3-AC10-68B5ADB55A50}"/>
          </ac:spMkLst>
        </pc:spChg>
        <pc:spChg chg="mod">
          <ac:chgData name="Luana Martins de Moura" userId="5950dc2e-7ee5-4907-a580-3c4f0adbe452" providerId="ADAL" clId="{BF8071A6-5C1F-459A-AA52-9273C4D059ED}" dt="2024-09-27T19:52:26.566" v="776" actId="1076"/>
          <ac:spMkLst>
            <pc:docMk/>
            <pc:sldMk cId="3479050614" sldId="273"/>
            <ac:spMk id="17" creationId="{9ADA036D-36B3-4BF0-3522-2BAFBC7D512E}"/>
          </ac:spMkLst>
        </pc:spChg>
        <pc:spChg chg="del mod">
          <ac:chgData name="Luana Martins de Moura" userId="5950dc2e-7ee5-4907-a580-3c4f0adbe452" providerId="ADAL" clId="{BF8071A6-5C1F-459A-AA52-9273C4D059ED}" dt="2024-09-27T19:59:23.150" v="791" actId="478"/>
          <ac:spMkLst>
            <pc:docMk/>
            <pc:sldMk cId="3479050614" sldId="273"/>
            <ac:spMk id="18" creationId="{BA9D75B6-35BA-70E1-B5A8-22A921482F8A}"/>
          </ac:spMkLst>
        </pc:spChg>
        <pc:grpChg chg="mod">
          <ac:chgData name="Luana Martins de Moura" userId="5950dc2e-7ee5-4907-a580-3c4f0adbe452" providerId="ADAL" clId="{BF8071A6-5C1F-459A-AA52-9273C4D059ED}" dt="2024-09-27T20:02:43.626" v="809" actId="1076"/>
          <ac:grpSpMkLst>
            <pc:docMk/>
            <pc:sldMk cId="3479050614" sldId="273"/>
            <ac:grpSpMk id="4" creationId="{ACCDB669-54B3-2549-5621-E19D9FED3EEE}"/>
          </ac:grpSpMkLst>
        </pc:grpChg>
        <pc:picChg chg="mod">
          <ac:chgData name="Luana Martins de Moura" userId="5950dc2e-7ee5-4907-a580-3c4f0adbe452" providerId="ADAL" clId="{BF8071A6-5C1F-459A-AA52-9273C4D059ED}" dt="2024-09-27T20:02:43.626" v="809" actId="1076"/>
          <ac:picMkLst>
            <pc:docMk/>
            <pc:sldMk cId="3479050614" sldId="273"/>
            <ac:picMk id="2" creationId="{15E28CCA-C226-385F-6562-A11A604DCFB0}"/>
          </ac:picMkLst>
        </pc:picChg>
        <pc:picChg chg="mod">
          <ac:chgData name="Luana Martins de Moura" userId="5950dc2e-7ee5-4907-a580-3c4f0adbe452" providerId="ADAL" clId="{BF8071A6-5C1F-459A-AA52-9273C4D059ED}" dt="2024-09-27T20:02:43.626" v="809" actId="1076"/>
          <ac:picMkLst>
            <pc:docMk/>
            <pc:sldMk cId="3479050614" sldId="273"/>
            <ac:picMk id="3" creationId="{555A6456-6E41-0E17-04F3-4E232819662B}"/>
          </ac:picMkLst>
        </pc:picChg>
        <pc:picChg chg="mod">
          <ac:chgData name="Luana Martins de Moura" userId="5950dc2e-7ee5-4907-a580-3c4f0adbe452" providerId="ADAL" clId="{BF8071A6-5C1F-459A-AA52-9273C4D059ED}" dt="2024-09-27T20:02:43.626" v="809" actId="1076"/>
          <ac:picMkLst>
            <pc:docMk/>
            <pc:sldMk cId="3479050614" sldId="273"/>
            <ac:picMk id="5" creationId="{32D0BFC8-CDB4-DB1A-D2D2-44C3D6969FA9}"/>
          </ac:picMkLst>
        </pc:picChg>
        <pc:picChg chg="add mod">
          <ac:chgData name="Luana Martins de Moura" userId="5950dc2e-7ee5-4907-a580-3c4f0adbe452" providerId="ADAL" clId="{BF8071A6-5C1F-459A-AA52-9273C4D059ED}" dt="2024-09-27T19:16:26.335" v="167"/>
          <ac:picMkLst>
            <pc:docMk/>
            <pc:sldMk cId="3479050614" sldId="273"/>
            <ac:picMk id="12" creationId="{DD074A43-54EA-DEFD-25C6-51923D795967}"/>
          </ac:picMkLst>
        </pc:picChg>
        <pc:picChg chg="del">
          <ac:chgData name="Luana Martins de Moura" userId="5950dc2e-7ee5-4907-a580-3c4f0adbe452" providerId="ADAL" clId="{BF8071A6-5C1F-459A-AA52-9273C4D059ED}" dt="2024-09-27T19:16:25.993" v="166" actId="478"/>
          <ac:picMkLst>
            <pc:docMk/>
            <pc:sldMk cId="3479050614" sldId="273"/>
            <ac:picMk id="19" creationId="{3AF7EB72-CB2D-1C2A-F1F2-D6789191ECCA}"/>
          </ac:picMkLst>
        </pc:picChg>
        <pc:cxnChg chg="add mod">
          <ac:chgData name="Luana Martins de Moura" userId="5950dc2e-7ee5-4907-a580-3c4f0adbe452" providerId="ADAL" clId="{BF8071A6-5C1F-459A-AA52-9273C4D059ED}" dt="2024-09-27T19:52:04.521" v="732"/>
          <ac:cxnSpMkLst>
            <pc:docMk/>
            <pc:sldMk cId="3479050614" sldId="273"/>
            <ac:cxnSpMk id="20" creationId="{CE01F468-F8BD-5000-A4B5-FABC03789040}"/>
          </ac:cxnSpMkLst>
        </pc:cxnChg>
      </pc:sldChg>
      <pc:sldChg chg="addSp delSp modSp mod">
        <pc:chgData name="Luana Martins de Moura" userId="5950dc2e-7ee5-4907-a580-3c4f0adbe452" providerId="ADAL" clId="{BF8071A6-5C1F-459A-AA52-9273C4D059ED}" dt="2024-09-27T20:17:14.780" v="897" actId="1076"/>
        <pc:sldMkLst>
          <pc:docMk/>
          <pc:sldMk cId="1109023480" sldId="274"/>
        </pc:sldMkLst>
        <pc:spChg chg="del">
          <ac:chgData name="Luana Martins de Moura" userId="5950dc2e-7ee5-4907-a580-3c4f0adbe452" providerId="ADAL" clId="{BF8071A6-5C1F-459A-AA52-9273C4D059ED}" dt="2024-09-27T20:13:14.999" v="824" actId="478"/>
          <ac:spMkLst>
            <pc:docMk/>
            <pc:sldMk cId="1109023480" sldId="274"/>
            <ac:spMk id="10" creationId="{2BB5FC6D-9055-D571-23AA-0D7E383D512B}"/>
          </ac:spMkLst>
        </pc:spChg>
        <pc:spChg chg="del">
          <ac:chgData name="Luana Martins de Moura" userId="5950dc2e-7ee5-4907-a580-3c4f0adbe452" providerId="ADAL" clId="{BF8071A6-5C1F-459A-AA52-9273C4D059ED}" dt="2024-09-27T20:13:16.440" v="825" actId="478"/>
          <ac:spMkLst>
            <pc:docMk/>
            <pc:sldMk cId="1109023480" sldId="274"/>
            <ac:spMk id="11" creationId="{6A7E429D-9B3A-3E2D-F28F-3555FF707D4B}"/>
          </ac:spMkLst>
        </pc:spChg>
        <pc:spChg chg="del mod">
          <ac:chgData name="Luana Martins de Moura" userId="5950dc2e-7ee5-4907-a580-3c4f0adbe452" providerId="ADAL" clId="{BF8071A6-5C1F-459A-AA52-9273C4D059ED}" dt="2024-09-27T20:13:00.164" v="820" actId="478"/>
          <ac:spMkLst>
            <pc:docMk/>
            <pc:sldMk cId="1109023480" sldId="274"/>
            <ac:spMk id="12" creationId="{96142604-D2CF-E528-0C3E-6D81B7FAB03E}"/>
          </ac:spMkLst>
        </pc:spChg>
        <pc:spChg chg="mod">
          <ac:chgData name="Luana Martins de Moura" userId="5950dc2e-7ee5-4907-a580-3c4f0adbe452" providerId="ADAL" clId="{BF8071A6-5C1F-459A-AA52-9273C4D059ED}" dt="2024-09-27T20:17:14.780" v="897" actId="1076"/>
          <ac:spMkLst>
            <pc:docMk/>
            <pc:sldMk cId="1109023480" sldId="274"/>
            <ac:spMk id="14" creationId="{E2E20CA4-99F5-998B-3A0D-EA8FA66C4147}"/>
          </ac:spMkLst>
        </pc:spChg>
        <pc:spChg chg="del mod">
          <ac:chgData name="Luana Martins de Moura" userId="5950dc2e-7ee5-4907-a580-3c4f0adbe452" providerId="ADAL" clId="{BF8071A6-5C1F-459A-AA52-9273C4D059ED}" dt="2024-09-27T20:12:39.042" v="813" actId="478"/>
          <ac:spMkLst>
            <pc:docMk/>
            <pc:sldMk cId="1109023480" sldId="274"/>
            <ac:spMk id="16" creationId="{00BE9CC9-CFB0-B2F3-AC10-68B5ADB55A50}"/>
          </ac:spMkLst>
        </pc:spChg>
        <pc:spChg chg="mod">
          <ac:chgData name="Luana Martins de Moura" userId="5950dc2e-7ee5-4907-a580-3c4f0adbe452" providerId="ADAL" clId="{BF8071A6-5C1F-459A-AA52-9273C4D059ED}" dt="2024-09-27T20:16:29.393" v="886" actId="1076"/>
          <ac:spMkLst>
            <pc:docMk/>
            <pc:sldMk cId="1109023480" sldId="274"/>
            <ac:spMk id="17" creationId="{9ADA036D-36B3-4BF0-3522-2BAFBC7D512E}"/>
          </ac:spMkLst>
        </pc:spChg>
        <pc:spChg chg="del mod">
          <ac:chgData name="Luana Martins de Moura" userId="5950dc2e-7ee5-4907-a580-3c4f0adbe452" providerId="ADAL" clId="{BF8071A6-5C1F-459A-AA52-9273C4D059ED}" dt="2024-09-27T20:13:29.483" v="831" actId="478"/>
          <ac:spMkLst>
            <pc:docMk/>
            <pc:sldMk cId="1109023480" sldId="274"/>
            <ac:spMk id="19" creationId="{57629A0B-8F25-CE41-3A83-7D8F73E59FB4}"/>
          </ac:spMkLst>
        </pc:spChg>
        <pc:spChg chg="del">
          <ac:chgData name="Luana Martins de Moura" userId="5950dc2e-7ee5-4907-a580-3c4f0adbe452" providerId="ADAL" clId="{BF8071A6-5C1F-459A-AA52-9273C4D059ED}" dt="2024-09-27T20:13:03.571" v="822" actId="478"/>
          <ac:spMkLst>
            <pc:docMk/>
            <pc:sldMk cId="1109023480" sldId="274"/>
            <ac:spMk id="20" creationId="{2809AB88-C545-DD29-3BF2-090D12F2643E}"/>
          </ac:spMkLst>
        </pc:spChg>
        <pc:spChg chg="del">
          <ac:chgData name="Luana Martins de Moura" userId="5950dc2e-7ee5-4907-a580-3c4f0adbe452" providerId="ADAL" clId="{BF8071A6-5C1F-459A-AA52-9273C4D059ED}" dt="2024-09-27T20:13:19.703" v="828" actId="478"/>
          <ac:spMkLst>
            <pc:docMk/>
            <pc:sldMk cId="1109023480" sldId="274"/>
            <ac:spMk id="24" creationId="{E6D03A5C-B51D-4321-2807-F47009DBA8BE}"/>
          </ac:spMkLst>
        </pc:spChg>
        <pc:picChg chg="add mod">
          <ac:chgData name="Luana Martins de Moura" userId="5950dc2e-7ee5-4907-a580-3c4f0adbe452" providerId="ADAL" clId="{BF8071A6-5C1F-459A-AA52-9273C4D059ED}" dt="2024-09-27T19:16:29.488" v="169"/>
          <ac:picMkLst>
            <pc:docMk/>
            <pc:sldMk cId="1109023480" sldId="274"/>
            <ac:picMk id="2" creationId="{3EBFBFEA-3354-3C61-E1D9-F3C13F02CE7B}"/>
          </ac:picMkLst>
        </pc:picChg>
        <pc:picChg chg="del">
          <ac:chgData name="Luana Martins de Moura" userId="5950dc2e-7ee5-4907-a580-3c4f0adbe452" providerId="ADAL" clId="{BF8071A6-5C1F-459A-AA52-9273C4D059ED}" dt="2024-09-27T19:16:29.145" v="168" actId="478"/>
          <ac:picMkLst>
            <pc:docMk/>
            <pc:sldMk cId="1109023480" sldId="274"/>
            <ac:picMk id="3" creationId="{EB3F66A0-B99F-C68C-7643-128FD097F2D8}"/>
          </ac:picMkLst>
        </pc:picChg>
        <pc:picChg chg="del">
          <ac:chgData name="Luana Martins de Moura" userId="5950dc2e-7ee5-4907-a580-3c4f0adbe452" providerId="ADAL" clId="{BF8071A6-5C1F-459A-AA52-9273C4D059ED}" dt="2024-09-27T20:12:58.401" v="818" actId="478"/>
          <ac:picMkLst>
            <pc:docMk/>
            <pc:sldMk cId="1109023480" sldId="274"/>
            <ac:picMk id="4" creationId="{CDA05F44-33A7-7F0B-BDF0-889389EDE8BE}"/>
          </ac:picMkLst>
        </pc:picChg>
        <pc:picChg chg="del">
          <ac:chgData name="Luana Martins de Moura" userId="5950dc2e-7ee5-4907-a580-3c4f0adbe452" providerId="ADAL" clId="{BF8071A6-5C1F-459A-AA52-9273C4D059ED}" dt="2024-09-27T20:13:01.567" v="821" actId="478"/>
          <ac:picMkLst>
            <pc:docMk/>
            <pc:sldMk cId="1109023480" sldId="274"/>
            <ac:picMk id="5" creationId="{A822ED5A-8A8A-EE17-DC04-71ED761F6698}"/>
          </ac:picMkLst>
        </pc:picChg>
        <pc:picChg chg="mod modCrop">
          <ac:chgData name="Luana Martins de Moura" userId="5950dc2e-7ee5-4907-a580-3c4f0adbe452" providerId="ADAL" clId="{BF8071A6-5C1F-459A-AA52-9273C4D059ED}" dt="2024-09-27T20:17:03.271" v="894" actId="1076"/>
          <ac:picMkLst>
            <pc:docMk/>
            <pc:sldMk cId="1109023480" sldId="274"/>
            <ac:picMk id="6" creationId="{5B4257CD-2745-7227-06B0-FE8A106D2D8B}"/>
          </ac:picMkLst>
        </pc:picChg>
        <pc:picChg chg="del">
          <ac:chgData name="Luana Martins de Moura" userId="5950dc2e-7ee5-4907-a580-3c4f0adbe452" providerId="ADAL" clId="{BF8071A6-5C1F-459A-AA52-9273C4D059ED}" dt="2024-09-27T20:13:13.650" v="823" actId="478"/>
          <ac:picMkLst>
            <pc:docMk/>
            <pc:sldMk cId="1109023480" sldId="274"/>
            <ac:picMk id="7" creationId="{13D6CDA6-F5B6-2DD9-97B3-142D417F0DE5}"/>
          </ac:picMkLst>
        </pc:picChg>
        <pc:picChg chg="del">
          <ac:chgData name="Luana Martins de Moura" userId="5950dc2e-7ee5-4907-a580-3c4f0adbe452" providerId="ADAL" clId="{BF8071A6-5C1F-459A-AA52-9273C4D059ED}" dt="2024-09-27T20:13:18.035" v="826" actId="478"/>
          <ac:picMkLst>
            <pc:docMk/>
            <pc:sldMk cId="1109023480" sldId="274"/>
            <ac:picMk id="9" creationId="{99D1815C-A09D-C5C1-8F12-CBCEB70EEAE6}"/>
          </ac:picMkLst>
        </pc:picChg>
        <pc:picChg chg="add del mod">
          <ac:chgData name="Luana Martins de Moura" userId="5950dc2e-7ee5-4907-a580-3c4f0adbe452" providerId="ADAL" clId="{BF8071A6-5C1F-459A-AA52-9273C4D059ED}" dt="2024-09-27T20:16:57.332" v="892" actId="478"/>
          <ac:picMkLst>
            <pc:docMk/>
            <pc:sldMk cId="1109023480" sldId="274"/>
            <ac:picMk id="18" creationId="{1BD306B0-0B77-084E-0A9B-ED06B7DBC72A}"/>
          </ac:picMkLst>
        </pc:picChg>
        <pc:picChg chg="del">
          <ac:chgData name="Luana Martins de Moura" userId="5950dc2e-7ee5-4907-a580-3c4f0adbe452" providerId="ADAL" clId="{BF8071A6-5C1F-459A-AA52-9273C4D059ED}" dt="2024-09-27T20:13:18.578" v="827" actId="478"/>
          <ac:picMkLst>
            <pc:docMk/>
            <pc:sldMk cId="1109023480" sldId="274"/>
            <ac:picMk id="22" creationId="{9890F02B-42EE-0149-A093-FFF8738210B8}"/>
          </ac:picMkLst>
        </pc:picChg>
        <pc:cxnChg chg="add mod">
          <ac:chgData name="Luana Martins de Moura" userId="5950dc2e-7ee5-4907-a580-3c4f0adbe452" providerId="ADAL" clId="{BF8071A6-5C1F-459A-AA52-9273C4D059ED}" dt="2024-09-27T20:16:26.309" v="885"/>
          <ac:cxnSpMkLst>
            <pc:docMk/>
            <pc:sldMk cId="1109023480" sldId="274"/>
            <ac:cxnSpMk id="15" creationId="{9C564957-DAD2-B320-7995-F224F0C496F4}"/>
          </ac:cxnSpMkLst>
        </pc:cxnChg>
        <pc:cxnChg chg="del">
          <ac:chgData name="Luana Martins de Moura" userId="5950dc2e-7ee5-4907-a580-3c4f0adbe452" providerId="ADAL" clId="{BF8071A6-5C1F-459A-AA52-9273C4D059ED}" dt="2024-09-27T20:12:35.388" v="810" actId="478"/>
          <ac:cxnSpMkLst>
            <pc:docMk/>
            <pc:sldMk cId="1109023480" sldId="274"/>
            <ac:cxnSpMk id="23" creationId="{4D9E5DDD-B5B7-9856-4D86-6CC198A1EF7D}"/>
          </ac:cxnSpMkLst>
        </pc:cxnChg>
        <pc:cxnChg chg="del">
          <ac:chgData name="Luana Martins de Moura" userId="5950dc2e-7ee5-4907-a580-3c4f0adbe452" providerId="ADAL" clId="{BF8071A6-5C1F-459A-AA52-9273C4D059ED}" dt="2024-09-27T20:12:36.987" v="812" actId="478"/>
          <ac:cxnSpMkLst>
            <pc:docMk/>
            <pc:sldMk cId="1109023480" sldId="274"/>
            <ac:cxnSpMk id="26" creationId="{AB5F90C4-BAA3-2FD7-0233-4045D45223BF}"/>
          </ac:cxnSpMkLst>
        </pc:cxnChg>
      </pc:sldChg>
      <pc:sldChg chg="addSp delSp modSp mod">
        <pc:chgData name="Luana Martins de Moura" userId="5950dc2e-7ee5-4907-a580-3c4f0adbe452" providerId="ADAL" clId="{BF8071A6-5C1F-459A-AA52-9273C4D059ED}" dt="2024-09-27T20:28:34.342" v="952" actId="1076"/>
        <pc:sldMkLst>
          <pc:docMk/>
          <pc:sldMk cId="270256148" sldId="275"/>
        </pc:sldMkLst>
        <pc:spChg chg="add mod">
          <ac:chgData name="Luana Martins de Moura" userId="5950dc2e-7ee5-4907-a580-3c4f0adbe452" providerId="ADAL" clId="{BF8071A6-5C1F-459A-AA52-9273C4D059ED}" dt="2024-09-27T20:28:34.342" v="952" actId="1076"/>
          <ac:spMkLst>
            <pc:docMk/>
            <pc:sldMk cId="270256148" sldId="275"/>
            <ac:spMk id="7" creationId="{423BDCBE-2978-E7F4-60E5-8FF05808B91E}"/>
          </ac:spMkLst>
        </pc:spChg>
        <pc:spChg chg="del">
          <ac:chgData name="Luana Martins de Moura" userId="5950dc2e-7ee5-4907-a580-3c4f0adbe452" providerId="ADAL" clId="{BF8071A6-5C1F-459A-AA52-9273C4D059ED}" dt="2024-09-27T20:17:21.338" v="898" actId="478"/>
          <ac:spMkLst>
            <pc:docMk/>
            <pc:sldMk cId="270256148" sldId="275"/>
            <ac:spMk id="16" creationId="{00BE9CC9-CFB0-B2F3-AC10-68B5ADB55A50}"/>
          </ac:spMkLst>
        </pc:spChg>
        <pc:spChg chg="mod">
          <ac:chgData name="Luana Martins de Moura" userId="5950dc2e-7ee5-4907-a580-3c4f0adbe452" providerId="ADAL" clId="{BF8071A6-5C1F-459A-AA52-9273C4D059ED}" dt="2024-09-27T20:17:48.857" v="904" actId="1076"/>
          <ac:spMkLst>
            <pc:docMk/>
            <pc:sldMk cId="270256148" sldId="275"/>
            <ac:spMk id="17" creationId="{9ADA036D-36B3-4BF0-3522-2BAFBC7D512E}"/>
          </ac:spMkLst>
        </pc:spChg>
        <pc:spChg chg="del mod">
          <ac:chgData name="Luana Martins de Moura" userId="5950dc2e-7ee5-4907-a580-3c4f0adbe452" providerId="ADAL" clId="{BF8071A6-5C1F-459A-AA52-9273C4D059ED}" dt="2024-09-27T20:27:10.355" v="927" actId="478"/>
          <ac:spMkLst>
            <pc:docMk/>
            <pc:sldMk cId="270256148" sldId="275"/>
            <ac:spMk id="18" creationId="{50BBA364-7A6F-84E2-25BF-773EF8AD6A2C}"/>
          </ac:spMkLst>
        </pc:spChg>
        <pc:picChg chg="mod">
          <ac:chgData name="Luana Martins de Moura" userId="5950dc2e-7ee5-4907-a580-3c4f0adbe452" providerId="ADAL" clId="{BF8071A6-5C1F-459A-AA52-9273C4D059ED}" dt="2024-09-27T20:28:34.342" v="952" actId="1076"/>
          <ac:picMkLst>
            <pc:docMk/>
            <pc:sldMk cId="270256148" sldId="275"/>
            <ac:picMk id="2" creationId="{02E4E641-6943-55C8-0820-D94525721529}"/>
          </ac:picMkLst>
        </pc:picChg>
        <pc:picChg chg="mod">
          <ac:chgData name="Luana Martins de Moura" userId="5950dc2e-7ee5-4907-a580-3c4f0adbe452" providerId="ADAL" clId="{BF8071A6-5C1F-459A-AA52-9273C4D059ED}" dt="2024-09-27T20:28:34.342" v="952" actId="1076"/>
          <ac:picMkLst>
            <pc:docMk/>
            <pc:sldMk cId="270256148" sldId="275"/>
            <ac:picMk id="3" creationId="{0DDAC340-A70A-14D6-A41F-BB772D8CA185}"/>
          </ac:picMkLst>
        </pc:picChg>
        <pc:picChg chg="add mod">
          <ac:chgData name="Luana Martins de Moura" userId="5950dc2e-7ee5-4907-a580-3c4f0adbe452" providerId="ADAL" clId="{BF8071A6-5C1F-459A-AA52-9273C4D059ED}" dt="2024-09-27T19:16:33.335" v="171"/>
          <ac:picMkLst>
            <pc:docMk/>
            <pc:sldMk cId="270256148" sldId="275"/>
            <ac:picMk id="4" creationId="{D5ADA971-2CE9-D139-DF50-DC5EA6A5FC67}"/>
          </ac:picMkLst>
        </pc:picChg>
        <pc:picChg chg="del">
          <ac:chgData name="Luana Martins de Moura" userId="5950dc2e-7ee5-4907-a580-3c4f0adbe452" providerId="ADAL" clId="{BF8071A6-5C1F-459A-AA52-9273C4D059ED}" dt="2024-09-27T19:16:32.986" v="170" actId="478"/>
          <ac:picMkLst>
            <pc:docMk/>
            <pc:sldMk cId="270256148" sldId="275"/>
            <ac:picMk id="5" creationId="{0300F44F-3FF8-FEEA-63C7-570ECD0024CE}"/>
          </ac:picMkLst>
        </pc:picChg>
        <pc:picChg chg="mod">
          <ac:chgData name="Luana Martins de Moura" userId="5950dc2e-7ee5-4907-a580-3c4f0adbe452" providerId="ADAL" clId="{BF8071A6-5C1F-459A-AA52-9273C4D059ED}" dt="2024-09-27T20:28:34.342" v="952" actId="1076"/>
          <ac:picMkLst>
            <pc:docMk/>
            <pc:sldMk cId="270256148" sldId="275"/>
            <ac:picMk id="15" creationId="{AE6D279E-66F4-83CF-9E27-B1DCC0479C53}"/>
          </ac:picMkLst>
        </pc:picChg>
        <pc:cxnChg chg="add mod">
          <ac:chgData name="Luana Martins de Moura" userId="5950dc2e-7ee5-4907-a580-3c4f0adbe452" providerId="ADAL" clId="{BF8071A6-5C1F-459A-AA52-9273C4D059ED}" dt="2024-09-27T20:17:40.847" v="902"/>
          <ac:cxnSpMkLst>
            <pc:docMk/>
            <pc:sldMk cId="270256148" sldId="275"/>
            <ac:cxnSpMk id="6" creationId="{DE324384-6630-A364-CB17-161ECAF87FAC}"/>
          </ac:cxnSpMkLst>
        </pc:cxnChg>
        <pc:cxnChg chg="del">
          <ac:chgData name="Luana Martins de Moura" userId="5950dc2e-7ee5-4907-a580-3c4f0adbe452" providerId="ADAL" clId="{BF8071A6-5C1F-459A-AA52-9273C4D059ED}" dt="2024-09-27T20:17:22.066" v="899" actId="478"/>
          <ac:cxnSpMkLst>
            <pc:docMk/>
            <pc:sldMk cId="270256148" sldId="275"/>
            <ac:cxnSpMk id="23" creationId="{4D9E5DDD-B5B7-9856-4D86-6CC198A1EF7D}"/>
          </ac:cxnSpMkLst>
        </pc:cxnChg>
        <pc:cxnChg chg="del">
          <ac:chgData name="Luana Martins de Moura" userId="5950dc2e-7ee5-4907-a580-3c4f0adbe452" providerId="ADAL" clId="{BF8071A6-5C1F-459A-AA52-9273C4D059ED}" dt="2024-09-27T20:17:23.194" v="900" actId="478"/>
          <ac:cxnSpMkLst>
            <pc:docMk/>
            <pc:sldMk cId="270256148" sldId="275"/>
            <ac:cxnSpMk id="26" creationId="{AB5F90C4-BAA3-2FD7-0233-4045D45223BF}"/>
          </ac:cxnSpMkLst>
        </pc:cxnChg>
      </pc:sldChg>
      <pc:sldChg chg="addSp delSp modSp mod">
        <pc:chgData name="Luana Martins de Moura" userId="5950dc2e-7ee5-4907-a580-3c4f0adbe452" providerId="ADAL" clId="{BF8071A6-5C1F-459A-AA52-9273C4D059ED}" dt="2024-09-27T20:42:32.904" v="1278" actId="170"/>
        <pc:sldMkLst>
          <pc:docMk/>
          <pc:sldMk cId="765127335" sldId="276"/>
        </pc:sldMkLst>
        <pc:spChg chg="del mod">
          <ac:chgData name="Luana Martins de Moura" userId="5950dc2e-7ee5-4907-a580-3c4f0adbe452" providerId="ADAL" clId="{BF8071A6-5C1F-459A-AA52-9273C4D059ED}" dt="2024-09-27T20:38:16.461" v="1206" actId="478"/>
          <ac:spMkLst>
            <pc:docMk/>
            <pc:sldMk cId="765127335" sldId="276"/>
            <ac:spMk id="4" creationId="{2E2C7DCF-A57A-2A88-FA57-76349C4280E4}"/>
          </ac:spMkLst>
        </pc:spChg>
        <pc:spChg chg="del mod">
          <ac:chgData name="Luana Martins de Moura" userId="5950dc2e-7ee5-4907-a580-3c4f0adbe452" providerId="ADAL" clId="{BF8071A6-5C1F-459A-AA52-9273C4D059ED}" dt="2024-09-27T20:38:16.461" v="1206" actId="478"/>
          <ac:spMkLst>
            <pc:docMk/>
            <pc:sldMk cId="765127335" sldId="276"/>
            <ac:spMk id="5" creationId="{621B44F5-9BD5-3786-B522-13386610748D}"/>
          </ac:spMkLst>
        </pc:spChg>
        <pc:spChg chg="del mod">
          <ac:chgData name="Luana Martins de Moura" userId="5950dc2e-7ee5-4907-a580-3c4f0adbe452" providerId="ADAL" clId="{BF8071A6-5C1F-459A-AA52-9273C4D059ED}" dt="2024-09-27T20:38:16.461" v="1206" actId="478"/>
          <ac:spMkLst>
            <pc:docMk/>
            <pc:sldMk cId="765127335" sldId="276"/>
            <ac:spMk id="6" creationId="{B48CF080-C57F-BD1A-BF87-2B2720C7F161}"/>
          </ac:spMkLst>
        </pc:spChg>
        <pc:spChg chg="del mod">
          <ac:chgData name="Luana Martins de Moura" userId="5950dc2e-7ee5-4907-a580-3c4f0adbe452" providerId="ADAL" clId="{BF8071A6-5C1F-459A-AA52-9273C4D059ED}" dt="2024-09-27T20:38:16.461" v="1206" actId="478"/>
          <ac:spMkLst>
            <pc:docMk/>
            <pc:sldMk cId="765127335" sldId="276"/>
            <ac:spMk id="7" creationId="{3EE57E22-FFA9-E91F-6D92-F0B48DB81DC1}"/>
          </ac:spMkLst>
        </pc:spChg>
        <pc:spChg chg="del mod">
          <ac:chgData name="Luana Martins de Moura" userId="5950dc2e-7ee5-4907-a580-3c4f0adbe452" providerId="ADAL" clId="{BF8071A6-5C1F-459A-AA52-9273C4D059ED}" dt="2024-09-27T20:38:19.403" v="1208" actId="478"/>
          <ac:spMkLst>
            <pc:docMk/>
            <pc:sldMk cId="765127335" sldId="276"/>
            <ac:spMk id="9" creationId="{CA582F20-A6D8-A81A-F141-14C4CBA63909}"/>
          </ac:spMkLst>
        </pc:spChg>
        <pc:spChg chg="del mod">
          <ac:chgData name="Luana Martins de Moura" userId="5950dc2e-7ee5-4907-a580-3c4f0adbe452" providerId="ADAL" clId="{BF8071A6-5C1F-459A-AA52-9273C4D059ED}" dt="2024-09-27T20:32:36.378" v="972" actId="478"/>
          <ac:spMkLst>
            <pc:docMk/>
            <pc:sldMk cId="765127335" sldId="276"/>
            <ac:spMk id="10" creationId="{51C0BD01-6BD0-EE47-EC3B-E938A1F27101}"/>
          </ac:spMkLst>
        </pc:spChg>
        <pc:spChg chg="del mod">
          <ac:chgData name="Luana Martins de Moura" userId="5950dc2e-7ee5-4907-a580-3c4f0adbe452" providerId="ADAL" clId="{BF8071A6-5C1F-459A-AA52-9273C4D059ED}" dt="2024-09-27T20:33:28.762" v="988" actId="478"/>
          <ac:spMkLst>
            <pc:docMk/>
            <pc:sldMk cId="765127335" sldId="276"/>
            <ac:spMk id="12" creationId="{06A3D7D8-6F6E-C52D-B739-1210D8A962A9}"/>
          </ac:spMkLst>
        </pc:spChg>
        <pc:spChg chg="add mod">
          <ac:chgData name="Luana Martins de Moura" userId="5950dc2e-7ee5-4907-a580-3c4f0adbe452" providerId="ADAL" clId="{BF8071A6-5C1F-459A-AA52-9273C4D059ED}" dt="2024-09-27T20:36:18.082" v="1024" actId="1076"/>
          <ac:spMkLst>
            <pc:docMk/>
            <pc:sldMk cId="765127335" sldId="276"/>
            <ac:spMk id="14" creationId="{31D0E066-8CAD-9E6B-6476-65B552AE45D4}"/>
          </ac:spMkLst>
        </pc:spChg>
        <pc:spChg chg="add mod">
          <ac:chgData name="Luana Martins de Moura" userId="5950dc2e-7ee5-4907-a580-3c4f0adbe452" providerId="ADAL" clId="{BF8071A6-5C1F-459A-AA52-9273C4D059ED}" dt="2024-09-27T20:36:23.273" v="1025" actId="1076"/>
          <ac:spMkLst>
            <pc:docMk/>
            <pc:sldMk cId="765127335" sldId="276"/>
            <ac:spMk id="15" creationId="{3913F82B-3A91-238F-D6D8-C4947D1F0F6C}"/>
          </ac:spMkLst>
        </pc:spChg>
        <pc:spChg chg="del">
          <ac:chgData name="Luana Martins de Moura" userId="5950dc2e-7ee5-4907-a580-3c4f0adbe452" providerId="ADAL" clId="{BF8071A6-5C1F-459A-AA52-9273C4D059ED}" dt="2024-09-27T20:28:42.767" v="953" actId="478"/>
          <ac:spMkLst>
            <pc:docMk/>
            <pc:sldMk cId="765127335" sldId="276"/>
            <ac:spMk id="16" creationId="{00BE9CC9-CFB0-B2F3-AC10-68B5ADB55A50}"/>
          </ac:spMkLst>
        </pc:spChg>
        <pc:spChg chg="mod">
          <ac:chgData name="Luana Martins de Moura" userId="5950dc2e-7ee5-4907-a580-3c4f0adbe452" providerId="ADAL" clId="{BF8071A6-5C1F-459A-AA52-9273C4D059ED}" dt="2024-09-27T20:30:37.498" v="962" actId="1076"/>
          <ac:spMkLst>
            <pc:docMk/>
            <pc:sldMk cId="765127335" sldId="276"/>
            <ac:spMk id="17" creationId="{9ADA036D-36B3-4BF0-3522-2BAFBC7D512E}"/>
          </ac:spMkLst>
        </pc:spChg>
        <pc:spChg chg="add mod">
          <ac:chgData name="Luana Martins de Moura" userId="5950dc2e-7ee5-4907-a580-3c4f0adbe452" providerId="ADAL" clId="{BF8071A6-5C1F-459A-AA52-9273C4D059ED}" dt="2024-09-27T20:39:23.785" v="1219" actId="14100"/>
          <ac:spMkLst>
            <pc:docMk/>
            <pc:sldMk cId="765127335" sldId="276"/>
            <ac:spMk id="20" creationId="{A21DF96F-F80D-D815-2B07-48294B1E9A4F}"/>
          </ac:spMkLst>
        </pc:spChg>
        <pc:spChg chg="add mod">
          <ac:chgData name="Luana Martins de Moura" userId="5950dc2e-7ee5-4907-a580-3c4f0adbe452" providerId="ADAL" clId="{BF8071A6-5C1F-459A-AA52-9273C4D059ED}" dt="2024-09-27T20:41:11.999" v="1247" actId="207"/>
          <ac:spMkLst>
            <pc:docMk/>
            <pc:sldMk cId="765127335" sldId="276"/>
            <ac:spMk id="22" creationId="{F136AF69-F8D5-4EBB-383A-ADF8FEF0461B}"/>
          </ac:spMkLst>
        </pc:spChg>
        <pc:spChg chg="add mod">
          <ac:chgData name="Luana Martins de Moura" userId="5950dc2e-7ee5-4907-a580-3c4f0adbe452" providerId="ADAL" clId="{BF8071A6-5C1F-459A-AA52-9273C4D059ED}" dt="2024-09-27T20:41:17.793" v="1248" actId="207"/>
          <ac:spMkLst>
            <pc:docMk/>
            <pc:sldMk cId="765127335" sldId="276"/>
            <ac:spMk id="24" creationId="{5A78621E-60CB-330D-A1D8-4F01916295C8}"/>
          </ac:spMkLst>
        </pc:spChg>
        <pc:spChg chg="add mod">
          <ac:chgData name="Luana Martins de Moura" userId="5950dc2e-7ee5-4907-a580-3c4f0adbe452" providerId="ADAL" clId="{BF8071A6-5C1F-459A-AA52-9273C4D059ED}" dt="2024-09-27T20:41:20.028" v="1249" actId="207"/>
          <ac:spMkLst>
            <pc:docMk/>
            <pc:sldMk cId="765127335" sldId="276"/>
            <ac:spMk id="25" creationId="{0FC22DF6-BCE7-3566-6B69-05ACFDE11768}"/>
          </ac:spMkLst>
        </pc:spChg>
        <pc:spChg chg="add mod">
          <ac:chgData name="Luana Martins de Moura" userId="5950dc2e-7ee5-4907-a580-3c4f0adbe452" providerId="ADAL" clId="{BF8071A6-5C1F-459A-AA52-9273C4D059ED}" dt="2024-09-27T20:41:21.747" v="1250" actId="207"/>
          <ac:spMkLst>
            <pc:docMk/>
            <pc:sldMk cId="765127335" sldId="276"/>
            <ac:spMk id="27" creationId="{F66BF169-C138-9C72-79D4-423BB7C84803}"/>
          </ac:spMkLst>
        </pc:spChg>
        <pc:spChg chg="add mod">
          <ac:chgData name="Luana Martins de Moura" userId="5950dc2e-7ee5-4907-a580-3c4f0adbe452" providerId="ADAL" clId="{BF8071A6-5C1F-459A-AA52-9273C4D059ED}" dt="2024-09-27T20:41:23.429" v="1251" actId="207"/>
          <ac:spMkLst>
            <pc:docMk/>
            <pc:sldMk cId="765127335" sldId="276"/>
            <ac:spMk id="28" creationId="{AA83C081-E5B4-90A6-00EA-A75C4266F52C}"/>
          </ac:spMkLst>
        </pc:spChg>
        <pc:spChg chg="add mod ord">
          <ac:chgData name="Luana Martins de Moura" userId="5950dc2e-7ee5-4907-a580-3c4f0adbe452" providerId="ADAL" clId="{BF8071A6-5C1F-459A-AA52-9273C4D059ED}" dt="2024-09-27T20:40:24.306" v="1236" actId="1076"/>
          <ac:spMkLst>
            <pc:docMk/>
            <pc:sldMk cId="765127335" sldId="276"/>
            <ac:spMk id="29" creationId="{982BA7E5-FB26-84DD-C731-88085EBCB11B}"/>
          </ac:spMkLst>
        </pc:spChg>
        <pc:spChg chg="add mod ord">
          <ac:chgData name="Luana Martins de Moura" userId="5950dc2e-7ee5-4907-a580-3c4f0adbe452" providerId="ADAL" clId="{BF8071A6-5C1F-459A-AA52-9273C4D059ED}" dt="2024-09-27T20:40:22.590" v="1235" actId="1076"/>
          <ac:spMkLst>
            <pc:docMk/>
            <pc:sldMk cId="765127335" sldId="276"/>
            <ac:spMk id="30" creationId="{14F1D270-6C75-334C-B131-0851FBA5304F}"/>
          </ac:spMkLst>
        </pc:spChg>
        <pc:spChg chg="add mod ord">
          <ac:chgData name="Luana Martins de Moura" userId="5950dc2e-7ee5-4907-a580-3c4f0adbe452" providerId="ADAL" clId="{BF8071A6-5C1F-459A-AA52-9273C4D059ED}" dt="2024-09-27T20:40:36.434" v="1240" actId="1076"/>
          <ac:spMkLst>
            <pc:docMk/>
            <pc:sldMk cId="765127335" sldId="276"/>
            <ac:spMk id="31" creationId="{D84FD93A-46E5-58A6-2D27-9C596F2BBBA2}"/>
          </ac:spMkLst>
        </pc:spChg>
        <pc:spChg chg="add mod ord">
          <ac:chgData name="Luana Martins de Moura" userId="5950dc2e-7ee5-4907-a580-3c4f0adbe452" providerId="ADAL" clId="{BF8071A6-5C1F-459A-AA52-9273C4D059ED}" dt="2024-09-27T20:40:43.539" v="1243" actId="1076"/>
          <ac:spMkLst>
            <pc:docMk/>
            <pc:sldMk cId="765127335" sldId="276"/>
            <ac:spMk id="32" creationId="{C46F1EA1-D02E-A424-31CD-9DE3CFCBAC12}"/>
          </ac:spMkLst>
        </pc:spChg>
        <pc:picChg chg="add mod">
          <ac:chgData name="Luana Martins de Moura" userId="5950dc2e-7ee5-4907-a580-3c4f0adbe452" providerId="ADAL" clId="{BF8071A6-5C1F-459A-AA52-9273C4D059ED}" dt="2024-09-27T19:16:36.431" v="173"/>
          <ac:picMkLst>
            <pc:docMk/>
            <pc:sldMk cId="765127335" sldId="276"/>
            <ac:picMk id="2" creationId="{94B16032-8BD2-BCB4-D41C-53CC4D402863}"/>
          </ac:picMkLst>
        </pc:picChg>
        <pc:picChg chg="del">
          <ac:chgData name="Luana Martins de Moura" userId="5950dc2e-7ee5-4907-a580-3c4f0adbe452" providerId="ADAL" clId="{BF8071A6-5C1F-459A-AA52-9273C4D059ED}" dt="2024-09-27T19:16:36.103" v="172" actId="478"/>
          <ac:picMkLst>
            <pc:docMk/>
            <pc:sldMk cId="765127335" sldId="276"/>
            <ac:picMk id="3" creationId="{57989CEB-0F22-6382-47E0-0E6003E35C51}"/>
          </ac:picMkLst>
        </pc:picChg>
        <pc:cxnChg chg="add mod">
          <ac:chgData name="Luana Martins de Moura" userId="5950dc2e-7ee5-4907-a580-3c4f0adbe452" providerId="ADAL" clId="{BF8071A6-5C1F-459A-AA52-9273C4D059ED}" dt="2024-09-27T20:30:15.960" v="958" actId="1076"/>
          <ac:cxnSpMkLst>
            <pc:docMk/>
            <pc:sldMk cId="765127335" sldId="276"/>
            <ac:cxnSpMk id="11" creationId="{C4B24A36-DE92-A557-E62E-DD858A340081}"/>
          </ac:cxnSpMkLst>
        </pc:cxnChg>
        <pc:cxnChg chg="add del mod">
          <ac:chgData name="Luana Martins de Moura" userId="5950dc2e-7ee5-4907-a580-3c4f0adbe452" providerId="ADAL" clId="{BF8071A6-5C1F-459A-AA52-9273C4D059ED}" dt="2024-09-27T20:35:54.799" v="1015" actId="478"/>
          <ac:cxnSpMkLst>
            <pc:docMk/>
            <pc:sldMk cId="765127335" sldId="276"/>
            <ac:cxnSpMk id="19" creationId="{3B09A34A-ED9B-868A-F300-12B56F934799}"/>
          </ac:cxnSpMkLst>
        </pc:cxnChg>
        <pc:cxnChg chg="del">
          <ac:chgData name="Luana Martins de Moura" userId="5950dc2e-7ee5-4907-a580-3c4f0adbe452" providerId="ADAL" clId="{BF8071A6-5C1F-459A-AA52-9273C4D059ED}" dt="2024-09-27T20:28:43.890" v="954" actId="478"/>
          <ac:cxnSpMkLst>
            <pc:docMk/>
            <pc:sldMk cId="765127335" sldId="276"/>
            <ac:cxnSpMk id="23" creationId="{4D9E5DDD-B5B7-9856-4D86-6CC198A1EF7D}"/>
          </ac:cxnSpMkLst>
        </pc:cxnChg>
        <pc:cxnChg chg="del">
          <ac:chgData name="Luana Martins de Moura" userId="5950dc2e-7ee5-4907-a580-3c4f0adbe452" providerId="ADAL" clId="{BF8071A6-5C1F-459A-AA52-9273C4D059ED}" dt="2024-09-27T20:28:44.393" v="955" actId="478"/>
          <ac:cxnSpMkLst>
            <pc:docMk/>
            <pc:sldMk cId="765127335" sldId="276"/>
            <ac:cxnSpMk id="26" creationId="{AB5F90C4-BAA3-2FD7-0233-4045D45223BF}"/>
          </ac:cxnSpMkLst>
        </pc:cxnChg>
        <pc:cxnChg chg="add del mod">
          <ac:chgData name="Luana Martins de Moura" userId="5950dc2e-7ee5-4907-a580-3c4f0adbe452" providerId="ADAL" clId="{BF8071A6-5C1F-459A-AA52-9273C4D059ED}" dt="2024-09-27T20:41:56.780" v="1254" actId="478"/>
          <ac:cxnSpMkLst>
            <pc:docMk/>
            <pc:sldMk cId="765127335" sldId="276"/>
            <ac:cxnSpMk id="34" creationId="{799310A9-394A-47E6-72DB-ACF9C14538F5}"/>
          </ac:cxnSpMkLst>
        </pc:cxnChg>
        <pc:cxnChg chg="add mod ord">
          <ac:chgData name="Luana Martins de Moura" userId="5950dc2e-7ee5-4907-a580-3c4f0adbe452" providerId="ADAL" clId="{BF8071A6-5C1F-459A-AA52-9273C4D059ED}" dt="2024-09-27T20:42:32.904" v="1278" actId="170"/>
          <ac:cxnSpMkLst>
            <pc:docMk/>
            <pc:sldMk cId="765127335" sldId="276"/>
            <ac:cxnSpMk id="36" creationId="{8F97CB2E-C1C2-687B-FC10-29B8ADF352AC}"/>
          </ac:cxnSpMkLst>
        </pc:cxnChg>
      </pc:sldChg>
      <pc:sldChg chg="addSp delSp modSp add mod">
        <pc:chgData name="Luana Martins de Moura" userId="5950dc2e-7ee5-4907-a580-3c4f0adbe452" providerId="ADAL" clId="{BF8071A6-5C1F-459A-AA52-9273C4D059ED}" dt="2024-09-27T19:24:14.686" v="238" actId="1076"/>
        <pc:sldMkLst>
          <pc:docMk/>
          <pc:sldMk cId="3999334194" sldId="277"/>
        </pc:sldMkLst>
        <pc:spChg chg="del">
          <ac:chgData name="Luana Martins de Moura" userId="5950dc2e-7ee5-4907-a580-3c4f0adbe452" providerId="ADAL" clId="{BF8071A6-5C1F-459A-AA52-9273C4D059ED}" dt="2024-09-27T19:24:00.233" v="233" actId="478"/>
          <ac:spMkLst>
            <pc:docMk/>
            <pc:sldMk cId="3999334194" sldId="277"/>
            <ac:spMk id="2" creationId="{865857C1-EE89-1D55-6EB3-3DCDEEB7010C}"/>
          </ac:spMkLst>
        </pc:spChg>
        <pc:spChg chg="mod">
          <ac:chgData name="Luana Martins de Moura" userId="5950dc2e-7ee5-4907-a580-3c4f0adbe452" providerId="ADAL" clId="{BF8071A6-5C1F-459A-AA52-9273C4D059ED}" dt="2024-09-27T19:24:14.686" v="238" actId="1076"/>
          <ac:spMkLst>
            <pc:docMk/>
            <pc:sldMk cId="3999334194" sldId="277"/>
            <ac:spMk id="5" creationId="{72D3000B-27CC-F2DD-3E52-ECD56D4D135E}"/>
          </ac:spMkLst>
        </pc:spChg>
        <pc:spChg chg="del">
          <ac:chgData name="Luana Martins de Moura" userId="5950dc2e-7ee5-4907-a580-3c4f0adbe452" providerId="ADAL" clId="{BF8071A6-5C1F-459A-AA52-9273C4D059ED}" dt="2024-09-27T19:20:08.718" v="181" actId="478"/>
          <ac:spMkLst>
            <pc:docMk/>
            <pc:sldMk cId="3999334194" sldId="277"/>
            <ac:spMk id="9" creationId="{B6E252AB-6441-21FB-731B-ACBD2D1E8302}"/>
          </ac:spMkLst>
        </pc:spChg>
        <pc:spChg chg="del mod">
          <ac:chgData name="Luana Martins de Moura" userId="5950dc2e-7ee5-4907-a580-3c4f0adbe452" providerId="ADAL" clId="{BF8071A6-5C1F-459A-AA52-9273C4D059ED}" dt="2024-09-27T19:20:02.218" v="176" actId="478"/>
          <ac:spMkLst>
            <pc:docMk/>
            <pc:sldMk cId="3999334194" sldId="277"/>
            <ac:spMk id="10" creationId="{548803F7-0B95-8C6F-5310-1C0DAC041D3E}"/>
          </ac:spMkLst>
        </pc:spChg>
        <pc:spChg chg="del">
          <ac:chgData name="Luana Martins de Moura" userId="5950dc2e-7ee5-4907-a580-3c4f0adbe452" providerId="ADAL" clId="{BF8071A6-5C1F-459A-AA52-9273C4D059ED}" dt="2024-09-27T19:20:04.144" v="177" actId="478"/>
          <ac:spMkLst>
            <pc:docMk/>
            <pc:sldMk cId="3999334194" sldId="277"/>
            <ac:spMk id="16" creationId="{11C8A621-1A12-2815-F0D8-08B3D978FB8A}"/>
          </ac:spMkLst>
        </pc:spChg>
        <pc:spChg chg="del">
          <ac:chgData name="Luana Martins de Moura" userId="5950dc2e-7ee5-4907-a580-3c4f0adbe452" providerId="ADAL" clId="{BF8071A6-5C1F-459A-AA52-9273C4D059ED}" dt="2024-09-27T19:24:04.038" v="236" actId="478"/>
          <ac:spMkLst>
            <pc:docMk/>
            <pc:sldMk cId="3999334194" sldId="277"/>
            <ac:spMk id="17" creationId="{9ADA036D-36B3-4BF0-3522-2BAFBC7D512E}"/>
          </ac:spMkLst>
        </pc:spChg>
        <pc:spChg chg="mod">
          <ac:chgData name="Luana Martins de Moura" userId="5950dc2e-7ee5-4907-a580-3c4f0adbe452" providerId="ADAL" clId="{BF8071A6-5C1F-459A-AA52-9273C4D059ED}" dt="2024-09-27T19:24:14.686" v="238" actId="1076"/>
          <ac:spMkLst>
            <pc:docMk/>
            <pc:sldMk cId="3999334194" sldId="277"/>
            <ac:spMk id="18" creationId="{BA9D75B6-35BA-70E1-B5A8-22A921482F8A}"/>
          </ac:spMkLst>
        </pc:spChg>
        <pc:spChg chg="mod">
          <ac:chgData name="Luana Martins de Moura" userId="5950dc2e-7ee5-4907-a580-3c4f0adbe452" providerId="ADAL" clId="{BF8071A6-5C1F-459A-AA52-9273C4D059ED}" dt="2024-09-27T19:24:14.686" v="238" actId="1076"/>
          <ac:spMkLst>
            <pc:docMk/>
            <pc:sldMk cId="3999334194" sldId="277"/>
            <ac:spMk id="20" creationId="{D7342D3A-7560-250E-D55C-F2EA30915772}"/>
          </ac:spMkLst>
        </pc:spChg>
        <pc:spChg chg="add mod">
          <ac:chgData name="Luana Martins de Moura" userId="5950dc2e-7ee5-4907-a580-3c4f0adbe452" providerId="ADAL" clId="{BF8071A6-5C1F-459A-AA52-9273C4D059ED}" dt="2024-09-27T19:24:14.686" v="238" actId="1076"/>
          <ac:spMkLst>
            <pc:docMk/>
            <pc:sldMk cId="3999334194" sldId="277"/>
            <ac:spMk id="22" creationId="{125D5ADB-150C-83FD-5DA8-50D7BD1631C9}"/>
          </ac:spMkLst>
        </pc:spChg>
        <pc:spChg chg="del">
          <ac:chgData name="Luana Martins de Moura" userId="5950dc2e-7ee5-4907-a580-3c4f0adbe452" providerId="ADAL" clId="{BF8071A6-5C1F-459A-AA52-9273C4D059ED}" dt="2024-09-27T19:20:07.497" v="180" actId="478"/>
          <ac:spMkLst>
            <pc:docMk/>
            <pc:sldMk cId="3999334194" sldId="277"/>
            <ac:spMk id="25" creationId="{C7F26B5D-9091-48D8-07D2-A887FAB66A3B}"/>
          </ac:spMkLst>
        </pc:spChg>
        <pc:grpChg chg="mod">
          <ac:chgData name="Luana Martins de Moura" userId="5950dc2e-7ee5-4907-a580-3c4f0adbe452" providerId="ADAL" clId="{BF8071A6-5C1F-459A-AA52-9273C4D059ED}" dt="2024-09-27T19:24:14.686" v="238" actId="1076"/>
          <ac:grpSpMkLst>
            <pc:docMk/>
            <pc:sldMk cId="3999334194" sldId="277"/>
            <ac:grpSpMk id="19" creationId="{50942148-ADCD-BC0E-1D4F-D9CE1A0DB765}"/>
          </ac:grpSpMkLst>
        </pc:grpChg>
        <pc:picChg chg="del">
          <ac:chgData name="Luana Martins de Moura" userId="5950dc2e-7ee5-4907-a580-3c4f0adbe452" providerId="ADAL" clId="{BF8071A6-5C1F-459A-AA52-9273C4D059ED}" dt="2024-09-27T19:20:05.192" v="178" actId="478"/>
          <ac:picMkLst>
            <pc:docMk/>
            <pc:sldMk cId="3999334194" sldId="277"/>
            <ac:picMk id="7" creationId="{B4B3C74A-B80B-CA98-51E8-4BAB81058E01}"/>
          </ac:picMkLst>
        </pc:picChg>
        <pc:picChg chg="del">
          <ac:chgData name="Luana Martins de Moura" userId="5950dc2e-7ee5-4907-a580-3c4f0adbe452" providerId="ADAL" clId="{BF8071A6-5C1F-459A-AA52-9273C4D059ED}" dt="2024-09-27T19:16:09.189" v="158" actId="478"/>
          <ac:picMkLst>
            <pc:docMk/>
            <pc:sldMk cId="3999334194" sldId="277"/>
            <ac:picMk id="11" creationId="{822492F6-283D-DB56-2344-399398D6F981}"/>
          </ac:picMkLst>
        </pc:picChg>
        <pc:picChg chg="add mod">
          <ac:chgData name="Luana Martins de Moura" userId="5950dc2e-7ee5-4907-a580-3c4f0adbe452" providerId="ADAL" clId="{BF8071A6-5C1F-459A-AA52-9273C4D059ED}" dt="2024-09-27T19:16:09.523" v="159"/>
          <ac:picMkLst>
            <pc:docMk/>
            <pc:sldMk cId="3999334194" sldId="277"/>
            <ac:picMk id="12" creationId="{8B2E5DBC-A0A0-1DD8-D7EF-BC504E0E52E8}"/>
          </ac:picMkLst>
        </pc:picChg>
        <pc:picChg chg="del">
          <ac:chgData name="Luana Martins de Moura" userId="5950dc2e-7ee5-4907-a580-3c4f0adbe452" providerId="ADAL" clId="{BF8071A6-5C1F-459A-AA52-9273C4D059ED}" dt="2024-09-27T19:20:05.832" v="179" actId="478"/>
          <ac:picMkLst>
            <pc:docMk/>
            <pc:sldMk cId="3999334194" sldId="277"/>
            <ac:picMk id="24" creationId="{F69DC931-9B01-8B2C-2A50-5A0EB2FC4F6D}"/>
          </ac:picMkLst>
        </pc:picChg>
        <pc:cxnChg chg="del">
          <ac:chgData name="Luana Martins de Moura" userId="5950dc2e-7ee5-4907-a580-3c4f0adbe452" providerId="ADAL" clId="{BF8071A6-5C1F-459A-AA52-9273C4D059ED}" dt="2024-09-27T19:24:04.820" v="237" actId="478"/>
          <ac:cxnSpMkLst>
            <pc:docMk/>
            <pc:sldMk cId="3999334194" sldId="277"/>
            <ac:cxnSpMk id="6" creationId="{BAADE8B9-514C-9EE2-2FF2-D34A8B0A028B}"/>
          </ac:cxnSpMkLst>
        </pc:cxnChg>
        <pc:cxnChg chg="mod">
          <ac:chgData name="Luana Martins de Moura" userId="5950dc2e-7ee5-4907-a580-3c4f0adbe452" providerId="ADAL" clId="{BF8071A6-5C1F-459A-AA52-9273C4D059ED}" dt="2024-09-27T19:24:14.686" v="238" actId="1076"/>
          <ac:cxnSpMkLst>
            <pc:docMk/>
            <pc:sldMk cId="3999334194" sldId="277"/>
            <ac:cxnSpMk id="15" creationId="{3153CDEF-7D2B-B583-4665-F7277959286C}"/>
          </ac:cxnSpMkLst>
        </pc:cxnChg>
        <pc:cxnChg chg="del">
          <ac:chgData name="Luana Martins de Moura" userId="5950dc2e-7ee5-4907-a580-3c4f0adbe452" providerId="ADAL" clId="{BF8071A6-5C1F-459A-AA52-9273C4D059ED}" dt="2024-09-27T19:24:01.220" v="234" actId="478"/>
          <ac:cxnSpMkLst>
            <pc:docMk/>
            <pc:sldMk cId="3999334194" sldId="277"/>
            <ac:cxnSpMk id="23" creationId="{4D9E5DDD-B5B7-9856-4D86-6CC198A1EF7D}"/>
          </ac:cxnSpMkLst>
        </pc:cxnChg>
        <pc:cxnChg chg="del">
          <ac:chgData name="Luana Martins de Moura" userId="5950dc2e-7ee5-4907-a580-3c4f0adbe452" providerId="ADAL" clId="{BF8071A6-5C1F-459A-AA52-9273C4D059ED}" dt="2024-09-27T19:24:03.055" v="235" actId="478"/>
          <ac:cxnSpMkLst>
            <pc:docMk/>
            <pc:sldMk cId="3999334194" sldId="277"/>
            <ac:cxnSpMk id="26" creationId="{AB5F90C4-BAA3-2FD7-0233-4045D45223BF}"/>
          </ac:cxnSpMkLst>
        </pc:cxnChg>
      </pc:sldChg>
    </pc:docChg>
  </pc:docChgLst>
</pc:chgInfo>
</file>

<file path=ppt/comments/modernComment_2570_BD6599A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CD440B4-E69D-4687-9D30-93707031A8D3}" authorId="{44C99F7E-DC8A-5526-9977-92809D53D075}" status="resolved" created="2023-11-17T21:05:16.496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177552288" sldId="9584"/>
      <ac:spMk id="5" creationId="{1121556B-2C6D-FD84-F5F0-7B220FE4C0D5}"/>
    </ac:deMkLst>
    <p188:txBody>
      <a:bodyPr/>
      <a:lstStyle/>
      <a:p>
        <a:r>
          <a:rPr lang="pt-BR"/>
          <a:t>Mudar barra de assinatura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F9AC28-43D9-421E-9D8B-83921A885E23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651608B7-E665-4446-A6AE-C7A357433892}">
      <dgm:prSet phldrT="[Texto]" custT="1"/>
      <dgm:spPr/>
      <dgm:t>
        <a:bodyPr/>
        <a:lstStyle/>
        <a:p>
          <a:r>
            <a:rPr lang="pt-BR" sz="1600"/>
            <a:t>Cargas FCL</a:t>
          </a:r>
        </a:p>
      </dgm:t>
    </dgm:pt>
    <dgm:pt modelId="{1BED5A8E-B44C-4B6F-BB2E-60895FAE1208}" type="parTrans" cxnId="{E1F899E9-787E-4CE1-8830-2D4845D3FA4F}">
      <dgm:prSet/>
      <dgm:spPr/>
      <dgm:t>
        <a:bodyPr/>
        <a:lstStyle/>
        <a:p>
          <a:endParaRPr lang="pt-BR" sz="1400"/>
        </a:p>
      </dgm:t>
    </dgm:pt>
    <dgm:pt modelId="{40F658F5-3B83-4560-9199-A7640262BA6E}" type="sibTrans" cxnId="{E1F899E9-787E-4CE1-8830-2D4845D3FA4F}">
      <dgm:prSet/>
      <dgm:spPr/>
      <dgm:t>
        <a:bodyPr/>
        <a:lstStyle/>
        <a:p>
          <a:endParaRPr lang="pt-BR" sz="1400"/>
        </a:p>
      </dgm:t>
    </dgm:pt>
    <dgm:pt modelId="{0BC4098F-7090-4523-96B4-3651A3BBF43A}">
      <dgm:prSet phldrT="[Texto]" custT="1"/>
      <dgm:spPr/>
      <dgm:t>
        <a:bodyPr/>
        <a:lstStyle/>
        <a:p>
          <a:r>
            <a:rPr lang="pt-BR" sz="1200"/>
            <a:t>Sem contratação de Terminal Alfandegado</a:t>
          </a:r>
        </a:p>
      </dgm:t>
    </dgm:pt>
    <dgm:pt modelId="{459622DA-8DFA-4448-9AA8-D289948C05CC}" type="parTrans" cxnId="{BF68E8DF-9FCA-4C47-8553-BC34E13DD0C6}">
      <dgm:prSet/>
      <dgm:spPr/>
      <dgm:t>
        <a:bodyPr/>
        <a:lstStyle/>
        <a:p>
          <a:endParaRPr lang="pt-BR" sz="1400"/>
        </a:p>
      </dgm:t>
    </dgm:pt>
    <dgm:pt modelId="{BB807FEA-A9AD-4D42-9003-9E2812BC49FA}" type="sibTrans" cxnId="{BF68E8DF-9FCA-4C47-8553-BC34E13DD0C6}">
      <dgm:prSet/>
      <dgm:spPr/>
      <dgm:t>
        <a:bodyPr/>
        <a:lstStyle/>
        <a:p>
          <a:endParaRPr lang="pt-BR" sz="1400"/>
        </a:p>
      </dgm:t>
    </dgm:pt>
    <dgm:pt modelId="{36AB1E00-78FC-4B44-AF0C-3B799BB98F28}">
      <dgm:prSet phldrT="[Texto]" custT="1"/>
      <dgm:spPr/>
      <dgm:t>
        <a:bodyPr/>
        <a:lstStyle/>
        <a:p>
          <a:r>
            <a:rPr lang="pt-BR" sz="1200"/>
            <a:t>Com contratação de Terminal Alfandegado</a:t>
          </a:r>
        </a:p>
      </dgm:t>
    </dgm:pt>
    <dgm:pt modelId="{18BE4AC3-8AE9-40DB-BD24-9D263069CC85}" type="parTrans" cxnId="{13EEF496-179B-4957-A0CF-DEE3D3A65E64}">
      <dgm:prSet/>
      <dgm:spPr/>
      <dgm:t>
        <a:bodyPr/>
        <a:lstStyle/>
        <a:p>
          <a:endParaRPr lang="pt-BR" sz="1400"/>
        </a:p>
      </dgm:t>
    </dgm:pt>
    <dgm:pt modelId="{8002735F-1803-49BD-A2DA-D3314AE51FC5}" type="sibTrans" cxnId="{13EEF496-179B-4957-A0CF-DEE3D3A65E64}">
      <dgm:prSet/>
      <dgm:spPr/>
      <dgm:t>
        <a:bodyPr/>
        <a:lstStyle/>
        <a:p>
          <a:endParaRPr lang="pt-BR" sz="1400"/>
        </a:p>
      </dgm:t>
    </dgm:pt>
    <dgm:pt modelId="{8F95FBF3-4A52-44F2-A421-28783BBF500E}">
      <dgm:prSet phldrT="[Texto]" custT="1"/>
      <dgm:spPr/>
      <dgm:t>
        <a:bodyPr/>
        <a:lstStyle/>
        <a:p>
          <a:r>
            <a:rPr lang="pt-BR" sz="1600"/>
            <a:t>Cargas LCL</a:t>
          </a:r>
        </a:p>
      </dgm:t>
    </dgm:pt>
    <dgm:pt modelId="{61F5E004-6390-41D5-BFBA-4172828AE237}" type="parTrans" cxnId="{E8A4D020-A90F-43C4-AF17-42505ED19932}">
      <dgm:prSet/>
      <dgm:spPr/>
      <dgm:t>
        <a:bodyPr/>
        <a:lstStyle/>
        <a:p>
          <a:endParaRPr lang="pt-BR" sz="1400"/>
        </a:p>
      </dgm:t>
    </dgm:pt>
    <dgm:pt modelId="{F47D4D47-BB7D-4D62-A5E0-854772E56E64}" type="sibTrans" cxnId="{E8A4D020-A90F-43C4-AF17-42505ED19932}">
      <dgm:prSet/>
      <dgm:spPr/>
      <dgm:t>
        <a:bodyPr/>
        <a:lstStyle/>
        <a:p>
          <a:endParaRPr lang="pt-BR" sz="1400"/>
        </a:p>
      </dgm:t>
    </dgm:pt>
    <dgm:pt modelId="{FBEC9BC3-A142-41B4-8549-C155ECD994D4}">
      <dgm:prSet phldrT="[Texto]" custT="1"/>
      <dgm:spPr/>
      <dgm:t>
        <a:bodyPr/>
        <a:lstStyle/>
        <a:p>
          <a:r>
            <a:rPr lang="pt-BR" sz="1200"/>
            <a:t>Com contratação do agente de carga</a:t>
          </a:r>
        </a:p>
      </dgm:t>
    </dgm:pt>
    <dgm:pt modelId="{5BECF80A-3FF7-4CF6-9155-2DFFAB999A4D}" type="parTrans" cxnId="{7DA4C29D-BA4E-4827-8917-7DDEDCF724FB}">
      <dgm:prSet/>
      <dgm:spPr/>
      <dgm:t>
        <a:bodyPr/>
        <a:lstStyle/>
        <a:p>
          <a:endParaRPr lang="pt-BR" sz="1400"/>
        </a:p>
      </dgm:t>
    </dgm:pt>
    <dgm:pt modelId="{C7EDBE19-49DD-4305-9F9B-10826FC4BADA}" type="sibTrans" cxnId="{7DA4C29D-BA4E-4827-8917-7DDEDCF724FB}">
      <dgm:prSet/>
      <dgm:spPr/>
      <dgm:t>
        <a:bodyPr/>
        <a:lstStyle/>
        <a:p>
          <a:endParaRPr lang="pt-BR" sz="1400"/>
        </a:p>
      </dgm:t>
    </dgm:pt>
    <dgm:pt modelId="{26A948AC-6354-4146-9659-476781E75EB8}">
      <dgm:prSet phldrT="[Texto]" custT="1"/>
      <dgm:spPr/>
      <dgm:t>
        <a:bodyPr/>
        <a:lstStyle/>
        <a:p>
          <a:r>
            <a:rPr lang="pt-BR" sz="1200"/>
            <a:t>Com contratação do agente de carga e Terminal parceiro</a:t>
          </a:r>
        </a:p>
      </dgm:t>
    </dgm:pt>
    <dgm:pt modelId="{5B6459CA-03FC-4659-9CB7-0BD2BFED5C78}" type="parTrans" cxnId="{25D05612-DB9E-40B7-8A32-06E911359FE3}">
      <dgm:prSet/>
      <dgm:spPr/>
      <dgm:t>
        <a:bodyPr/>
        <a:lstStyle/>
        <a:p>
          <a:endParaRPr lang="pt-BR" sz="1400"/>
        </a:p>
      </dgm:t>
    </dgm:pt>
    <dgm:pt modelId="{396CFF4B-6EDA-483A-8583-21CF1F9AF0DD}" type="sibTrans" cxnId="{25D05612-DB9E-40B7-8A32-06E911359FE3}">
      <dgm:prSet/>
      <dgm:spPr/>
      <dgm:t>
        <a:bodyPr/>
        <a:lstStyle/>
        <a:p>
          <a:endParaRPr lang="pt-BR" sz="1400"/>
        </a:p>
      </dgm:t>
    </dgm:pt>
    <dgm:pt modelId="{CCAE72E4-61A8-40CD-998F-7EECFF1E3BB1}" type="pres">
      <dgm:prSet presAssocID="{70F9AC28-43D9-421E-9D8B-83921A885E2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EC32B57-7628-48FE-A796-012E447D897E}" type="pres">
      <dgm:prSet presAssocID="{651608B7-E665-4446-A6AE-C7A357433892}" presName="root" presStyleCnt="0"/>
      <dgm:spPr/>
    </dgm:pt>
    <dgm:pt modelId="{1C24B0C1-FB6B-47BB-A047-AC1861214F2F}" type="pres">
      <dgm:prSet presAssocID="{651608B7-E665-4446-A6AE-C7A357433892}" presName="rootComposite" presStyleCnt="0"/>
      <dgm:spPr/>
    </dgm:pt>
    <dgm:pt modelId="{FF01D3B6-B7C5-4336-A1EA-B3FF95210C19}" type="pres">
      <dgm:prSet presAssocID="{651608B7-E665-4446-A6AE-C7A357433892}" presName="rootText" presStyleLbl="node1" presStyleIdx="0" presStyleCnt="2" custLinFactNeighborX="0" custLinFactNeighborY="1474"/>
      <dgm:spPr/>
    </dgm:pt>
    <dgm:pt modelId="{0FD3A9BF-9A8E-48AC-A926-1E795E562345}" type="pres">
      <dgm:prSet presAssocID="{651608B7-E665-4446-A6AE-C7A357433892}" presName="rootConnector" presStyleLbl="node1" presStyleIdx="0" presStyleCnt="2"/>
      <dgm:spPr/>
    </dgm:pt>
    <dgm:pt modelId="{D6A08647-79AD-4C9D-ADCC-D2BDBB9A3434}" type="pres">
      <dgm:prSet presAssocID="{651608B7-E665-4446-A6AE-C7A357433892}" presName="childShape" presStyleCnt="0"/>
      <dgm:spPr/>
    </dgm:pt>
    <dgm:pt modelId="{3708CFFD-13F0-49A8-9193-EB43B5710F5D}" type="pres">
      <dgm:prSet presAssocID="{459622DA-8DFA-4448-9AA8-D289948C05CC}" presName="Name13" presStyleLbl="parChTrans1D2" presStyleIdx="0" presStyleCnt="4"/>
      <dgm:spPr/>
    </dgm:pt>
    <dgm:pt modelId="{8D0389ED-A2B2-4668-8E12-B937F50298D4}" type="pres">
      <dgm:prSet presAssocID="{0BC4098F-7090-4523-96B4-3651A3BBF43A}" presName="childText" presStyleLbl="bgAcc1" presStyleIdx="0" presStyleCnt="4">
        <dgm:presLayoutVars>
          <dgm:bulletEnabled val="1"/>
        </dgm:presLayoutVars>
      </dgm:prSet>
      <dgm:spPr/>
    </dgm:pt>
    <dgm:pt modelId="{3299DD18-EFC1-44FE-80A1-4F481A10A5AB}" type="pres">
      <dgm:prSet presAssocID="{18BE4AC3-8AE9-40DB-BD24-9D263069CC85}" presName="Name13" presStyleLbl="parChTrans1D2" presStyleIdx="1" presStyleCnt="4"/>
      <dgm:spPr/>
    </dgm:pt>
    <dgm:pt modelId="{21B29D7D-AFB8-4084-AC16-CB9E1F534C90}" type="pres">
      <dgm:prSet presAssocID="{36AB1E00-78FC-4B44-AF0C-3B799BB98F28}" presName="childText" presStyleLbl="bgAcc1" presStyleIdx="1" presStyleCnt="4">
        <dgm:presLayoutVars>
          <dgm:bulletEnabled val="1"/>
        </dgm:presLayoutVars>
      </dgm:prSet>
      <dgm:spPr/>
    </dgm:pt>
    <dgm:pt modelId="{D0EC2077-03E1-47EB-BD11-AD7548587375}" type="pres">
      <dgm:prSet presAssocID="{8F95FBF3-4A52-44F2-A421-28783BBF500E}" presName="root" presStyleCnt="0"/>
      <dgm:spPr/>
    </dgm:pt>
    <dgm:pt modelId="{01F4B0D3-4D9D-4E1F-B595-E83AA65EB8E1}" type="pres">
      <dgm:prSet presAssocID="{8F95FBF3-4A52-44F2-A421-28783BBF500E}" presName="rootComposite" presStyleCnt="0"/>
      <dgm:spPr/>
    </dgm:pt>
    <dgm:pt modelId="{071F1677-874D-4F1C-B0A6-A0B0934ED3D2}" type="pres">
      <dgm:prSet presAssocID="{8F95FBF3-4A52-44F2-A421-28783BBF500E}" presName="rootText" presStyleLbl="node1" presStyleIdx="1" presStyleCnt="2" custLinFactNeighborX="0" custLinFactNeighborY="1474"/>
      <dgm:spPr/>
    </dgm:pt>
    <dgm:pt modelId="{B54C10D3-8ED8-4A3D-8429-BA8E751AF391}" type="pres">
      <dgm:prSet presAssocID="{8F95FBF3-4A52-44F2-A421-28783BBF500E}" presName="rootConnector" presStyleLbl="node1" presStyleIdx="1" presStyleCnt="2"/>
      <dgm:spPr/>
    </dgm:pt>
    <dgm:pt modelId="{0AA88CBC-D48D-454A-BE9D-DA9A577DD063}" type="pres">
      <dgm:prSet presAssocID="{8F95FBF3-4A52-44F2-A421-28783BBF500E}" presName="childShape" presStyleCnt="0"/>
      <dgm:spPr/>
    </dgm:pt>
    <dgm:pt modelId="{F7BAFF3A-6401-4BEC-8797-81FDA8694DF6}" type="pres">
      <dgm:prSet presAssocID="{5BECF80A-3FF7-4CF6-9155-2DFFAB999A4D}" presName="Name13" presStyleLbl="parChTrans1D2" presStyleIdx="2" presStyleCnt="4"/>
      <dgm:spPr/>
    </dgm:pt>
    <dgm:pt modelId="{A40E43E8-845D-4083-9C87-B221B786E260}" type="pres">
      <dgm:prSet presAssocID="{FBEC9BC3-A142-41B4-8549-C155ECD994D4}" presName="childText" presStyleLbl="bgAcc1" presStyleIdx="2" presStyleCnt="4">
        <dgm:presLayoutVars>
          <dgm:bulletEnabled val="1"/>
        </dgm:presLayoutVars>
      </dgm:prSet>
      <dgm:spPr/>
    </dgm:pt>
    <dgm:pt modelId="{4B4B18A3-7054-4B0E-8DF9-DA608E9257A9}" type="pres">
      <dgm:prSet presAssocID="{5B6459CA-03FC-4659-9CB7-0BD2BFED5C78}" presName="Name13" presStyleLbl="parChTrans1D2" presStyleIdx="3" presStyleCnt="4"/>
      <dgm:spPr/>
    </dgm:pt>
    <dgm:pt modelId="{6A76303F-A466-4459-975E-D164CBEE08B1}" type="pres">
      <dgm:prSet presAssocID="{26A948AC-6354-4146-9659-476781E75EB8}" presName="childText" presStyleLbl="bgAcc1" presStyleIdx="3" presStyleCnt="4">
        <dgm:presLayoutVars>
          <dgm:bulletEnabled val="1"/>
        </dgm:presLayoutVars>
      </dgm:prSet>
      <dgm:spPr/>
    </dgm:pt>
  </dgm:ptLst>
  <dgm:cxnLst>
    <dgm:cxn modelId="{01F7DA05-B55E-41D2-B2A8-A3594777CB66}" type="presOf" srcId="{651608B7-E665-4446-A6AE-C7A357433892}" destId="{0FD3A9BF-9A8E-48AC-A926-1E795E562345}" srcOrd="1" destOrd="0" presId="urn:microsoft.com/office/officeart/2005/8/layout/hierarchy3"/>
    <dgm:cxn modelId="{43BB9C06-5C83-4A15-B6D0-F9DC787658D2}" type="presOf" srcId="{FBEC9BC3-A142-41B4-8549-C155ECD994D4}" destId="{A40E43E8-845D-4083-9C87-B221B786E260}" srcOrd="0" destOrd="0" presId="urn:microsoft.com/office/officeart/2005/8/layout/hierarchy3"/>
    <dgm:cxn modelId="{25D05612-DB9E-40B7-8A32-06E911359FE3}" srcId="{8F95FBF3-4A52-44F2-A421-28783BBF500E}" destId="{26A948AC-6354-4146-9659-476781E75EB8}" srcOrd="1" destOrd="0" parTransId="{5B6459CA-03FC-4659-9CB7-0BD2BFED5C78}" sibTransId="{396CFF4B-6EDA-483A-8583-21CF1F9AF0DD}"/>
    <dgm:cxn modelId="{0615521E-6D57-4BAF-BD0A-B5CEE10FC0C7}" type="presOf" srcId="{651608B7-E665-4446-A6AE-C7A357433892}" destId="{FF01D3B6-B7C5-4336-A1EA-B3FF95210C19}" srcOrd="0" destOrd="0" presId="urn:microsoft.com/office/officeart/2005/8/layout/hierarchy3"/>
    <dgm:cxn modelId="{E8A4D020-A90F-43C4-AF17-42505ED19932}" srcId="{70F9AC28-43D9-421E-9D8B-83921A885E23}" destId="{8F95FBF3-4A52-44F2-A421-28783BBF500E}" srcOrd="1" destOrd="0" parTransId="{61F5E004-6390-41D5-BFBA-4172828AE237}" sibTransId="{F47D4D47-BB7D-4D62-A5E0-854772E56E64}"/>
    <dgm:cxn modelId="{A053DF20-D7D9-45C3-840A-A9EF0D156FD7}" type="presOf" srcId="{8F95FBF3-4A52-44F2-A421-28783BBF500E}" destId="{071F1677-874D-4F1C-B0A6-A0B0934ED3D2}" srcOrd="0" destOrd="0" presId="urn:microsoft.com/office/officeart/2005/8/layout/hierarchy3"/>
    <dgm:cxn modelId="{B96E046B-CF7A-4370-9FE5-5C707916206C}" type="presOf" srcId="{18BE4AC3-8AE9-40DB-BD24-9D263069CC85}" destId="{3299DD18-EFC1-44FE-80A1-4F481A10A5AB}" srcOrd="0" destOrd="0" presId="urn:microsoft.com/office/officeart/2005/8/layout/hierarchy3"/>
    <dgm:cxn modelId="{3758DC6F-4CC6-401A-BCC8-38A470EE80DA}" type="presOf" srcId="{0BC4098F-7090-4523-96B4-3651A3BBF43A}" destId="{8D0389ED-A2B2-4668-8E12-B937F50298D4}" srcOrd="0" destOrd="0" presId="urn:microsoft.com/office/officeart/2005/8/layout/hierarchy3"/>
    <dgm:cxn modelId="{3491DF75-50FA-4B83-987D-C2592200A93A}" type="presOf" srcId="{36AB1E00-78FC-4B44-AF0C-3B799BB98F28}" destId="{21B29D7D-AFB8-4084-AC16-CB9E1F534C90}" srcOrd="0" destOrd="0" presId="urn:microsoft.com/office/officeart/2005/8/layout/hierarchy3"/>
    <dgm:cxn modelId="{D7785959-E72C-46DC-B6C0-D22594992FDC}" type="presOf" srcId="{459622DA-8DFA-4448-9AA8-D289948C05CC}" destId="{3708CFFD-13F0-49A8-9193-EB43B5710F5D}" srcOrd="0" destOrd="0" presId="urn:microsoft.com/office/officeart/2005/8/layout/hierarchy3"/>
    <dgm:cxn modelId="{EA08FC59-08BC-42EE-AD23-15D8B62E767D}" type="presOf" srcId="{26A948AC-6354-4146-9659-476781E75EB8}" destId="{6A76303F-A466-4459-975E-D164CBEE08B1}" srcOrd="0" destOrd="0" presId="urn:microsoft.com/office/officeart/2005/8/layout/hierarchy3"/>
    <dgm:cxn modelId="{13EEF496-179B-4957-A0CF-DEE3D3A65E64}" srcId="{651608B7-E665-4446-A6AE-C7A357433892}" destId="{36AB1E00-78FC-4B44-AF0C-3B799BB98F28}" srcOrd="1" destOrd="0" parTransId="{18BE4AC3-8AE9-40DB-BD24-9D263069CC85}" sibTransId="{8002735F-1803-49BD-A2DA-D3314AE51FC5}"/>
    <dgm:cxn modelId="{7DA4C29D-BA4E-4827-8917-7DDEDCF724FB}" srcId="{8F95FBF3-4A52-44F2-A421-28783BBF500E}" destId="{FBEC9BC3-A142-41B4-8549-C155ECD994D4}" srcOrd="0" destOrd="0" parTransId="{5BECF80A-3FF7-4CF6-9155-2DFFAB999A4D}" sibTransId="{C7EDBE19-49DD-4305-9F9B-10826FC4BADA}"/>
    <dgm:cxn modelId="{632649DE-8C1C-4CB9-85F9-992A221B4EB4}" type="presOf" srcId="{70F9AC28-43D9-421E-9D8B-83921A885E23}" destId="{CCAE72E4-61A8-40CD-998F-7EECFF1E3BB1}" srcOrd="0" destOrd="0" presId="urn:microsoft.com/office/officeart/2005/8/layout/hierarchy3"/>
    <dgm:cxn modelId="{27442DDF-189A-44C2-9F36-20BCB6093769}" type="presOf" srcId="{8F95FBF3-4A52-44F2-A421-28783BBF500E}" destId="{B54C10D3-8ED8-4A3D-8429-BA8E751AF391}" srcOrd="1" destOrd="0" presId="urn:microsoft.com/office/officeart/2005/8/layout/hierarchy3"/>
    <dgm:cxn modelId="{BF68E8DF-9FCA-4C47-8553-BC34E13DD0C6}" srcId="{651608B7-E665-4446-A6AE-C7A357433892}" destId="{0BC4098F-7090-4523-96B4-3651A3BBF43A}" srcOrd="0" destOrd="0" parTransId="{459622DA-8DFA-4448-9AA8-D289948C05CC}" sibTransId="{BB807FEA-A9AD-4D42-9003-9E2812BC49FA}"/>
    <dgm:cxn modelId="{185F23E6-2BF1-4DF3-8144-D5783F181D03}" type="presOf" srcId="{5BECF80A-3FF7-4CF6-9155-2DFFAB999A4D}" destId="{F7BAFF3A-6401-4BEC-8797-81FDA8694DF6}" srcOrd="0" destOrd="0" presId="urn:microsoft.com/office/officeart/2005/8/layout/hierarchy3"/>
    <dgm:cxn modelId="{E1F899E9-787E-4CE1-8830-2D4845D3FA4F}" srcId="{70F9AC28-43D9-421E-9D8B-83921A885E23}" destId="{651608B7-E665-4446-A6AE-C7A357433892}" srcOrd="0" destOrd="0" parTransId="{1BED5A8E-B44C-4B6F-BB2E-60895FAE1208}" sibTransId="{40F658F5-3B83-4560-9199-A7640262BA6E}"/>
    <dgm:cxn modelId="{7A83D5FA-9D47-4195-B3FB-F0D1CDEDB37E}" type="presOf" srcId="{5B6459CA-03FC-4659-9CB7-0BD2BFED5C78}" destId="{4B4B18A3-7054-4B0E-8DF9-DA608E9257A9}" srcOrd="0" destOrd="0" presId="urn:microsoft.com/office/officeart/2005/8/layout/hierarchy3"/>
    <dgm:cxn modelId="{1F2DF242-4C38-4F85-8B6D-3653600150C5}" type="presParOf" srcId="{CCAE72E4-61A8-40CD-998F-7EECFF1E3BB1}" destId="{CEC32B57-7628-48FE-A796-012E447D897E}" srcOrd="0" destOrd="0" presId="urn:microsoft.com/office/officeart/2005/8/layout/hierarchy3"/>
    <dgm:cxn modelId="{C386246E-C501-4D72-AF8B-0AD85E892CA8}" type="presParOf" srcId="{CEC32B57-7628-48FE-A796-012E447D897E}" destId="{1C24B0C1-FB6B-47BB-A047-AC1861214F2F}" srcOrd="0" destOrd="0" presId="urn:microsoft.com/office/officeart/2005/8/layout/hierarchy3"/>
    <dgm:cxn modelId="{3425B429-76A1-4865-9237-5C778FF5FA5D}" type="presParOf" srcId="{1C24B0C1-FB6B-47BB-A047-AC1861214F2F}" destId="{FF01D3B6-B7C5-4336-A1EA-B3FF95210C19}" srcOrd="0" destOrd="0" presId="urn:microsoft.com/office/officeart/2005/8/layout/hierarchy3"/>
    <dgm:cxn modelId="{6A63D23C-D9D5-491A-93B8-7DA86752F341}" type="presParOf" srcId="{1C24B0C1-FB6B-47BB-A047-AC1861214F2F}" destId="{0FD3A9BF-9A8E-48AC-A926-1E795E562345}" srcOrd="1" destOrd="0" presId="urn:microsoft.com/office/officeart/2005/8/layout/hierarchy3"/>
    <dgm:cxn modelId="{31692A79-42CF-4FE6-84C7-ECC50A582038}" type="presParOf" srcId="{CEC32B57-7628-48FE-A796-012E447D897E}" destId="{D6A08647-79AD-4C9D-ADCC-D2BDBB9A3434}" srcOrd="1" destOrd="0" presId="urn:microsoft.com/office/officeart/2005/8/layout/hierarchy3"/>
    <dgm:cxn modelId="{18102610-AD82-4CD9-B044-A5ACF05A5A8C}" type="presParOf" srcId="{D6A08647-79AD-4C9D-ADCC-D2BDBB9A3434}" destId="{3708CFFD-13F0-49A8-9193-EB43B5710F5D}" srcOrd="0" destOrd="0" presId="urn:microsoft.com/office/officeart/2005/8/layout/hierarchy3"/>
    <dgm:cxn modelId="{53259A3E-2000-422A-94CD-9BC2E6D5F4DA}" type="presParOf" srcId="{D6A08647-79AD-4C9D-ADCC-D2BDBB9A3434}" destId="{8D0389ED-A2B2-4668-8E12-B937F50298D4}" srcOrd="1" destOrd="0" presId="urn:microsoft.com/office/officeart/2005/8/layout/hierarchy3"/>
    <dgm:cxn modelId="{4CDEABB3-179F-4470-9B0F-C1833B8FF008}" type="presParOf" srcId="{D6A08647-79AD-4C9D-ADCC-D2BDBB9A3434}" destId="{3299DD18-EFC1-44FE-80A1-4F481A10A5AB}" srcOrd="2" destOrd="0" presId="urn:microsoft.com/office/officeart/2005/8/layout/hierarchy3"/>
    <dgm:cxn modelId="{DDC86A79-0BEF-475F-92A5-38B5B9AB09BE}" type="presParOf" srcId="{D6A08647-79AD-4C9D-ADCC-D2BDBB9A3434}" destId="{21B29D7D-AFB8-4084-AC16-CB9E1F534C90}" srcOrd="3" destOrd="0" presId="urn:microsoft.com/office/officeart/2005/8/layout/hierarchy3"/>
    <dgm:cxn modelId="{BE88C292-F0A2-4285-A110-A281359BC4C7}" type="presParOf" srcId="{CCAE72E4-61A8-40CD-998F-7EECFF1E3BB1}" destId="{D0EC2077-03E1-47EB-BD11-AD7548587375}" srcOrd="1" destOrd="0" presId="urn:microsoft.com/office/officeart/2005/8/layout/hierarchy3"/>
    <dgm:cxn modelId="{7DA9111E-12F8-4A63-A9C3-860240F798F5}" type="presParOf" srcId="{D0EC2077-03E1-47EB-BD11-AD7548587375}" destId="{01F4B0D3-4D9D-4E1F-B595-E83AA65EB8E1}" srcOrd="0" destOrd="0" presId="urn:microsoft.com/office/officeart/2005/8/layout/hierarchy3"/>
    <dgm:cxn modelId="{4F886BCB-3DD7-4E92-B4D2-1D798430BC97}" type="presParOf" srcId="{01F4B0D3-4D9D-4E1F-B595-E83AA65EB8E1}" destId="{071F1677-874D-4F1C-B0A6-A0B0934ED3D2}" srcOrd="0" destOrd="0" presId="urn:microsoft.com/office/officeart/2005/8/layout/hierarchy3"/>
    <dgm:cxn modelId="{F55E0D1A-1DCA-49D8-AECC-7381A53BF240}" type="presParOf" srcId="{01F4B0D3-4D9D-4E1F-B595-E83AA65EB8E1}" destId="{B54C10D3-8ED8-4A3D-8429-BA8E751AF391}" srcOrd="1" destOrd="0" presId="urn:microsoft.com/office/officeart/2005/8/layout/hierarchy3"/>
    <dgm:cxn modelId="{7B1FE3BA-25BE-4041-8CDD-C0715029D6AB}" type="presParOf" srcId="{D0EC2077-03E1-47EB-BD11-AD7548587375}" destId="{0AA88CBC-D48D-454A-BE9D-DA9A577DD063}" srcOrd="1" destOrd="0" presId="urn:microsoft.com/office/officeart/2005/8/layout/hierarchy3"/>
    <dgm:cxn modelId="{1663F4F5-76F2-49D3-9CBB-624EF0C67C95}" type="presParOf" srcId="{0AA88CBC-D48D-454A-BE9D-DA9A577DD063}" destId="{F7BAFF3A-6401-4BEC-8797-81FDA8694DF6}" srcOrd="0" destOrd="0" presId="urn:microsoft.com/office/officeart/2005/8/layout/hierarchy3"/>
    <dgm:cxn modelId="{2BA3E5DA-E9CC-40F8-8249-744734C0371A}" type="presParOf" srcId="{0AA88CBC-D48D-454A-BE9D-DA9A577DD063}" destId="{A40E43E8-845D-4083-9C87-B221B786E260}" srcOrd="1" destOrd="0" presId="urn:microsoft.com/office/officeart/2005/8/layout/hierarchy3"/>
    <dgm:cxn modelId="{099E0740-55B3-4C60-8E47-3553BACF6DDC}" type="presParOf" srcId="{0AA88CBC-D48D-454A-BE9D-DA9A577DD063}" destId="{4B4B18A3-7054-4B0E-8DF9-DA608E9257A9}" srcOrd="2" destOrd="0" presId="urn:microsoft.com/office/officeart/2005/8/layout/hierarchy3"/>
    <dgm:cxn modelId="{AD7499BA-662F-47CA-A86C-FA7000EF0E22}" type="presParOf" srcId="{0AA88CBC-D48D-454A-BE9D-DA9A577DD063}" destId="{6A76303F-A466-4459-975E-D164CBEE08B1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FCBFAF-FA15-497F-9768-356C50110A89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5E8A5234-C054-4910-8F12-4AE6747AD3A2}">
      <dgm:prSet phldrT="[Texto]" custT="1"/>
      <dgm:spPr/>
      <dgm:t>
        <a:bodyPr/>
        <a:lstStyle/>
        <a:p>
          <a:r>
            <a:rPr lang="pt-BR" sz="1200"/>
            <a:t>Retirada da carga</a:t>
          </a:r>
          <a:br>
            <a:rPr lang="pt-BR" sz="1200"/>
          </a:br>
          <a:r>
            <a:rPr lang="pt-BR" sz="1200"/>
            <a:t>no exportador</a:t>
          </a:r>
        </a:p>
      </dgm:t>
    </dgm:pt>
    <dgm:pt modelId="{FE602891-5500-4123-AD04-4BCDC88F9FA8}" type="parTrans" cxnId="{4BAE3755-A5EF-47FD-8A34-33ADB523B709}">
      <dgm:prSet/>
      <dgm:spPr/>
      <dgm:t>
        <a:bodyPr/>
        <a:lstStyle/>
        <a:p>
          <a:endParaRPr lang="pt-BR" sz="1200"/>
        </a:p>
      </dgm:t>
    </dgm:pt>
    <dgm:pt modelId="{0855D1DD-CAE3-4D20-B293-698D718D9CE7}" type="sibTrans" cxnId="{4BAE3755-A5EF-47FD-8A34-33ADB523B709}">
      <dgm:prSet/>
      <dgm:spPr/>
      <dgm:t>
        <a:bodyPr/>
        <a:lstStyle/>
        <a:p>
          <a:endParaRPr lang="pt-BR" sz="1200"/>
        </a:p>
      </dgm:t>
    </dgm:pt>
    <dgm:pt modelId="{E52874A4-FE86-457E-86CB-9B724B18F2D0}">
      <dgm:prSet phldrT="[Texto]" custT="1"/>
      <dgm:spPr/>
      <dgm:t>
        <a:bodyPr/>
        <a:lstStyle/>
        <a:p>
          <a:r>
            <a:rPr lang="pt-BR" sz="1200"/>
            <a:t>Embarque</a:t>
          </a:r>
        </a:p>
      </dgm:t>
    </dgm:pt>
    <dgm:pt modelId="{5981329C-D7EA-45F6-85F0-5D5DE104840B}" type="parTrans" cxnId="{A6BA6195-1925-4FE6-AC12-E7CD5B142F74}">
      <dgm:prSet/>
      <dgm:spPr/>
      <dgm:t>
        <a:bodyPr/>
        <a:lstStyle/>
        <a:p>
          <a:endParaRPr lang="pt-BR" sz="1200"/>
        </a:p>
      </dgm:t>
    </dgm:pt>
    <dgm:pt modelId="{EDFFCFD4-F855-40B3-A3C4-863998FDF76A}" type="sibTrans" cxnId="{A6BA6195-1925-4FE6-AC12-E7CD5B142F74}">
      <dgm:prSet/>
      <dgm:spPr/>
      <dgm:t>
        <a:bodyPr/>
        <a:lstStyle/>
        <a:p>
          <a:endParaRPr lang="pt-BR" sz="1200"/>
        </a:p>
      </dgm:t>
    </dgm:pt>
    <dgm:pt modelId="{E59D496F-5415-467D-A6E1-7DC91D8F37E5}">
      <dgm:prSet phldrT="[Texto]" custT="1"/>
      <dgm:spPr/>
      <dgm:t>
        <a:bodyPr/>
        <a:lstStyle/>
        <a:p>
          <a:r>
            <a:rPr lang="pt-BR" sz="1200"/>
            <a:t>Entrega no terminal</a:t>
          </a:r>
        </a:p>
      </dgm:t>
    </dgm:pt>
    <dgm:pt modelId="{0FF31106-E957-44B6-A0F3-64B9FCB3B2B8}" type="parTrans" cxnId="{8C7A216D-6685-467E-A61A-9FFD10AB4865}">
      <dgm:prSet/>
      <dgm:spPr/>
      <dgm:t>
        <a:bodyPr/>
        <a:lstStyle/>
        <a:p>
          <a:endParaRPr lang="pt-BR" sz="1200"/>
        </a:p>
      </dgm:t>
    </dgm:pt>
    <dgm:pt modelId="{3B177E95-90AF-4C23-88C6-081DF1AA5A11}" type="sibTrans" cxnId="{8C7A216D-6685-467E-A61A-9FFD10AB4865}">
      <dgm:prSet/>
      <dgm:spPr/>
      <dgm:t>
        <a:bodyPr/>
        <a:lstStyle/>
        <a:p>
          <a:endParaRPr lang="pt-BR" sz="1200"/>
        </a:p>
      </dgm:t>
    </dgm:pt>
    <dgm:pt modelId="{BC6553C7-2D04-46E5-9F9B-6371BED6E270}">
      <dgm:prSet phldrT="[Texto]" custT="1"/>
      <dgm:spPr/>
      <dgm:t>
        <a:bodyPr/>
        <a:lstStyle/>
        <a:p>
          <a:r>
            <a:rPr lang="pt-BR" sz="1200"/>
            <a:t>Estufagem</a:t>
          </a:r>
        </a:p>
      </dgm:t>
    </dgm:pt>
    <dgm:pt modelId="{1CECA70E-E083-4D99-ABDF-5C8FA24941EB}" type="parTrans" cxnId="{F943E568-ED1B-4389-BDF3-2622D119CC1E}">
      <dgm:prSet/>
      <dgm:spPr/>
      <dgm:t>
        <a:bodyPr/>
        <a:lstStyle/>
        <a:p>
          <a:endParaRPr lang="pt-BR" sz="1200"/>
        </a:p>
      </dgm:t>
    </dgm:pt>
    <dgm:pt modelId="{9B9C3586-91F5-40BA-8F8E-53C6A0A94E3E}" type="sibTrans" cxnId="{F943E568-ED1B-4389-BDF3-2622D119CC1E}">
      <dgm:prSet/>
      <dgm:spPr/>
      <dgm:t>
        <a:bodyPr/>
        <a:lstStyle/>
        <a:p>
          <a:endParaRPr lang="pt-BR" sz="1200"/>
        </a:p>
      </dgm:t>
    </dgm:pt>
    <dgm:pt modelId="{D07C8E32-D979-4F18-BC3F-3408166DFA4D}">
      <dgm:prSet phldrT="[Texto]" custT="1"/>
      <dgm:spPr/>
      <dgm:t>
        <a:bodyPr/>
        <a:lstStyle/>
        <a:p>
          <a:r>
            <a:rPr lang="pt-BR" sz="1200"/>
            <a:t>Retirada do vazio</a:t>
          </a:r>
        </a:p>
      </dgm:t>
    </dgm:pt>
    <dgm:pt modelId="{6A8DD45C-BF3D-427E-92D2-5B8F6049C51B}" type="parTrans" cxnId="{5DE77CE0-10E9-42C8-ACEB-B2D70451577F}">
      <dgm:prSet/>
      <dgm:spPr/>
      <dgm:t>
        <a:bodyPr/>
        <a:lstStyle/>
        <a:p>
          <a:endParaRPr lang="pt-BR" sz="1200"/>
        </a:p>
      </dgm:t>
    </dgm:pt>
    <dgm:pt modelId="{3D0723C4-20F1-46D6-884F-419B1A633759}" type="sibTrans" cxnId="{5DE77CE0-10E9-42C8-ACEB-B2D70451577F}">
      <dgm:prSet/>
      <dgm:spPr/>
      <dgm:t>
        <a:bodyPr/>
        <a:lstStyle/>
        <a:p>
          <a:endParaRPr lang="pt-BR" sz="1200"/>
        </a:p>
      </dgm:t>
    </dgm:pt>
    <dgm:pt modelId="{44AD4FBC-D012-4A03-B100-7B64EA6F6951}">
      <dgm:prSet phldrT="[Texto]" custT="1"/>
      <dgm:spPr/>
      <dgm:t>
        <a:bodyPr/>
        <a:lstStyle/>
        <a:p>
          <a:r>
            <a:rPr lang="pt-BR" sz="1200"/>
            <a:t>Preparação documental</a:t>
          </a:r>
        </a:p>
      </dgm:t>
    </dgm:pt>
    <dgm:pt modelId="{B0048EAB-840F-4C6C-8E15-C677D2618276}" type="parTrans" cxnId="{977308EB-4054-46A8-B862-1CC66521018D}">
      <dgm:prSet/>
      <dgm:spPr/>
      <dgm:t>
        <a:bodyPr/>
        <a:lstStyle/>
        <a:p>
          <a:endParaRPr lang="pt-BR" sz="1200"/>
        </a:p>
      </dgm:t>
    </dgm:pt>
    <dgm:pt modelId="{6028875E-127D-4214-A6D9-68BEF5D7E476}" type="sibTrans" cxnId="{977308EB-4054-46A8-B862-1CC66521018D}">
      <dgm:prSet/>
      <dgm:spPr/>
      <dgm:t>
        <a:bodyPr/>
        <a:lstStyle/>
        <a:p>
          <a:endParaRPr lang="pt-BR" sz="1200"/>
        </a:p>
      </dgm:t>
    </dgm:pt>
    <dgm:pt modelId="{E4FA546E-86B6-4B4C-8EF5-2EFF2B136F47}">
      <dgm:prSet phldrT="[Texto]" custT="1"/>
      <dgm:spPr/>
      <dgm:t>
        <a:bodyPr/>
        <a:lstStyle/>
        <a:p>
          <a:r>
            <a:rPr lang="pt-BR" sz="1200"/>
            <a:t>Armazenagem</a:t>
          </a:r>
        </a:p>
      </dgm:t>
    </dgm:pt>
    <dgm:pt modelId="{2123BEF4-36E8-4DAF-B556-B0B8D1B0FBE7}" type="parTrans" cxnId="{63A0917F-FA5B-4456-932C-870C14312C95}">
      <dgm:prSet/>
      <dgm:spPr/>
      <dgm:t>
        <a:bodyPr/>
        <a:lstStyle/>
        <a:p>
          <a:endParaRPr lang="pt-BR" sz="1200"/>
        </a:p>
      </dgm:t>
    </dgm:pt>
    <dgm:pt modelId="{C8D32611-0A4E-42B6-B0AC-B5C035AB388E}" type="sibTrans" cxnId="{63A0917F-FA5B-4456-932C-870C14312C95}">
      <dgm:prSet/>
      <dgm:spPr/>
      <dgm:t>
        <a:bodyPr/>
        <a:lstStyle/>
        <a:p>
          <a:endParaRPr lang="pt-BR" sz="1200"/>
        </a:p>
      </dgm:t>
    </dgm:pt>
    <dgm:pt modelId="{B2EF0C8B-B798-4F47-84EA-B74A5FBE4100}" type="pres">
      <dgm:prSet presAssocID="{12FCBFAF-FA15-497F-9768-356C50110A89}" presName="Name0" presStyleCnt="0">
        <dgm:presLayoutVars>
          <dgm:dir/>
          <dgm:animLvl val="lvl"/>
          <dgm:resizeHandles val="exact"/>
        </dgm:presLayoutVars>
      </dgm:prSet>
      <dgm:spPr/>
    </dgm:pt>
    <dgm:pt modelId="{1929A3D3-4302-47BD-B0A3-5B47C96B5DF8}" type="pres">
      <dgm:prSet presAssocID="{5E8A5234-C054-4910-8F12-4AE6747AD3A2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1B80464A-17B1-4E08-9C2A-2ED7070CCBDF}" type="pres">
      <dgm:prSet presAssocID="{0855D1DD-CAE3-4D20-B293-698D718D9CE7}" presName="parTxOnlySpace" presStyleCnt="0"/>
      <dgm:spPr/>
    </dgm:pt>
    <dgm:pt modelId="{63CA4CF8-9F69-4F27-9476-12083F28F601}" type="pres">
      <dgm:prSet presAssocID="{44AD4FBC-D012-4A03-B100-7B64EA6F6951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4CA94BE6-5F14-4A62-B165-A4030740E6C8}" type="pres">
      <dgm:prSet presAssocID="{6028875E-127D-4214-A6D9-68BEF5D7E476}" presName="parTxOnlySpace" presStyleCnt="0"/>
      <dgm:spPr/>
    </dgm:pt>
    <dgm:pt modelId="{03416CC0-ED87-414D-A438-74EA6B8EBCD3}" type="pres">
      <dgm:prSet presAssocID="{E59D496F-5415-467D-A6E1-7DC91D8F37E5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134DDABC-CC0D-4FD4-8D3B-52B31D2A2180}" type="pres">
      <dgm:prSet presAssocID="{3B177E95-90AF-4C23-88C6-081DF1AA5A11}" presName="parTxOnlySpace" presStyleCnt="0"/>
      <dgm:spPr/>
    </dgm:pt>
    <dgm:pt modelId="{F2912CB1-FF0B-4EC1-AA6D-10A9A904E0A7}" type="pres">
      <dgm:prSet presAssocID="{E4FA546E-86B6-4B4C-8EF5-2EFF2B136F47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</dgm:pt>
    <dgm:pt modelId="{3D4276C2-7500-4291-9094-C76320F07CB9}" type="pres">
      <dgm:prSet presAssocID="{C8D32611-0A4E-42B6-B0AC-B5C035AB388E}" presName="parTxOnlySpace" presStyleCnt="0"/>
      <dgm:spPr/>
    </dgm:pt>
    <dgm:pt modelId="{9EAA0B53-EAB5-4D24-BAE8-9B8A3460B1F1}" type="pres">
      <dgm:prSet presAssocID="{D07C8E32-D979-4F18-BC3F-3408166DFA4D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106D1154-B18A-482E-AC98-1A9B211FD559}" type="pres">
      <dgm:prSet presAssocID="{3D0723C4-20F1-46D6-884F-419B1A633759}" presName="parTxOnlySpace" presStyleCnt="0"/>
      <dgm:spPr/>
    </dgm:pt>
    <dgm:pt modelId="{9886480D-A66B-45B7-A21B-9E0AF551967E}" type="pres">
      <dgm:prSet presAssocID="{BC6553C7-2D04-46E5-9F9B-6371BED6E270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5A36E4A3-B78C-485C-A0C2-74318E6109A2}" type="pres">
      <dgm:prSet presAssocID="{9B9C3586-91F5-40BA-8F8E-53C6A0A94E3E}" presName="parTxOnlySpace" presStyleCnt="0"/>
      <dgm:spPr/>
    </dgm:pt>
    <dgm:pt modelId="{29130599-21A1-4519-9073-6F208390B171}" type="pres">
      <dgm:prSet presAssocID="{E52874A4-FE86-457E-86CB-9B724B18F2D0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CDA19512-1261-4A27-9E13-4658E1DAE4DB}" type="presOf" srcId="{E59D496F-5415-467D-A6E1-7DC91D8F37E5}" destId="{03416CC0-ED87-414D-A438-74EA6B8EBCD3}" srcOrd="0" destOrd="0" presId="urn:microsoft.com/office/officeart/2005/8/layout/chevron1"/>
    <dgm:cxn modelId="{242B311A-2630-4BA1-86C0-23640A65900E}" type="presOf" srcId="{5E8A5234-C054-4910-8F12-4AE6747AD3A2}" destId="{1929A3D3-4302-47BD-B0A3-5B47C96B5DF8}" srcOrd="0" destOrd="0" presId="urn:microsoft.com/office/officeart/2005/8/layout/chevron1"/>
    <dgm:cxn modelId="{F943E568-ED1B-4389-BDF3-2622D119CC1E}" srcId="{12FCBFAF-FA15-497F-9768-356C50110A89}" destId="{BC6553C7-2D04-46E5-9F9B-6371BED6E270}" srcOrd="5" destOrd="0" parTransId="{1CECA70E-E083-4D99-ABDF-5C8FA24941EB}" sibTransId="{9B9C3586-91F5-40BA-8F8E-53C6A0A94E3E}"/>
    <dgm:cxn modelId="{8C7A216D-6685-467E-A61A-9FFD10AB4865}" srcId="{12FCBFAF-FA15-497F-9768-356C50110A89}" destId="{E59D496F-5415-467D-A6E1-7DC91D8F37E5}" srcOrd="2" destOrd="0" parTransId="{0FF31106-E957-44B6-A0F3-64B9FCB3B2B8}" sibTransId="{3B177E95-90AF-4C23-88C6-081DF1AA5A11}"/>
    <dgm:cxn modelId="{8099FE6E-8D93-49AC-82BA-C50C809E693E}" type="presOf" srcId="{D07C8E32-D979-4F18-BC3F-3408166DFA4D}" destId="{9EAA0B53-EAB5-4D24-BAE8-9B8A3460B1F1}" srcOrd="0" destOrd="0" presId="urn:microsoft.com/office/officeart/2005/8/layout/chevron1"/>
    <dgm:cxn modelId="{4BAE3755-A5EF-47FD-8A34-33ADB523B709}" srcId="{12FCBFAF-FA15-497F-9768-356C50110A89}" destId="{5E8A5234-C054-4910-8F12-4AE6747AD3A2}" srcOrd="0" destOrd="0" parTransId="{FE602891-5500-4123-AD04-4BCDC88F9FA8}" sibTransId="{0855D1DD-CAE3-4D20-B293-698D718D9CE7}"/>
    <dgm:cxn modelId="{63A0917F-FA5B-4456-932C-870C14312C95}" srcId="{12FCBFAF-FA15-497F-9768-356C50110A89}" destId="{E4FA546E-86B6-4B4C-8EF5-2EFF2B136F47}" srcOrd="3" destOrd="0" parTransId="{2123BEF4-36E8-4DAF-B556-B0B8D1B0FBE7}" sibTransId="{C8D32611-0A4E-42B6-B0AC-B5C035AB388E}"/>
    <dgm:cxn modelId="{A6BA6195-1925-4FE6-AC12-E7CD5B142F74}" srcId="{12FCBFAF-FA15-497F-9768-356C50110A89}" destId="{E52874A4-FE86-457E-86CB-9B724B18F2D0}" srcOrd="6" destOrd="0" parTransId="{5981329C-D7EA-45F6-85F0-5D5DE104840B}" sibTransId="{EDFFCFD4-F855-40B3-A3C4-863998FDF76A}"/>
    <dgm:cxn modelId="{A2513DA0-D3F1-4F10-A734-AA851E11D7E6}" type="presOf" srcId="{12FCBFAF-FA15-497F-9768-356C50110A89}" destId="{B2EF0C8B-B798-4F47-84EA-B74A5FBE4100}" srcOrd="0" destOrd="0" presId="urn:microsoft.com/office/officeart/2005/8/layout/chevron1"/>
    <dgm:cxn modelId="{2D5F95A3-EF2E-4604-A7AD-98D5689A6D7F}" type="presOf" srcId="{E4FA546E-86B6-4B4C-8EF5-2EFF2B136F47}" destId="{F2912CB1-FF0B-4EC1-AA6D-10A9A904E0A7}" srcOrd="0" destOrd="0" presId="urn:microsoft.com/office/officeart/2005/8/layout/chevron1"/>
    <dgm:cxn modelId="{406160B9-9C24-4B36-9732-3130B6F994B6}" type="presOf" srcId="{BC6553C7-2D04-46E5-9F9B-6371BED6E270}" destId="{9886480D-A66B-45B7-A21B-9E0AF551967E}" srcOrd="0" destOrd="0" presId="urn:microsoft.com/office/officeart/2005/8/layout/chevron1"/>
    <dgm:cxn modelId="{5DE997C9-965A-4CEC-B00F-B0DF1131A1EA}" type="presOf" srcId="{E52874A4-FE86-457E-86CB-9B724B18F2D0}" destId="{29130599-21A1-4519-9073-6F208390B171}" srcOrd="0" destOrd="0" presId="urn:microsoft.com/office/officeart/2005/8/layout/chevron1"/>
    <dgm:cxn modelId="{EC72D7D9-891F-4348-8F92-4A096A81A449}" type="presOf" srcId="{44AD4FBC-D012-4A03-B100-7B64EA6F6951}" destId="{63CA4CF8-9F69-4F27-9476-12083F28F601}" srcOrd="0" destOrd="0" presId="urn:microsoft.com/office/officeart/2005/8/layout/chevron1"/>
    <dgm:cxn modelId="{5DE77CE0-10E9-42C8-ACEB-B2D70451577F}" srcId="{12FCBFAF-FA15-497F-9768-356C50110A89}" destId="{D07C8E32-D979-4F18-BC3F-3408166DFA4D}" srcOrd="4" destOrd="0" parTransId="{6A8DD45C-BF3D-427E-92D2-5B8F6049C51B}" sibTransId="{3D0723C4-20F1-46D6-884F-419B1A633759}"/>
    <dgm:cxn modelId="{977308EB-4054-46A8-B862-1CC66521018D}" srcId="{12FCBFAF-FA15-497F-9768-356C50110A89}" destId="{44AD4FBC-D012-4A03-B100-7B64EA6F6951}" srcOrd="1" destOrd="0" parTransId="{B0048EAB-840F-4C6C-8E15-C677D2618276}" sibTransId="{6028875E-127D-4214-A6D9-68BEF5D7E476}"/>
    <dgm:cxn modelId="{3F7B5F30-2EFC-4579-BF24-05EFDE7BD2A9}" type="presParOf" srcId="{B2EF0C8B-B798-4F47-84EA-B74A5FBE4100}" destId="{1929A3D3-4302-47BD-B0A3-5B47C96B5DF8}" srcOrd="0" destOrd="0" presId="urn:microsoft.com/office/officeart/2005/8/layout/chevron1"/>
    <dgm:cxn modelId="{AB828FCC-661D-452D-A4A5-1AA7F1E94BB5}" type="presParOf" srcId="{B2EF0C8B-B798-4F47-84EA-B74A5FBE4100}" destId="{1B80464A-17B1-4E08-9C2A-2ED7070CCBDF}" srcOrd="1" destOrd="0" presId="urn:microsoft.com/office/officeart/2005/8/layout/chevron1"/>
    <dgm:cxn modelId="{61777DA3-89EE-46A0-B912-722975A83BB2}" type="presParOf" srcId="{B2EF0C8B-B798-4F47-84EA-B74A5FBE4100}" destId="{63CA4CF8-9F69-4F27-9476-12083F28F601}" srcOrd="2" destOrd="0" presId="urn:microsoft.com/office/officeart/2005/8/layout/chevron1"/>
    <dgm:cxn modelId="{371D9F38-9F14-4C40-AD74-59854EC320F0}" type="presParOf" srcId="{B2EF0C8B-B798-4F47-84EA-B74A5FBE4100}" destId="{4CA94BE6-5F14-4A62-B165-A4030740E6C8}" srcOrd="3" destOrd="0" presId="urn:microsoft.com/office/officeart/2005/8/layout/chevron1"/>
    <dgm:cxn modelId="{14EA05D2-BD64-438A-BC46-5542D8A75001}" type="presParOf" srcId="{B2EF0C8B-B798-4F47-84EA-B74A5FBE4100}" destId="{03416CC0-ED87-414D-A438-74EA6B8EBCD3}" srcOrd="4" destOrd="0" presId="urn:microsoft.com/office/officeart/2005/8/layout/chevron1"/>
    <dgm:cxn modelId="{BE77437A-0F74-4959-ABBF-6B4FCA039909}" type="presParOf" srcId="{B2EF0C8B-B798-4F47-84EA-B74A5FBE4100}" destId="{134DDABC-CC0D-4FD4-8D3B-52B31D2A2180}" srcOrd="5" destOrd="0" presId="urn:microsoft.com/office/officeart/2005/8/layout/chevron1"/>
    <dgm:cxn modelId="{24A8C45C-F634-4125-AE89-B7731D113EB4}" type="presParOf" srcId="{B2EF0C8B-B798-4F47-84EA-B74A5FBE4100}" destId="{F2912CB1-FF0B-4EC1-AA6D-10A9A904E0A7}" srcOrd="6" destOrd="0" presId="urn:microsoft.com/office/officeart/2005/8/layout/chevron1"/>
    <dgm:cxn modelId="{CBB9D141-F337-44AE-BE7D-28FAAF475AA8}" type="presParOf" srcId="{B2EF0C8B-B798-4F47-84EA-B74A5FBE4100}" destId="{3D4276C2-7500-4291-9094-C76320F07CB9}" srcOrd="7" destOrd="0" presId="urn:microsoft.com/office/officeart/2005/8/layout/chevron1"/>
    <dgm:cxn modelId="{EE289166-2575-4989-B67F-D0E9167ED9BA}" type="presParOf" srcId="{B2EF0C8B-B798-4F47-84EA-B74A5FBE4100}" destId="{9EAA0B53-EAB5-4D24-BAE8-9B8A3460B1F1}" srcOrd="8" destOrd="0" presId="urn:microsoft.com/office/officeart/2005/8/layout/chevron1"/>
    <dgm:cxn modelId="{73E41C03-C111-4AA6-A337-2E6CC8B95325}" type="presParOf" srcId="{B2EF0C8B-B798-4F47-84EA-B74A5FBE4100}" destId="{106D1154-B18A-482E-AC98-1A9B211FD559}" srcOrd="9" destOrd="0" presId="urn:microsoft.com/office/officeart/2005/8/layout/chevron1"/>
    <dgm:cxn modelId="{62D71C98-B5F3-4671-AD2E-3C5BC5C09274}" type="presParOf" srcId="{B2EF0C8B-B798-4F47-84EA-B74A5FBE4100}" destId="{9886480D-A66B-45B7-A21B-9E0AF551967E}" srcOrd="10" destOrd="0" presId="urn:microsoft.com/office/officeart/2005/8/layout/chevron1"/>
    <dgm:cxn modelId="{F04B4247-CA97-4B19-9AAF-DF6C2EDF44FB}" type="presParOf" srcId="{B2EF0C8B-B798-4F47-84EA-B74A5FBE4100}" destId="{5A36E4A3-B78C-485C-A0C2-74318E6109A2}" srcOrd="11" destOrd="0" presId="urn:microsoft.com/office/officeart/2005/8/layout/chevron1"/>
    <dgm:cxn modelId="{B0854AFE-3993-4E95-ADEB-B16109E8E671}" type="presParOf" srcId="{B2EF0C8B-B798-4F47-84EA-B74A5FBE4100}" destId="{29130599-21A1-4519-9073-6F208390B171}" srcOrd="1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2FCBFAF-FA15-497F-9768-356C50110A89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172E1E6-6C2C-4EB8-B24F-6CAD31BB605C}">
      <dgm:prSet phldrT="[Texto]" custT="1"/>
      <dgm:spPr/>
      <dgm:t>
        <a:bodyPr/>
        <a:lstStyle/>
        <a:p>
          <a:r>
            <a:rPr lang="pt-BR" sz="1200"/>
            <a:t>Escolha do  Terminal</a:t>
          </a:r>
        </a:p>
      </dgm:t>
    </dgm:pt>
    <dgm:pt modelId="{60924993-8B39-4097-90EE-737F51C1F453}" type="parTrans" cxnId="{DC82AFAE-7CF0-4DFF-A43B-B942AABDDD62}">
      <dgm:prSet/>
      <dgm:spPr/>
      <dgm:t>
        <a:bodyPr/>
        <a:lstStyle/>
        <a:p>
          <a:endParaRPr lang="pt-BR" sz="1200"/>
        </a:p>
      </dgm:t>
    </dgm:pt>
    <dgm:pt modelId="{2A8DDEB6-CE0A-450F-BB80-BF3AD6BAED3D}" type="sibTrans" cxnId="{DC82AFAE-7CF0-4DFF-A43B-B942AABDDD62}">
      <dgm:prSet/>
      <dgm:spPr/>
      <dgm:t>
        <a:bodyPr/>
        <a:lstStyle/>
        <a:p>
          <a:endParaRPr lang="pt-BR" sz="1200"/>
        </a:p>
      </dgm:t>
    </dgm:pt>
    <dgm:pt modelId="{59E42352-B45C-42F6-9E14-FF1BDC99F1B2}">
      <dgm:prSet phldrT="[Texto]" custT="1"/>
      <dgm:spPr/>
      <dgm:t>
        <a:bodyPr/>
        <a:lstStyle/>
        <a:p>
          <a:r>
            <a:rPr lang="pt-BR" sz="1200"/>
            <a:t>Entrega da carga no terminal</a:t>
          </a:r>
        </a:p>
      </dgm:t>
    </dgm:pt>
    <dgm:pt modelId="{28B0C84F-D2CF-4BD7-B7D9-2D56C5FDDFE6}" type="parTrans" cxnId="{2D9392FF-C3B2-4988-8060-597ACA4A2E94}">
      <dgm:prSet/>
      <dgm:spPr/>
      <dgm:t>
        <a:bodyPr/>
        <a:lstStyle/>
        <a:p>
          <a:endParaRPr lang="pt-BR" sz="1200"/>
        </a:p>
      </dgm:t>
    </dgm:pt>
    <dgm:pt modelId="{4BDC314B-2B91-4646-B1DB-B1ABC6E3F216}" type="sibTrans" cxnId="{2D9392FF-C3B2-4988-8060-597ACA4A2E94}">
      <dgm:prSet/>
      <dgm:spPr/>
      <dgm:t>
        <a:bodyPr/>
        <a:lstStyle/>
        <a:p>
          <a:endParaRPr lang="pt-BR" sz="1200"/>
        </a:p>
      </dgm:t>
    </dgm:pt>
    <dgm:pt modelId="{E52874A4-FE86-457E-86CB-9B724B18F2D0}">
      <dgm:prSet phldrT="[Texto]" custT="1"/>
      <dgm:spPr/>
      <dgm:t>
        <a:bodyPr/>
        <a:lstStyle/>
        <a:p>
          <a:r>
            <a:rPr lang="pt-BR" sz="1200"/>
            <a:t>Embarque</a:t>
          </a:r>
        </a:p>
      </dgm:t>
    </dgm:pt>
    <dgm:pt modelId="{5981329C-D7EA-45F6-85F0-5D5DE104840B}" type="parTrans" cxnId="{A6BA6195-1925-4FE6-AC12-E7CD5B142F74}">
      <dgm:prSet/>
      <dgm:spPr/>
      <dgm:t>
        <a:bodyPr/>
        <a:lstStyle/>
        <a:p>
          <a:endParaRPr lang="pt-BR" sz="1200"/>
        </a:p>
      </dgm:t>
    </dgm:pt>
    <dgm:pt modelId="{EDFFCFD4-F855-40B3-A3C4-863998FDF76A}" type="sibTrans" cxnId="{A6BA6195-1925-4FE6-AC12-E7CD5B142F74}">
      <dgm:prSet/>
      <dgm:spPr/>
      <dgm:t>
        <a:bodyPr/>
        <a:lstStyle/>
        <a:p>
          <a:endParaRPr lang="pt-BR" sz="1200"/>
        </a:p>
      </dgm:t>
    </dgm:pt>
    <dgm:pt modelId="{14D8B9DF-D65D-4185-81FC-BED5291CC62F}">
      <dgm:prSet phldrT="[Texto]" custT="1"/>
      <dgm:spPr/>
      <dgm:t>
        <a:bodyPr/>
        <a:lstStyle/>
        <a:p>
          <a:r>
            <a:rPr lang="pt-BR" sz="1200"/>
            <a:t>Armazenagem</a:t>
          </a:r>
        </a:p>
      </dgm:t>
    </dgm:pt>
    <dgm:pt modelId="{86BDF8A7-102B-4A5E-8369-2837489EA01F}" type="parTrans" cxnId="{1283E68E-1C33-4E35-9EB8-48FD36C5B4D4}">
      <dgm:prSet/>
      <dgm:spPr/>
      <dgm:t>
        <a:bodyPr/>
        <a:lstStyle/>
        <a:p>
          <a:endParaRPr lang="pt-BR" sz="1200"/>
        </a:p>
      </dgm:t>
    </dgm:pt>
    <dgm:pt modelId="{D188A5A4-661F-455E-B8A4-DCB08330B444}" type="sibTrans" cxnId="{1283E68E-1C33-4E35-9EB8-48FD36C5B4D4}">
      <dgm:prSet/>
      <dgm:spPr/>
      <dgm:t>
        <a:bodyPr/>
        <a:lstStyle/>
        <a:p>
          <a:endParaRPr lang="pt-BR" sz="1200"/>
        </a:p>
      </dgm:t>
    </dgm:pt>
    <dgm:pt modelId="{A035959D-2F81-4710-A924-0C6AD0CB1874}">
      <dgm:prSet phldrT="[Texto]" custT="1"/>
      <dgm:spPr/>
      <dgm:t>
        <a:bodyPr/>
        <a:lstStyle/>
        <a:p>
          <a:r>
            <a:rPr lang="pt-BR" sz="1200"/>
            <a:t>Retirada do vazio </a:t>
          </a:r>
        </a:p>
      </dgm:t>
    </dgm:pt>
    <dgm:pt modelId="{9BDDDD20-D6C1-46CF-8C77-A2B1B2A08B1E}" type="parTrans" cxnId="{6972FCA8-F46A-4983-A6C2-A014BD6EE011}">
      <dgm:prSet/>
      <dgm:spPr/>
      <dgm:t>
        <a:bodyPr/>
        <a:lstStyle/>
        <a:p>
          <a:endParaRPr lang="pt-BR" sz="1200"/>
        </a:p>
      </dgm:t>
    </dgm:pt>
    <dgm:pt modelId="{EC3A1EE8-7790-44E9-9675-67B112B85A3D}" type="sibTrans" cxnId="{6972FCA8-F46A-4983-A6C2-A014BD6EE011}">
      <dgm:prSet/>
      <dgm:spPr/>
      <dgm:t>
        <a:bodyPr/>
        <a:lstStyle/>
        <a:p>
          <a:endParaRPr lang="pt-BR" sz="1200"/>
        </a:p>
      </dgm:t>
    </dgm:pt>
    <dgm:pt modelId="{D3076E07-A32C-4F56-94AF-2AEF2B577F1F}">
      <dgm:prSet phldrT="[Texto]" custT="1"/>
      <dgm:spPr/>
      <dgm:t>
        <a:bodyPr/>
        <a:lstStyle/>
        <a:p>
          <a:r>
            <a:rPr lang="pt-BR" sz="1200"/>
            <a:t>Estufagem</a:t>
          </a:r>
        </a:p>
      </dgm:t>
    </dgm:pt>
    <dgm:pt modelId="{5969BBC2-6238-45CA-A6F0-6AB94F61FE73}" type="parTrans" cxnId="{A899A2CD-F00B-4866-AC53-044F89223ECF}">
      <dgm:prSet/>
      <dgm:spPr/>
      <dgm:t>
        <a:bodyPr/>
        <a:lstStyle/>
        <a:p>
          <a:endParaRPr lang="pt-BR" sz="1200"/>
        </a:p>
      </dgm:t>
    </dgm:pt>
    <dgm:pt modelId="{5755FDB8-11D9-46D8-B07D-6079EFACAB1C}" type="sibTrans" cxnId="{A899A2CD-F00B-4866-AC53-044F89223ECF}">
      <dgm:prSet/>
      <dgm:spPr/>
      <dgm:t>
        <a:bodyPr/>
        <a:lstStyle/>
        <a:p>
          <a:endParaRPr lang="pt-BR" sz="1200"/>
        </a:p>
      </dgm:t>
    </dgm:pt>
    <dgm:pt modelId="{0112C7DF-5111-4316-9233-6B9C3DC93C2A}" type="pres">
      <dgm:prSet presAssocID="{12FCBFAF-FA15-497F-9768-356C50110A89}" presName="Name0" presStyleCnt="0">
        <dgm:presLayoutVars>
          <dgm:dir/>
          <dgm:animLvl val="lvl"/>
          <dgm:resizeHandles val="exact"/>
        </dgm:presLayoutVars>
      </dgm:prSet>
      <dgm:spPr/>
    </dgm:pt>
    <dgm:pt modelId="{05BC43E1-676E-485D-A00E-84753EB41A92}" type="pres">
      <dgm:prSet presAssocID="{B172E1E6-6C2C-4EB8-B24F-6CAD31BB605C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39C08CF5-5F59-48CC-9ACD-A0BC29D7DC4C}" type="pres">
      <dgm:prSet presAssocID="{2A8DDEB6-CE0A-450F-BB80-BF3AD6BAED3D}" presName="parTxOnlySpace" presStyleCnt="0"/>
      <dgm:spPr/>
    </dgm:pt>
    <dgm:pt modelId="{5ECEB8C9-AC59-445E-816D-1435391AEE94}" type="pres">
      <dgm:prSet presAssocID="{59E42352-B45C-42F6-9E14-FF1BDC99F1B2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14A4DE4B-F0A8-4AB6-874C-DB0BC22B4164}" type="pres">
      <dgm:prSet presAssocID="{4BDC314B-2B91-4646-B1DB-B1ABC6E3F216}" presName="parTxOnlySpace" presStyleCnt="0"/>
      <dgm:spPr/>
    </dgm:pt>
    <dgm:pt modelId="{B84FED65-625E-4437-8D5D-EEB3EC0D32CB}" type="pres">
      <dgm:prSet presAssocID="{14D8B9DF-D65D-4185-81FC-BED5291CC62F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20A55634-0F5F-4AC3-ABE1-1E9205E3F1FA}" type="pres">
      <dgm:prSet presAssocID="{D188A5A4-661F-455E-B8A4-DCB08330B444}" presName="parTxOnlySpace" presStyleCnt="0"/>
      <dgm:spPr/>
    </dgm:pt>
    <dgm:pt modelId="{FC11FDD1-3397-44C3-9FF4-64E826BB38EF}" type="pres">
      <dgm:prSet presAssocID="{A035959D-2F81-4710-A924-0C6AD0CB1874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76362641-98EF-4A87-BA07-622039B32325}" type="pres">
      <dgm:prSet presAssocID="{EC3A1EE8-7790-44E9-9675-67B112B85A3D}" presName="parTxOnlySpace" presStyleCnt="0"/>
      <dgm:spPr/>
    </dgm:pt>
    <dgm:pt modelId="{0451D829-780C-4285-B948-6BBC2B6B7AF4}" type="pres">
      <dgm:prSet presAssocID="{D3076E07-A32C-4F56-94AF-2AEF2B577F1F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52F1E949-4E74-4CE4-8B88-0D6AFB2932EA}" type="pres">
      <dgm:prSet presAssocID="{5755FDB8-11D9-46D8-B07D-6079EFACAB1C}" presName="parTxOnlySpace" presStyleCnt="0"/>
      <dgm:spPr/>
    </dgm:pt>
    <dgm:pt modelId="{232563A1-4F05-4CE0-91A0-13E4F2901894}" type="pres">
      <dgm:prSet presAssocID="{E52874A4-FE86-457E-86CB-9B724B18F2D0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E8988F48-5778-4107-975D-EA6CDCB80B73}" type="presOf" srcId="{59E42352-B45C-42F6-9E14-FF1BDC99F1B2}" destId="{5ECEB8C9-AC59-445E-816D-1435391AEE94}" srcOrd="0" destOrd="0" presId="urn:microsoft.com/office/officeart/2005/8/layout/chevron1"/>
    <dgm:cxn modelId="{4647E968-7FC8-4B96-A411-8553C5AEB889}" type="presOf" srcId="{12FCBFAF-FA15-497F-9768-356C50110A89}" destId="{0112C7DF-5111-4316-9233-6B9C3DC93C2A}" srcOrd="0" destOrd="0" presId="urn:microsoft.com/office/officeart/2005/8/layout/chevron1"/>
    <dgm:cxn modelId="{431DC250-A37C-41CD-B503-BEFB447DA342}" type="presOf" srcId="{E52874A4-FE86-457E-86CB-9B724B18F2D0}" destId="{232563A1-4F05-4CE0-91A0-13E4F2901894}" srcOrd="0" destOrd="0" presId="urn:microsoft.com/office/officeart/2005/8/layout/chevron1"/>
    <dgm:cxn modelId="{1283E68E-1C33-4E35-9EB8-48FD36C5B4D4}" srcId="{12FCBFAF-FA15-497F-9768-356C50110A89}" destId="{14D8B9DF-D65D-4185-81FC-BED5291CC62F}" srcOrd="2" destOrd="0" parTransId="{86BDF8A7-102B-4A5E-8369-2837489EA01F}" sibTransId="{D188A5A4-661F-455E-B8A4-DCB08330B444}"/>
    <dgm:cxn modelId="{A6BA6195-1925-4FE6-AC12-E7CD5B142F74}" srcId="{12FCBFAF-FA15-497F-9768-356C50110A89}" destId="{E52874A4-FE86-457E-86CB-9B724B18F2D0}" srcOrd="5" destOrd="0" parTransId="{5981329C-D7EA-45F6-85F0-5D5DE104840B}" sibTransId="{EDFFCFD4-F855-40B3-A3C4-863998FDF76A}"/>
    <dgm:cxn modelId="{6972FCA8-F46A-4983-A6C2-A014BD6EE011}" srcId="{12FCBFAF-FA15-497F-9768-356C50110A89}" destId="{A035959D-2F81-4710-A924-0C6AD0CB1874}" srcOrd="3" destOrd="0" parTransId="{9BDDDD20-D6C1-46CF-8C77-A2B1B2A08B1E}" sibTransId="{EC3A1EE8-7790-44E9-9675-67B112B85A3D}"/>
    <dgm:cxn modelId="{DC82AFAE-7CF0-4DFF-A43B-B942AABDDD62}" srcId="{12FCBFAF-FA15-497F-9768-356C50110A89}" destId="{B172E1E6-6C2C-4EB8-B24F-6CAD31BB605C}" srcOrd="0" destOrd="0" parTransId="{60924993-8B39-4097-90EE-737F51C1F453}" sibTransId="{2A8DDEB6-CE0A-450F-BB80-BF3AD6BAED3D}"/>
    <dgm:cxn modelId="{84498DBC-215B-4560-A993-D97F73E6901B}" type="presOf" srcId="{B172E1E6-6C2C-4EB8-B24F-6CAD31BB605C}" destId="{05BC43E1-676E-485D-A00E-84753EB41A92}" srcOrd="0" destOrd="0" presId="urn:microsoft.com/office/officeart/2005/8/layout/chevron1"/>
    <dgm:cxn modelId="{FCC260C1-FE3C-4B90-BE3B-7E2B3CA08BBB}" type="presOf" srcId="{14D8B9DF-D65D-4185-81FC-BED5291CC62F}" destId="{B84FED65-625E-4437-8D5D-EEB3EC0D32CB}" srcOrd="0" destOrd="0" presId="urn:microsoft.com/office/officeart/2005/8/layout/chevron1"/>
    <dgm:cxn modelId="{BE4319C7-CC5C-4784-A60B-434920423C46}" type="presOf" srcId="{A035959D-2F81-4710-A924-0C6AD0CB1874}" destId="{FC11FDD1-3397-44C3-9FF4-64E826BB38EF}" srcOrd="0" destOrd="0" presId="urn:microsoft.com/office/officeart/2005/8/layout/chevron1"/>
    <dgm:cxn modelId="{A899A2CD-F00B-4866-AC53-044F89223ECF}" srcId="{12FCBFAF-FA15-497F-9768-356C50110A89}" destId="{D3076E07-A32C-4F56-94AF-2AEF2B577F1F}" srcOrd="4" destOrd="0" parTransId="{5969BBC2-6238-45CA-A6F0-6AB94F61FE73}" sibTransId="{5755FDB8-11D9-46D8-B07D-6079EFACAB1C}"/>
    <dgm:cxn modelId="{3D5634EB-6EC8-4981-BE90-5384E86D9053}" type="presOf" srcId="{D3076E07-A32C-4F56-94AF-2AEF2B577F1F}" destId="{0451D829-780C-4285-B948-6BBC2B6B7AF4}" srcOrd="0" destOrd="0" presId="urn:microsoft.com/office/officeart/2005/8/layout/chevron1"/>
    <dgm:cxn modelId="{2D9392FF-C3B2-4988-8060-597ACA4A2E94}" srcId="{12FCBFAF-FA15-497F-9768-356C50110A89}" destId="{59E42352-B45C-42F6-9E14-FF1BDC99F1B2}" srcOrd="1" destOrd="0" parTransId="{28B0C84F-D2CF-4BD7-B7D9-2D56C5FDDFE6}" sibTransId="{4BDC314B-2B91-4646-B1DB-B1ABC6E3F216}"/>
    <dgm:cxn modelId="{B11EF689-C458-428D-AB50-46939141CC3A}" type="presParOf" srcId="{0112C7DF-5111-4316-9233-6B9C3DC93C2A}" destId="{05BC43E1-676E-485D-A00E-84753EB41A92}" srcOrd="0" destOrd="0" presId="urn:microsoft.com/office/officeart/2005/8/layout/chevron1"/>
    <dgm:cxn modelId="{7035C0D7-7991-45FC-B343-F176A5C40F8D}" type="presParOf" srcId="{0112C7DF-5111-4316-9233-6B9C3DC93C2A}" destId="{39C08CF5-5F59-48CC-9ACD-A0BC29D7DC4C}" srcOrd="1" destOrd="0" presId="urn:microsoft.com/office/officeart/2005/8/layout/chevron1"/>
    <dgm:cxn modelId="{DEAADD12-93C6-4D66-B4C5-A48543D3D816}" type="presParOf" srcId="{0112C7DF-5111-4316-9233-6B9C3DC93C2A}" destId="{5ECEB8C9-AC59-445E-816D-1435391AEE94}" srcOrd="2" destOrd="0" presId="urn:microsoft.com/office/officeart/2005/8/layout/chevron1"/>
    <dgm:cxn modelId="{F0307E0A-ECC4-4CBD-8D92-FB65531802B5}" type="presParOf" srcId="{0112C7DF-5111-4316-9233-6B9C3DC93C2A}" destId="{14A4DE4B-F0A8-4AB6-874C-DB0BC22B4164}" srcOrd="3" destOrd="0" presId="urn:microsoft.com/office/officeart/2005/8/layout/chevron1"/>
    <dgm:cxn modelId="{4402366D-927A-4F70-B30E-F7E70961FFAC}" type="presParOf" srcId="{0112C7DF-5111-4316-9233-6B9C3DC93C2A}" destId="{B84FED65-625E-4437-8D5D-EEB3EC0D32CB}" srcOrd="4" destOrd="0" presId="urn:microsoft.com/office/officeart/2005/8/layout/chevron1"/>
    <dgm:cxn modelId="{18372508-F544-4404-8E24-FA1FE7E738A7}" type="presParOf" srcId="{0112C7DF-5111-4316-9233-6B9C3DC93C2A}" destId="{20A55634-0F5F-4AC3-ABE1-1E9205E3F1FA}" srcOrd="5" destOrd="0" presId="urn:microsoft.com/office/officeart/2005/8/layout/chevron1"/>
    <dgm:cxn modelId="{B9C46632-0E29-4B99-8BA8-D2A2BF1B0C58}" type="presParOf" srcId="{0112C7DF-5111-4316-9233-6B9C3DC93C2A}" destId="{FC11FDD1-3397-44C3-9FF4-64E826BB38EF}" srcOrd="6" destOrd="0" presId="urn:microsoft.com/office/officeart/2005/8/layout/chevron1"/>
    <dgm:cxn modelId="{A182F990-7F1A-40D4-A941-AC342B6D5AD6}" type="presParOf" srcId="{0112C7DF-5111-4316-9233-6B9C3DC93C2A}" destId="{76362641-98EF-4A87-BA07-622039B32325}" srcOrd="7" destOrd="0" presId="urn:microsoft.com/office/officeart/2005/8/layout/chevron1"/>
    <dgm:cxn modelId="{5286D25E-7EB6-46EF-8925-0A6C34053701}" type="presParOf" srcId="{0112C7DF-5111-4316-9233-6B9C3DC93C2A}" destId="{0451D829-780C-4285-B948-6BBC2B6B7AF4}" srcOrd="8" destOrd="0" presId="urn:microsoft.com/office/officeart/2005/8/layout/chevron1"/>
    <dgm:cxn modelId="{07D36371-7078-49FD-B2B8-4BF24B787B69}" type="presParOf" srcId="{0112C7DF-5111-4316-9233-6B9C3DC93C2A}" destId="{52F1E949-4E74-4CE4-8B88-0D6AFB2932EA}" srcOrd="9" destOrd="0" presId="urn:microsoft.com/office/officeart/2005/8/layout/chevron1"/>
    <dgm:cxn modelId="{1B0428C7-F67F-41B5-9134-2A783A6A1002}" type="presParOf" srcId="{0112C7DF-5111-4316-9233-6B9C3DC93C2A}" destId="{232563A1-4F05-4CE0-91A0-13E4F2901894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01D3B6-B7C5-4336-A1EA-B3FF95210C19}">
      <dsp:nvSpPr>
        <dsp:cNvPr id="0" name=""/>
        <dsp:cNvSpPr/>
      </dsp:nvSpPr>
      <dsp:spPr>
        <a:xfrm>
          <a:off x="1630455" y="13508"/>
          <a:ext cx="1731581" cy="8657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/>
            <a:t>Cargas FCL</a:t>
          </a:r>
        </a:p>
      </dsp:txBody>
      <dsp:txXfrm>
        <a:off x="1655813" y="38866"/>
        <a:ext cx="1680865" cy="815074"/>
      </dsp:txXfrm>
    </dsp:sp>
    <dsp:sp modelId="{3708CFFD-13F0-49A8-9193-EB43B5710F5D}">
      <dsp:nvSpPr>
        <dsp:cNvPr id="0" name=""/>
        <dsp:cNvSpPr/>
      </dsp:nvSpPr>
      <dsp:spPr>
        <a:xfrm>
          <a:off x="1803614" y="879299"/>
          <a:ext cx="173158" cy="6365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6581"/>
              </a:lnTo>
              <a:lnTo>
                <a:pt x="173158" y="636581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0389ED-A2B2-4668-8E12-B937F50298D4}">
      <dsp:nvSpPr>
        <dsp:cNvPr id="0" name=""/>
        <dsp:cNvSpPr/>
      </dsp:nvSpPr>
      <dsp:spPr>
        <a:xfrm>
          <a:off x="1976772" y="1082985"/>
          <a:ext cx="1385265" cy="8657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/>
            <a:t>Sem contratação de Terminal Alfandegado</a:t>
          </a:r>
        </a:p>
      </dsp:txBody>
      <dsp:txXfrm>
        <a:off x="2002130" y="1108343"/>
        <a:ext cx="1334549" cy="815074"/>
      </dsp:txXfrm>
    </dsp:sp>
    <dsp:sp modelId="{3299DD18-EFC1-44FE-80A1-4F481A10A5AB}">
      <dsp:nvSpPr>
        <dsp:cNvPr id="0" name=""/>
        <dsp:cNvSpPr/>
      </dsp:nvSpPr>
      <dsp:spPr>
        <a:xfrm>
          <a:off x="1803614" y="879299"/>
          <a:ext cx="173158" cy="17188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18819"/>
              </a:lnTo>
              <a:lnTo>
                <a:pt x="173158" y="1718819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B29D7D-AFB8-4084-AC16-CB9E1F534C90}">
      <dsp:nvSpPr>
        <dsp:cNvPr id="0" name=""/>
        <dsp:cNvSpPr/>
      </dsp:nvSpPr>
      <dsp:spPr>
        <a:xfrm>
          <a:off x="1976772" y="2165223"/>
          <a:ext cx="1385265" cy="8657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/>
            <a:t>Com contratação de Terminal Alfandegado</a:t>
          </a:r>
        </a:p>
      </dsp:txBody>
      <dsp:txXfrm>
        <a:off x="2002130" y="2190581"/>
        <a:ext cx="1334549" cy="815074"/>
      </dsp:txXfrm>
    </dsp:sp>
    <dsp:sp modelId="{071F1677-874D-4F1C-B0A6-A0B0934ED3D2}">
      <dsp:nvSpPr>
        <dsp:cNvPr id="0" name=""/>
        <dsp:cNvSpPr/>
      </dsp:nvSpPr>
      <dsp:spPr>
        <a:xfrm>
          <a:off x="3794932" y="13508"/>
          <a:ext cx="1731581" cy="8657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/>
            <a:t>Cargas LCL</a:t>
          </a:r>
        </a:p>
      </dsp:txBody>
      <dsp:txXfrm>
        <a:off x="3820290" y="38866"/>
        <a:ext cx="1680865" cy="815074"/>
      </dsp:txXfrm>
    </dsp:sp>
    <dsp:sp modelId="{F7BAFF3A-6401-4BEC-8797-81FDA8694DF6}">
      <dsp:nvSpPr>
        <dsp:cNvPr id="0" name=""/>
        <dsp:cNvSpPr/>
      </dsp:nvSpPr>
      <dsp:spPr>
        <a:xfrm>
          <a:off x="3968090" y="879299"/>
          <a:ext cx="173158" cy="6365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6581"/>
              </a:lnTo>
              <a:lnTo>
                <a:pt x="173158" y="636581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0E43E8-845D-4083-9C87-B221B786E260}">
      <dsp:nvSpPr>
        <dsp:cNvPr id="0" name=""/>
        <dsp:cNvSpPr/>
      </dsp:nvSpPr>
      <dsp:spPr>
        <a:xfrm>
          <a:off x="4141248" y="1082985"/>
          <a:ext cx="1385265" cy="8657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/>
            <a:t>Com contratação do agente de carga</a:t>
          </a:r>
        </a:p>
      </dsp:txBody>
      <dsp:txXfrm>
        <a:off x="4166606" y="1108343"/>
        <a:ext cx="1334549" cy="815074"/>
      </dsp:txXfrm>
    </dsp:sp>
    <dsp:sp modelId="{4B4B18A3-7054-4B0E-8DF9-DA608E9257A9}">
      <dsp:nvSpPr>
        <dsp:cNvPr id="0" name=""/>
        <dsp:cNvSpPr/>
      </dsp:nvSpPr>
      <dsp:spPr>
        <a:xfrm>
          <a:off x="3968090" y="879299"/>
          <a:ext cx="173158" cy="17188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18819"/>
              </a:lnTo>
              <a:lnTo>
                <a:pt x="173158" y="1718819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76303F-A466-4459-975E-D164CBEE08B1}">
      <dsp:nvSpPr>
        <dsp:cNvPr id="0" name=""/>
        <dsp:cNvSpPr/>
      </dsp:nvSpPr>
      <dsp:spPr>
        <a:xfrm>
          <a:off x="4141248" y="2165223"/>
          <a:ext cx="1385265" cy="8657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/>
            <a:t>Com contratação do agente de carga e Terminal parceiro</a:t>
          </a:r>
        </a:p>
      </dsp:txBody>
      <dsp:txXfrm>
        <a:off x="4166606" y="2190581"/>
        <a:ext cx="1334549" cy="8150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29A3D3-4302-47BD-B0A3-5B47C96B5DF8}">
      <dsp:nvSpPr>
        <dsp:cNvPr id="0" name=""/>
        <dsp:cNvSpPr/>
      </dsp:nvSpPr>
      <dsp:spPr>
        <a:xfrm>
          <a:off x="0" y="598179"/>
          <a:ext cx="1797367" cy="71894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/>
            <a:t>Retirada da carga</a:t>
          </a:r>
          <a:br>
            <a:rPr lang="pt-BR" sz="1200" kern="1200"/>
          </a:br>
          <a:r>
            <a:rPr lang="pt-BR" sz="1200" kern="1200"/>
            <a:t>no exportador</a:t>
          </a:r>
        </a:p>
      </dsp:txBody>
      <dsp:txXfrm>
        <a:off x="359474" y="598179"/>
        <a:ext cx="1078420" cy="718947"/>
      </dsp:txXfrm>
    </dsp:sp>
    <dsp:sp modelId="{63CA4CF8-9F69-4F27-9476-12083F28F601}">
      <dsp:nvSpPr>
        <dsp:cNvPr id="0" name=""/>
        <dsp:cNvSpPr/>
      </dsp:nvSpPr>
      <dsp:spPr>
        <a:xfrm>
          <a:off x="1617630" y="598179"/>
          <a:ext cx="1797367" cy="71894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/>
            <a:t>Preparação documental</a:t>
          </a:r>
        </a:p>
      </dsp:txBody>
      <dsp:txXfrm>
        <a:off x="1977104" y="598179"/>
        <a:ext cx="1078420" cy="718947"/>
      </dsp:txXfrm>
    </dsp:sp>
    <dsp:sp modelId="{03416CC0-ED87-414D-A438-74EA6B8EBCD3}">
      <dsp:nvSpPr>
        <dsp:cNvPr id="0" name=""/>
        <dsp:cNvSpPr/>
      </dsp:nvSpPr>
      <dsp:spPr>
        <a:xfrm>
          <a:off x="3235261" y="598179"/>
          <a:ext cx="1797367" cy="71894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/>
            <a:t>Entrega no terminal</a:t>
          </a:r>
        </a:p>
      </dsp:txBody>
      <dsp:txXfrm>
        <a:off x="3594735" y="598179"/>
        <a:ext cx="1078420" cy="718947"/>
      </dsp:txXfrm>
    </dsp:sp>
    <dsp:sp modelId="{F2912CB1-FF0B-4EC1-AA6D-10A9A904E0A7}">
      <dsp:nvSpPr>
        <dsp:cNvPr id="0" name=""/>
        <dsp:cNvSpPr/>
      </dsp:nvSpPr>
      <dsp:spPr>
        <a:xfrm>
          <a:off x="4852892" y="598179"/>
          <a:ext cx="1797367" cy="71894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/>
            <a:t>Armazenagem</a:t>
          </a:r>
        </a:p>
      </dsp:txBody>
      <dsp:txXfrm>
        <a:off x="5212366" y="598179"/>
        <a:ext cx="1078420" cy="718947"/>
      </dsp:txXfrm>
    </dsp:sp>
    <dsp:sp modelId="{9EAA0B53-EAB5-4D24-BAE8-9B8A3460B1F1}">
      <dsp:nvSpPr>
        <dsp:cNvPr id="0" name=""/>
        <dsp:cNvSpPr/>
      </dsp:nvSpPr>
      <dsp:spPr>
        <a:xfrm>
          <a:off x="6470523" y="598179"/>
          <a:ext cx="1797367" cy="71894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/>
            <a:t>Retirada do vazio</a:t>
          </a:r>
        </a:p>
      </dsp:txBody>
      <dsp:txXfrm>
        <a:off x="6829997" y="598179"/>
        <a:ext cx="1078420" cy="718947"/>
      </dsp:txXfrm>
    </dsp:sp>
    <dsp:sp modelId="{9886480D-A66B-45B7-A21B-9E0AF551967E}">
      <dsp:nvSpPr>
        <dsp:cNvPr id="0" name=""/>
        <dsp:cNvSpPr/>
      </dsp:nvSpPr>
      <dsp:spPr>
        <a:xfrm>
          <a:off x="8088154" y="598179"/>
          <a:ext cx="1797367" cy="71894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/>
            <a:t>Estufagem</a:t>
          </a:r>
        </a:p>
      </dsp:txBody>
      <dsp:txXfrm>
        <a:off x="8447628" y="598179"/>
        <a:ext cx="1078420" cy="718947"/>
      </dsp:txXfrm>
    </dsp:sp>
    <dsp:sp modelId="{29130599-21A1-4519-9073-6F208390B171}">
      <dsp:nvSpPr>
        <dsp:cNvPr id="0" name=""/>
        <dsp:cNvSpPr/>
      </dsp:nvSpPr>
      <dsp:spPr>
        <a:xfrm>
          <a:off x="9705785" y="598179"/>
          <a:ext cx="1797367" cy="71894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/>
            <a:t>Embarque</a:t>
          </a:r>
        </a:p>
      </dsp:txBody>
      <dsp:txXfrm>
        <a:off x="10065259" y="598179"/>
        <a:ext cx="1078420" cy="71894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BC43E1-676E-485D-A00E-84753EB41A92}">
      <dsp:nvSpPr>
        <dsp:cNvPr id="0" name=""/>
        <dsp:cNvSpPr/>
      </dsp:nvSpPr>
      <dsp:spPr>
        <a:xfrm>
          <a:off x="5273" y="496817"/>
          <a:ext cx="1961727" cy="78469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/>
            <a:t>Escolha do  Terminal</a:t>
          </a:r>
        </a:p>
      </dsp:txBody>
      <dsp:txXfrm>
        <a:off x="397618" y="496817"/>
        <a:ext cx="1177037" cy="784690"/>
      </dsp:txXfrm>
    </dsp:sp>
    <dsp:sp modelId="{5ECEB8C9-AC59-445E-816D-1435391AEE94}">
      <dsp:nvSpPr>
        <dsp:cNvPr id="0" name=""/>
        <dsp:cNvSpPr/>
      </dsp:nvSpPr>
      <dsp:spPr>
        <a:xfrm>
          <a:off x="1770827" y="496817"/>
          <a:ext cx="1961727" cy="78469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/>
            <a:t>Entrega da carga no terminal</a:t>
          </a:r>
        </a:p>
      </dsp:txBody>
      <dsp:txXfrm>
        <a:off x="2163172" y="496817"/>
        <a:ext cx="1177037" cy="784690"/>
      </dsp:txXfrm>
    </dsp:sp>
    <dsp:sp modelId="{B84FED65-625E-4437-8D5D-EEB3EC0D32CB}">
      <dsp:nvSpPr>
        <dsp:cNvPr id="0" name=""/>
        <dsp:cNvSpPr/>
      </dsp:nvSpPr>
      <dsp:spPr>
        <a:xfrm>
          <a:off x="3536382" y="496817"/>
          <a:ext cx="1961727" cy="78469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/>
            <a:t>Armazenagem</a:t>
          </a:r>
        </a:p>
      </dsp:txBody>
      <dsp:txXfrm>
        <a:off x="3928727" y="496817"/>
        <a:ext cx="1177037" cy="784690"/>
      </dsp:txXfrm>
    </dsp:sp>
    <dsp:sp modelId="{FC11FDD1-3397-44C3-9FF4-64E826BB38EF}">
      <dsp:nvSpPr>
        <dsp:cNvPr id="0" name=""/>
        <dsp:cNvSpPr/>
      </dsp:nvSpPr>
      <dsp:spPr>
        <a:xfrm>
          <a:off x="5301936" y="496817"/>
          <a:ext cx="1961727" cy="78469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/>
            <a:t>Retirada do vazio </a:t>
          </a:r>
        </a:p>
      </dsp:txBody>
      <dsp:txXfrm>
        <a:off x="5694281" y="496817"/>
        <a:ext cx="1177037" cy="784690"/>
      </dsp:txXfrm>
    </dsp:sp>
    <dsp:sp modelId="{0451D829-780C-4285-B948-6BBC2B6B7AF4}">
      <dsp:nvSpPr>
        <dsp:cNvPr id="0" name=""/>
        <dsp:cNvSpPr/>
      </dsp:nvSpPr>
      <dsp:spPr>
        <a:xfrm>
          <a:off x="7067491" y="496817"/>
          <a:ext cx="1961727" cy="78469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/>
            <a:t>Estufagem</a:t>
          </a:r>
        </a:p>
      </dsp:txBody>
      <dsp:txXfrm>
        <a:off x="7459836" y="496817"/>
        <a:ext cx="1177037" cy="784690"/>
      </dsp:txXfrm>
    </dsp:sp>
    <dsp:sp modelId="{232563A1-4F05-4CE0-91A0-13E4F2901894}">
      <dsp:nvSpPr>
        <dsp:cNvPr id="0" name=""/>
        <dsp:cNvSpPr/>
      </dsp:nvSpPr>
      <dsp:spPr>
        <a:xfrm>
          <a:off x="8833045" y="496817"/>
          <a:ext cx="1961727" cy="78469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/>
            <a:t>Embarque</a:t>
          </a:r>
        </a:p>
      </dsp:txBody>
      <dsp:txXfrm>
        <a:off x="9225390" y="496817"/>
        <a:ext cx="1177037" cy="7846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55A9923-BFC9-45E5-9F5D-015A98C73071}" type="datetimeFigureOut">
              <a:rPr lang="pt-BR" smtClean="0"/>
              <a:t>03/10/2024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BACC718-291B-477A-9006-87866C38965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1369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280A2F-2EEF-635B-9DD5-307C6B9DC8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E2922FB-8353-0DBB-27AD-E22B78009F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C7586FC-1BF3-A843-1459-6A846E4DB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428AC-7565-4CA2-A389-31A0AF8930D5}" type="datetimeFigureOut">
              <a:rPr lang="pt-BR" smtClean="0"/>
              <a:t>03/10/2024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E3BE157-69AE-49DB-B739-9A4A05F6F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3A08625-BF00-F282-F255-763A95C2B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8DDA6-1B1F-4D68-A976-40A24E6FA68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1863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C9F6A4-A5E5-9C56-11C4-A76DF642E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F972F4F-56F0-6227-3E90-99B2FFB896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BE920DD-C380-B979-A5AE-9A8DAD7D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428AC-7565-4CA2-A389-31A0AF8930D5}" type="datetimeFigureOut">
              <a:rPr lang="pt-BR" smtClean="0"/>
              <a:t>03/10/2024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BE5DD25-C9A6-6271-D7B3-516E2692F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F7F7793-B4D9-B404-10D0-E717CDC08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8DDA6-1B1F-4D68-A976-40A24E6FA68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9342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4D6A931-43A7-13FE-0D0D-179952B56D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47E4FCB-CB16-3261-D308-0085E3FC0D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5914BFC-0AAF-4C8F-39C9-F2716DBE2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428AC-7565-4CA2-A389-31A0AF8930D5}" type="datetimeFigureOut">
              <a:rPr lang="pt-BR" smtClean="0"/>
              <a:t>03/10/2024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2A93AFE-BEC0-3EF6-87B6-BD5DB3F92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3F857B5-A532-11EB-AABF-40156D71D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8DDA6-1B1F-4D68-A976-40A24E6FA68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87967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538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4874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E50CA9-7B0C-859E-05C6-F84D4F28A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DE2A519-4100-F41D-D1F3-1E272F611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412F9D7-A358-CBA2-4F18-8C2A4E22E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428AC-7565-4CA2-A389-31A0AF8930D5}" type="datetimeFigureOut">
              <a:rPr lang="pt-BR" smtClean="0"/>
              <a:t>03/10/2024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057E110-6D46-EA60-D61E-5039C3030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C054C6C-40FD-4080-CDEC-BC35E7B41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8DDA6-1B1F-4D68-A976-40A24E6FA68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3945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9745C7-F66B-0F33-F34F-C60330CB3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CFE8C71-FB5D-71D2-4F3A-3107F2140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743FBCC-B97B-FB49-0F04-F2183E7B2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428AC-7565-4CA2-A389-31A0AF8930D5}" type="datetimeFigureOut">
              <a:rPr lang="pt-BR" smtClean="0"/>
              <a:t>03/10/2024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6E63CFC-0866-5BCB-F2F7-015B71EB8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01BA1B8-4537-1E85-C6DF-B739EA360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8DDA6-1B1F-4D68-A976-40A24E6FA68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1752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F81A28-F973-E856-C9D1-DAC0F2C15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7487FDA-9BD6-4C3B-A8ED-8DFBAE7F92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02D584D-4BFE-2FDA-1618-A42F472DC2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D1F0E84-8ECB-9A3F-1CF7-07DBA0426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428AC-7565-4CA2-A389-31A0AF8930D5}" type="datetimeFigureOut">
              <a:rPr lang="pt-BR" smtClean="0"/>
              <a:t>03/10/2024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164E0BE-671B-B897-886B-39A970374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9F67544-4D22-FFD9-2CD4-F5651673C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8DDA6-1B1F-4D68-A976-40A24E6FA68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4288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493681-91CF-FE1D-E982-7B9040FF4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18A6FB1-A2B6-200B-9F06-3CCC5DCEE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C126778-23CC-8277-D60B-980BC75212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3528195-AF8B-0102-EECF-3FB2964A45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6066E81-5DD1-6A3F-2477-8BC7CEC93B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D78ED18-B4AA-2971-A5F2-5FE7DF09D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428AC-7565-4CA2-A389-31A0AF8930D5}" type="datetimeFigureOut">
              <a:rPr lang="pt-BR" smtClean="0"/>
              <a:t>03/10/2024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B004CA9-49D4-0B28-23ED-499860772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D0323BC-910D-9B12-9102-E7370DBA3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8DDA6-1B1F-4D68-A976-40A24E6FA68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6625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0CA1D8-16A8-7854-44A3-BB96AD92E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9257DCB-5110-AA52-BF41-04AAFE8A5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428AC-7565-4CA2-A389-31A0AF8930D5}" type="datetimeFigureOut">
              <a:rPr lang="pt-BR" smtClean="0"/>
              <a:t>03/10/2024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6A66D8A-0DDF-D81C-56B7-0D83E5037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F299997-A40C-CB27-2E71-2C640E814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8DDA6-1B1F-4D68-A976-40A24E6FA68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7762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2AE4124-F66F-742D-6A09-1685CF803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428AC-7565-4CA2-A389-31A0AF8930D5}" type="datetimeFigureOut">
              <a:rPr lang="pt-BR" smtClean="0"/>
              <a:t>03/10/2024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83BEAC0-86E7-37F6-FBF4-23AF5D12B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315CFC6-B81A-170F-A05E-7649D70A0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8DDA6-1B1F-4D68-A976-40A24E6FA68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4651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B55ACD-F33B-C25B-079B-D6718F9E8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8CA1954-9EAE-36A6-3D39-330F4525F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3185B3C-9419-974F-11CC-4565CA1F3C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6A0368A-83F3-D77E-66D3-3BC23AE7F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428AC-7565-4CA2-A389-31A0AF8930D5}" type="datetimeFigureOut">
              <a:rPr lang="pt-BR" smtClean="0"/>
              <a:t>03/10/2024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16B3638-CD34-077A-1109-EE9DB107E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A436C06-1B89-0643-3830-420A8ECD4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8DDA6-1B1F-4D68-A976-40A24E6FA68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126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A17D08-E286-0F59-134D-A0B4158F0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3E04E6B-2747-D385-92C7-3EB0FDA71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6E22456-7B10-9D14-CA2E-E2664424D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C46AFB3-F76A-5034-854F-22867F4D3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428AC-7565-4CA2-A389-31A0AF8930D5}" type="datetimeFigureOut">
              <a:rPr lang="pt-BR" smtClean="0"/>
              <a:t>03/10/2024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2114760-1AC4-56A0-EF2C-2AC169C60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8753E3F-2A69-52B4-CE72-8EA15F3D2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8DDA6-1B1F-4D68-A976-40A24E6FA68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9526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0426AA2-FA65-8FC5-C531-6BABE5746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DAB4229-9C9D-62AB-99D8-74CE666054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9049BB7-A7FA-AFC2-A71A-0A0257AACB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97428AC-7565-4CA2-A389-31A0AF8930D5}" type="datetimeFigureOut">
              <a:rPr lang="pt-BR" smtClean="0"/>
              <a:t>03/10/2024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F7203CC-15CD-AC31-F60F-A82F0358A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CD22102-A6A8-A3D3-8403-9578C4DA35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C98DDA6-1B1F-4D68-A976-40A24E6FA68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337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brasilexportacao.com.br/produto/contatos-qualificados-de-despachantes-aduaneiros/" TargetMode="Externa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brasilexportacao.com.br/produto/lista-de-sindicatos-de-despachantes-aduaneiros-filiados-a-feaduaneiros/" TargetMode="Externa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8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18.pn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brasilexportacao.com.br/produto/relacao-de-associados-a-abtra-prestadores-de-apoio-a-logistica-de-exportacao/" TargetMode="Externa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brasilexportacao.com.br/produto/lista-de-associados-sindicomis-actc-logistica-para-exportacao/" TargetMode="Externa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brasilexportacao.com.br/servicos/abti/" TargetMode="Externa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microsoft.com/office/2018/10/relationships/comments" Target="../comments/modernComment_2570_BD6599A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brasilexportacao.com.br/produto/apoio-customizado-para-a-exportacao-por-meio-das-comerciais-exportadoras/" TargetMode="Externa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7.png"/><Relationship Id="rId4" Type="http://schemas.openxmlformats.org/officeDocument/2006/relationships/hyperlink" Target="http://portalunico.siscomex.gov.br/porta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iagrama&#10;&#10;Descrição gerada automaticamente com confiança média">
            <a:extLst>
              <a:ext uri="{FF2B5EF4-FFF2-40B4-BE49-F238E27FC236}">
                <a16:creationId xmlns:a16="http://schemas.microsoft.com/office/drawing/2014/main" id="{8D2DCD18-D1CC-BE83-201F-F961C5656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486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1DC05C3A-FA92-7EED-84EE-52A4FA19A44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059570"/>
            <a:ext cx="12192000" cy="5798430"/>
          </a:xfrm>
          <a:prstGeom prst="rect">
            <a:avLst/>
          </a:prstGeom>
          <a:solidFill>
            <a:srgbClr val="0238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3DFC6A6E-D70D-464F-6614-7B8A43045740}"/>
              </a:ext>
            </a:extLst>
          </p:cNvPr>
          <p:cNvSpPr>
            <a:spLocks/>
          </p:cNvSpPr>
          <p:nvPr/>
        </p:nvSpPr>
        <p:spPr>
          <a:xfrm>
            <a:off x="0" y="1013851"/>
            <a:ext cx="12192000" cy="45719"/>
          </a:xfrm>
          <a:prstGeom prst="rect">
            <a:avLst/>
          </a:prstGeom>
          <a:solidFill>
            <a:srgbClr val="F1C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A9D75B6-35BA-70E1-B5A8-22A921482F8A}"/>
              </a:ext>
            </a:extLst>
          </p:cNvPr>
          <p:cNvSpPr txBox="1"/>
          <p:nvPr/>
        </p:nvSpPr>
        <p:spPr>
          <a:xfrm>
            <a:off x="946093" y="3551034"/>
            <a:ext cx="5745910" cy="1170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>
              <a:lnSpc>
                <a:spcPct val="150000"/>
              </a:lnSpc>
              <a:spcAft>
                <a:spcPts val="0"/>
              </a:spcAft>
              <a:buClr>
                <a:srgbClr val="F1C500"/>
              </a:buClr>
              <a:buFont typeface="Arial" panose="020B0604020202020204" pitchFamily="34" charset="0"/>
              <a:buChar char="•"/>
            </a:pPr>
            <a:r>
              <a:rPr lang="pt-BR" sz="12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Cadastro de intervenientes: Habilitação;</a:t>
            </a:r>
          </a:p>
          <a:p>
            <a:pPr indent="-285750">
              <a:lnSpc>
                <a:spcPct val="150000"/>
              </a:lnSpc>
              <a:spcAft>
                <a:spcPts val="0"/>
              </a:spcAft>
              <a:buClr>
                <a:srgbClr val="F1C500"/>
              </a:buClr>
              <a:buFont typeface="Arial" panose="020B0604020202020204" pitchFamily="34" charset="0"/>
              <a:buChar char="•"/>
            </a:pPr>
            <a:r>
              <a:rPr lang="pt-BR" sz="12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Requerer habilitação; </a:t>
            </a:r>
          </a:p>
          <a:p>
            <a:pPr indent="-285750">
              <a:lnSpc>
                <a:spcPct val="150000"/>
              </a:lnSpc>
              <a:spcAft>
                <a:spcPts val="0"/>
              </a:spcAft>
              <a:buClr>
                <a:srgbClr val="F1C500"/>
              </a:buClr>
              <a:buFont typeface="Arial" panose="020B0604020202020204" pitchFamily="34" charset="0"/>
              <a:buChar char="•"/>
            </a:pPr>
            <a:r>
              <a:rPr lang="pt-BR" sz="12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Selecionar o CNPJ da empresa que aparece vinculado ao responsável legal</a:t>
            </a:r>
          </a:p>
          <a:p>
            <a:pPr marL="0" lvl="1" indent="-285750">
              <a:lnSpc>
                <a:spcPct val="150000"/>
              </a:lnSpc>
              <a:buClr>
                <a:srgbClr val="F1C500"/>
              </a:buClr>
              <a:buFont typeface="Arial" panose="020B0604020202020204" pitchFamily="34" charset="0"/>
              <a:buChar char="•"/>
            </a:pPr>
            <a:r>
              <a:rPr lang="pt-BR" sz="12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Continuar e já sairá, pelo menos, o radar expresso.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E5500B13-911A-6480-D2E8-2DF13307A6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45"/>
            <a:ext cx="12192000" cy="1033353"/>
          </a:xfrm>
          <a:prstGeom prst="rect">
            <a:avLst/>
          </a:prstGeom>
        </p:spPr>
      </p:pic>
      <p:grpSp>
        <p:nvGrpSpPr>
          <p:cNvPr id="19" name="Agrupar 18">
            <a:extLst>
              <a:ext uri="{FF2B5EF4-FFF2-40B4-BE49-F238E27FC236}">
                <a16:creationId xmlns:a16="http://schemas.microsoft.com/office/drawing/2014/main" id="{50942148-ADCD-BC0E-1D4F-D9CE1A0DB765}"/>
              </a:ext>
            </a:extLst>
          </p:cNvPr>
          <p:cNvGrpSpPr/>
          <p:nvPr/>
        </p:nvGrpSpPr>
        <p:grpSpPr>
          <a:xfrm>
            <a:off x="6798583" y="2369815"/>
            <a:ext cx="5589579" cy="2892549"/>
            <a:chOff x="7043841" y="2540892"/>
            <a:chExt cx="5589579" cy="2892549"/>
          </a:xfrm>
        </p:grpSpPr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5BDD080F-69F1-754F-1E6E-6FF5160083B1}"/>
                </a:ext>
              </a:extLst>
            </p:cNvPr>
            <p:cNvSpPr/>
            <p:nvPr/>
          </p:nvSpPr>
          <p:spPr>
            <a:xfrm>
              <a:off x="7043841" y="2540892"/>
              <a:ext cx="5206091" cy="289254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1C5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F3A3B911-9349-AE3C-2DCD-DBA41AADDC51}"/>
                </a:ext>
              </a:extLst>
            </p:cNvPr>
            <p:cNvSpPr txBox="1"/>
            <p:nvPr/>
          </p:nvSpPr>
          <p:spPr>
            <a:xfrm>
              <a:off x="7928986" y="3186672"/>
              <a:ext cx="3963798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-285750">
                <a:spcAft>
                  <a:spcPts val="0"/>
                </a:spcAft>
                <a:buClr>
                  <a:srgbClr val="F1C500"/>
                </a:buClr>
                <a:buFont typeface="Arial" panose="020B0604020202020204" pitchFamily="34" charset="0"/>
                <a:buChar char="•"/>
              </a:pPr>
              <a:r>
                <a:rPr lang="pt-BR" sz="1400">
                  <a:solidFill>
                    <a:srgbClr val="003F5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Isso não ocorrerá apenas nos casos de pendência da empresa junto à Receita Federal, dentre elas a falta de vinculação no DTE (Domicilio Tributário Eletrônico);</a:t>
              </a:r>
            </a:p>
            <a:p>
              <a:pPr marL="285750" indent="-285750">
                <a:spcAft>
                  <a:spcPts val="0"/>
                </a:spcAft>
                <a:buClr>
                  <a:srgbClr val="F1C500"/>
                </a:buClr>
                <a:buFont typeface="Arial" panose="020B0604020202020204" pitchFamily="34" charset="0"/>
                <a:buChar char="•"/>
              </a:pPr>
              <a:endParaRPr lang="pt-BR" sz="1400">
                <a:solidFill>
                  <a:srgbClr val="003F51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indent="-285750">
                <a:spcAft>
                  <a:spcPts val="0"/>
                </a:spcAft>
                <a:buClr>
                  <a:srgbClr val="F1C500"/>
                </a:buClr>
                <a:buFont typeface="Arial" panose="020B0604020202020204" pitchFamily="34" charset="0"/>
                <a:buChar char="•"/>
              </a:pPr>
              <a:r>
                <a:rPr lang="pt-BR" sz="1400">
                  <a:solidFill>
                    <a:srgbClr val="003F5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Conteúdo disponível no </a:t>
              </a:r>
              <a:r>
                <a:rPr lang="pt-BR" sz="1400" err="1">
                  <a:solidFill>
                    <a:srgbClr val="003F5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EduComex</a:t>
              </a:r>
              <a:r>
                <a:rPr lang="pt-BR" sz="1400">
                  <a:solidFill>
                    <a:srgbClr val="003F5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 (plataforma de educação contínua).</a:t>
              </a:r>
              <a:br>
                <a:rPr lang="pt-BR" sz="1400">
                  <a:solidFill>
                    <a:srgbClr val="003F5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pt-BR" sz="1400">
                  <a:solidFill>
                    <a:srgbClr val="003F5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https://www.educomex.org/</a:t>
              </a:r>
            </a:p>
            <a:p>
              <a:pPr indent="-285750">
                <a:spcAft>
                  <a:spcPts val="0"/>
                </a:spcAft>
                <a:buClr>
                  <a:srgbClr val="F1C500"/>
                </a:buClr>
                <a:buFont typeface="Arial" panose="020B0604020202020204" pitchFamily="34" charset="0"/>
                <a:buChar char="•"/>
              </a:pPr>
              <a:endParaRPr lang="pt-BR" sz="1400">
                <a:solidFill>
                  <a:srgbClr val="003F51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96221A9B-518D-A2CE-DCF7-2416D369C4B8}"/>
                </a:ext>
              </a:extLst>
            </p:cNvPr>
            <p:cNvSpPr txBox="1"/>
            <p:nvPr/>
          </p:nvSpPr>
          <p:spPr>
            <a:xfrm>
              <a:off x="7928986" y="2705716"/>
              <a:ext cx="47044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pt-BR" sz="1600" b="1">
                  <a:solidFill>
                    <a:srgbClr val="F1C500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OBSERVAÇÕES</a:t>
              </a:r>
            </a:p>
          </p:txBody>
        </p:sp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72D3000B-27CC-F2DD-3E52-ECD56D4D135E}"/>
              </a:ext>
            </a:extLst>
          </p:cNvPr>
          <p:cNvSpPr txBox="1"/>
          <p:nvPr/>
        </p:nvSpPr>
        <p:spPr>
          <a:xfrm>
            <a:off x="689330" y="2296366"/>
            <a:ext cx="5295233" cy="381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buClr>
                <a:srgbClr val="F1C500"/>
              </a:buClr>
            </a:pPr>
            <a:r>
              <a:rPr lang="pt-BR" sz="1400" b="1">
                <a:solidFill>
                  <a:srgbClr val="F1C5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Processo necessário para legalizar suas exportações</a:t>
            </a:r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3153CDEF-7D2B-B583-4665-F7277959286C}"/>
              </a:ext>
            </a:extLst>
          </p:cNvPr>
          <p:cNvCxnSpPr/>
          <p:nvPr/>
        </p:nvCxnSpPr>
        <p:spPr>
          <a:xfrm flipV="1">
            <a:off x="-616633" y="2506777"/>
            <a:ext cx="1345531" cy="8021"/>
          </a:xfrm>
          <a:prstGeom prst="straightConnector1">
            <a:avLst/>
          </a:prstGeom>
          <a:ln>
            <a:solidFill>
              <a:srgbClr val="F1C5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D7342D3A-7560-250E-D55C-F2EA30915772}"/>
              </a:ext>
            </a:extLst>
          </p:cNvPr>
          <p:cNvSpPr txBox="1"/>
          <p:nvPr/>
        </p:nvSpPr>
        <p:spPr>
          <a:xfrm>
            <a:off x="570290" y="3050455"/>
            <a:ext cx="375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2800" b="1">
                <a:solidFill>
                  <a:srgbClr val="F1C5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2" name="Imagem 11" descr="Texto, Logotipo&#10;&#10;Descrição gerada automaticamente">
            <a:extLst>
              <a:ext uri="{FF2B5EF4-FFF2-40B4-BE49-F238E27FC236}">
                <a16:creationId xmlns:a16="http://schemas.microsoft.com/office/drawing/2014/main" id="{8B2E5DBC-A0A0-1DD8-D7EF-BC504E0E5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6706" y="6151928"/>
            <a:ext cx="1302683" cy="706072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125D5ADB-150C-83FD-5DA8-50D7BD1631C9}"/>
              </a:ext>
            </a:extLst>
          </p:cNvPr>
          <p:cNvSpPr txBox="1"/>
          <p:nvPr/>
        </p:nvSpPr>
        <p:spPr>
          <a:xfrm>
            <a:off x="886717" y="3098767"/>
            <a:ext cx="5295233" cy="381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buClr>
                <a:srgbClr val="F1C500"/>
              </a:buClr>
            </a:pPr>
            <a:r>
              <a:rPr lang="pt-BR" sz="1400" b="1">
                <a:solidFill>
                  <a:srgbClr val="F1C5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Próximas etapas:</a:t>
            </a:r>
          </a:p>
        </p:txBody>
      </p:sp>
    </p:spTree>
    <p:extLst>
      <p:ext uri="{BB962C8B-B14F-4D97-AF65-F5344CB8AC3E}">
        <p14:creationId xmlns:p14="http://schemas.microsoft.com/office/powerpoint/2010/main" val="607938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1DC05C3A-FA92-7EED-84EE-52A4FA19A44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059570"/>
            <a:ext cx="12192000" cy="5798430"/>
          </a:xfrm>
          <a:prstGeom prst="rect">
            <a:avLst/>
          </a:prstGeom>
          <a:solidFill>
            <a:srgbClr val="0238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3DFC6A6E-D70D-464F-6614-7B8A43045740}"/>
              </a:ext>
            </a:extLst>
          </p:cNvPr>
          <p:cNvSpPr>
            <a:spLocks/>
          </p:cNvSpPr>
          <p:nvPr/>
        </p:nvSpPr>
        <p:spPr>
          <a:xfrm>
            <a:off x="0" y="1013851"/>
            <a:ext cx="12192000" cy="45719"/>
          </a:xfrm>
          <a:prstGeom prst="rect">
            <a:avLst/>
          </a:prstGeom>
          <a:solidFill>
            <a:srgbClr val="F1C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E5500B13-911A-6480-D2E8-2DF13307A6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45"/>
            <a:ext cx="12192000" cy="103335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BC20287-5CD2-ADD2-6702-9D52DE0B0A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27" t="45578" r="37474" b="8707"/>
          <a:stretch/>
        </p:blipFill>
        <p:spPr>
          <a:xfrm>
            <a:off x="6908079" y="1794256"/>
            <a:ext cx="5224122" cy="2743430"/>
          </a:xfrm>
          <a:prstGeom prst="rect">
            <a:avLst/>
          </a:prstGeom>
          <a:ln w="38100">
            <a:solidFill>
              <a:srgbClr val="F1C500"/>
            </a:solidFill>
          </a:ln>
        </p:spPr>
      </p:pic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7C8923B3-C2A0-F7C8-B360-DB0CF2C61F33}"/>
              </a:ext>
            </a:extLst>
          </p:cNvPr>
          <p:cNvCxnSpPr/>
          <p:nvPr/>
        </p:nvCxnSpPr>
        <p:spPr>
          <a:xfrm>
            <a:off x="728791" y="4707524"/>
            <a:ext cx="4997513" cy="0"/>
          </a:xfrm>
          <a:prstGeom prst="line">
            <a:avLst/>
          </a:prstGeom>
          <a:ln w="38100">
            <a:solidFill>
              <a:srgbClr val="F1C5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A98F453B-5D8A-EEA1-3BBE-688AFFCB1685}"/>
              </a:ext>
            </a:extLst>
          </p:cNvPr>
          <p:cNvSpPr txBox="1"/>
          <p:nvPr/>
        </p:nvSpPr>
        <p:spPr>
          <a:xfrm>
            <a:off x="1286464" y="2462785"/>
            <a:ext cx="421408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  <a:buClr>
                <a:srgbClr val="F1C500"/>
              </a:buClr>
            </a:pPr>
            <a:r>
              <a:rPr lang="pt-BR" sz="14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95% do despacho aduaneiro na exportação é feito pelos despachantes aduaneiros;</a:t>
            </a:r>
          </a:p>
          <a:p>
            <a:pPr marL="285750" indent="-285750">
              <a:spcAft>
                <a:spcPts val="0"/>
              </a:spcAft>
              <a:buClr>
                <a:srgbClr val="F1C500"/>
              </a:buClr>
              <a:buFont typeface="Arial" panose="020B0604020202020204" pitchFamily="34" charset="0"/>
              <a:buChar char="•"/>
            </a:pPr>
            <a:endParaRPr lang="pt-BR" sz="14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buClr>
                <a:srgbClr val="F1C500"/>
              </a:buClr>
            </a:pPr>
            <a:r>
              <a:rPr lang="pt-BR" sz="14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Benefícios da contratação dos serviços de especialistas (despachantes)</a:t>
            </a: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CCB441F5-7CA7-C307-7D91-C68887E88CED}"/>
              </a:ext>
            </a:extLst>
          </p:cNvPr>
          <p:cNvGrpSpPr/>
          <p:nvPr/>
        </p:nvGrpSpPr>
        <p:grpSpPr>
          <a:xfrm>
            <a:off x="1717466" y="4494175"/>
            <a:ext cx="2743907" cy="383982"/>
            <a:chOff x="1211154" y="4421004"/>
            <a:chExt cx="2093361" cy="506529"/>
          </a:xfrm>
        </p:grpSpPr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4234F1D8-EC66-D525-A922-6D86AD1AED04}"/>
                </a:ext>
              </a:extLst>
            </p:cNvPr>
            <p:cNvSpPr/>
            <p:nvPr/>
          </p:nvSpPr>
          <p:spPr>
            <a:xfrm>
              <a:off x="1652949" y="4478401"/>
              <a:ext cx="1651566" cy="3693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1C5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54F2C0E7-BA40-A7F7-067A-9FDE91AE0307}"/>
                </a:ext>
              </a:extLst>
            </p:cNvPr>
            <p:cNvSpPr txBox="1"/>
            <p:nvPr/>
          </p:nvSpPr>
          <p:spPr>
            <a:xfrm>
              <a:off x="1211154" y="4421004"/>
              <a:ext cx="1903921" cy="506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>
                  <a:solidFill>
                    <a:srgbClr val="003F51"/>
                  </a:solidFill>
                </a:rPr>
                <a:t>Previsibilidade</a:t>
              </a:r>
            </a:p>
          </p:txBody>
        </p:sp>
      </p:grpSp>
      <p:pic>
        <p:nvPicPr>
          <p:cNvPr id="12" name="Imagem 11" descr="Texto, Logotipo&#10;&#10;Descrição gerada automaticamente">
            <a:extLst>
              <a:ext uri="{FF2B5EF4-FFF2-40B4-BE49-F238E27FC236}">
                <a16:creationId xmlns:a16="http://schemas.microsoft.com/office/drawing/2014/main" id="{B591F65D-D01F-BF6F-DB2B-94E4FE69B3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6706" y="6151928"/>
            <a:ext cx="1302683" cy="706072"/>
          </a:xfrm>
          <a:prstGeom prst="rect">
            <a:avLst/>
          </a:prstGeom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ADD9279C-F76A-201D-DE98-E61B2F258625}"/>
              </a:ext>
            </a:extLst>
          </p:cNvPr>
          <p:cNvSpPr/>
          <p:nvPr/>
        </p:nvSpPr>
        <p:spPr>
          <a:xfrm>
            <a:off x="4640406" y="4537689"/>
            <a:ext cx="1866041" cy="283761"/>
          </a:xfrm>
          <a:prstGeom prst="rect">
            <a:avLst/>
          </a:prstGeom>
          <a:solidFill>
            <a:schemeClr val="bg1"/>
          </a:solidFill>
          <a:ln w="38100">
            <a:solidFill>
              <a:srgbClr val="F1C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2468B6A-3658-AA64-8573-E085C269771D}"/>
              </a:ext>
            </a:extLst>
          </p:cNvPr>
          <p:cNvSpPr txBox="1"/>
          <p:nvPr/>
        </p:nvSpPr>
        <p:spPr>
          <a:xfrm>
            <a:off x="4371381" y="4508825"/>
            <a:ext cx="2036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>
                <a:solidFill>
                  <a:srgbClr val="003F51"/>
                </a:solidFill>
              </a:rPr>
              <a:t>Transparência </a:t>
            </a:r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2A645472-E138-AA0A-0161-EC6336C57AAA}"/>
              </a:ext>
            </a:extLst>
          </p:cNvPr>
          <p:cNvGrpSpPr/>
          <p:nvPr/>
        </p:nvGrpSpPr>
        <p:grpSpPr>
          <a:xfrm>
            <a:off x="332699" y="4482273"/>
            <a:ext cx="1741653" cy="335389"/>
            <a:chOff x="845721" y="5850709"/>
            <a:chExt cx="1741653" cy="443529"/>
          </a:xfrm>
        </p:grpSpPr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64A3BE3B-2520-B45E-4A00-8099A5D8FA5A}"/>
                </a:ext>
              </a:extLst>
            </p:cNvPr>
            <p:cNvSpPr/>
            <p:nvPr/>
          </p:nvSpPr>
          <p:spPr>
            <a:xfrm>
              <a:off x="935808" y="5924906"/>
              <a:ext cx="1651566" cy="3693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1C5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E0E60741-02FC-A267-A122-C629E5C30234}"/>
                </a:ext>
              </a:extLst>
            </p:cNvPr>
            <p:cNvSpPr txBox="1"/>
            <p:nvPr/>
          </p:nvSpPr>
          <p:spPr>
            <a:xfrm>
              <a:off x="845721" y="5850709"/>
              <a:ext cx="15045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>
                  <a:solidFill>
                    <a:srgbClr val="003F51"/>
                  </a:solidFill>
                </a:rPr>
                <a:t>Agilidade </a:t>
              </a:r>
            </a:p>
          </p:txBody>
        </p:sp>
      </p:grpSp>
      <p:cxnSp>
        <p:nvCxnSpPr>
          <p:cNvPr id="24" name="Conector de Seta Reta 23">
            <a:extLst>
              <a:ext uri="{FF2B5EF4-FFF2-40B4-BE49-F238E27FC236}">
                <a16:creationId xmlns:a16="http://schemas.microsoft.com/office/drawing/2014/main" id="{242EF34F-F3D8-2B99-7CA2-9F3DA881EF70}"/>
              </a:ext>
            </a:extLst>
          </p:cNvPr>
          <p:cNvCxnSpPr>
            <a:cxnSpLocks/>
          </p:cNvCxnSpPr>
          <p:nvPr/>
        </p:nvCxnSpPr>
        <p:spPr>
          <a:xfrm>
            <a:off x="-270026" y="2624473"/>
            <a:ext cx="1602113" cy="0"/>
          </a:xfrm>
          <a:prstGeom prst="straightConnector1">
            <a:avLst/>
          </a:prstGeom>
          <a:ln>
            <a:solidFill>
              <a:srgbClr val="F1C5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ector de Seta Reta 26">
            <a:extLst>
              <a:ext uri="{FF2B5EF4-FFF2-40B4-BE49-F238E27FC236}">
                <a16:creationId xmlns:a16="http://schemas.microsoft.com/office/drawing/2014/main" id="{08E9AAFE-CE12-3C68-02B9-176A76C1D3DA}"/>
              </a:ext>
            </a:extLst>
          </p:cNvPr>
          <p:cNvCxnSpPr>
            <a:cxnSpLocks/>
          </p:cNvCxnSpPr>
          <p:nvPr/>
        </p:nvCxnSpPr>
        <p:spPr>
          <a:xfrm>
            <a:off x="-260974" y="3247655"/>
            <a:ext cx="1602113" cy="0"/>
          </a:xfrm>
          <a:prstGeom prst="straightConnector1">
            <a:avLst/>
          </a:prstGeom>
          <a:ln>
            <a:solidFill>
              <a:srgbClr val="F1C5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126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1DC05C3A-FA92-7EED-84EE-52A4FA19A44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38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b="0" i="0">
              <a:solidFill>
                <a:schemeClr val="bg1">
                  <a:lumMod val="95000"/>
                </a:schemeClr>
              </a:solidFill>
              <a:effectLst/>
              <a:latin typeface="Open Sans" pitchFamily="2" charset="0"/>
            </a:endParaRPr>
          </a:p>
        </p:txBody>
      </p:sp>
      <p:cxnSp>
        <p:nvCxnSpPr>
          <p:cNvPr id="49" name="Conector reto 48">
            <a:extLst>
              <a:ext uri="{FF2B5EF4-FFF2-40B4-BE49-F238E27FC236}">
                <a16:creationId xmlns:a16="http://schemas.microsoft.com/office/drawing/2014/main" id="{0BBFA842-B93D-2324-634B-2934C9D0542F}"/>
              </a:ext>
            </a:extLst>
          </p:cNvPr>
          <p:cNvCxnSpPr/>
          <p:nvPr/>
        </p:nvCxnSpPr>
        <p:spPr>
          <a:xfrm>
            <a:off x="4846320" y="445907"/>
            <a:ext cx="5413248" cy="0"/>
          </a:xfrm>
          <a:prstGeom prst="line">
            <a:avLst/>
          </a:prstGeom>
          <a:ln>
            <a:solidFill>
              <a:srgbClr val="F1C5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Imagem 11" descr="Texto&#10;&#10;Descrição gerada automaticamente">
            <a:extLst>
              <a:ext uri="{FF2B5EF4-FFF2-40B4-BE49-F238E27FC236}">
                <a16:creationId xmlns:a16="http://schemas.microsoft.com/office/drawing/2014/main" id="{122701CE-2825-8F2B-7782-DA5A2D252E5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828" y="284476"/>
            <a:ext cx="1406211" cy="490615"/>
          </a:xfrm>
          <a:prstGeom prst="rect">
            <a:avLst/>
          </a:prstGeom>
        </p:spPr>
      </p:pic>
      <p:sp>
        <p:nvSpPr>
          <p:cNvPr id="45" name="Retângulo: Único Canto Recortado 44">
            <a:extLst>
              <a:ext uri="{FF2B5EF4-FFF2-40B4-BE49-F238E27FC236}">
                <a16:creationId xmlns:a16="http://schemas.microsoft.com/office/drawing/2014/main" id="{DFE9338F-DF73-AFE7-62E1-C266C1E77ACE}"/>
              </a:ext>
            </a:extLst>
          </p:cNvPr>
          <p:cNvSpPr/>
          <p:nvPr/>
        </p:nvSpPr>
        <p:spPr>
          <a:xfrm flipV="1">
            <a:off x="-190499" y="-1538588"/>
            <a:ext cx="5543550" cy="3122894"/>
          </a:xfrm>
          <a:prstGeom prst="snip1Rect">
            <a:avLst>
              <a:gd name="adj" fmla="val 50000"/>
            </a:avLst>
          </a:prstGeom>
          <a:solidFill>
            <a:srgbClr val="003F51"/>
          </a:solidFill>
          <a:ln w="28575">
            <a:solidFill>
              <a:srgbClr val="F1C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3DFC6A6E-D70D-464F-6614-7B8A4304574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rgbClr val="F1C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B4022CEC-CB5F-76F5-AB51-AF4129558D1B}"/>
              </a:ext>
            </a:extLst>
          </p:cNvPr>
          <p:cNvSpPr txBox="1"/>
          <p:nvPr/>
        </p:nvSpPr>
        <p:spPr>
          <a:xfrm>
            <a:off x="1720301" y="411111"/>
            <a:ext cx="22664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>
                <a:solidFill>
                  <a:srgbClr val="FFFFFF"/>
                </a:solidFill>
                <a:highlight>
                  <a:srgbClr val="003F51"/>
                </a:highlight>
                <a:latin typeface="Open Sans" pitchFamily="2" charset="0"/>
              </a:rPr>
              <a:t>SINDASP - Sindicato dos Despachantes Aduaneiros de São Paulo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64508E2-0363-2A31-76F6-808E23D549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725"/>
          <a:stretch/>
        </p:blipFill>
        <p:spPr>
          <a:xfrm>
            <a:off x="354034" y="143216"/>
            <a:ext cx="1308059" cy="1343592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D4CA7EF-80F0-DBA0-55E0-C6CF79EE8BAB}"/>
              </a:ext>
            </a:extLst>
          </p:cNvPr>
          <p:cNvSpPr txBox="1"/>
          <p:nvPr/>
        </p:nvSpPr>
        <p:spPr>
          <a:xfrm>
            <a:off x="1008064" y="3359566"/>
            <a:ext cx="4926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>
                <a:solidFill>
                  <a:srgbClr val="F1C500"/>
                </a:solidFill>
              </a:rPr>
              <a:t>Contatos Qualificados de Despachantes Aduaneiros no Estado de São Paulo: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4401F3FE-DCF7-5623-629A-9E29B316CF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7478" y="1261654"/>
            <a:ext cx="2981741" cy="4525006"/>
          </a:xfrm>
          <a:prstGeom prst="rect">
            <a:avLst/>
          </a:prstGeom>
          <a:ln w="38100">
            <a:solidFill>
              <a:srgbClr val="F1C500"/>
            </a:solidFill>
          </a:ln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D3180451-D5C3-00F2-8670-F40A762FCF78}"/>
              </a:ext>
            </a:extLst>
          </p:cNvPr>
          <p:cNvSpPr/>
          <p:nvPr/>
        </p:nvSpPr>
        <p:spPr>
          <a:xfrm>
            <a:off x="-400049" y="4210637"/>
            <a:ext cx="5753100" cy="142816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1C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D99806A-8FD2-FA81-2FD3-E29C5515490C}"/>
              </a:ext>
            </a:extLst>
          </p:cNvPr>
          <p:cNvSpPr txBox="1"/>
          <p:nvPr/>
        </p:nvSpPr>
        <p:spPr>
          <a:xfrm>
            <a:off x="1071274" y="4528822"/>
            <a:ext cx="35645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>
                <a:solidFill>
                  <a:srgbClr val="FFEFBF"/>
                </a:solidFill>
                <a:latin typeface="Open Sans" pitchFamily="2" charset="0"/>
                <a:ea typeface="Open Sans" pitchFamily="2" charset="0"/>
                <a:cs typeface="Open Sans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https://brasilexportacao.com.br/produto/contatos-qualificados-de-despachantes-aduaneiros/</a:t>
            </a:r>
            <a:endParaRPr lang="pt-BR" sz="1400">
              <a:solidFill>
                <a:srgbClr val="FFEFBF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algn="ctr"/>
            <a:endParaRPr lang="pt-BR" sz="14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162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1DC05C3A-FA92-7EED-84EE-52A4FA19A44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38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b="0" i="0">
              <a:solidFill>
                <a:schemeClr val="bg1">
                  <a:lumMod val="95000"/>
                </a:schemeClr>
              </a:solidFill>
              <a:effectLst/>
              <a:latin typeface="Open Sans" pitchFamily="2" charset="0"/>
            </a:endParaRPr>
          </a:p>
        </p:txBody>
      </p:sp>
      <p:cxnSp>
        <p:nvCxnSpPr>
          <p:cNvPr id="49" name="Conector reto 48">
            <a:extLst>
              <a:ext uri="{FF2B5EF4-FFF2-40B4-BE49-F238E27FC236}">
                <a16:creationId xmlns:a16="http://schemas.microsoft.com/office/drawing/2014/main" id="{0BBFA842-B93D-2324-634B-2934C9D0542F}"/>
              </a:ext>
            </a:extLst>
          </p:cNvPr>
          <p:cNvCxnSpPr/>
          <p:nvPr/>
        </p:nvCxnSpPr>
        <p:spPr>
          <a:xfrm>
            <a:off x="4846320" y="445907"/>
            <a:ext cx="5413248" cy="0"/>
          </a:xfrm>
          <a:prstGeom prst="line">
            <a:avLst/>
          </a:prstGeom>
          <a:ln>
            <a:solidFill>
              <a:srgbClr val="F1C5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Imagem 11" descr="Texto&#10;&#10;Descrição gerada automaticamente">
            <a:extLst>
              <a:ext uri="{FF2B5EF4-FFF2-40B4-BE49-F238E27FC236}">
                <a16:creationId xmlns:a16="http://schemas.microsoft.com/office/drawing/2014/main" id="{122701CE-2825-8F2B-7782-DA5A2D252E5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828" y="284476"/>
            <a:ext cx="1406211" cy="490615"/>
          </a:xfrm>
          <a:prstGeom prst="rect">
            <a:avLst/>
          </a:prstGeom>
        </p:spPr>
      </p:pic>
      <p:sp>
        <p:nvSpPr>
          <p:cNvPr id="45" name="Retângulo: Único Canto Recortado 44">
            <a:extLst>
              <a:ext uri="{FF2B5EF4-FFF2-40B4-BE49-F238E27FC236}">
                <a16:creationId xmlns:a16="http://schemas.microsoft.com/office/drawing/2014/main" id="{DFE9338F-DF73-AFE7-62E1-C266C1E77ACE}"/>
              </a:ext>
            </a:extLst>
          </p:cNvPr>
          <p:cNvSpPr/>
          <p:nvPr/>
        </p:nvSpPr>
        <p:spPr>
          <a:xfrm flipV="1">
            <a:off x="-190499" y="-1538588"/>
            <a:ext cx="5543550" cy="3122894"/>
          </a:xfrm>
          <a:prstGeom prst="snip1Rect">
            <a:avLst>
              <a:gd name="adj" fmla="val 50000"/>
            </a:avLst>
          </a:prstGeom>
          <a:solidFill>
            <a:srgbClr val="003F51"/>
          </a:solidFill>
          <a:ln w="28575">
            <a:solidFill>
              <a:srgbClr val="F1C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3DFC6A6E-D70D-464F-6614-7B8A4304574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rgbClr val="F1C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B4022CEC-CB5F-76F5-AB51-AF4129558D1B}"/>
              </a:ext>
            </a:extLst>
          </p:cNvPr>
          <p:cNvSpPr txBox="1"/>
          <p:nvPr/>
        </p:nvSpPr>
        <p:spPr>
          <a:xfrm>
            <a:off x="1720301" y="337959"/>
            <a:ext cx="22664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0" i="0" u="none" strike="noStrike" err="1">
                <a:solidFill>
                  <a:srgbClr val="FFFFFF"/>
                </a:solidFill>
                <a:effectLst/>
                <a:highlight>
                  <a:srgbClr val="003F51"/>
                </a:highlight>
                <a:latin typeface="Open Sans" pitchFamily="2" charset="0"/>
              </a:rPr>
              <a:t>Feaduaneiros</a:t>
            </a:r>
            <a:r>
              <a:rPr lang="pt-BR" sz="1400" b="0" i="0" u="none" strike="noStrike">
                <a:solidFill>
                  <a:srgbClr val="FFFFFF"/>
                </a:solidFill>
                <a:effectLst/>
                <a:highlight>
                  <a:srgbClr val="003F51"/>
                </a:highlight>
                <a:latin typeface="Open Sans" pitchFamily="2" charset="0"/>
              </a:rPr>
              <a:t> - Federação Nacional dos Despachantes Aduaneiros</a:t>
            </a:r>
            <a:endParaRPr lang="pt-BR" sz="1400" b="0" i="0">
              <a:solidFill>
                <a:srgbClr val="FFFFFF"/>
              </a:solidFill>
              <a:effectLst/>
              <a:highlight>
                <a:srgbClr val="003F51"/>
              </a:highlight>
              <a:latin typeface="Open Sans" pitchFamily="2" charset="0"/>
            </a:endParaRP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9ECBCFA0-3C93-A770-6979-D829EA644C88}"/>
              </a:ext>
            </a:extLst>
          </p:cNvPr>
          <p:cNvSpPr txBox="1"/>
          <p:nvPr/>
        </p:nvSpPr>
        <p:spPr>
          <a:xfrm>
            <a:off x="1044768" y="3359566"/>
            <a:ext cx="460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600" b="1">
                <a:solidFill>
                  <a:srgbClr val="F1C500"/>
                </a:solidFill>
              </a:defRPr>
            </a:lvl1pPr>
          </a:lstStyle>
          <a:p>
            <a:r>
              <a:rPr lang="pt-BR"/>
              <a:t>Lista de Sindicatos de Despachantes Aduaneiros por estado: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C03708B-204C-00CB-92E0-F250111E1C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038"/>
          <a:stretch/>
        </p:blipFill>
        <p:spPr>
          <a:xfrm>
            <a:off x="323763" y="169755"/>
            <a:ext cx="1312634" cy="134200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2A28C30-28F6-6DB8-331D-993F77972F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0180" y="1171260"/>
            <a:ext cx="2981741" cy="4515480"/>
          </a:xfrm>
          <a:prstGeom prst="rect">
            <a:avLst/>
          </a:prstGeom>
          <a:ln w="38100">
            <a:solidFill>
              <a:srgbClr val="F1C500"/>
            </a:solidFill>
          </a:ln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022655FE-3AC0-AB5D-4D5A-29B8BE2470A2}"/>
              </a:ext>
            </a:extLst>
          </p:cNvPr>
          <p:cNvSpPr/>
          <p:nvPr/>
        </p:nvSpPr>
        <p:spPr>
          <a:xfrm>
            <a:off x="-400049" y="4210637"/>
            <a:ext cx="5753100" cy="142816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1C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9BC0525-472C-2002-D733-CFA54B754D7A}"/>
              </a:ext>
            </a:extLst>
          </p:cNvPr>
          <p:cNvSpPr txBox="1"/>
          <p:nvPr/>
        </p:nvSpPr>
        <p:spPr>
          <a:xfrm>
            <a:off x="1044768" y="4555386"/>
            <a:ext cx="35729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>
                <a:solidFill>
                  <a:srgbClr val="FFEFBF"/>
                </a:solidFill>
                <a:latin typeface="Open Sans" pitchFamily="2" charset="0"/>
                <a:ea typeface="Open Sans" pitchFamily="2" charset="0"/>
                <a:cs typeface="Open Sans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https://brasilexportacao.com.br/produto/lista-de-sindicatos-de-despachantes-aduaneiros-filiados-a-feaduaneiros/</a:t>
            </a:r>
            <a:endParaRPr lang="pt-BR" sz="1400">
              <a:solidFill>
                <a:srgbClr val="FFEFBF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154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1DC05C3A-FA92-7EED-84EE-52A4FA19A44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059570"/>
            <a:ext cx="12192000" cy="5798430"/>
          </a:xfrm>
          <a:prstGeom prst="rect">
            <a:avLst/>
          </a:prstGeom>
          <a:solidFill>
            <a:srgbClr val="0238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3DFC6A6E-D70D-464F-6614-7B8A43045740}"/>
              </a:ext>
            </a:extLst>
          </p:cNvPr>
          <p:cNvSpPr>
            <a:spLocks/>
          </p:cNvSpPr>
          <p:nvPr/>
        </p:nvSpPr>
        <p:spPr>
          <a:xfrm>
            <a:off x="0" y="1013851"/>
            <a:ext cx="12192000" cy="45719"/>
          </a:xfrm>
          <a:prstGeom prst="rect">
            <a:avLst/>
          </a:prstGeom>
          <a:solidFill>
            <a:srgbClr val="F1C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 descr="Texto&#10;&#10;Descrição gerada automaticamente">
            <a:extLst>
              <a:ext uri="{FF2B5EF4-FFF2-40B4-BE49-F238E27FC236}">
                <a16:creationId xmlns:a16="http://schemas.microsoft.com/office/drawing/2014/main" id="{122701CE-2825-8F2B-7782-DA5A2D252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237" y="6128387"/>
            <a:ext cx="1406211" cy="490615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00BE9CC9-CFB0-B2F3-AC10-68B5ADB55A50}"/>
              </a:ext>
            </a:extLst>
          </p:cNvPr>
          <p:cNvSpPr txBox="1"/>
          <p:nvPr/>
        </p:nvSpPr>
        <p:spPr>
          <a:xfrm>
            <a:off x="0" y="1167821"/>
            <a:ext cx="4201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rgbClr val="F1C5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ABTRA - Marcel Vilchez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9ADA036D-36B3-4BF0-3522-2BAFBC7D512E}"/>
              </a:ext>
            </a:extLst>
          </p:cNvPr>
          <p:cNvSpPr txBox="1"/>
          <p:nvPr/>
        </p:nvSpPr>
        <p:spPr>
          <a:xfrm>
            <a:off x="5239546" y="1195418"/>
            <a:ext cx="6726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>
                <a:solidFill>
                  <a:srgbClr val="F1C5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Processo de contratação de armazenagem na exportação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E5500B13-911A-6480-D2E8-2DF13307A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45"/>
            <a:ext cx="12192000" cy="1033353"/>
          </a:xfrm>
          <a:prstGeom prst="rect">
            <a:avLst/>
          </a:prstGeom>
        </p:spPr>
      </p:pic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4D9E5DDD-B5B7-9856-4D86-6CC198A1EF7D}"/>
              </a:ext>
            </a:extLst>
          </p:cNvPr>
          <p:cNvCxnSpPr>
            <a:cxnSpLocks/>
          </p:cNvCxnSpPr>
          <p:nvPr/>
        </p:nvCxnSpPr>
        <p:spPr>
          <a:xfrm>
            <a:off x="0" y="1564750"/>
            <a:ext cx="4540250" cy="0"/>
          </a:xfrm>
          <a:prstGeom prst="line">
            <a:avLst/>
          </a:prstGeom>
          <a:ln>
            <a:solidFill>
              <a:srgbClr val="F1C5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AB5F90C4-BAA3-2FD7-0233-4045D45223BF}"/>
              </a:ext>
            </a:extLst>
          </p:cNvPr>
          <p:cNvCxnSpPr>
            <a:cxnSpLocks/>
          </p:cNvCxnSpPr>
          <p:nvPr/>
        </p:nvCxnSpPr>
        <p:spPr>
          <a:xfrm flipH="1">
            <a:off x="4533107" y="1036710"/>
            <a:ext cx="469900" cy="530421"/>
          </a:xfrm>
          <a:prstGeom prst="line">
            <a:avLst/>
          </a:prstGeom>
          <a:ln>
            <a:solidFill>
              <a:srgbClr val="F1C5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aixaDeTexto 1">
            <a:extLst>
              <a:ext uri="{FF2B5EF4-FFF2-40B4-BE49-F238E27FC236}">
                <a16:creationId xmlns:a16="http://schemas.microsoft.com/office/drawing/2014/main" id="{998EFFBB-E192-5D9A-7E20-6A518B56586B}"/>
              </a:ext>
            </a:extLst>
          </p:cNvPr>
          <p:cNvSpPr txBox="1"/>
          <p:nvPr/>
        </p:nvSpPr>
        <p:spPr>
          <a:xfrm>
            <a:off x="5939194" y="3601404"/>
            <a:ext cx="4993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1C500"/>
              </a:buClr>
            </a:pPr>
            <a:r>
              <a:rPr lang="pt-BR" sz="2000">
                <a:solidFill>
                  <a:schemeClr val="bg1"/>
                </a:solidFill>
              </a:rPr>
              <a:t>LCL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85AD77F-73E3-101D-9BF8-1BD5EECABEBA}"/>
              </a:ext>
            </a:extLst>
          </p:cNvPr>
          <p:cNvSpPr txBox="1"/>
          <p:nvPr/>
        </p:nvSpPr>
        <p:spPr>
          <a:xfrm>
            <a:off x="372669" y="1779948"/>
            <a:ext cx="11265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1C500"/>
              </a:buClr>
            </a:pPr>
            <a:r>
              <a:rPr lang="pt-BR" sz="2400" b="1">
                <a:solidFill>
                  <a:schemeClr val="bg1"/>
                </a:solidFill>
              </a:rPr>
              <a:t>Tipos de cargas de exportação: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3119872-2CBA-3F53-E24F-449E4A75BFD5}"/>
              </a:ext>
            </a:extLst>
          </p:cNvPr>
          <p:cNvSpPr txBox="1"/>
          <p:nvPr/>
        </p:nvSpPr>
        <p:spPr>
          <a:xfrm>
            <a:off x="690562" y="3493683"/>
            <a:ext cx="49938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1C500"/>
              </a:buClr>
            </a:pPr>
            <a:r>
              <a:rPr lang="pt-BR" sz="2000">
                <a:solidFill>
                  <a:schemeClr val="bg1"/>
                </a:solidFill>
              </a:rPr>
              <a:t>FCL</a:t>
            </a:r>
          </a:p>
          <a:p>
            <a:pPr algn="ctr">
              <a:buClr>
                <a:srgbClr val="F1C500"/>
              </a:buClr>
            </a:pPr>
            <a:endParaRPr lang="pt-BR" sz="2000">
              <a:solidFill>
                <a:schemeClr val="bg1"/>
              </a:solidFill>
            </a:endParaRPr>
          </a:p>
          <a:p>
            <a:pPr algn="ctr">
              <a:buClr>
                <a:srgbClr val="F1C500"/>
              </a:buClr>
            </a:pPr>
            <a:endParaRPr lang="pt-BR" sz="2000">
              <a:solidFill>
                <a:schemeClr val="bg1"/>
              </a:solidFill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5D8DDB36-8267-48A2-0B51-40930EA4CCC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049"/>
          <a:stretch/>
        </p:blipFill>
        <p:spPr>
          <a:xfrm>
            <a:off x="1871880" y="4086080"/>
            <a:ext cx="2631174" cy="1900527"/>
          </a:xfrm>
          <a:prstGeom prst="rect">
            <a:avLst/>
          </a:prstGeom>
          <a:ln w="28575">
            <a:solidFill>
              <a:srgbClr val="E6E8EF"/>
            </a:solidFill>
          </a:ln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68F2AB1C-1CB4-F5D1-D8C3-4F7E56179D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0472" y="4177227"/>
            <a:ext cx="2791255" cy="1856149"/>
          </a:xfrm>
          <a:prstGeom prst="rect">
            <a:avLst/>
          </a:prstGeom>
          <a:ln w="28575">
            <a:solidFill>
              <a:srgbClr val="E6E8EF"/>
            </a:solidFill>
          </a:ln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D4C1ED7-CC44-5A05-C55D-C70E699AC82A}"/>
              </a:ext>
            </a:extLst>
          </p:cNvPr>
          <p:cNvSpPr txBox="1"/>
          <p:nvPr/>
        </p:nvSpPr>
        <p:spPr>
          <a:xfrm>
            <a:off x="372668" y="2323074"/>
            <a:ext cx="1126540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1C500"/>
              </a:buClr>
            </a:pPr>
            <a:r>
              <a:rPr lang="pt-BR" sz="2000">
                <a:solidFill>
                  <a:schemeClr val="bg1"/>
                </a:solidFill>
              </a:rPr>
              <a:t>Existem duas maneiras principais de exportar produtos via marítima para outros países:</a:t>
            </a:r>
          </a:p>
          <a:p>
            <a:pPr marL="342900" indent="-342900">
              <a:buClr>
                <a:srgbClr val="F1C500"/>
              </a:buClr>
              <a:buFont typeface="Arial" panose="020B0604020202020204" pitchFamily="34" charset="0"/>
              <a:buChar char="•"/>
            </a:pPr>
            <a:r>
              <a:rPr lang="pt-BR" sz="2000">
                <a:solidFill>
                  <a:schemeClr val="bg1"/>
                </a:solidFill>
              </a:rPr>
              <a:t>FCL – Full Container Load </a:t>
            </a:r>
          </a:p>
          <a:p>
            <a:pPr marL="342900" indent="-342900">
              <a:buClr>
                <a:srgbClr val="F1C500"/>
              </a:buClr>
              <a:buFont typeface="Arial" panose="020B0604020202020204" pitchFamily="34" charset="0"/>
              <a:buChar char="•"/>
            </a:pPr>
            <a:r>
              <a:rPr lang="pt-BR" sz="2000">
                <a:solidFill>
                  <a:schemeClr val="bg1"/>
                </a:solidFill>
              </a:rPr>
              <a:t>LCL –Less Container Load</a:t>
            </a:r>
          </a:p>
          <a:p>
            <a:pPr marL="342900" indent="-342900" algn="ctr">
              <a:buClr>
                <a:srgbClr val="F1C500"/>
              </a:buClr>
              <a:buFont typeface="Arial" panose="020B0604020202020204" pitchFamily="34" charset="0"/>
              <a:buChar char="•"/>
            </a:pPr>
            <a:endParaRPr lang="pt-BR" sz="2000">
              <a:solidFill>
                <a:schemeClr val="bg1"/>
              </a:solidFill>
            </a:endParaRPr>
          </a:p>
          <a:p>
            <a:pPr algn="ctr">
              <a:buClr>
                <a:srgbClr val="F1C500"/>
              </a:buClr>
            </a:pPr>
            <a:endParaRPr lang="pt-BR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3443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1DC05C3A-FA92-7EED-84EE-52A4FA19A44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059570"/>
            <a:ext cx="12192000" cy="5798430"/>
          </a:xfrm>
          <a:prstGeom prst="rect">
            <a:avLst/>
          </a:prstGeom>
          <a:solidFill>
            <a:srgbClr val="0238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3DFC6A6E-D70D-464F-6614-7B8A43045740}"/>
              </a:ext>
            </a:extLst>
          </p:cNvPr>
          <p:cNvSpPr>
            <a:spLocks/>
          </p:cNvSpPr>
          <p:nvPr/>
        </p:nvSpPr>
        <p:spPr>
          <a:xfrm>
            <a:off x="0" y="1013851"/>
            <a:ext cx="12192000" cy="45719"/>
          </a:xfrm>
          <a:prstGeom prst="rect">
            <a:avLst/>
          </a:prstGeom>
          <a:solidFill>
            <a:srgbClr val="F1C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 descr="Texto&#10;&#10;Descrição gerada automaticamente">
            <a:extLst>
              <a:ext uri="{FF2B5EF4-FFF2-40B4-BE49-F238E27FC236}">
                <a16:creationId xmlns:a16="http://schemas.microsoft.com/office/drawing/2014/main" id="{122701CE-2825-8F2B-7782-DA5A2D252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237" y="6128387"/>
            <a:ext cx="1406211" cy="490615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9ADA036D-36B3-4BF0-3522-2BAFBC7D512E}"/>
              </a:ext>
            </a:extLst>
          </p:cNvPr>
          <p:cNvSpPr txBox="1"/>
          <p:nvPr/>
        </p:nvSpPr>
        <p:spPr>
          <a:xfrm>
            <a:off x="5239546" y="1195418"/>
            <a:ext cx="6726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>
                <a:solidFill>
                  <a:srgbClr val="F1C5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Processo de contratação de armazenagem na exportação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E5500B13-911A-6480-D2E8-2DF13307A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45"/>
            <a:ext cx="12192000" cy="1033353"/>
          </a:xfrm>
          <a:prstGeom prst="rect">
            <a:avLst/>
          </a:prstGeom>
        </p:spPr>
      </p:pic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4D9E5DDD-B5B7-9856-4D86-6CC198A1EF7D}"/>
              </a:ext>
            </a:extLst>
          </p:cNvPr>
          <p:cNvCxnSpPr>
            <a:cxnSpLocks/>
          </p:cNvCxnSpPr>
          <p:nvPr/>
        </p:nvCxnSpPr>
        <p:spPr>
          <a:xfrm>
            <a:off x="0" y="1564750"/>
            <a:ext cx="4540250" cy="0"/>
          </a:xfrm>
          <a:prstGeom prst="line">
            <a:avLst/>
          </a:prstGeom>
          <a:ln>
            <a:solidFill>
              <a:srgbClr val="F1C5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AB5F90C4-BAA3-2FD7-0233-4045D45223BF}"/>
              </a:ext>
            </a:extLst>
          </p:cNvPr>
          <p:cNvCxnSpPr>
            <a:cxnSpLocks/>
          </p:cNvCxnSpPr>
          <p:nvPr/>
        </p:nvCxnSpPr>
        <p:spPr>
          <a:xfrm flipH="1">
            <a:off x="4533107" y="1036710"/>
            <a:ext cx="469900" cy="530421"/>
          </a:xfrm>
          <a:prstGeom prst="line">
            <a:avLst/>
          </a:prstGeom>
          <a:ln>
            <a:solidFill>
              <a:srgbClr val="F1C5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085AD77F-73E3-101D-9BF8-1BD5EECABEBA}"/>
              </a:ext>
            </a:extLst>
          </p:cNvPr>
          <p:cNvSpPr txBox="1"/>
          <p:nvPr/>
        </p:nvSpPr>
        <p:spPr>
          <a:xfrm>
            <a:off x="372669" y="1779948"/>
            <a:ext cx="11265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1C500"/>
              </a:buClr>
            </a:pPr>
            <a:r>
              <a:rPr lang="pt-BR" sz="2400" b="1">
                <a:solidFill>
                  <a:schemeClr val="bg1"/>
                </a:solidFill>
              </a:rPr>
              <a:t>Modalidades de contratação: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A46C56A3-48D0-C76B-13B8-300C58F1C504}"/>
              </a:ext>
            </a:extLst>
          </p:cNvPr>
          <p:cNvGraphicFramePr/>
          <p:nvPr/>
        </p:nvGraphicFramePr>
        <p:xfrm>
          <a:off x="2032000" y="3429000"/>
          <a:ext cx="7156970" cy="3031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id="{8B3E3AAC-9425-B40F-0FDD-7DB623AC9372}"/>
              </a:ext>
            </a:extLst>
          </p:cNvPr>
          <p:cNvSpPr txBox="1"/>
          <p:nvPr/>
        </p:nvSpPr>
        <p:spPr>
          <a:xfrm>
            <a:off x="372668" y="2323074"/>
            <a:ext cx="112654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1C500"/>
              </a:buClr>
            </a:pPr>
            <a:r>
              <a:rPr lang="pt-BR" sz="2000">
                <a:solidFill>
                  <a:schemeClr val="bg1"/>
                </a:solidFill>
              </a:rPr>
              <a:t>As exportações no Brasil tem processos bem simplificados, comparados a importação.</a:t>
            </a:r>
          </a:p>
          <a:p>
            <a:pPr>
              <a:buClr>
                <a:srgbClr val="F1C500"/>
              </a:buClr>
            </a:pPr>
            <a:r>
              <a:rPr lang="pt-BR" sz="2000">
                <a:solidFill>
                  <a:schemeClr val="bg1"/>
                </a:solidFill>
              </a:rPr>
              <a:t>O exportador pode optar em fazer toda a operação sozinho ou contratar fornecedores que ofereçam o serviço.</a:t>
            </a:r>
          </a:p>
          <a:p>
            <a:pPr algn="ctr">
              <a:buClr>
                <a:srgbClr val="F1C500"/>
              </a:buClr>
            </a:pPr>
            <a:endParaRPr lang="pt-BR" sz="2000">
              <a:solidFill>
                <a:schemeClr val="bg1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9FA69C1-5D01-A45F-3525-7A7A24DF0DA3}"/>
              </a:ext>
            </a:extLst>
          </p:cNvPr>
          <p:cNvSpPr txBox="1"/>
          <p:nvPr/>
        </p:nvSpPr>
        <p:spPr>
          <a:xfrm>
            <a:off x="0" y="1167821"/>
            <a:ext cx="4201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rgbClr val="F1C5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ABTRA - Marcel Vilchez</a:t>
            </a:r>
          </a:p>
        </p:txBody>
      </p:sp>
    </p:spTree>
    <p:extLst>
      <p:ext uri="{BB962C8B-B14F-4D97-AF65-F5344CB8AC3E}">
        <p14:creationId xmlns:p14="http://schemas.microsoft.com/office/powerpoint/2010/main" val="1778875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1DC05C3A-FA92-7EED-84EE-52A4FA19A44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059570"/>
            <a:ext cx="12192000" cy="5798430"/>
          </a:xfrm>
          <a:prstGeom prst="rect">
            <a:avLst/>
          </a:prstGeom>
          <a:solidFill>
            <a:srgbClr val="0238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3DFC6A6E-D70D-464F-6614-7B8A43045740}"/>
              </a:ext>
            </a:extLst>
          </p:cNvPr>
          <p:cNvSpPr>
            <a:spLocks/>
          </p:cNvSpPr>
          <p:nvPr/>
        </p:nvSpPr>
        <p:spPr>
          <a:xfrm>
            <a:off x="0" y="1013851"/>
            <a:ext cx="12192000" cy="45719"/>
          </a:xfrm>
          <a:prstGeom prst="rect">
            <a:avLst/>
          </a:prstGeom>
          <a:solidFill>
            <a:srgbClr val="F1C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 descr="Texto&#10;&#10;Descrição gerada automaticamente">
            <a:extLst>
              <a:ext uri="{FF2B5EF4-FFF2-40B4-BE49-F238E27FC236}">
                <a16:creationId xmlns:a16="http://schemas.microsoft.com/office/drawing/2014/main" id="{122701CE-2825-8F2B-7782-DA5A2D252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237" y="6128387"/>
            <a:ext cx="1406211" cy="490615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9ADA036D-36B3-4BF0-3522-2BAFBC7D512E}"/>
              </a:ext>
            </a:extLst>
          </p:cNvPr>
          <p:cNvSpPr txBox="1"/>
          <p:nvPr/>
        </p:nvSpPr>
        <p:spPr>
          <a:xfrm>
            <a:off x="5239546" y="1195418"/>
            <a:ext cx="6726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>
                <a:solidFill>
                  <a:srgbClr val="F1C5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Processo de contratação de armazenagem na exportação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E5500B13-911A-6480-D2E8-2DF13307A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45"/>
            <a:ext cx="12192000" cy="1033353"/>
          </a:xfrm>
          <a:prstGeom prst="rect">
            <a:avLst/>
          </a:prstGeom>
        </p:spPr>
      </p:pic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4D9E5DDD-B5B7-9856-4D86-6CC198A1EF7D}"/>
              </a:ext>
            </a:extLst>
          </p:cNvPr>
          <p:cNvCxnSpPr>
            <a:cxnSpLocks/>
          </p:cNvCxnSpPr>
          <p:nvPr/>
        </p:nvCxnSpPr>
        <p:spPr>
          <a:xfrm>
            <a:off x="0" y="1564750"/>
            <a:ext cx="4540250" cy="0"/>
          </a:xfrm>
          <a:prstGeom prst="line">
            <a:avLst/>
          </a:prstGeom>
          <a:ln>
            <a:solidFill>
              <a:srgbClr val="F1C5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AB5F90C4-BAA3-2FD7-0233-4045D45223BF}"/>
              </a:ext>
            </a:extLst>
          </p:cNvPr>
          <p:cNvCxnSpPr>
            <a:cxnSpLocks/>
          </p:cNvCxnSpPr>
          <p:nvPr/>
        </p:nvCxnSpPr>
        <p:spPr>
          <a:xfrm flipH="1">
            <a:off x="4533107" y="1036710"/>
            <a:ext cx="469900" cy="530421"/>
          </a:xfrm>
          <a:prstGeom prst="line">
            <a:avLst/>
          </a:prstGeom>
          <a:ln>
            <a:solidFill>
              <a:srgbClr val="F1C5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aixaDeTexto 1">
            <a:extLst>
              <a:ext uri="{FF2B5EF4-FFF2-40B4-BE49-F238E27FC236}">
                <a16:creationId xmlns:a16="http://schemas.microsoft.com/office/drawing/2014/main" id="{998EFFBB-E192-5D9A-7E20-6A518B56586B}"/>
              </a:ext>
            </a:extLst>
          </p:cNvPr>
          <p:cNvSpPr txBox="1"/>
          <p:nvPr/>
        </p:nvSpPr>
        <p:spPr>
          <a:xfrm>
            <a:off x="463296" y="1940360"/>
            <a:ext cx="11265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>
              <a:solidFill>
                <a:srgbClr val="E6E8EF"/>
              </a:solidFill>
            </a:endParaRPr>
          </a:p>
          <a:p>
            <a:endParaRPr lang="pt-BR">
              <a:solidFill>
                <a:srgbClr val="E6E8EF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2EFFD72-BAF5-52E1-0B50-0BD4FF9D4555}"/>
              </a:ext>
            </a:extLst>
          </p:cNvPr>
          <p:cNvSpPr txBox="1"/>
          <p:nvPr/>
        </p:nvSpPr>
        <p:spPr>
          <a:xfrm>
            <a:off x="463296" y="1738414"/>
            <a:ext cx="11265408" cy="941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1C500"/>
              </a:buClr>
            </a:pPr>
            <a:r>
              <a:rPr lang="pt-BR" sz="2400" b="1">
                <a:solidFill>
                  <a:srgbClr val="E6E8EF"/>
                </a:solidFill>
              </a:rPr>
              <a:t>Processo LCL com contratação de agente de carga e terminal alfandegado</a:t>
            </a:r>
            <a:endParaRPr lang="pt-BR" sz="2000">
              <a:solidFill>
                <a:srgbClr val="E6E8EF"/>
              </a:solidFill>
            </a:endParaRPr>
          </a:p>
          <a:p>
            <a:pPr>
              <a:lnSpc>
                <a:spcPct val="200000"/>
              </a:lnSpc>
              <a:buClr>
                <a:srgbClr val="F1C500"/>
              </a:buClr>
            </a:pPr>
            <a:endParaRPr lang="pt-BR">
              <a:solidFill>
                <a:srgbClr val="E6E8EF"/>
              </a:solidFill>
            </a:endParaRP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ABE7F15F-8094-EEA1-1C90-EF1821C4A531}"/>
              </a:ext>
            </a:extLst>
          </p:cNvPr>
          <p:cNvGraphicFramePr/>
          <p:nvPr/>
        </p:nvGraphicFramePr>
        <p:xfrm>
          <a:off x="225551" y="2041237"/>
          <a:ext cx="11503153" cy="19153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id="{204E47CF-6AD0-8BEF-C7D9-23B3ABA7A412}"/>
              </a:ext>
            </a:extLst>
          </p:cNvPr>
          <p:cNvSpPr txBox="1"/>
          <p:nvPr/>
        </p:nvSpPr>
        <p:spPr>
          <a:xfrm>
            <a:off x="463296" y="5844149"/>
            <a:ext cx="7837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>
                <a:solidFill>
                  <a:srgbClr val="E6E8EF"/>
                </a:solidFill>
              </a:rPr>
              <a:t>Após a entrega da carga, todo o processo é coordenado pelo terminal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B3AD632-AB62-AABF-60BA-382711FE4F95}"/>
              </a:ext>
            </a:extLst>
          </p:cNvPr>
          <p:cNvSpPr txBox="1"/>
          <p:nvPr/>
        </p:nvSpPr>
        <p:spPr>
          <a:xfrm>
            <a:off x="463296" y="4224235"/>
            <a:ext cx="11265408" cy="941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1C500"/>
              </a:buClr>
            </a:pPr>
            <a:r>
              <a:rPr lang="pt-BR" sz="2400" b="1">
                <a:solidFill>
                  <a:schemeClr val="bg1"/>
                </a:solidFill>
              </a:rPr>
              <a:t>Processo FCL com contratação de terminais alfandegados </a:t>
            </a:r>
          </a:p>
          <a:p>
            <a:pPr>
              <a:lnSpc>
                <a:spcPct val="200000"/>
              </a:lnSpc>
              <a:buClr>
                <a:srgbClr val="F1C500"/>
              </a:buClr>
            </a:pPr>
            <a:endParaRPr lang="pt-BR">
              <a:solidFill>
                <a:schemeClr val="bg1"/>
              </a:solidFill>
            </a:endParaRP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3A557551-E6B9-593C-88D1-9D9265D60B8B}"/>
              </a:ext>
            </a:extLst>
          </p:cNvPr>
          <p:cNvGraphicFramePr/>
          <p:nvPr/>
        </p:nvGraphicFramePr>
        <p:xfrm>
          <a:off x="463296" y="4448989"/>
          <a:ext cx="10800046" cy="1778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id="{D84B1076-C6A7-48F9-C74E-88F1134C9D1A}"/>
              </a:ext>
            </a:extLst>
          </p:cNvPr>
          <p:cNvSpPr txBox="1"/>
          <p:nvPr/>
        </p:nvSpPr>
        <p:spPr>
          <a:xfrm>
            <a:off x="409256" y="3430971"/>
            <a:ext cx="7837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>
                <a:solidFill>
                  <a:srgbClr val="E6E8EF"/>
                </a:solidFill>
              </a:rPr>
              <a:t>Após a entrega da carga, todo o processo é coordenado pelo terminal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37C2EFE-E706-C0AF-565F-2A300E1CA7F3}"/>
              </a:ext>
            </a:extLst>
          </p:cNvPr>
          <p:cNvSpPr txBox="1"/>
          <p:nvPr/>
        </p:nvSpPr>
        <p:spPr>
          <a:xfrm>
            <a:off x="0" y="1167821"/>
            <a:ext cx="4201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rgbClr val="F1C5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ABTRA - Marcel Vilchez</a:t>
            </a:r>
          </a:p>
        </p:txBody>
      </p:sp>
    </p:spTree>
    <p:extLst>
      <p:ext uri="{BB962C8B-B14F-4D97-AF65-F5344CB8AC3E}">
        <p14:creationId xmlns:p14="http://schemas.microsoft.com/office/powerpoint/2010/main" val="17600002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1DC05C3A-FA92-7EED-84EE-52A4FA19A44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38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b="0" i="0">
              <a:solidFill>
                <a:schemeClr val="bg1">
                  <a:lumMod val="95000"/>
                </a:schemeClr>
              </a:solidFill>
              <a:effectLst/>
              <a:latin typeface="Open Sans" pitchFamily="2" charset="0"/>
            </a:endParaRPr>
          </a:p>
        </p:txBody>
      </p:sp>
      <p:cxnSp>
        <p:nvCxnSpPr>
          <p:cNvPr id="49" name="Conector reto 48">
            <a:extLst>
              <a:ext uri="{FF2B5EF4-FFF2-40B4-BE49-F238E27FC236}">
                <a16:creationId xmlns:a16="http://schemas.microsoft.com/office/drawing/2014/main" id="{0BBFA842-B93D-2324-634B-2934C9D0542F}"/>
              </a:ext>
            </a:extLst>
          </p:cNvPr>
          <p:cNvCxnSpPr/>
          <p:nvPr/>
        </p:nvCxnSpPr>
        <p:spPr>
          <a:xfrm>
            <a:off x="4846320" y="445907"/>
            <a:ext cx="5413248" cy="0"/>
          </a:xfrm>
          <a:prstGeom prst="line">
            <a:avLst/>
          </a:prstGeom>
          <a:ln>
            <a:solidFill>
              <a:srgbClr val="F1C5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Imagem 11" descr="Texto&#10;&#10;Descrição gerada automaticamente">
            <a:extLst>
              <a:ext uri="{FF2B5EF4-FFF2-40B4-BE49-F238E27FC236}">
                <a16:creationId xmlns:a16="http://schemas.microsoft.com/office/drawing/2014/main" id="{122701CE-2825-8F2B-7782-DA5A2D252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828" y="284476"/>
            <a:ext cx="1406211" cy="490615"/>
          </a:xfrm>
          <a:prstGeom prst="rect">
            <a:avLst/>
          </a:prstGeom>
        </p:spPr>
      </p:pic>
      <p:sp>
        <p:nvSpPr>
          <p:cNvPr id="45" name="Retângulo: Único Canto Recortado 44">
            <a:extLst>
              <a:ext uri="{FF2B5EF4-FFF2-40B4-BE49-F238E27FC236}">
                <a16:creationId xmlns:a16="http://schemas.microsoft.com/office/drawing/2014/main" id="{DFE9338F-DF73-AFE7-62E1-C266C1E77ACE}"/>
              </a:ext>
            </a:extLst>
          </p:cNvPr>
          <p:cNvSpPr/>
          <p:nvPr/>
        </p:nvSpPr>
        <p:spPr>
          <a:xfrm flipV="1">
            <a:off x="-190499" y="-1538588"/>
            <a:ext cx="5543550" cy="3122894"/>
          </a:xfrm>
          <a:prstGeom prst="snip1Rect">
            <a:avLst>
              <a:gd name="adj" fmla="val 50000"/>
            </a:avLst>
          </a:prstGeom>
          <a:solidFill>
            <a:srgbClr val="003F51"/>
          </a:solidFill>
          <a:ln w="28575">
            <a:solidFill>
              <a:srgbClr val="F1C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3DFC6A6E-D70D-464F-6614-7B8A4304574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rgbClr val="F1C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B4022CEC-CB5F-76F5-AB51-AF4129558D1B}"/>
              </a:ext>
            </a:extLst>
          </p:cNvPr>
          <p:cNvSpPr txBox="1"/>
          <p:nvPr/>
        </p:nvSpPr>
        <p:spPr>
          <a:xfrm>
            <a:off x="1720301" y="438543"/>
            <a:ext cx="22664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>
                <a:solidFill>
                  <a:srgbClr val="FFFFFF"/>
                </a:solidFill>
                <a:highlight>
                  <a:srgbClr val="003F51"/>
                </a:highlight>
                <a:latin typeface="Open Sans" pitchFamily="2" charset="0"/>
              </a:rPr>
              <a:t>ABTRA - Associação Brasileira de Terminais e Recintos Alfandegados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9ECBCFA0-3C93-A770-6979-D829EA644C88}"/>
              </a:ext>
            </a:extLst>
          </p:cNvPr>
          <p:cNvSpPr txBox="1"/>
          <p:nvPr/>
        </p:nvSpPr>
        <p:spPr>
          <a:xfrm>
            <a:off x="1044818" y="3374149"/>
            <a:ext cx="4432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>
                <a:solidFill>
                  <a:srgbClr val="F1C500"/>
                </a:solidFill>
              </a:rPr>
              <a:t>Relação de Associados à ABTRA - prestadores de apoio a logística de exportação: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87C807A-2225-1E95-7BBD-C1C32C1B94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290"/>
          <a:stretch/>
        </p:blipFill>
        <p:spPr>
          <a:xfrm>
            <a:off x="305909" y="151871"/>
            <a:ext cx="1304262" cy="132628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C99B864-BA11-AF0F-CA07-98A594B9F5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8521" y="1291833"/>
            <a:ext cx="2991267" cy="4620270"/>
          </a:xfrm>
          <a:prstGeom prst="rect">
            <a:avLst/>
          </a:prstGeom>
          <a:ln w="38100">
            <a:solidFill>
              <a:srgbClr val="F1C500"/>
            </a:solidFill>
          </a:ln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6E8166E5-60E7-9868-6B5A-8513A17C64A0}"/>
              </a:ext>
            </a:extLst>
          </p:cNvPr>
          <p:cNvSpPr/>
          <p:nvPr/>
        </p:nvSpPr>
        <p:spPr>
          <a:xfrm>
            <a:off x="-400049" y="4210637"/>
            <a:ext cx="5753100" cy="142816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1C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CF216DA-AE55-416C-C9B3-6BC997C31C12}"/>
              </a:ext>
            </a:extLst>
          </p:cNvPr>
          <p:cNvSpPr txBox="1"/>
          <p:nvPr/>
        </p:nvSpPr>
        <p:spPr>
          <a:xfrm>
            <a:off x="1033339" y="4543405"/>
            <a:ext cx="38129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>
                <a:solidFill>
                  <a:srgbClr val="FFEFBF"/>
                </a:solidFill>
                <a:latin typeface="Open Sans" pitchFamily="2" charset="0"/>
                <a:ea typeface="Open Sans" pitchFamily="2" charset="0"/>
                <a:cs typeface="Open Sans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https://brasilexportacao.com.br/produto/</a:t>
            </a:r>
          </a:p>
          <a:p>
            <a:r>
              <a:rPr lang="pt-BR" sz="1400">
                <a:solidFill>
                  <a:srgbClr val="FFEFBF"/>
                </a:solidFill>
                <a:latin typeface="Open Sans" pitchFamily="2" charset="0"/>
                <a:ea typeface="Open Sans" pitchFamily="2" charset="0"/>
                <a:cs typeface="Open Sans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relacao-de-associados-a-abtra-prestadores-de-apoio-a-logistica-de-exportacao/</a:t>
            </a:r>
            <a:endParaRPr lang="pt-BR" sz="1400">
              <a:solidFill>
                <a:srgbClr val="FFEFBF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algn="ctr"/>
            <a:endParaRPr lang="pt-BR" sz="14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7452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1DC05C3A-FA92-7EED-84EE-52A4FA19A44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059570"/>
            <a:ext cx="12192000" cy="5798430"/>
          </a:xfrm>
          <a:prstGeom prst="rect">
            <a:avLst/>
          </a:prstGeom>
          <a:solidFill>
            <a:srgbClr val="0238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3DFC6A6E-D70D-464F-6614-7B8A43045740}"/>
              </a:ext>
            </a:extLst>
          </p:cNvPr>
          <p:cNvSpPr>
            <a:spLocks/>
          </p:cNvSpPr>
          <p:nvPr/>
        </p:nvSpPr>
        <p:spPr>
          <a:xfrm>
            <a:off x="0" y="1013851"/>
            <a:ext cx="12192000" cy="45719"/>
          </a:xfrm>
          <a:prstGeom prst="rect">
            <a:avLst/>
          </a:prstGeom>
          <a:solidFill>
            <a:srgbClr val="F1C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E5500B13-911A-6480-D2E8-2DF13307A6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45"/>
            <a:ext cx="12192000" cy="1033353"/>
          </a:xfrm>
          <a:prstGeom prst="rect">
            <a:avLst/>
          </a:prstGeom>
        </p:spPr>
      </p:pic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4D9E5DDD-B5B7-9856-4D86-6CC198A1EF7D}"/>
              </a:ext>
            </a:extLst>
          </p:cNvPr>
          <p:cNvCxnSpPr>
            <a:cxnSpLocks/>
          </p:cNvCxnSpPr>
          <p:nvPr/>
        </p:nvCxnSpPr>
        <p:spPr>
          <a:xfrm>
            <a:off x="0" y="1564750"/>
            <a:ext cx="4540250" cy="0"/>
          </a:xfrm>
          <a:prstGeom prst="line">
            <a:avLst/>
          </a:prstGeom>
          <a:ln>
            <a:solidFill>
              <a:srgbClr val="F1C5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AB5F90C4-BAA3-2FD7-0233-4045D45223BF}"/>
              </a:ext>
            </a:extLst>
          </p:cNvPr>
          <p:cNvCxnSpPr>
            <a:cxnSpLocks/>
          </p:cNvCxnSpPr>
          <p:nvPr/>
        </p:nvCxnSpPr>
        <p:spPr>
          <a:xfrm flipH="1">
            <a:off x="4533107" y="1036710"/>
            <a:ext cx="469900" cy="530421"/>
          </a:xfrm>
          <a:prstGeom prst="line">
            <a:avLst/>
          </a:prstGeom>
          <a:ln>
            <a:solidFill>
              <a:srgbClr val="F1C5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B494A2C2-6880-5AB9-A2E5-12BD37981654}"/>
              </a:ext>
            </a:extLst>
          </p:cNvPr>
          <p:cNvSpPr txBox="1"/>
          <p:nvPr/>
        </p:nvSpPr>
        <p:spPr>
          <a:xfrm>
            <a:off x="5342437" y="1122477"/>
            <a:ext cx="75966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>
                <a:solidFill>
                  <a:srgbClr val="F1C500"/>
                </a:solidFill>
              </a:rPr>
              <a:t>Transporte Internacional Marítimo</a:t>
            </a:r>
          </a:p>
        </p:txBody>
      </p:sp>
      <p:pic>
        <p:nvPicPr>
          <p:cNvPr id="2" name="Imagem 1" descr="Texto, Logotipo&#10;&#10;Descrição gerada automaticamente">
            <a:extLst>
              <a:ext uri="{FF2B5EF4-FFF2-40B4-BE49-F238E27FC236}">
                <a16:creationId xmlns:a16="http://schemas.microsoft.com/office/drawing/2014/main" id="{2A0C1A06-EBE8-37AD-289B-36B5525C9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6706" y="6151928"/>
            <a:ext cx="1302683" cy="706072"/>
          </a:xfrm>
          <a:prstGeom prst="rect">
            <a:avLst/>
          </a:prstGeom>
        </p:spPr>
      </p:pic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6DDCE3B0-D322-209E-E540-C53093F9A69E}"/>
              </a:ext>
            </a:extLst>
          </p:cNvPr>
          <p:cNvCxnSpPr/>
          <p:nvPr/>
        </p:nvCxnSpPr>
        <p:spPr>
          <a:xfrm>
            <a:off x="5230228" y="1430254"/>
            <a:ext cx="7130714" cy="12033"/>
          </a:xfrm>
          <a:prstGeom prst="straightConnector1">
            <a:avLst/>
          </a:prstGeom>
          <a:ln>
            <a:solidFill>
              <a:srgbClr val="F1C5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E3635E5F-0998-42CC-A11D-EA66F7332530}"/>
              </a:ext>
            </a:extLst>
          </p:cNvPr>
          <p:cNvSpPr txBox="1"/>
          <p:nvPr/>
        </p:nvSpPr>
        <p:spPr>
          <a:xfrm>
            <a:off x="423575" y="2349458"/>
            <a:ext cx="4116675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b="1">
                <a:solidFill>
                  <a:srgbClr val="F1C500"/>
                </a:solidFill>
              </a:rPr>
              <a:t>Importância do Agente de Carga </a:t>
            </a:r>
          </a:p>
          <a:p>
            <a:r>
              <a:rPr lang="pt-BR" b="1">
                <a:solidFill>
                  <a:srgbClr val="F1C500"/>
                </a:solidFill>
              </a:rPr>
              <a:t>(e o que ele faz)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29BEAC8-563E-3B82-325E-80C329C96EF3}"/>
              </a:ext>
            </a:extLst>
          </p:cNvPr>
          <p:cNvSpPr txBox="1"/>
          <p:nvPr/>
        </p:nvSpPr>
        <p:spPr>
          <a:xfrm>
            <a:off x="5842192" y="2349458"/>
            <a:ext cx="5575855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b="1">
                <a:solidFill>
                  <a:srgbClr val="F1C500"/>
                </a:solidFill>
              </a:rPr>
              <a:t>Timing contratação do Agente de Carga e </a:t>
            </a:r>
          </a:p>
          <a:p>
            <a:r>
              <a:rPr lang="pt-BR" b="1">
                <a:solidFill>
                  <a:srgbClr val="F1C500"/>
                </a:solidFill>
              </a:rPr>
              <a:t>Embarque de Mercadoria (Aéreo/Marítimo)</a:t>
            </a:r>
          </a:p>
        </p:txBody>
      </p: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5AA10255-C783-EA29-AFDB-DA198363C1B7}"/>
              </a:ext>
            </a:extLst>
          </p:cNvPr>
          <p:cNvCxnSpPr/>
          <p:nvPr/>
        </p:nvCxnSpPr>
        <p:spPr>
          <a:xfrm flipV="1">
            <a:off x="-921956" y="2536468"/>
            <a:ext cx="1345531" cy="8021"/>
          </a:xfrm>
          <a:prstGeom prst="straightConnector1">
            <a:avLst/>
          </a:prstGeom>
          <a:ln>
            <a:solidFill>
              <a:srgbClr val="F1C5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4F9BBCC9-F486-A670-90F2-4FB76AA2AA2C}"/>
              </a:ext>
            </a:extLst>
          </p:cNvPr>
          <p:cNvCxnSpPr>
            <a:cxnSpLocks/>
          </p:cNvCxnSpPr>
          <p:nvPr/>
        </p:nvCxnSpPr>
        <p:spPr>
          <a:xfrm flipH="1">
            <a:off x="11418047" y="2553542"/>
            <a:ext cx="2076690" cy="0"/>
          </a:xfrm>
          <a:prstGeom prst="straightConnector1">
            <a:avLst/>
          </a:prstGeom>
          <a:ln>
            <a:solidFill>
              <a:srgbClr val="F1C5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6C9B9468-4B86-4011-68ED-1C08F46BDC86}"/>
              </a:ext>
            </a:extLst>
          </p:cNvPr>
          <p:cNvSpPr txBox="1"/>
          <p:nvPr/>
        </p:nvSpPr>
        <p:spPr>
          <a:xfrm>
            <a:off x="423575" y="3362416"/>
            <a:ext cx="4664473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>
              <a:lnSpc>
                <a:spcPct val="150000"/>
              </a:lnSpc>
              <a:buClr>
                <a:srgbClr val="F1C500"/>
              </a:buClr>
              <a:buFont typeface="Arial" panose="020B0604020202020204" pitchFamily="34" charset="0"/>
              <a:buChar char="•"/>
            </a:pPr>
            <a:r>
              <a:rPr lang="pt-BR" sz="14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Organização da logística</a:t>
            </a:r>
          </a:p>
          <a:p>
            <a:pPr indent="-285750">
              <a:lnSpc>
                <a:spcPct val="150000"/>
              </a:lnSpc>
              <a:buClr>
                <a:srgbClr val="F1C500"/>
              </a:buClr>
              <a:buFont typeface="Arial" panose="020B0604020202020204" pitchFamily="34" charset="0"/>
              <a:buChar char="•"/>
            </a:pPr>
            <a:r>
              <a:rPr lang="pt-BR" sz="14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Consolidação de cargas</a:t>
            </a:r>
          </a:p>
          <a:p>
            <a:pPr indent="-285750">
              <a:lnSpc>
                <a:spcPct val="150000"/>
              </a:lnSpc>
              <a:buClr>
                <a:srgbClr val="F1C500"/>
              </a:buClr>
              <a:buFont typeface="Arial" panose="020B0604020202020204" pitchFamily="34" charset="0"/>
              <a:buChar char="•"/>
            </a:pPr>
            <a:r>
              <a:rPr lang="pt-BR" sz="14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Otimização de custos</a:t>
            </a:r>
          </a:p>
          <a:p>
            <a:pPr indent="-285750">
              <a:lnSpc>
                <a:spcPct val="150000"/>
              </a:lnSpc>
              <a:buClr>
                <a:srgbClr val="F1C500"/>
              </a:buClr>
              <a:buFont typeface="Arial" panose="020B0604020202020204" pitchFamily="34" charset="0"/>
              <a:buChar char="•"/>
            </a:pPr>
            <a:r>
              <a:rPr lang="pt-BR" sz="1400" err="1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Incoterm</a:t>
            </a:r>
            <a:r>
              <a:rPr lang="pt-BR" sz="14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e responsabilidades</a:t>
            </a:r>
          </a:p>
          <a:p>
            <a:pPr indent="-285750">
              <a:lnSpc>
                <a:spcPct val="150000"/>
              </a:lnSpc>
              <a:buClr>
                <a:srgbClr val="F1C500"/>
              </a:buClr>
              <a:buFont typeface="Arial" panose="020B0604020202020204" pitchFamily="34" charset="0"/>
              <a:buChar char="•"/>
            </a:pPr>
            <a:r>
              <a:rPr lang="pt-BR" sz="14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Gestão dos documentos</a:t>
            </a:r>
          </a:p>
          <a:p>
            <a:pPr indent="-285750">
              <a:lnSpc>
                <a:spcPct val="150000"/>
              </a:lnSpc>
              <a:buClr>
                <a:srgbClr val="F1C500"/>
              </a:buClr>
              <a:buFont typeface="Arial" panose="020B0604020202020204" pitchFamily="34" charset="0"/>
              <a:buChar char="•"/>
            </a:pPr>
            <a:r>
              <a:rPr lang="pt-BR" sz="14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Seguro de cargas</a:t>
            </a:r>
          </a:p>
          <a:p>
            <a:pPr indent="-285750">
              <a:lnSpc>
                <a:spcPct val="150000"/>
              </a:lnSpc>
              <a:buClr>
                <a:srgbClr val="F1C500"/>
              </a:buClr>
              <a:buFont typeface="Arial" panose="020B0604020202020204" pitchFamily="34" charset="0"/>
              <a:buChar char="•"/>
            </a:pPr>
            <a:r>
              <a:rPr lang="pt-BR" sz="14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Rastreamento</a:t>
            </a:r>
          </a:p>
          <a:p>
            <a:pPr indent="-285750">
              <a:lnSpc>
                <a:spcPct val="150000"/>
              </a:lnSpc>
              <a:buClr>
                <a:srgbClr val="F1C500"/>
              </a:buClr>
              <a:buFont typeface="Arial" panose="020B0604020202020204" pitchFamily="34" charset="0"/>
              <a:buChar char="•"/>
            </a:pPr>
            <a:r>
              <a:rPr lang="pt-BR" sz="14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Soluções personalizadas</a:t>
            </a:r>
          </a:p>
          <a:p>
            <a:pPr indent="-285750">
              <a:lnSpc>
                <a:spcPct val="150000"/>
              </a:lnSpc>
              <a:buClr>
                <a:srgbClr val="F1C500"/>
              </a:buClr>
              <a:buFont typeface="Arial" panose="020B0604020202020204" pitchFamily="34" charset="0"/>
              <a:buChar char="•"/>
            </a:pPr>
            <a:endParaRPr lang="pt-BR" sz="140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3D4F17A1-7932-01AE-FCED-F90BC8E158CF}"/>
              </a:ext>
            </a:extLst>
          </p:cNvPr>
          <p:cNvSpPr txBox="1"/>
          <p:nvPr/>
        </p:nvSpPr>
        <p:spPr>
          <a:xfrm>
            <a:off x="5914141" y="3184003"/>
            <a:ext cx="576288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>
                <a:solidFill>
                  <a:schemeClr val="bg1"/>
                </a:solidFill>
                <a:latin typeface="Open Sans"/>
              </a:rPr>
              <a:t>O tempo entre a contratação de um agente de cargas e o efetivo embarque da mercadoria pode variar de acordo com diversos fatores. </a:t>
            </a:r>
          </a:p>
          <a:p>
            <a:pPr algn="just"/>
            <a:endParaRPr lang="pt-BR" sz="1400">
              <a:solidFill>
                <a:schemeClr val="bg1"/>
              </a:solidFill>
              <a:latin typeface="Open Sans"/>
            </a:endParaRPr>
          </a:p>
          <a:p>
            <a:pPr algn="just"/>
            <a:r>
              <a:rPr lang="pt-BR" sz="1400">
                <a:solidFill>
                  <a:schemeClr val="bg1"/>
                </a:solidFill>
                <a:latin typeface="Open Sans"/>
              </a:rPr>
              <a:t>Entre eles podemos destacar o modal escolhido, a disponibilidade de equipamento e espaço, documentos obrigatórios e o processo de liberação alfandegária.</a:t>
            </a:r>
          </a:p>
          <a:p>
            <a:pPr algn="just"/>
            <a:endParaRPr lang="pt-BR" sz="1400">
              <a:solidFill>
                <a:schemeClr val="bg1"/>
              </a:solidFill>
              <a:latin typeface="Open Sans"/>
            </a:endParaRPr>
          </a:p>
          <a:p>
            <a:pPr algn="just"/>
            <a:endParaRPr lang="pt-BR" sz="1400">
              <a:solidFill>
                <a:schemeClr val="bg1"/>
              </a:solidFill>
              <a:latin typeface="Open Sans"/>
            </a:endParaRPr>
          </a:p>
          <a:p>
            <a:pPr algn="just"/>
            <a:endParaRPr lang="pt-BR" sz="1400">
              <a:solidFill>
                <a:schemeClr val="bg1"/>
              </a:solidFill>
              <a:latin typeface="Open Sans"/>
            </a:endParaRPr>
          </a:p>
          <a:p>
            <a:pPr algn="just"/>
            <a:endParaRPr lang="pt-BR" sz="1400">
              <a:solidFill>
                <a:schemeClr val="bg1"/>
              </a:solidFill>
              <a:latin typeface="Open Sans"/>
            </a:endParaRPr>
          </a:p>
          <a:p>
            <a:pPr algn="just"/>
            <a:endParaRPr lang="pt-BR" sz="140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7602C9EC-346D-7712-BEDB-EFE76A51E826}"/>
              </a:ext>
            </a:extLst>
          </p:cNvPr>
          <p:cNvSpPr txBox="1"/>
          <p:nvPr/>
        </p:nvSpPr>
        <p:spPr>
          <a:xfrm>
            <a:off x="243555" y="1138745"/>
            <a:ext cx="41959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>
                <a:solidFill>
                  <a:srgbClr val="F1C5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ACTC / SINDICOMIS - Liliane Paula</a:t>
            </a:r>
          </a:p>
        </p:txBody>
      </p:sp>
    </p:spTree>
    <p:extLst>
      <p:ext uri="{BB962C8B-B14F-4D97-AF65-F5344CB8AC3E}">
        <p14:creationId xmlns:p14="http://schemas.microsoft.com/office/powerpoint/2010/main" val="1020100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1DC05C3A-FA92-7EED-84EE-52A4FA19A44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059570"/>
            <a:ext cx="12192000" cy="5798430"/>
          </a:xfrm>
          <a:prstGeom prst="rect">
            <a:avLst/>
          </a:prstGeom>
          <a:solidFill>
            <a:srgbClr val="0238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3DFC6A6E-D70D-464F-6614-7B8A43045740}"/>
              </a:ext>
            </a:extLst>
          </p:cNvPr>
          <p:cNvSpPr>
            <a:spLocks/>
          </p:cNvSpPr>
          <p:nvPr/>
        </p:nvSpPr>
        <p:spPr>
          <a:xfrm>
            <a:off x="0" y="1013851"/>
            <a:ext cx="12192000" cy="45719"/>
          </a:xfrm>
          <a:prstGeom prst="rect">
            <a:avLst/>
          </a:prstGeom>
          <a:solidFill>
            <a:srgbClr val="F1C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300C7955-6211-6328-3291-EAB1C7E69A68}"/>
              </a:ext>
            </a:extLst>
          </p:cNvPr>
          <p:cNvSpPr/>
          <p:nvPr/>
        </p:nvSpPr>
        <p:spPr>
          <a:xfrm>
            <a:off x="1520981" y="4399984"/>
            <a:ext cx="4183068" cy="2586207"/>
          </a:xfrm>
          <a:prstGeom prst="rect">
            <a:avLst/>
          </a:prstGeom>
          <a:solidFill>
            <a:schemeClr val="bg1"/>
          </a:solidFill>
          <a:ln w="28575">
            <a:solidFill>
              <a:srgbClr val="F1C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9ADA036D-36B3-4BF0-3522-2BAFBC7D512E}"/>
              </a:ext>
            </a:extLst>
          </p:cNvPr>
          <p:cNvSpPr txBox="1"/>
          <p:nvPr/>
        </p:nvSpPr>
        <p:spPr>
          <a:xfrm>
            <a:off x="9981884" y="2069781"/>
            <a:ext cx="10379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1200" b="1">
                <a:solidFill>
                  <a:srgbClr val="F1C5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SOLUÇÕES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E5500B13-911A-6480-D2E8-2DF13307A6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45"/>
            <a:ext cx="12192000" cy="1033353"/>
          </a:xfrm>
          <a:prstGeom prst="rect">
            <a:avLst/>
          </a:prstGeom>
        </p:spPr>
      </p:pic>
      <p:sp>
        <p:nvSpPr>
          <p:cNvPr id="27" name="Retângulo 26">
            <a:extLst>
              <a:ext uri="{FF2B5EF4-FFF2-40B4-BE49-F238E27FC236}">
                <a16:creationId xmlns:a16="http://schemas.microsoft.com/office/drawing/2014/main" id="{2F14F3A7-BD6C-BDAA-066D-E30D30E2DFF4}"/>
              </a:ext>
            </a:extLst>
          </p:cNvPr>
          <p:cNvSpPr/>
          <p:nvPr/>
        </p:nvSpPr>
        <p:spPr>
          <a:xfrm>
            <a:off x="6065228" y="4399983"/>
            <a:ext cx="4183068" cy="2586207"/>
          </a:xfrm>
          <a:prstGeom prst="rect">
            <a:avLst/>
          </a:prstGeom>
          <a:solidFill>
            <a:schemeClr val="bg1"/>
          </a:solidFill>
          <a:ln w="28575">
            <a:solidFill>
              <a:srgbClr val="F1C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ADA036D-36B3-4BF0-3522-2BAFBC7D512E}"/>
              </a:ext>
            </a:extLst>
          </p:cNvPr>
          <p:cNvSpPr txBox="1"/>
          <p:nvPr/>
        </p:nvSpPr>
        <p:spPr>
          <a:xfrm>
            <a:off x="6662249" y="2529442"/>
            <a:ext cx="4292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F1C500"/>
              </a:buClr>
            </a:pPr>
            <a:r>
              <a:rPr lang="pt-BR" sz="12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Planejamento antecipado e contratação de um agente de carga experiente.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F723A22-ED86-CA2E-7E01-6C112C5BC9D5}"/>
              </a:ext>
            </a:extLst>
          </p:cNvPr>
          <p:cNvSpPr txBox="1"/>
          <p:nvPr/>
        </p:nvSpPr>
        <p:spPr>
          <a:xfrm>
            <a:off x="6176603" y="4818032"/>
            <a:ext cx="407169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F1C500"/>
              </a:buClr>
            </a:pPr>
            <a:r>
              <a:rPr lang="pt-BR" sz="1400">
                <a:solidFill>
                  <a:srgbClr val="003F5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Ideal para cargas mais leves, valiosas ou sensíveis, sendo a melhor opção quando a rapidez é o fator predominante, pois há uma alta frequência de voos e rotas, apesar do custo ser mais elevado.</a:t>
            </a:r>
          </a:p>
          <a:p>
            <a:pPr indent="-285750">
              <a:lnSpc>
                <a:spcPct val="150000"/>
              </a:lnSpc>
              <a:buClr>
                <a:srgbClr val="F1C500"/>
              </a:buClr>
              <a:buFont typeface="Arial" panose="020B0604020202020204" pitchFamily="34" charset="0"/>
              <a:buChar char="•"/>
            </a:pPr>
            <a:endParaRPr lang="pt-BR" sz="140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B43DDB0-CD7A-A0A1-9F80-8213183D5049}"/>
              </a:ext>
            </a:extLst>
          </p:cNvPr>
          <p:cNvSpPr txBox="1"/>
          <p:nvPr/>
        </p:nvSpPr>
        <p:spPr>
          <a:xfrm>
            <a:off x="4512179" y="1615200"/>
            <a:ext cx="32457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>
                <a:solidFill>
                  <a:srgbClr val="F1C500"/>
                </a:solidFill>
              </a:rPr>
              <a:t>Transporte Internacional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9ADA036D-36B3-4BF0-3522-2BAFBC7D512E}"/>
              </a:ext>
            </a:extLst>
          </p:cNvPr>
          <p:cNvSpPr txBox="1"/>
          <p:nvPr/>
        </p:nvSpPr>
        <p:spPr>
          <a:xfrm>
            <a:off x="764849" y="2058838"/>
            <a:ext cx="2051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1200" b="1">
                <a:solidFill>
                  <a:srgbClr val="F1C5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PRINCIPAIS DESAFIOS 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9ADA036D-36B3-4BF0-3522-2BAFBC7D512E}"/>
              </a:ext>
            </a:extLst>
          </p:cNvPr>
          <p:cNvSpPr txBox="1"/>
          <p:nvPr/>
        </p:nvSpPr>
        <p:spPr>
          <a:xfrm>
            <a:off x="816561" y="2474971"/>
            <a:ext cx="418306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F1C500"/>
              </a:buClr>
            </a:pPr>
            <a:r>
              <a:rPr lang="pt-BR" sz="12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Documentação; Manuseio de carga; Disponibilidade de Equipamentos; Congestionamento e Atrasos; Rotas,  Alfândega e Inspeções; Segurança e Pirataria; Entrega ao cliente final, </a:t>
            </a:r>
            <a:r>
              <a:rPr lang="pt-BR" sz="1200" i="1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“</a:t>
            </a:r>
            <a:r>
              <a:rPr lang="pt-BR" sz="1200" i="1" err="1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last</a:t>
            </a:r>
            <a:r>
              <a:rPr lang="pt-BR" sz="1200" i="1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pt-BR" sz="1200" i="1" err="1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mile</a:t>
            </a:r>
            <a:r>
              <a:rPr lang="pt-BR" sz="1200" i="1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”.</a:t>
            </a:r>
          </a:p>
          <a:p>
            <a:pPr>
              <a:lnSpc>
                <a:spcPct val="150000"/>
              </a:lnSpc>
              <a:buClr>
                <a:srgbClr val="F1C500"/>
              </a:buClr>
            </a:pPr>
            <a:endParaRPr lang="pt-BR" sz="1000" i="1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indent="-285750">
              <a:lnSpc>
                <a:spcPct val="150000"/>
              </a:lnSpc>
              <a:buClr>
                <a:srgbClr val="F1C500"/>
              </a:buClr>
              <a:buFont typeface="Arial" panose="020B0604020202020204" pitchFamily="34" charset="0"/>
              <a:buChar char="•"/>
            </a:pPr>
            <a:endParaRPr lang="pt-BR" sz="100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B6C43197-F03B-44D3-3954-552152C7CEDA}"/>
              </a:ext>
            </a:extLst>
          </p:cNvPr>
          <p:cNvSpPr txBox="1"/>
          <p:nvPr/>
        </p:nvSpPr>
        <p:spPr>
          <a:xfrm>
            <a:off x="1790450" y="4494549"/>
            <a:ext cx="3026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sz="1400" b="1">
                <a:solidFill>
                  <a:srgbClr val="003F5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Modal Marítimo 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4F723A22-ED86-CA2E-7E01-6C112C5BC9D5}"/>
              </a:ext>
            </a:extLst>
          </p:cNvPr>
          <p:cNvSpPr txBox="1"/>
          <p:nvPr/>
        </p:nvSpPr>
        <p:spPr>
          <a:xfrm>
            <a:off x="1632690" y="4818032"/>
            <a:ext cx="402550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F1C500"/>
              </a:buClr>
            </a:pPr>
            <a:r>
              <a:rPr lang="pt-BR" sz="1400">
                <a:solidFill>
                  <a:srgbClr val="003F5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Ideal para grandes volumes, cargas pesadas ou superdimensionadas e mercadorias que não tem urgência, pois há uma frequência menor de rotas e o tempo de trânsito é longo, mas o custo é baixo.</a:t>
            </a:r>
          </a:p>
          <a:p>
            <a:pPr indent="-285750">
              <a:lnSpc>
                <a:spcPct val="150000"/>
              </a:lnSpc>
              <a:buClr>
                <a:srgbClr val="F1C500"/>
              </a:buClr>
              <a:buFont typeface="Arial" panose="020B0604020202020204" pitchFamily="34" charset="0"/>
              <a:buChar char="•"/>
            </a:pPr>
            <a:endParaRPr lang="pt-BR" sz="1000">
              <a:solidFill>
                <a:srgbClr val="003F5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indent="-285750">
              <a:lnSpc>
                <a:spcPct val="150000"/>
              </a:lnSpc>
              <a:buClr>
                <a:srgbClr val="F1C500"/>
              </a:buClr>
              <a:buFont typeface="Arial" panose="020B0604020202020204" pitchFamily="34" charset="0"/>
              <a:buChar char="•"/>
            </a:pPr>
            <a:endParaRPr lang="pt-BR" sz="1000">
              <a:solidFill>
                <a:srgbClr val="003F5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indent="-285750">
              <a:lnSpc>
                <a:spcPct val="150000"/>
              </a:lnSpc>
              <a:buClr>
                <a:srgbClr val="F1C500"/>
              </a:buClr>
              <a:buFont typeface="Arial" panose="020B0604020202020204" pitchFamily="34" charset="0"/>
              <a:buChar char="•"/>
            </a:pPr>
            <a:endParaRPr lang="pt-BR" sz="100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FE535335-0D98-4A3A-B448-E634E2B336A9}"/>
              </a:ext>
            </a:extLst>
          </p:cNvPr>
          <p:cNvSpPr txBox="1"/>
          <p:nvPr/>
        </p:nvSpPr>
        <p:spPr>
          <a:xfrm>
            <a:off x="6976483" y="4498120"/>
            <a:ext cx="21896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sz="1400" b="1">
                <a:solidFill>
                  <a:srgbClr val="003F5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Modal Aéreo </a:t>
            </a:r>
          </a:p>
        </p:txBody>
      </p:sp>
      <p:pic>
        <p:nvPicPr>
          <p:cNvPr id="3" name="Imagem 2" descr="Texto, Logotipo&#10;&#10;Descrição gerada automaticamente">
            <a:extLst>
              <a:ext uri="{FF2B5EF4-FFF2-40B4-BE49-F238E27FC236}">
                <a16:creationId xmlns:a16="http://schemas.microsoft.com/office/drawing/2014/main" id="{033BABE0-4F16-1FBE-78A6-0B8D51714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6706" y="6151928"/>
            <a:ext cx="1302683" cy="706072"/>
          </a:xfrm>
          <a:prstGeom prst="rect">
            <a:avLst/>
          </a:prstGeom>
        </p:spPr>
      </p:pic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628B57B3-8305-8EF4-4816-66C6FEEEBCC6}"/>
              </a:ext>
            </a:extLst>
          </p:cNvPr>
          <p:cNvCxnSpPr>
            <a:cxnSpLocks/>
          </p:cNvCxnSpPr>
          <p:nvPr/>
        </p:nvCxnSpPr>
        <p:spPr>
          <a:xfrm>
            <a:off x="-262550" y="1420985"/>
            <a:ext cx="12623492" cy="21302"/>
          </a:xfrm>
          <a:prstGeom prst="straightConnector1">
            <a:avLst/>
          </a:prstGeom>
          <a:ln>
            <a:solidFill>
              <a:srgbClr val="F1C5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44228A0F-39BA-5A43-66D8-23D86BB1D62F}"/>
              </a:ext>
            </a:extLst>
          </p:cNvPr>
          <p:cNvCxnSpPr>
            <a:cxnSpLocks/>
          </p:cNvCxnSpPr>
          <p:nvPr/>
        </p:nvCxnSpPr>
        <p:spPr>
          <a:xfrm flipH="1">
            <a:off x="2670772" y="2197972"/>
            <a:ext cx="7188452" cy="0"/>
          </a:xfrm>
          <a:prstGeom prst="line">
            <a:avLst/>
          </a:prstGeom>
          <a:ln>
            <a:solidFill>
              <a:srgbClr val="F1C5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7727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711A3DBE-A515-7948-13F0-EDD198F753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8309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1DC05C3A-FA92-7EED-84EE-52A4FA19A44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38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b="0" i="0">
              <a:solidFill>
                <a:schemeClr val="bg1">
                  <a:lumMod val="95000"/>
                </a:schemeClr>
              </a:solidFill>
              <a:effectLst/>
              <a:latin typeface="Open Sans" pitchFamily="2" charset="0"/>
            </a:endParaRPr>
          </a:p>
        </p:txBody>
      </p:sp>
      <p:cxnSp>
        <p:nvCxnSpPr>
          <p:cNvPr id="49" name="Conector reto 48">
            <a:extLst>
              <a:ext uri="{FF2B5EF4-FFF2-40B4-BE49-F238E27FC236}">
                <a16:creationId xmlns:a16="http://schemas.microsoft.com/office/drawing/2014/main" id="{0BBFA842-B93D-2324-634B-2934C9D0542F}"/>
              </a:ext>
            </a:extLst>
          </p:cNvPr>
          <p:cNvCxnSpPr/>
          <p:nvPr/>
        </p:nvCxnSpPr>
        <p:spPr>
          <a:xfrm>
            <a:off x="4846320" y="445907"/>
            <a:ext cx="5413248" cy="0"/>
          </a:xfrm>
          <a:prstGeom prst="line">
            <a:avLst/>
          </a:prstGeom>
          <a:ln>
            <a:solidFill>
              <a:srgbClr val="F1C5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Imagem 11" descr="Texto&#10;&#10;Descrição gerada automaticamente">
            <a:extLst>
              <a:ext uri="{FF2B5EF4-FFF2-40B4-BE49-F238E27FC236}">
                <a16:creationId xmlns:a16="http://schemas.microsoft.com/office/drawing/2014/main" id="{122701CE-2825-8F2B-7782-DA5A2D252E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828" y="284476"/>
            <a:ext cx="1406211" cy="490615"/>
          </a:xfrm>
          <a:prstGeom prst="rect">
            <a:avLst/>
          </a:prstGeom>
        </p:spPr>
      </p:pic>
      <p:sp>
        <p:nvSpPr>
          <p:cNvPr id="45" name="Retângulo: Único Canto Recortado 44">
            <a:extLst>
              <a:ext uri="{FF2B5EF4-FFF2-40B4-BE49-F238E27FC236}">
                <a16:creationId xmlns:a16="http://schemas.microsoft.com/office/drawing/2014/main" id="{DFE9338F-DF73-AFE7-62E1-C266C1E77ACE}"/>
              </a:ext>
            </a:extLst>
          </p:cNvPr>
          <p:cNvSpPr/>
          <p:nvPr/>
        </p:nvSpPr>
        <p:spPr>
          <a:xfrm flipV="1">
            <a:off x="-190499" y="-1538588"/>
            <a:ext cx="5543550" cy="3122894"/>
          </a:xfrm>
          <a:prstGeom prst="snip1Rect">
            <a:avLst>
              <a:gd name="adj" fmla="val 50000"/>
            </a:avLst>
          </a:prstGeom>
          <a:solidFill>
            <a:srgbClr val="003F51"/>
          </a:solidFill>
          <a:ln w="28575">
            <a:solidFill>
              <a:srgbClr val="F1C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3DFC6A6E-D70D-464F-6614-7B8A4304574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rgbClr val="F1C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9ECBCFA0-3C93-A770-6979-D829EA644C88}"/>
              </a:ext>
            </a:extLst>
          </p:cNvPr>
          <p:cNvSpPr txBox="1"/>
          <p:nvPr/>
        </p:nvSpPr>
        <p:spPr>
          <a:xfrm>
            <a:off x="1025039" y="3359566"/>
            <a:ext cx="4537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>
                <a:solidFill>
                  <a:srgbClr val="F1C500"/>
                </a:solidFill>
              </a:rPr>
              <a:t>Lista de Associados SINDICOMIS/ACTC: Agentes de carga aérea e marítima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9438116-EED5-4263-0FFA-687A6E0AA7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290"/>
          <a:stretch/>
        </p:blipFill>
        <p:spPr>
          <a:xfrm>
            <a:off x="299099" y="151872"/>
            <a:ext cx="1354458" cy="132628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4022CEC-CB5F-76F5-AB51-AF4129558D1B}"/>
              </a:ext>
            </a:extLst>
          </p:cNvPr>
          <p:cNvSpPr txBox="1"/>
          <p:nvPr/>
        </p:nvSpPr>
        <p:spPr>
          <a:xfrm>
            <a:off x="1711089" y="655593"/>
            <a:ext cx="22664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0" i="0" u="none" strike="noStrike">
                <a:solidFill>
                  <a:srgbClr val="FFFFFF"/>
                </a:solidFill>
                <a:effectLst/>
                <a:highlight>
                  <a:srgbClr val="003F51"/>
                </a:highlight>
                <a:latin typeface="Open Sans" pitchFamily="2" charset="0"/>
              </a:rPr>
              <a:t>SINDICOMIS / ACTC</a:t>
            </a:r>
            <a:endParaRPr lang="pt-BR" sz="1400" b="0" i="0">
              <a:solidFill>
                <a:srgbClr val="FFFFFF"/>
              </a:solidFill>
              <a:effectLst/>
              <a:highlight>
                <a:srgbClr val="003F51"/>
              </a:highlight>
              <a:latin typeface="Open Sans" pitchFamily="2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39E1BF2-19CC-1A43-BA6A-699232718D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3522" y="1403739"/>
            <a:ext cx="2991267" cy="4496427"/>
          </a:xfrm>
          <a:prstGeom prst="rect">
            <a:avLst/>
          </a:prstGeom>
          <a:ln w="38100">
            <a:solidFill>
              <a:srgbClr val="F1C500"/>
            </a:solidFill>
          </a:ln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01B32134-D7C7-2BB6-A65C-24C2E69081E8}"/>
              </a:ext>
            </a:extLst>
          </p:cNvPr>
          <p:cNvSpPr/>
          <p:nvPr/>
        </p:nvSpPr>
        <p:spPr>
          <a:xfrm>
            <a:off x="-400049" y="4210637"/>
            <a:ext cx="5753100" cy="142816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1C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A11812F-DA87-3430-C80F-84FB3661195A}"/>
              </a:ext>
            </a:extLst>
          </p:cNvPr>
          <p:cNvSpPr txBox="1"/>
          <p:nvPr/>
        </p:nvSpPr>
        <p:spPr>
          <a:xfrm>
            <a:off x="1057842" y="4528822"/>
            <a:ext cx="3572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>
                <a:solidFill>
                  <a:srgbClr val="FFEFBF"/>
                </a:solidFill>
                <a:latin typeface="Open Sans" pitchFamily="2" charset="0"/>
                <a:ea typeface="Open Sans" pitchFamily="2" charset="0"/>
                <a:cs typeface="Open Sans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https://brasilexportacao.com.br/produto/lista-de-associados-sindicomis-actc-logistica-para-exportacao/</a:t>
            </a:r>
            <a:endParaRPr lang="pt-BR" sz="1400">
              <a:solidFill>
                <a:srgbClr val="FFEFBF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algn="ctr"/>
            <a:endParaRPr lang="pt-BR" sz="14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1928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1DC05C3A-FA92-7EED-84EE-52A4FA19A44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059570"/>
            <a:ext cx="12192000" cy="5798430"/>
          </a:xfrm>
          <a:prstGeom prst="rect">
            <a:avLst/>
          </a:prstGeom>
          <a:solidFill>
            <a:srgbClr val="0238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3DFC6A6E-D70D-464F-6614-7B8A43045740}"/>
              </a:ext>
            </a:extLst>
          </p:cNvPr>
          <p:cNvSpPr>
            <a:spLocks/>
          </p:cNvSpPr>
          <p:nvPr/>
        </p:nvSpPr>
        <p:spPr>
          <a:xfrm>
            <a:off x="0" y="1013851"/>
            <a:ext cx="12192000" cy="45719"/>
          </a:xfrm>
          <a:prstGeom prst="rect">
            <a:avLst/>
          </a:prstGeom>
          <a:solidFill>
            <a:srgbClr val="F1C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0BE9CC9-CFB0-B2F3-AC10-68B5ADB55A50}"/>
              </a:ext>
            </a:extLst>
          </p:cNvPr>
          <p:cNvSpPr txBox="1"/>
          <p:nvPr/>
        </p:nvSpPr>
        <p:spPr>
          <a:xfrm>
            <a:off x="703098" y="1141862"/>
            <a:ext cx="4201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>
                <a:solidFill>
                  <a:srgbClr val="F1C5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ABTI – Hamilton Ogata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9ADA036D-36B3-4BF0-3522-2BAFBC7D512E}"/>
              </a:ext>
            </a:extLst>
          </p:cNvPr>
          <p:cNvSpPr txBox="1"/>
          <p:nvPr/>
        </p:nvSpPr>
        <p:spPr>
          <a:xfrm>
            <a:off x="5340665" y="1114966"/>
            <a:ext cx="6077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>
                <a:solidFill>
                  <a:srgbClr val="F1C500"/>
                </a:solidFill>
              </a:rPr>
              <a:t>Transporte Rodoviário Internacional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E5500B13-911A-6480-D2E8-2DF13307A6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45"/>
            <a:ext cx="12192000" cy="1033353"/>
          </a:xfrm>
          <a:prstGeom prst="rect">
            <a:avLst/>
          </a:prstGeom>
        </p:spPr>
      </p:pic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4D9E5DDD-B5B7-9856-4D86-6CC198A1EF7D}"/>
              </a:ext>
            </a:extLst>
          </p:cNvPr>
          <p:cNvCxnSpPr>
            <a:cxnSpLocks/>
          </p:cNvCxnSpPr>
          <p:nvPr/>
        </p:nvCxnSpPr>
        <p:spPr>
          <a:xfrm>
            <a:off x="0" y="1564750"/>
            <a:ext cx="4540250" cy="0"/>
          </a:xfrm>
          <a:prstGeom prst="line">
            <a:avLst/>
          </a:prstGeom>
          <a:ln>
            <a:solidFill>
              <a:srgbClr val="F1C5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AB5F90C4-BAA3-2FD7-0233-4045D45223BF}"/>
              </a:ext>
            </a:extLst>
          </p:cNvPr>
          <p:cNvCxnSpPr>
            <a:cxnSpLocks/>
          </p:cNvCxnSpPr>
          <p:nvPr/>
        </p:nvCxnSpPr>
        <p:spPr>
          <a:xfrm flipH="1">
            <a:off x="4533107" y="1036710"/>
            <a:ext cx="469900" cy="530421"/>
          </a:xfrm>
          <a:prstGeom prst="line">
            <a:avLst/>
          </a:prstGeom>
          <a:ln>
            <a:solidFill>
              <a:srgbClr val="F1C5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BRASIL">
            <a:extLst>
              <a:ext uri="{FF2B5EF4-FFF2-40B4-BE49-F238E27FC236}">
                <a16:creationId xmlns:a16="http://schemas.microsoft.com/office/drawing/2014/main" id="{15E28CCA-C226-385F-6562-A11A604DC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43" y="3315266"/>
            <a:ext cx="2463694" cy="286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55A6456-6E41-0E17-04F3-4E2328196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098" y="3318544"/>
            <a:ext cx="2144723" cy="2861527"/>
          </a:xfrm>
          <a:prstGeom prst="rect">
            <a:avLst/>
          </a:prstGeom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ACCDB669-54B3-2549-5621-E19D9FED3EEE}"/>
              </a:ext>
            </a:extLst>
          </p:cNvPr>
          <p:cNvGrpSpPr/>
          <p:nvPr/>
        </p:nvGrpSpPr>
        <p:grpSpPr>
          <a:xfrm>
            <a:off x="2917393" y="3315266"/>
            <a:ext cx="3975123" cy="2863581"/>
            <a:chOff x="2816591" y="1308697"/>
            <a:chExt cx="5789360" cy="4594938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32D0BFC8-CDB4-DB1A-D2D2-44C3D6969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16591" y="1308697"/>
              <a:ext cx="5789360" cy="4594938"/>
            </a:xfrm>
            <a:prstGeom prst="rect">
              <a:avLst/>
            </a:prstGeom>
          </p:spPr>
        </p:pic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7C2CF153-C887-05E2-6827-49A3FE255A45}"/>
                </a:ext>
              </a:extLst>
            </p:cNvPr>
            <p:cNvSpPr/>
            <p:nvPr/>
          </p:nvSpPr>
          <p:spPr>
            <a:xfrm>
              <a:off x="5589973" y="2555668"/>
              <a:ext cx="121298" cy="13062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DC75CE38-3815-DE1E-D26C-214922542506}"/>
                </a:ext>
              </a:extLst>
            </p:cNvPr>
            <p:cNvSpPr/>
            <p:nvPr/>
          </p:nvSpPr>
          <p:spPr>
            <a:xfrm>
              <a:off x="6096000" y="3606166"/>
              <a:ext cx="121298" cy="13062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9BA17C1B-A974-D292-A91F-23EBF1E769F6}"/>
                </a:ext>
              </a:extLst>
            </p:cNvPr>
            <p:cNvSpPr/>
            <p:nvPr/>
          </p:nvSpPr>
          <p:spPr>
            <a:xfrm>
              <a:off x="5725879" y="4197105"/>
              <a:ext cx="121298" cy="13062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ABC178C3-80AB-3076-92E4-B7C3CA04DD89}"/>
                </a:ext>
              </a:extLst>
            </p:cNvPr>
            <p:cNvSpPr/>
            <p:nvPr/>
          </p:nvSpPr>
          <p:spPr>
            <a:xfrm>
              <a:off x="5850286" y="4060256"/>
              <a:ext cx="121298" cy="13062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77D928C2-5F01-961D-111D-A8FCC31FDC09}"/>
                </a:ext>
              </a:extLst>
            </p:cNvPr>
            <p:cNvSpPr/>
            <p:nvPr/>
          </p:nvSpPr>
          <p:spPr>
            <a:xfrm>
              <a:off x="5993355" y="4445925"/>
              <a:ext cx="121298" cy="13062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9307DAF7-6362-E78B-FB94-79BBA899A205}"/>
                </a:ext>
              </a:extLst>
            </p:cNvPr>
            <p:cNvSpPr/>
            <p:nvPr/>
          </p:nvSpPr>
          <p:spPr>
            <a:xfrm>
              <a:off x="6248393" y="4850252"/>
              <a:ext cx="121298" cy="13062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53BBCDD-C0EF-9097-D5C2-452D4C7AA4AF}"/>
              </a:ext>
            </a:extLst>
          </p:cNvPr>
          <p:cNvSpPr txBox="1"/>
          <p:nvPr/>
        </p:nvSpPr>
        <p:spPr>
          <a:xfrm>
            <a:off x="366314" y="2047204"/>
            <a:ext cx="11459372" cy="1030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F1C500"/>
              </a:buClr>
              <a:buFont typeface="Arial" panose="020B0604020202020204" pitchFamily="34" charset="0"/>
              <a:buChar char="•"/>
            </a:pPr>
            <a:r>
              <a:rPr lang="pt-BR" sz="14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Evolução constante: ALALC (1960), ALADI (1980), MERCOSUL (1991), BO e CL (1996), Tribunal (2002), UNASUL (2008), Negociações UE (2019)</a:t>
            </a:r>
          </a:p>
          <a:p>
            <a:pPr marL="285750" indent="-285750">
              <a:lnSpc>
                <a:spcPct val="150000"/>
              </a:lnSpc>
              <a:buClr>
                <a:srgbClr val="F1C500"/>
              </a:buClr>
              <a:buFont typeface="Arial" panose="020B0604020202020204" pitchFamily="34" charset="0"/>
              <a:buChar char="•"/>
            </a:pPr>
            <a:r>
              <a:rPr lang="pt-BR" sz="14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 transporte rodoviário internacional alcança todo o território da América do Sul. Coletamos e entregamos a sua carga aonde ela estiver.</a:t>
            </a:r>
          </a:p>
          <a:p>
            <a:pPr marL="285750" indent="-285750">
              <a:lnSpc>
                <a:spcPct val="150000"/>
              </a:lnSpc>
              <a:buClr>
                <a:srgbClr val="F1C500"/>
              </a:buClr>
              <a:buFont typeface="Arial" panose="020B0604020202020204" pitchFamily="34" charset="0"/>
              <a:buChar char="•"/>
            </a:pPr>
            <a:r>
              <a:rPr lang="pt-BR" sz="14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Principais fronteiras cruzam mais de 50.000 veículos por dia</a:t>
            </a:r>
          </a:p>
        </p:txBody>
      </p:sp>
      <p:pic>
        <p:nvPicPr>
          <p:cNvPr id="12" name="Imagem 11" descr="Texto, Logotipo&#10;&#10;Descrição gerada automaticamente">
            <a:extLst>
              <a:ext uri="{FF2B5EF4-FFF2-40B4-BE49-F238E27FC236}">
                <a16:creationId xmlns:a16="http://schemas.microsoft.com/office/drawing/2014/main" id="{DD074A43-54EA-DEFD-25C6-51923D7959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6706" y="6151928"/>
            <a:ext cx="1302683" cy="706072"/>
          </a:xfrm>
          <a:prstGeom prst="rect">
            <a:avLst/>
          </a:prstGeom>
        </p:spPr>
      </p:pic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CE01F468-F8BD-5000-A4B5-FABC03789040}"/>
              </a:ext>
            </a:extLst>
          </p:cNvPr>
          <p:cNvCxnSpPr/>
          <p:nvPr/>
        </p:nvCxnSpPr>
        <p:spPr>
          <a:xfrm>
            <a:off x="5230228" y="1430254"/>
            <a:ext cx="7130714" cy="12033"/>
          </a:xfrm>
          <a:prstGeom prst="straightConnector1">
            <a:avLst/>
          </a:prstGeom>
          <a:ln>
            <a:solidFill>
              <a:srgbClr val="F1C5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88702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1DC05C3A-FA92-7EED-84EE-52A4FA19A44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059570"/>
            <a:ext cx="12192000" cy="5798430"/>
          </a:xfrm>
          <a:prstGeom prst="rect">
            <a:avLst/>
          </a:prstGeom>
          <a:solidFill>
            <a:srgbClr val="0238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3DFC6A6E-D70D-464F-6614-7B8A43045740}"/>
              </a:ext>
            </a:extLst>
          </p:cNvPr>
          <p:cNvSpPr>
            <a:spLocks/>
          </p:cNvSpPr>
          <p:nvPr/>
        </p:nvSpPr>
        <p:spPr>
          <a:xfrm>
            <a:off x="0" y="1013851"/>
            <a:ext cx="12192000" cy="45719"/>
          </a:xfrm>
          <a:prstGeom prst="rect">
            <a:avLst/>
          </a:prstGeom>
          <a:solidFill>
            <a:srgbClr val="F1C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9ADA036D-36B3-4BF0-3522-2BAFBC7D512E}"/>
              </a:ext>
            </a:extLst>
          </p:cNvPr>
          <p:cNvSpPr txBox="1"/>
          <p:nvPr/>
        </p:nvSpPr>
        <p:spPr>
          <a:xfrm>
            <a:off x="5139502" y="1086389"/>
            <a:ext cx="19129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>
                <a:solidFill>
                  <a:srgbClr val="F1C500"/>
                </a:solidFill>
              </a:rPr>
              <a:t>MODAL RODOVIÁRIO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E5500B13-911A-6480-D2E8-2DF13307A6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45"/>
            <a:ext cx="12192000" cy="1033353"/>
          </a:xfrm>
          <a:prstGeom prst="rect">
            <a:avLst/>
          </a:prstGeom>
        </p:spPr>
      </p:pic>
      <p:pic>
        <p:nvPicPr>
          <p:cNvPr id="6" name="Imagem 5" descr="Caminhão com montanha ao fundo&#10;&#10;Descrição gerada automaticamente">
            <a:extLst>
              <a:ext uri="{FF2B5EF4-FFF2-40B4-BE49-F238E27FC236}">
                <a16:creationId xmlns:a16="http://schemas.microsoft.com/office/drawing/2014/main" id="{5B4257CD-2745-7227-06B0-FE8A106D2D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" t="13226" r="1435" b="37144"/>
          <a:stretch/>
        </p:blipFill>
        <p:spPr>
          <a:xfrm>
            <a:off x="7052498" y="2279910"/>
            <a:ext cx="4944339" cy="335774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E2E20CA4-99F5-998B-3A0D-EA8FA66C4147}"/>
              </a:ext>
            </a:extLst>
          </p:cNvPr>
          <p:cNvSpPr txBox="1"/>
          <p:nvPr/>
        </p:nvSpPr>
        <p:spPr>
          <a:xfrm>
            <a:off x="848007" y="2033703"/>
            <a:ext cx="5556271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F1C500"/>
              </a:buClr>
            </a:pPr>
            <a:r>
              <a:rPr lang="pt-BR" sz="1400" b="1">
                <a:solidFill>
                  <a:srgbClr val="F1C5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VANTAGENS</a:t>
            </a:r>
            <a:endParaRPr lang="pt-BR" sz="1400" b="1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F1C500"/>
              </a:buClr>
              <a:buFont typeface="Arial" panose="020B0604020202020204" pitchFamily="34" charset="0"/>
              <a:buChar char="•"/>
            </a:pPr>
            <a:endParaRPr lang="pt-BR" sz="14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F1C500"/>
              </a:buClr>
              <a:buFont typeface="Arial" panose="020B0604020202020204" pitchFamily="34" charset="0"/>
              <a:buChar char="•"/>
            </a:pPr>
            <a:r>
              <a:rPr lang="pt-BR" sz="14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Maior flexibilidade de deslocamento territorial</a:t>
            </a:r>
          </a:p>
          <a:p>
            <a:pPr marL="285750" indent="-285750">
              <a:buClr>
                <a:srgbClr val="F1C500"/>
              </a:buClr>
              <a:buFont typeface="Arial" panose="020B0604020202020204" pitchFamily="34" charset="0"/>
              <a:buChar char="•"/>
            </a:pPr>
            <a:r>
              <a:rPr lang="pt-BR" sz="14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Maior flexibilidade de janelas de cargas e descargas</a:t>
            </a:r>
          </a:p>
          <a:p>
            <a:pPr marL="285750" indent="-285750">
              <a:buClr>
                <a:srgbClr val="F1C500"/>
              </a:buClr>
              <a:buFont typeface="Arial" panose="020B0604020202020204" pitchFamily="34" charset="0"/>
              <a:buChar char="•"/>
            </a:pPr>
            <a:r>
              <a:rPr lang="pt-BR" sz="14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Menor burocracia com relação a documentação</a:t>
            </a:r>
          </a:p>
          <a:p>
            <a:pPr marL="285750" indent="-285750">
              <a:buClr>
                <a:srgbClr val="F1C500"/>
              </a:buClr>
              <a:buFont typeface="Arial" panose="020B0604020202020204" pitchFamily="34" charset="0"/>
              <a:buChar char="•"/>
            </a:pPr>
            <a:r>
              <a:rPr lang="pt-BR" sz="14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Facilidade para contratar e organizar a rota</a:t>
            </a:r>
          </a:p>
          <a:p>
            <a:pPr marL="285750" indent="-285750">
              <a:buClr>
                <a:srgbClr val="F1C500"/>
              </a:buClr>
              <a:buFont typeface="Arial" panose="020B0604020202020204" pitchFamily="34" charset="0"/>
              <a:buChar char="•"/>
            </a:pPr>
            <a:r>
              <a:rPr lang="pt-BR" sz="14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Prazos de entrega menores que o marítimo</a:t>
            </a:r>
          </a:p>
          <a:p>
            <a:pPr marL="285750" indent="-285750">
              <a:buClr>
                <a:srgbClr val="F1C500"/>
              </a:buClr>
              <a:buFont typeface="Arial" panose="020B0604020202020204" pitchFamily="34" charset="0"/>
              <a:buChar char="•"/>
            </a:pPr>
            <a:r>
              <a:rPr lang="pt-BR" sz="14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Menor custo de Inventário que o marítimo</a:t>
            </a:r>
          </a:p>
          <a:p>
            <a:pPr marL="285750" indent="-285750">
              <a:buClr>
                <a:srgbClr val="F1C500"/>
              </a:buClr>
              <a:buFont typeface="Arial" panose="020B0604020202020204" pitchFamily="34" charset="0"/>
              <a:buChar char="•"/>
            </a:pPr>
            <a:r>
              <a:rPr lang="pt-BR" sz="14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Menor custo de Frete em relação ao aéreo</a:t>
            </a:r>
          </a:p>
          <a:p>
            <a:pPr marL="285750" indent="-285750">
              <a:buClr>
                <a:srgbClr val="F1C500"/>
              </a:buClr>
              <a:buFont typeface="Arial" panose="020B0604020202020204" pitchFamily="34" charset="0"/>
              <a:buChar char="•"/>
            </a:pPr>
            <a:r>
              <a:rPr lang="pt-BR" sz="14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Não necessita de transbordo de modal</a:t>
            </a:r>
          </a:p>
          <a:p>
            <a:pPr>
              <a:buClr>
                <a:srgbClr val="F1C500"/>
              </a:buClr>
            </a:pPr>
            <a:endParaRPr lang="pt-BR" sz="14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>
                <a:srgbClr val="F1C500"/>
              </a:buClr>
            </a:pPr>
            <a:endParaRPr lang="pt-BR" sz="14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>
                <a:srgbClr val="F1C500"/>
              </a:buClr>
            </a:pPr>
            <a:r>
              <a:rPr lang="pt-BR" sz="1400" b="1">
                <a:solidFill>
                  <a:srgbClr val="F1C5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DESVANTAGENS</a:t>
            </a:r>
          </a:p>
          <a:p>
            <a:pPr>
              <a:buClr>
                <a:srgbClr val="F1C500"/>
              </a:buClr>
            </a:pPr>
            <a:endParaRPr lang="pt-BR" sz="1400" b="1">
              <a:solidFill>
                <a:srgbClr val="F1C5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F1C500"/>
              </a:buClr>
              <a:buFont typeface="Arial" panose="020B0604020202020204" pitchFamily="34" charset="0"/>
              <a:buChar char="•"/>
            </a:pPr>
            <a:r>
              <a:rPr lang="pt-BR" sz="14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Maior risco de acidentes</a:t>
            </a:r>
          </a:p>
          <a:p>
            <a:pPr marL="285750" indent="-285750">
              <a:buClr>
                <a:srgbClr val="F1C500"/>
              </a:buClr>
              <a:buFont typeface="Arial" panose="020B0604020202020204" pitchFamily="34" charset="0"/>
              <a:buChar char="•"/>
            </a:pPr>
            <a:r>
              <a:rPr lang="pt-BR" sz="14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Menor capacidade de carga que o marítimo</a:t>
            </a:r>
          </a:p>
          <a:p>
            <a:pPr marL="285750" indent="-285750">
              <a:buClr>
                <a:srgbClr val="F1C500"/>
              </a:buClr>
              <a:buFont typeface="Arial" panose="020B0604020202020204" pitchFamily="34" charset="0"/>
              <a:buChar char="•"/>
            </a:pPr>
            <a:r>
              <a:rPr lang="pt-BR" sz="14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Maior chance de perdas e roubos</a:t>
            </a:r>
          </a:p>
          <a:p>
            <a:pPr marL="285750" indent="-285750">
              <a:buClr>
                <a:srgbClr val="F1C500"/>
              </a:buClr>
              <a:buFont typeface="Arial" panose="020B0604020202020204" pitchFamily="34" charset="0"/>
              <a:buChar char="•"/>
            </a:pPr>
            <a:r>
              <a:rPr lang="pt-BR" sz="14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Falta de investimentos nas estradas e pontos de apoio</a:t>
            </a:r>
          </a:p>
        </p:txBody>
      </p:sp>
      <p:pic>
        <p:nvPicPr>
          <p:cNvPr id="2" name="Imagem 1" descr="Texto, Logotipo&#10;&#10;Descrição gerada automaticamente">
            <a:extLst>
              <a:ext uri="{FF2B5EF4-FFF2-40B4-BE49-F238E27FC236}">
                <a16:creationId xmlns:a16="http://schemas.microsoft.com/office/drawing/2014/main" id="{3EBFBFEA-3354-3C61-E1D9-F3C13F02CE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6706" y="6151928"/>
            <a:ext cx="1302683" cy="706072"/>
          </a:xfrm>
          <a:prstGeom prst="rect">
            <a:avLst/>
          </a:prstGeom>
        </p:spPr>
      </p:pic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9C564957-DAD2-B320-7995-F224F0C496F4}"/>
              </a:ext>
            </a:extLst>
          </p:cNvPr>
          <p:cNvCxnSpPr>
            <a:cxnSpLocks/>
          </p:cNvCxnSpPr>
          <p:nvPr/>
        </p:nvCxnSpPr>
        <p:spPr>
          <a:xfrm>
            <a:off x="-262550" y="1420985"/>
            <a:ext cx="12623492" cy="21302"/>
          </a:xfrm>
          <a:prstGeom prst="straightConnector1">
            <a:avLst/>
          </a:prstGeom>
          <a:ln>
            <a:solidFill>
              <a:srgbClr val="F1C5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04767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1DC05C3A-FA92-7EED-84EE-52A4FA19A44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059570"/>
            <a:ext cx="12192000" cy="5798430"/>
          </a:xfrm>
          <a:prstGeom prst="rect">
            <a:avLst/>
          </a:prstGeom>
          <a:solidFill>
            <a:srgbClr val="0238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3DFC6A6E-D70D-464F-6614-7B8A43045740}"/>
              </a:ext>
            </a:extLst>
          </p:cNvPr>
          <p:cNvSpPr>
            <a:spLocks/>
          </p:cNvSpPr>
          <p:nvPr/>
        </p:nvSpPr>
        <p:spPr>
          <a:xfrm>
            <a:off x="0" y="1013851"/>
            <a:ext cx="12192000" cy="45719"/>
          </a:xfrm>
          <a:prstGeom prst="rect">
            <a:avLst/>
          </a:prstGeom>
          <a:solidFill>
            <a:srgbClr val="F1C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9ADA036D-36B3-4BF0-3522-2BAFBC7D512E}"/>
              </a:ext>
            </a:extLst>
          </p:cNvPr>
          <p:cNvSpPr txBox="1"/>
          <p:nvPr/>
        </p:nvSpPr>
        <p:spPr>
          <a:xfrm>
            <a:off x="4329369" y="1106299"/>
            <a:ext cx="35332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>
                <a:solidFill>
                  <a:srgbClr val="F1C500"/>
                </a:solidFill>
              </a:rPr>
              <a:t>FLUXOS DE EXPORTAÇÃO E IMPORTAÇÃO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E5500B13-911A-6480-D2E8-2DF13307A6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45"/>
            <a:ext cx="12192000" cy="1033353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02E4E641-6943-55C8-0820-D94525721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161" y="2047204"/>
            <a:ext cx="4654937" cy="180272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DDAC340-A70A-14D6-A41F-BB772D8CA1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3817" y="3632015"/>
            <a:ext cx="3735771" cy="2485369"/>
          </a:xfrm>
          <a:prstGeom prst="rect">
            <a:avLst/>
          </a:prstGeom>
        </p:spPr>
      </p:pic>
      <p:pic>
        <p:nvPicPr>
          <p:cNvPr id="15" name="Picture 2" descr="Balança comercial brasileira">
            <a:extLst>
              <a:ext uri="{FF2B5EF4-FFF2-40B4-BE49-F238E27FC236}">
                <a16:creationId xmlns:a16="http://schemas.microsoft.com/office/drawing/2014/main" id="{AE6D279E-66F4-83CF-9E27-B1DCC0479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276" y="4013623"/>
            <a:ext cx="4654938" cy="210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 descr="Texto, Logotipo&#10;&#10;Descrição gerada automaticamente">
            <a:extLst>
              <a:ext uri="{FF2B5EF4-FFF2-40B4-BE49-F238E27FC236}">
                <a16:creationId xmlns:a16="http://schemas.microsoft.com/office/drawing/2014/main" id="{D5ADA971-2CE9-D139-DF50-DC5EA6A5FC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6706" y="6151928"/>
            <a:ext cx="1302683" cy="706072"/>
          </a:xfrm>
          <a:prstGeom prst="rect">
            <a:avLst/>
          </a:prstGeom>
        </p:spPr>
      </p:pic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DE324384-6630-A364-CB17-161ECAF87FAC}"/>
              </a:ext>
            </a:extLst>
          </p:cNvPr>
          <p:cNvCxnSpPr>
            <a:cxnSpLocks/>
          </p:cNvCxnSpPr>
          <p:nvPr/>
        </p:nvCxnSpPr>
        <p:spPr>
          <a:xfrm>
            <a:off x="-262550" y="1420985"/>
            <a:ext cx="12623492" cy="21302"/>
          </a:xfrm>
          <a:prstGeom prst="straightConnector1">
            <a:avLst/>
          </a:prstGeom>
          <a:ln>
            <a:solidFill>
              <a:srgbClr val="F1C5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tângulo 6">
            <a:extLst>
              <a:ext uri="{FF2B5EF4-FFF2-40B4-BE49-F238E27FC236}">
                <a16:creationId xmlns:a16="http://schemas.microsoft.com/office/drawing/2014/main" id="{423BDCBE-2978-E7F4-60E5-8FF05808B91E}"/>
              </a:ext>
            </a:extLst>
          </p:cNvPr>
          <p:cNvSpPr/>
          <p:nvPr/>
        </p:nvSpPr>
        <p:spPr>
          <a:xfrm>
            <a:off x="6403816" y="2047204"/>
            <a:ext cx="3735771" cy="1457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1600">
              <a:solidFill>
                <a:srgbClr val="023848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r>
              <a:rPr lang="pt-BR" sz="1600">
                <a:solidFill>
                  <a:srgbClr val="023848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  -1.260.000 </a:t>
            </a:r>
            <a:r>
              <a:rPr lang="pt-BR" sz="1600" err="1">
                <a:solidFill>
                  <a:srgbClr val="023848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ton</a:t>
            </a:r>
            <a:r>
              <a:rPr lang="pt-BR" sz="1600">
                <a:solidFill>
                  <a:srgbClr val="023848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/ mês</a:t>
            </a:r>
          </a:p>
          <a:p>
            <a:r>
              <a:rPr lang="pt-BR" sz="1600">
                <a:solidFill>
                  <a:srgbClr val="023848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  -50.400 embarques / mês</a:t>
            </a:r>
          </a:p>
          <a:p>
            <a:r>
              <a:rPr lang="pt-BR" sz="1600">
                <a:solidFill>
                  <a:srgbClr val="023848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  -12.000 caminhões </a:t>
            </a:r>
            <a:r>
              <a:rPr lang="pt-BR" sz="1600" err="1">
                <a:solidFill>
                  <a:srgbClr val="023848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permissionados</a:t>
            </a:r>
            <a:endParaRPr lang="pt-BR" sz="1600">
              <a:solidFill>
                <a:srgbClr val="023848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2000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1DC05C3A-FA92-7EED-84EE-52A4FA19A44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059570"/>
            <a:ext cx="12192000" cy="5798430"/>
          </a:xfrm>
          <a:prstGeom prst="rect">
            <a:avLst/>
          </a:prstGeom>
          <a:solidFill>
            <a:srgbClr val="0238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6" name="Conector de Seta Reta 35">
            <a:extLst>
              <a:ext uri="{FF2B5EF4-FFF2-40B4-BE49-F238E27FC236}">
                <a16:creationId xmlns:a16="http://schemas.microsoft.com/office/drawing/2014/main" id="{8F97CB2E-C1C2-687B-FC10-29B8ADF352AC}"/>
              </a:ext>
            </a:extLst>
          </p:cNvPr>
          <p:cNvCxnSpPr>
            <a:cxnSpLocks/>
          </p:cNvCxnSpPr>
          <p:nvPr/>
        </p:nvCxnSpPr>
        <p:spPr>
          <a:xfrm>
            <a:off x="9461399" y="2350872"/>
            <a:ext cx="0" cy="2625532"/>
          </a:xfrm>
          <a:prstGeom prst="straightConnector1">
            <a:avLst/>
          </a:prstGeom>
          <a:ln w="38100">
            <a:solidFill>
              <a:srgbClr val="F1C5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tângulo 31">
            <a:extLst>
              <a:ext uri="{FF2B5EF4-FFF2-40B4-BE49-F238E27FC236}">
                <a16:creationId xmlns:a16="http://schemas.microsoft.com/office/drawing/2014/main" id="{C46F1EA1-D02E-A424-31CD-9DE3CFCBAC12}"/>
              </a:ext>
            </a:extLst>
          </p:cNvPr>
          <p:cNvSpPr/>
          <p:nvPr/>
        </p:nvSpPr>
        <p:spPr>
          <a:xfrm>
            <a:off x="7643912" y="5038645"/>
            <a:ext cx="3543592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1C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/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14F1D270-6C75-334C-B131-0851FBA5304F}"/>
              </a:ext>
            </a:extLst>
          </p:cNvPr>
          <p:cNvSpPr/>
          <p:nvPr/>
        </p:nvSpPr>
        <p:spPr>
          <a:xfrm>
            <a:off x="7625739" y="4028481"/>
            <a:ext cx="3543592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1C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982BA7E5-FB26-84DD-C731-88085EBCB11B}"/>
              </a:ext>
            </a:extLst>
          </p:cNvPr>
          <p:cNvSpPr/>
          <p:nvPr/>
        </p:nvSpPr>
        <p:spPr>
          <a:xfrm>
            <a:off x="7604407" y="3085914"/>
            <a:ext cx="3543592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1C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3DFC6A6E-D70D-464F-6614-7B8A43045740}"/>
              </a:ext>
            </a:extLst>
          </p:cNvPr>
          <p:cNvSpPr>
            <a:spLocks/>
          </p:cNvSpPr>
          <p:nvPr/>
        </p:nvSpPr>
        <p:spPr>
          <a:xfrm>
            <a:off x="0" y="1013851"/>
            <a:ext cx="12192000" cy="45719"/>
          </a:xfrm>
          <a:prstGeom prst="rect">
            <a:avLst/>
          </a:prstGeom>
          <a:solidFill>
            <a:srgbClr val="F1C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9ADA036D-36B3-4BF0-3522-2BAFBC7D512E}"/>
              </a:ext>
            </a:extLst>
          </p:cNvPr>
          <p:cNvSpPr txBox="1"/>
          <p:nvPr/>
        </p:nvSpPr>
        <p:spPr>
          <a:xfrm>
            <a:off x="4224467" y="1095416"/>
            <a:ext cx="3649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>
                <a:solidFill>
                  <a:srgbClr val="F1C500"/>
                </a:solidFill>
              </a:rPr>
              <a:t>PASSOS PARA EXPORTAR VIA RODOVIÁRIO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E5500B13-911A-6480-D2E8-2DF13307A6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45"/>
            <a:ext cx="12192000" cy="1033353"/>
          </a:xfrm>
          <a:prstGeom prst="rect">
            <a:avLst/>
          </a:prstGeom>
        </p:spPr>
      </p:pic>
      <p:pic>
        <p:nvPicPr>
          <p:cNvPr id="2" name="Imagem 1" descr="Texto, Logotipo&#10;&#10;Descrição gerada automaticamente">
            <a:extLst>
              <a:ext uri="{FF2B5EF4-FFF2-40B4-BE49-F238E27FC236}">
                <a16:creationId xmlns:a16="http://schemas.microsoft.com/office/drawing/2014/main" id="{94B16032-8BD2-BCB4-D41C-53CC4D402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6706" y="6151928"/>
            <a:ext cx="1302683" cy="706072"/>
          </a:xfrm>
          <a:prstGeom prst="rect">
            <a:avLst/>
          </a:prstGeom>
        </p:spPr>
      </p:pic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C4B24A36-DE92-A557-E62E-DD858A340081}"/>
              </a:ext>
            </a:extLst>
          </p:cNvPr>
          <p:cNvCxnSpPr>
            <a:cxnSpLocks/>
          </p:cNvCxnSpPr>
          <p:nvPr/>
        </p:nvCxnSpPr>
        <p:spPr>
          <a:xfrm>
            <a:off x="-262550" y="1420985"/>
            <a:ext cx="12623492" cy="21302"/>
          </a:xfrm>
          <a:prstGeom prst="straightConnector1">
            <a:avLst/>
          </a:prstGeom>
          <a:ln>
            <a:solidFill>
              <a:srgbClr val="F1C5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1D0E066-8CAD-9E6B-6476-65B552AE45D4}"/>
              </a:ext>
            </a:extLst>
          </p:cNvPr>
          <p:cNvSpPr txBox="1"/>
          <p:nvPr/>
        </p:nvSpPr>
        <p:spPr>
          <a:xfrm>
            <a:off x="578347" y="1666053"/>
            <a:ext cx="6447713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1C500"/>
              </a:buClr>
            </a:pPr>
            <a:r>
              <a:rPr lang="pt-BR" sz="1600" b="1">
                <a:solidFill>
                  <a:srgbClr val="F1C5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Brasil Exportação</a:t>
            </a:r>
          </a:p>
          <a:p>
            <a:pPr marL="742950" lvl="2" indent="-285750">
              <a:buClr>
                <a:srgbClr val="F1C500"/>
              </a:buClr>
              <a:buFont typeface="Arial" panose="020B0604020202020204" pitchFamily="34" charset="0"/>
              <a:buChar char="•"/>
            </a:pPr>
            <a:r>
              <a:rPr lang="pt-BR" sz="14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Orientações de como Exportar</a:t>
            </a:r>
          </a:p>
          <a:p>
            <a:pPr marL="742950" lvl="2" indent="-285750">
              <a:buClr>
                <a:srgbClr val="F1C500"/>
              </a:buClr>
              <a:buFont typeface="Arial" panose="020B0604020202020204" pitchFamily="34" charset="0"/>
              <a:buChar char="•"/>
            </a:pPr>
            <a:r>
              <a:rPr lang="pt-BR" sz="140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Orgãos</a:t>
            </a:r>
            <a:r>
              <a:rPr lang="pt-BR" sz="14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intervenientes e Preparo</a:t>
            </a:r>
          </a:p>
          <a:p>
            <a:pPr>
              <a:buClr>
                <a:srgbClr val="F1C500"/>
              </a:buClr>
            </a:pPr>
            <a:endParaRPr lang="pt-BR" sz="1400" b="1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>
                <a:srgbClr val="F1C500"/>
              </a:buClr>
            </a:pPr>
            <a:r>
              <a:rPr lang="pt-BR" sz="1600" b="1">
                <a:solidFill>
                  <a:srgbClr val="F1C5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Mercadoria</a:t>
            </a:r>
          </a:p>
          <a:p>
            <a:pPr marL="742950" lvl="2" indent="-285750">
              <a:buClr>
                <a:srgbClr val="F1C500"/>
              </a:buClr>
              <a:buFont typeface="Arial" panose="020B0604020202020204" pitchFamily="34" charset="0"/>
              <a:buChar char="•"/>
            </a:pPr>
            <a:r>
              <a:rPr lang="pt-BR" sz="14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Documentação dos Produtos e Embalagens</a:t>
            </a:r>
          </a:p>
          <a:p>
            <a:pPr marL="742950" lvl="2" indent="-285750">
              <a:buClr>
                <a:srgbClr val="F1C500"/>
              </a:buClr>
              <a:buFont typeface="Arial" panose="020B0604020202020204" pitchFamily="34" charset="0"/>
              <a:buChar char="•"/>
            </a:pPr>
            <a:r>
              <a:rPr lang="pt-BR" sz="14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Licenças necessárias</a:t>
            </a:r>
          </a:p>
          <a:p>
            <a:pPr marL="742950" lvl="2" indent="-285750">
              <a:buClr>
                <a:srgbClr val="F1C500"/>
              </a:buClr>
              <a:buFont typeface="Arial" panose="020B0604020202020204" pitchFamily="34" charset="0"/>
              <a:buChar char="•"/>
            </a:pPr>
            <a:r>
              <a:rPr lang="pt-BR" sz="14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Volume e Peso</a:t>
            </a:r>
          </a:p>
          <a:p>
            <a:pPr marL="742950" lvl="2" indent="-285750">
              <a:buClr>
                <a:srgbClr val="F1C500"/>
              </a:buClr>
              <a:buFont typeface="Arial" panose="020B0604020202020204" pitchFamily="34" charset="0"/>
              <a:buChar char="•"/>
            </a:pPr>
            <a:r>
              <a:rPr lang="pt-BR" sz="14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INCOTERMS</a:t>
            </a:r>
          </a:p>
          <a:p>
            <a:pPr marL="742950" lvl="2" indent="-285750">
              <a:buClr>
                <a:srgbClr val="F1C500"/>
              </a:buClr>
              <a:buFont typeface="Arial" panose="020B0604020202020204" pitchFamily="34" charset="0"/>
              <a:buChar char="•"/>
            </a:pPr>
            <a:endParaRPr lang="pt-BR" sz="14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>
                <a:srgbClr val="F1C500"/>
              </a:buClr>
            </a:pPr>
            <a:r>
              <a:rPr lang="pt-BR" sz="1600" b="1">
                <a:solidFill>
                  <a:srgbClr val="F1C5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Transportadora</a:t>
            </a:r>
          </a:p>
          <a:p>
            <a:pPr marL="800100" lvl="1" indent="-342900">
              <a:buClr>
                <a:srgbClr val="F1C500"/>
              </a:buClr>
              <a:buFont typeface="Arial" panose="020B0604020202020204" pitchFamily="34" charset="0"/>
              <a:buChar char="•"/>
            </a:pPr>
            <a:r>
              <a:rPr lang="pt-BR" sz="14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Tipo de veículo e Implemento</a:t>
            </a:r>
          </a:p>
          <a:p>
            <a:pPr marL="800100" lvl="1" indent="-342900">
              <a:buClr>
                <a:srgbClr val="F1C500"/>
              </a:buClr>
              <a:buFont typeface="Arial" panose="020B0604020202020204" pitchFamily="34" charset="0"/>
              <a:buChar char="•"/>
            </a:pPr>
            <a:r>
              <a:rPr lang="pt-BR" sz="14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Acondicionamento da Carga</a:t>
            </a:r>
          </a:p>
          <a:p>
            <a:pPr marL="800100" lvl="1" indent="-342900">
              <a:buClr>
                <a:srgbClr val="F1C500"/>
              </a:buClr>
              <a:buFont typeface="Arial" panose="020B0604020202020204" pitchFamily="34" charset="0"/>
              <a:buChar char="•"/>
            </a:pPr>
            <a:r>
              <a:rPr lang="pt-BR" sz="14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Origem, Destino, Fronteiras e Tempos</a:t>
            </a:r>
          </a:p>
          <a:p>
            <a:pPr marL="800100" lvl="1" indent="-342900">
              <a:buClr>
                <a:srgbClr val="F1C500"/>
              </a:buClr>
              <a:buFont typeface="Arial" panose="020B0604020202020204" pitchFamily="34" charset="0"/>
              <a:buChar char="•"/>
            </a:pPr>
            <a:r>
              <a:rPr lang="pt-BR" sz="14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Negociação de Frete e estadias</a:t>
            </a:r>
          </a:p>
          <a:p>
            <a:pPr marL="342900" indent="-342900">
              <a:buClr>
                <a:srgbClr val="F1C500"/>
              </a:buClr>
              <a:buFont typeface="+mj-lt"/>
              <a:buAutoNum type="arabicPeriod"/>
            </a:pPr>
            <a:endParaRPr lang="pt-BR" sz="14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>
                <a:srgbClr val="F1C500"/>
              </a:buClr>
            </a:pPr>
            <a:r>
              <a:rPr lang="pt-BR" sz="1600" b="1">
                <a:solidFill>
                  <a:srgbClr val="F1C5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Serviço de Transporte</a:t>
            </a:r>
          </a:p>
          <a:p>
            <a:pPr marL="800100" lvl="1" indent="-342900">
              <a:buClr>
                <a:srgbClr val="F1C500"/>
              </a:buClr>
              <a:buFont typeface="Arial" panose="020B0604020202020204" pitchFamily="34" charset="0"/>
              <a:buChar char="•"/>
            </a:pPr>
            <a:r>
              <a:rPr lang="pt-BR" sz="14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Reuniões Comex, Despachantes, Agentes, Depósitos e Representantes</a:t>
            </a:r>
          </a:p>
          <a:p>
            <a:pPr marL="800100" lvl="1" indent="-342900">
              <a:buClr>
                <a:srgbClr val="F1C500"/>
              </a:buClr>
              <a:buFont typeface="Arial" panose="020B0604020202020204" pitchFamily="34" charset="0"/>
              <a:buChar char="•"/>
            </a:pPr>
            <a:r>
              <a:rPr lang="pt-BR" sz="14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Forecast da Demanda</a:t>
            </a:r>
          </a:p>
          <a:p>
            <a:pPr marL="800100" lvl="1" indent="-342900">
              <a:buClr>
                <a:srgbClr val="F1C500"/>
              </a:buClr>
              <a:buFont typeface="Arial" panose="020B0604020202020204" pitchFamily="34" charset="0"/>
              <a:buChar char="•"/>
            </a:pPr>
            <a:r>
              <a:rPr lang="pt-BR" sz="14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Dimensionamento da Frota e Agendamentos</a:t>
            </a:r>
          </a:p>
          <a:p>
            <a:pPr marL="800100" lvl="1" indent="-342900">
              <a:buClr>
                <a:srgbClr val="F1C500"/>
              </a:buClr>
              <a:buFont typeface="Arial" panose="020B0604020202020204" pitchFamily="34" charset="0"/>
              <a:buChar char="•"/>
            </a:pPr>
            <a:r>
              <a:rPr lang="pt-BR" sz="14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Atendimento ao cliente, Tracking, avaliação de Performance e Kaizen.</a:t>
            </a:r>
          </a:p>
          <a:p>
            <a:pPr marL="742950" lvl="2" indent="-285750">
              <a:buClr>
                <a:srgbClr val="F1C500"/>
              </a:buClr>
              <a:buFont typeface="Arial" panose="020B0604020202020204" pitchFamily="34" charset="0"/>
              <a:buChar char="•"/>
            </a:pPr>
            <a:endParaRPr lang="pt-BR" sz="14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2" indent="-285750">
              <a:buClr>
                <a:srgbClr val="F1C500"/>
              </a:buClr>
              <a:buFont typeface="Arial" panose="020B0604020202020204" pitchFamily="34" charset="0"/>
              <a:buChar char="•"/>
            </a:pPr>
            <a:endParaRPr lang="pt-BR" sz="14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pt-BR" sz="1400" b="0">
              <a:solidFill>
                <a:srgbClr val="FFD85B"/>
              </a:solidFill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A21DF96F-F80D-D815-2B07-48294B1E9A4F}"/>
              </a:ext>
            </a:extLst>
          </p:cNvPr>
          <p:cNvSpPr/>
          <p:nvPr/>
        </p:nvSpPr>
        <p:spPr>
          <a:xfrm>
            <a:off x="7610382" y="2186237"/>
            <a:ext cx="3543592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1C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F136AF69-F8D5-4EBB-383A-ADF8FEF0461B}"/>
              </a:ext>
            </a:extLst>
          </p:cNvPr>
          <p:cNvSpPr txBox="1"/>
          <p:nvPr/>
        </p:nvSpPr>
        <p:spPr>
          <a:xfrm>
            <a:off x="7656073" y="2201626"/>
            <a:ext cx="34522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1C500"/>
              </a:buClr>
            </a:pPr>
            <a:r>
              <a:rPr lang="pt-BR" sz="1600" b="1">
                <a:solidFill>
                  <a:srgbClr val="00868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Brasil Exportação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0FC22DF6-BCE7-3566-6B69-05ACFDE11768}"/>
              </a:ext>
            </a:extLst>
          </p:cNvPr>
          <p:cNvSpPr txBox="1"/>
          <p:nvPr/>
        </p:nvSpPr>
        <p:spPr>
          <a:xfrm>
            <a:off x="8045950" y="4043870"/>
            <a:ext cx="27638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1C500"/>
              </a:buClr>
            </a:pPr>
            <a:r>
              <a:rPr lang="pt-BR" sz="1600" b="1">
                <a:solidFill>
                  <a:srgbClr val="00868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ABTI – Transportadora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AA83C081-E5B4-90A6-00EA-A75C4266F52C}"/>
              </a:ext>
            </a:extLst>
          </p:cNvPr>
          <p:cNvSpPr txBox="1"/>
          <p:nvPr/>
        </p:nvSpPr>
        <p:spPr>
          <a:xfrm>
            <a:off x="8196462" y="5040507"/>
            <a:ext cx="24384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1C500"/>
              </a:buClr>
            </a:pPr>
            <a:r>
              <a:rPr lang="pt-BR" sz="1600" b="1">
                <a:solidFill>
                  <a:srgbClr val="00868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Serviço de Transporte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23B9F9B-7AFB-4A39-9DF2-A05B94E59C88}"/>
              </a:ext>
            </a:extLst>
          </p:cNvPr>
          <p:cNvSpPr txBox="1"/>
          <p:nvPr/>
        </p:nvSpPr>
        <p:spPr>
          <a:xfrm>
            <a:off x="7735294" y="3092520"/>
            <a:ext cx="34522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1C500"/>
              </a:buClr>
            </a:pPr>
            <a:r>
              <a:rPr lang="pt-BR" sz="1600" b="1">
                <a:solidFill>
                  <a:srgbClr val="00868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Mercadoria</a:t>
            </a:r>
          </a:p>
        </p:txBody>
      </p:sp>
    </p:spTree>
    <p:extLst>
      <p:ext uri="{BB962C8B-B14F-4D97-AF65-F5344CB8AC3E}">
        <p14:creationId xmlns:p14="http://schemas.microsoft.com/office/powerpoint/2010/main" val="6528558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1DC05C3A-FA92-7EED-84EE-52A4FA19A44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38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b="0" i="0">
              <a:solidFill>
                <a:schemeClr val="bg1">
                  <a:lumMod val="95000"/>
                </a:schemeClr>
              </a:solidFill>
              <a:effectLst/>
              <a:latin typeface="Open Sans" pitchFamily="2" charset="0"/>
            </a:endParaRPr>
          </a:p>
        </p:txBody>
      </p:sp>
      <p:cxnSp>
        <p:nvCxnSpPr>
          <p:cNvPr id="49" name="Conector reto 48">
            <a:extLst>
              <a:ext uri="{FF2B5EF4-FFF2-40B4-BE49-F238E27FC236}">
                <a16:creationId xmlns:a16="http://schemas.microsoft.com/office/drawing/2014/main" id="{0BBFA842-B93D-2324-634B-2934C9D0542F}"/>
              </a:ext>
            </a:extLst>
          </p:cNvPr>
          <p:cNvCxnSpPr/>
          <p:nvPr/>
        </p:nvCxnSpPr>
        <p:spPr>
          <a:xfrm>
            <a:off x="4846320" y="445907"/>
            <a:ext cx="5413248" cy="0"/>
          </a:xfrm>
          <a:prstGeom prst="line">
            <a:avLst/>
          </a:prstGeom>
          <a:ln>
            <a:solidFill>
              <a:srgbClr val="F1C5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Imagem 50">
            <a:extLst>
              <a:ext uri="{FF2B5EF4-FFF2-40B4-BE49-F238E27FC236}">
                <a16:creationId xmlns:a16="http://schemas.microsoft.com/office/drawing/2014/main" id="{DD9CF728-2A6B-004C-5023-F30F6EF39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320" y="1344077"/>
            <a:ext cx="6642900" cy="4780346"/>
          </a:xfrm>
          <a:prstGeom prst="rect">
            <a:avLst/>
          </a:prstGeom>
          <a:ln w="38100">
            <a:solidFill>
              <a:srgbClr val="F1C500"/>
            </a:solidFill>
          </a:ln>
        </p:spPr>
      </p:pic>
      <p:pic>
        <p:nvPicPr>
          <p:cNvPr id="12" name="Imagem 11" descr="Texto&#10;&#10;Descrição gerada automaticamente">
            <a:extLst>
              <a:ext uri="{FF2B5EF4-FFF2-40B4-BE49-F238E27FC236}">
                <a16:creationId xmlns:a16="http://schemas.microsoft.com/office/drawing/2014/main" id="{122701CE-2825-8F2B-7782-DA5A2D252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828" y="284476"/>
            <a:ext cx="1406211" cy="490615"/>
          </a:xfrm>
          <a:prstGeom prst="rect">
            <a:avLst/>
          </a:prstGeom>
        </p:spPr>
      </p:pic>
      <p:sp>
        <p:nvSpPr>
          <p:cNvPr id="45" name="Retângulo: Único Canto Recortado 44">
            <a:extLst>
              <a:ext uri="{FF2B5EF4-FFF2-40B4-BE49-F238E27FC236}">
                <a16:creationId xmlns:a16="http://schemas.microsoft.com/office/drawing/2014/main" id="{DFE9338F-DF73-AFE7-62E1-C266C1E77ACE}"/>
              </a:ext>
            </a:extLst>
          </p:cNvPr>
          <p:cNvSpPr/>
          <p:nvPr/>
        </p:nvSpPr>
        <p:spPr>
          <a:xfrm flipV="1">
            <a:off x="-190499" y="-1538588"/>
            <a:ext cx="5543550" cy="3122894"/>
          </a:xfrm>
          <a:prstGeom prst="snip1Rect">
            <a:avLst>
              <a:gd name="adj" fmla="val 50000"/>
            </a:avLst>
          </a:prstGeom>
          <a:solidFill>
            <a:srgbClr val="003F51"/>
          </a:solidFill>
          <a:ln w="28575">
            <a:solidFill>
              <a:srgbClr val="F1C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3DFC6A6E-D70D-464F-6614-7B8A4304574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rgbClr val="F1C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4022CEC-CB5F-76F5-AB51-AF4129558D1B}"/>
              </a:ext>
            </a:extLst>
          </p:cNvPr>
          <p:cNvSpPr txBox="1"/>
          <p:nvPr/>
        </p:nvSpPr>
        <p:spPr>
          <a:xfrm>
            <a:off x="1653557" y="447890"/>
            <a:ext cx="24768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400">
                <a:solidFill>
                  <a:srgbClr val="FFFFFF"/>
                </a:solidFill>
                <a:highlight>
                  <a:srgbClr val="003F51"/>
                </a:highlight>
                <a:latin typeface="Open Sans" pitchFamily="2" charset="0"/>
              </a:rPr>
              <a:t>ABTI - Associação Brasileira de Transportadores Internacionais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670243D-31FC-E8D1-B9BC-2BAE25A319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522"/>
          <a:stretch/>
        </p:blipFill>
        <p:spPr>
          <a:xfrm>
            <a:off x="299099" y="193838"/>
            <a:ext cx="1323751" cy="1293841"/>
          </a:xfrm>
          <a:prstGeom prst="rect">
            <a:avLst/>
          </a:prstGeom>
        </p:spPr>
      </p:pic>
      <p:sp>
        <p:nvSpPr>
          <p:cNvPr id="52" name="CaixaDeTexto 51">
            <a:extLst>
              <a:ext uri="{FF2B5EF4-FFF2-40B4-BE49-F238E27FC236}">
                <a16:creationId xmlns:a16="http://schemas.microsoft.com/office/drawing/2014/main" id="{F5513210-F9DC-9C9A-31A3-F76ECCD7AA15}"/>
              </a:ext>
            </a:extLst>
          </p:cNvPr>
          <p:cNvSpPr txBox="1"/>
          <p:nvPr/>
        </p:nvSpPr>
        <p:spPr>
          <a:xfrm>
            <a:off x="999074" y="3394688"/>
            <a:ext cx="3037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>
                <a:solidFill>
                  <a:srgbClr val="F1C500"/>
                </a:solidFill>
              </a:rPr>
              <a:t>Encontre transportadoras rodoviárias internacionais: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48237469-3642-FA13-636F-EE2706CB3DA1}"/>
              </a:ext>
            </a:extLst>
          </p:cNvPr>
          <p:cNvSpPr/>
          <p:nvPr/>
        </p:nvSpPr>
        <p:spPr>
          <a:xfrm>
            <a:off x="-400049" y="4210637"/>
            <a:ext cx="4038599" cy="142816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1C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179D165-615B-B35F-FF73-FF6226AB06BD}"/>
              </a:ext>
            </a:extLst>
          </p:cNvPr>
          <p:cNvSpPr txBox="1"/>
          <p:nvPr/>
        </p:nvSpPr>
        <p:spPr>
          <a:xfrm>
            <a:off x="960974" y="4680067"/>
            <a:ext cx="22680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>
                <a:solidFill>
                  <a:srgbClr val="FFEFBF"/>
                </a:solidFill>
                <a:latin typeface="Open Sans" pitchFamily="2" charset="0"/>
                <a:ea typeface="Open Sans" pitchFamily="2" charset="0"/>
                <a:cs typeface="Open Sans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https://brasilexportacao.com.br/servicos/abti/</a:t>
            </a:r>
            <a:endParaRPr lang="pt-BR" sz="1400">
              <a:solidFill>
                <a:srgbClr val="FFEFBF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algn="ctr"/>
            <a:endParaRPr lang="pt-BR" sz="14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6900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1DC05C3A-FA92-7EED-84EE-52A4FA19A44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059570"/>
            <a:ext cx="12192000" cy="5798430"/>
          </a:xfrm>
          <a:prstGeom prst="rect">
            <a:avLst/>
          </a:prstGeom>
          <a:solidFill>
            <a:srgbClr val="0238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3DFC6A6E-D70D-464F-6614-7B8A43045740}"/>
              </a:ext>
            </a:extLst>
          </p:cNvPr>
          <p:cNvSpPr>
            <a:spLocks/>
          </p:cNvSpPr>
          <p:nvPr/>
        </p:nvSpPr>
        <p:spPr>
          <a:xfrm>
            <a:off x="0" y="1013851"/>
            <a:ext cx="12192000" cy="45719"/>
          </a:xfrm>
          <a:prstGeom prst="rect">
            <a:avLst/>
          </a:prstGeom>
          <a:solidFill>
            <a:srgbClr val="F1C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0BE9CC9-CFB0-B2F3-AC10-68B5ADB55A50}"/>
              </a:ext>
            </a:extLst>
          </p:cNvPr>
          <p:cNvSpPr txBox="1"/>
          <p:nvPr/>
        </p:nvSpPr>
        <p:spPr>
          <a:xfrm>
            <a:off x="566200" y="1132643"/>
            <a:ext cx="4201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>
                <a:solidFill>
                  <a:srgbClr val="F1C5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Brasil Exportação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E5500B13-911A-6480-D2E8-2DF13307A6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45"/>
            <a:ext cx="12192000" cy="1033353"/>
          </a:xfrm>
          <a:prstGeom prst="rect">
            <a:avLst/>
          </a:prstGeom>
        </p:spPr>
      </p:pic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4D9E5DDD-B5B7-9856-4D86-6CC198A1EF7D}"/>
              </a:ext>
            </a:extLst>
          </p:cNvPr>
          <p:cNvCxnSpPr>
            <a:cxnSpLocks/>
          </p:cNvCxnSpPr>
          <p:nvPr/>
        </p:nvCxnSpPr>
        <p:spPr>
          <a:xfrm>
            <a:off x="0" y="1564750"/>
            <a:ext cx="4540250" cy="0"/>
          </a:xfrm>
          <a:prstGeom prst="line">
            <a:avLst/>
          </a:prstGeom>
          <a:ln>
            <a:solidFill>
              <a:srgbClr val="F1C5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AB5F90C4-BAA3-2FD7-0233-4045D45223BF}"/>
              </a:ext>
            </a:extLst>
          </p:cNvPr>
          <p:cNvCxnSpPr>
            <a:cxnSpLocks/>
          </p:cNvCxnSpPr>
          <p:nvPr/>
        </p:nvCxnSpPr>
        <p:spPr>
          <a:xfrm flipH="1">
            <a:off x="4533107" y="1036710"/>
            <a:ext cx="469900" cy="530421"/>
          </a:xfrm>
          <a:prstGeom prst="line">
            <a:avLst/>
          </a:prstGeom>
          <a:ln>
            <a:solidFill>
              <a:srgbClr val="F1C5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m 2" descr="Texto, Logotipo&#10;&#10;Descrição gerada automaticamente">
            <a:extLst>
              <a:ext uri="{FF2B5EF4-FFF2-40B4-BE49-F238E27FC236}">
                <a16:creationId xmlns:a16="http://schemas.microsoft.com/office/drawing/2014/main" id="{9E66E19B-1E2E-2F5B-5D4F-06035DA9C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6706" y="6151928"/>
            <a:ext cx="1302683" cy="706072"/>
          </a:xfrm>
          <a:prstGeom prst="rect">
            <a:avLst/>
          </a:prstGeom>
        </p:spPr>
      </p:pic>
      <p:sp>
        <p:nvSpPr>
          <p:cNvPr id="36" name="Google Shape;557;p78">
            <a:extLst>
              <a:ext uri="{FF2B5EF4-FFF2-40B4-BE49-F238E27FC236}">
                <a16:creationId xmlns:a16="http://schemas.microsoft.com/office/drawing/2014/main" id="{D8959C8E-5CE7-F1EE-1EE8-97844F9CF02C}"/>
              </a:ext>
            </a:extLst>
          </p:cNvPr>
          <p:cNvSpPr txBox="1"/>
          <p:nvPr/>
        </p:nvSpPr>
        <p:spPr>
          <a:xfrm>
            <a:off x="3237406" y="2960185"/>
            <a:ext cx="5159968" cy="1489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99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Perguntas e Respostas</a:t>
            </a:r>
            <a:endParaRPr kumimoji="0" lang="pt-BR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9907647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1DC05C3A-FA92-7EED-84EE-52A4FA19A44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059570"/>
            <a:ext cx="12192000" cy="5798430"/>
          </a:xfrm>
          <a:prstGeom prst="rect">
            <a:avLst/>
          </a:prstGeom>
          <a:solidFill>
            <a:srgbClr val="0238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3DFC6A6E-D70D-464F-6614-7B8A43045740}"/>
              </a:ext>
            </a:extLst>
          </p:cNvPr>
          <p:cNvSpPr>
            <a:spLocks/>
          </p:cNvSpPr>
          <p:nvPr/>
        </p:nvSpPr>
        <p:spPr>
          <a:xfrm>
            <a:off x="0" y="1013851"/>
            <a:ext cx="12192000" cy="45719"/>
          </a:xfrm>
          <a:prstGeom prst="rect">
            <a:avLst/>
          </a:prstGeom>
          <a:solidFill>
            <a:srgbClr val="F1C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0BE9CC9-CFB0-B2F3-AC10-68B5ADB55A50}"/>
              </a:ext>
            </a:extLst>
          </p:cNvPr>
          <p:cNvSpPr txBox="1"/>
          <p:nvPr/>
        </p:nvSpPr>
        <p:spPr>
          <a:xfrm>
            <a:off x="566200" y="1132643"/>
            <a:ext cx="4201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>
                <a:solidFill>
                  <a:srgbClr val="F1C5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Brasil Exportação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E5500B13-911A-6480-D2E8-2DF13307A6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45"/>
            <a:ext cx="12192000" cy="1033353"/>
          </a:xfrm>
          <a:prstGeom prst="rect">
            <a:avLst/>
          </a:prstGeom>
        </p:spPr>
      </p:pic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4D9E5DDD-B5B7-9856-4D86-6CC198A1EF7D}"/>
              </a:ext>
            </a:extLst>
          </p:cNvPr>
          <p:cNvCxnSpPr>
            <a:cxnSpLocks/>
          </p:cNvCxnSpPr>
          <p:nvPr/>
        </p:nvCxnSpPr>
        <p:spPr>
          <a:xfrm>
            <a:off x="0" y="1564750"/>
            <a:ext cx="4540250" cy="0"/>
          </a:xfrm>
          <a:prstGeom prst="line">
            <a:avLst/>
          </a:prstGeom>
          <a:ln>
            <a:solidFill>
              <a:srgbClr val="F1C5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AB5F90C4-BAA3-2FD7-0233-4045D45223BF}"/>
              </a:ext>
            </a:extLst>
          </p:cNvPr>
          <p:cNvCxnSpPr>
            <a:cxnSpLocks/>
          </p:cNvCxnSpPr>
          <p:nvPr/>
        </p:nvCxnSpPr>
        <p:spPr>
          <a:xfrm flipH="1">
            <a:off x="4533107" y="1036710"/>
            <a:ext cx="469900" cy="530421"/>
          </a:xfrm>
          <a:prstGeom prst="line">
            <a:avLst/>
          </a:prstGeom>
          <a:ln>
            <a:solidFill>
              <a:srgbClr val="F1C5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m 2" descr="Texto, Logotipo&#10;&#10;Descrição gerada automaticamente">
            <a:extLst>
              <a:ext uri="{FF2B5EF4-FFF2-40B4-BE49-F238E27FC236}">
                <a16:creationId xmlns:a16="http://schemas.microsoft.com/office/drawing/2014/main" id="{9E66E19B-1E2E-2F5B-5D4F-06035DA9C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6706" y="6151928"/>
            <a:ext cx="1302683" cy="706072"/>
          </a:xfrm>
          <a:prstGeom prst="rect">
            <a:avLst/>
          </a:prstGeom>
        </p:spPr>
      </p:pic>
      <p:sp>
        <p:nvSpPr>
          <p:cNvPr id="36" name="Google Shape;557;p78">
            <a:extLst>
              <a:ext uri="{FF2B5EF4-FFF2-40B4-BE49-F238E27FC236}">
                <a16:creationId xmlns:a16="http://schemas.microsoft.com/office/drawing/2014/main" id="{D8959C8E-5CE7-F1EE-1EE8-97844F9CF02C}"/>
              </a:ext>
            </a:extLst>
          </p:cNvPr>
          <p:cNvSpPr txBox="1"/>
          <p:nvPr/>
        </p:nvSpPr>
        <p:spPr>
          <a:xfrm>
            <a:off x="162736" y="2707903"/>
            <a:ext cx="5159968" cy="1286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99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2800" b="1">
              <a:solidFill>
                <a:prstClr val="white"/>
              </a:solidFill>
              <a:latin typeface="Open Sans"/>
              <a:ea typeface="Open Sans"/>
              <a:cs typeface="Open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099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Acesse a página:</a:t>
            </a:r>
          </a:p>
          <a:p>
            <a:pPr marL="0" marR="0" lvl="0" indent="0" algn="ctr" defTabSz="914400" rtl="0" eaLnBrk="1" fontAlgn="auto" latinLnBrk="0" hangingPunct="1">
              <a:lnSpc>
                <a:spcPct val="1099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www.brasilexportacao.com.br/logistica</a:t>
            </a:r>
          </a:p>
        </p:txBody>
      </p:sp>
      <p:pic>
        <p:nvPicPr>
          <p:cNvPr id="38" name="Imagem 37">
            <a:extLst>
              <a:ext uri="{FF2B5EF4-FFF2-40B4-BE49-F238E27FC236}">
                <a16:creationId xmlns:a16="http://schemas.microsoft.com/office/drawing/2014/main" id="{0EADA4B4-2A74-602D-9BA7-B0AD065ECE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9" r="2209"/>
          <a:stretch/>
        </p:blipFill>
        <p:spPr>
          <a:xfrm>
            <a:off x="5678680" y="1124285"/>
            <a:ext cx="6085318" cy="2406724"/>
          </a:xfrm>
          <a:prstGeom prst="rect">
            <a:avLst/>
          </a:prstGeom>
        </p:spPr>
      </p:pic>
      <p:pic>
        <p:nvPicPr>
          <p:cNvPr id="40" name="Imagem 39">
            <a:extLst>
              <a:ext uri="{FF2B5EF4-FFF2-40B4-BE49-F238E27FC236}">
                <a16:creationId xmlns:a16="http://schemas.microsoft.com/office/drawing/2014/main" id="{EAE4E1F7-F79D-CEA3-6A2E-97AE9B1A79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8680" y="3595724"/>
            <a:ext cx="6085318" cy="310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7795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4A7C566A-6E9F-4D49-056D-6ACD15F5B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0721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C15D7F40-2F03-3A0B-5BF6-08B36363C979}"/>
              </a:ext>
            </a:extLst>
          </p:cNvPr>
          <p:cNvSpPr/>
          <p:nvPr/>
        </p:nvSpPr>
        <p:spPr>
          <a:xfrm>
            <a:off x="0" y="-1"/>
            <a:ext cx="12188440" cy="5177693"/>
          </a:xfrm>
          <a:prstGeom prst="rect">
            <a:avLst/>
          </a:prstGeom>
          <a:solidFill>
            <a:srgbClr val="003F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  <a:p>
            <a:pPr algn="ctr"/>
            <a:endParaRPr lang="pt-BR"/>
          </a:p>
          <a:p>
            <a:pPr algn="ctr"/>
            <a:endParaRPr lang="pt-BR"/>
          </a:p>
          <a:p>
            <a:pPr algn="ctr"/>
            <a:endParaRPr lang="pt-BR"/>
          </a:p>
          <a:p>
            <a:pPr algn="ctr"/>
            <a:endParaRPr lang="pt-BR"/>
          </a:p>
          <a:p>
            <a:pPr algn="ctr"/>
            <a:endParaRPr lang="pt-BR"/>
          </a:p>
          <a:p>
            <a:pPr algn="ctr"/>
            <a:endParaRPr lang="pt-BR"/>
          </a:p>
          <a:p>
            <a:pPr algn="ctr"/>
            <a:endParaRPr lang="pt-BR"/>
          </a:p>
          <a:p>
            <a:pPr algn="ctr"/>
            <a:endParaRPr lang="pt-BR"/>
          </a:p>
          <a:p>
            <a:pPr algn="ctr"/>
            <a:endParaRPr lang="pt-BR"/>
          </a:p>
          <a:p>
            <a:pPr algn="ctr"/>
            <a:endParaRPr lang="pt-BR"/>
          </a:p>
          <a:p>
            <a:pPr algn="ctr"/>
            <a:endParaRPr lang="pt-BR"/>
          </a:p>
          <a:p>
            <a:pPr algn="ctr"/>
            <a:endParaRPr lang="pt-BR"/>
          </a:p>
          <a:p>
            <a:pPr algn="ctr"/>
            <a:r>
              <a:rPr lang="pt-BR"/>
              <a:t>https://brasilexportacao.com.br/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F896AF2-BFB4-1EB6-581B-BF96D3710BDF}"/>
              </a:ext>
            </a:extLst>
          </p:cNvPr>
          <p:cNvSpPr txBox="1"/>
          <p:nvPr/>
        </p:nvSpPr>
        <p:spPr>
          <a:xfrm>
            <a:off x="830857" y="2832352"/>
            <a:ext cx="10761919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/>
            </a:pPr>
            <a:r>
              <a:rPr kumimoji="0" lang="pt-BR" sz="3600" b="1" i="0" u="none" strike="noStrike" kern="1200" cap="none" spc="0" normalizeH="0" baseline="0" noProof="0">
                <a:ln>
                  <a:noFill/>
                </a:ln>
                <a:solidFill>
                  <a:srgbClr val="00A499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Obrigado ! </a:t>
            </a:r>
            <a:r>
              <a:rPr lang="pt-BR" sz="3600" b="1">
                <a:solidFill>
                  <a:srgbClr val="00A499"/>
                </a:solidFill>
                <a:latin typeface="Open Sans"/>
                <a:ea typeface="Open Sans"/>
                <a:cs typeface="Open Sans"/>
              </a:rPr>
              <a:t> </a:t>
            </a:r>
            <a:endParaRPr lang="pt-BR" sz="3600">
              <a:solidFill>
                <a:srgbClr val="00A499"/>
              </a:solidFill>
              <a:latin typeface="Calibri"/>
              <a:ea typeface="Open Sans"/>
              <a:cs typeface="Calibri"/>
            </a:endParaRPr>
          </a:p>
        </p:txBody>
      </p:sp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id="{E90FF2BD-36DC-1E88-098D-8A48F8CED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769" y="5177692"/>
            <a:ext cx="11664461" cy="168378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1121556B-2C6D-FD84-F5F0-7B220FE4C0D5}"/>
              </a:ext>
            </a:extLst>
          </p:cNvPr>
          <p:cNvSpPr/>
          <p:nvPr/>
        </p:nvSpPr>
        <p:spPr>
          <a:xfrm>
            <a:off x="-423333" y="1923446"/>
            <a:ext cx="13011509" cy="71886"/>
          </a:xfrm>
          <a:prstGeom prst="rect">
            <a:avLst/>
          </a:prstGeom>
          <a:solidFill>
            <a:srgbClr val="F1C4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 descr="Texto&#10;&#10;Descrição gerada automaticamente">
            <a:extLst>
              <a:ext uri="{FF2B5EF4-FFF2-40B4-BE49-F238E27FC236}">
                <a16:creationId xmlns:a16="http://schemas.microsoft.com/office/drawing/2014/main" id="{7F3AE058-B1FC-D1F5-C7BF-9E166EA95C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" y="-1"/>
            <a:ext cx="12185460" cy="193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660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4A7C566A-6E9F-4D49-056D-6ACD15F5B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0721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C15D7F40-2F03-3A0B-5BF6-08B36363C979}"/>
              </a:ext>
            </a:extLst>
          </p:cNvPr>
          <p:cNvSpPr/>
          <p:nvPr/>
        </p:nvSpPr>
        <p:spPr>
          <a:xfrm>
            <a:off x="0" y="-1"/>
            <a:ext cx="12188440" cy="5177693"/>
          </a:xfrm>
          <a:prstGeom prst="rect">
            <a:avLst/>
          </a:prstGeom>
          <a:solidFill>
            <a:srgbClr val="003F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  <a:p>
            <a:pPr algn="ctr"/>
            <a:endParaRPr lang="pt-BR"/>
          </a:p>
          <a:p>
            <a:pPr algn="ctr"/>
            <a:endParaRPr lang="pt-BR"/>
          </a:p>
          <a:p>
            <a:pPr algn="ctr"/>
            <a:endParaRPr lang="pt-BR"/>
          </a:p>
          <a:p>
            <a:pPr algn="ctr"/>
            <a:endParaRPr lang="pt-BR"/>
          </a:p>
          <a:p>
            <a:pPr algn="ctr"/>
            <a:endParaRPr lang="pt-BR"/>
          </a:p>
          <a:p>
            <a:pPr algn="ctr"/>
            <a:endParaRPr lang="pt-BR"/>
          </a:p>
          <a:p>
            <a:pPr algn="ctr"/>
            <a:endParaRPr lang="pt-BR"/>
          </a:p>
          <a:p>
            <a:pPr algn="ctr"/>
            <a:endParaRPr lang="pt-BR"/>
          </a:p>
          <a:p>
            <a:pPr algn="ctr"/>
            <a:endParaRPr lang="pt-BR"/>
          </a:p>
          <a:p>
            <a:pPr algn="ctr"/>
            <a:endParaRPr lang="pt-BR"/>
          </a:p>
          <a:p>
            <a:pPr algn="ctr"/>
            <a:endParaRPr lang="pt-BR"/>
          </a:p>
          <a:p>
            <a:pPr algn="ctr"/>
            <a:endParaRPr lang="pt-BR"/>
          </a:p>
          <a:p>
            <a:pPr algn="ctr"/>
            <a:r>
              <a:rPr lang="pt-BR"/>
              <a:t>https://brasilexportacao.com.br/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F896AF2-BFB4-1EB6-581B-BF96D3710BDF}"/>
              </a:ext>
            </a:extLst>
          </p:cNvPr>
          <p:cNvSpPr txBox="1"/>
          <p:nvPr/>
        </p:nvSpPr>
        <p:spPr>
          <a:xfrm>
            <a:off x="899223" y="2490520"/>
            <a:ext cx="10761919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/>
            </a:pPr>
            <a:r>
              <a:rPr kumimoji="0" lang="pt-BR" sz="3600" b="1" i="0" u="none" strike="noStrike" kern="1200" cap="none" spc="0" normalizeH="0" baseline="0" noProof="0">
                <a:ln>
                  <a:noFill/>
                </a:ln>
                <a:solidFill>
                  <a:srgbClr val="00A499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Maior plataforma digital</a:t>
            </a:r>
            <a:r>
              <a:rPr lang="pt-BR" sz="3600" b="1">
                <a:solidFill>
                  <a:srgbClr val="00A499"/>
                </a:solidFill>
                <a:latin typeface="Open Sans"/>
                <a:ea typeface="Open Sans"/>
                <a:cs typeface="Open Sans"/>
              </a:rPr>
              <a:t> </a:t>
            </a:r>
            <a:endParaRPr lang="pt-BR" sz="3600">
              <a:solidFill>
                <a:srgbClr val="00A499"/>
              </a:solidFill>
              <a:latin typeface="Calibri"/>
              <a:ea typeface="Open Sans"/>
              <a:cs typeface="Calibri"/>
            </a:endParaRPr>
          </a:p>
          <a:p>
            <a:pPr algn="ctr">
              <a:defRPr/>
            </a:pPr>
            <a:r>
              <a:rPr kumimoji="0" lang="pt-BR" sz="3600" b="1" i="0" u="none" strike="noStrike" kern="1200" cap="none" spc="0" normalizeH="0" baseline="0" noProof="0">
                <a:ln>
                  <a:noFill/>
                </a:ln>
                <a:solidFill>
                  <a:srgbClr val="F1C400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de</a:t>
            </a:r>
            <a:r>
              <a:rPr lang="pt-BR" sz="3600" b="1">
                <a:solidFill>
                  <a:srgbClr val="F1C400"/>
                </a:solidFill>
                <a:latin typeface="Open Sans"/>
                <a:ea typeface="Open Sans"/>
                <a:cs typeface="Open Sans"/>
              </a:rPr>
              <a:t> </a:t>
            </a:r>
            <a:r>
              <a:rPr kumimoji="0" lang="pt-BR" sz="3600" b="1" i="0" u="none" strike="noStrike" kern="1200" cap="none" spc="0" normalizeH="0" baseline="0" noProof="0">
                <a:ln>
                  <a:noFill/>
                </a:ln>
                <a:solidFill>
                  <a:srgbClr val="F1C400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serviços de</a:t>
            </a:r>
            <a:r>
              <a:rPr lang="pt-BR" sz="3600" b="1">
                <a:solidFill>
                  <a:srgbClr val="F1C400"/>
                </a:solidFill>
                <a:latin typeface="Open Sans"/>
                <a:ea typeface="Open Sans"/>
                <a:cs typeface="Open Sans"/>
              </a:rPr>
              <a:t> </a:t>
            </a:r>
            <a:r>
              <a:rPr kumimoji="0" lang="pt-BR" sz="3600" b="1" i="0" u="none" strike="noStrike" kern="1200" cap="none" spc="0" normalizeH="0" baseline="0" noProof="0">
                <a:ln>
                  <a:noFill/>
                </a:ln>
                <a:solidFill>
                  <a:srgbClr val="F1C400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comércio exterior do Brasil</a:t>
            </a:r>
            <a:endParaRPr lang="pt-BR" sz="3600" i="0" u="none" strike="noStrike" kern="1200" cap="none" spc="0" normalizeH="0" baseline="0" noProof="0">
              <a:ln>
                <a:noFill/>
              </a:ln>
              <a:solidFill>
                <a:srgbClr val="F1C400"/>
              </a:solidFill>
              <a:effectLst/>
              <a:uLnTx/>
              <a:uFillTx/>
              <a:latin typeface="Calibri"/>
              <a:ea typeface="Open Sans"/>
              <a:cs typeface="Calibri"/>
            </a:endParaRPr>
          </a:p>
        </p:txBody>
      </p:sp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id="{E90FF2BD-36DC-1E88-098D-8A48F8CED8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769" y="5177692"/>
            <a:ext cx="11664461" cy="168378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1121556B-2C6D-FD84-F5F0-7B220FE4C0D5}"/>
              </a:ext>
            </a:extLst>
          </p:cNvPr>
          <p:cNvSpPr/>
          <p:nvPr/>
        </p:nvSpPr>
        <p:spPr>
          <a:xfrm>
            <a:off x="-423333" y="1923446"/>
            <a:ext cx="13011509" cy="71886"/>
          </a:xfrm>
          <a:prstGeom prst="rect">
            <a:avLst/>
          </a:prstGeom>
          <a:solidFill>
            <a:srgbClr val="F1C4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 descr="Texto&#10;&#10;Descrição gerada automaticamente">
            <a:extLst>
              <a:ext uri="{FF2B5EF4-FFF2-40B4-BE49-F238E27FC236}">
                <a16:creationId xmlns:a16="http://schemas.microsoft.com/office/drawing/2014/main" id="{7F3AE058-B1FC-D1F5-C7BF-9E166EA95C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" y="-1"/>
            <a:ext cx="12185460" cy="193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55228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1DC05C3A-FA92-7EED-84EE-52A4FA19A44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059570"/>
            <a:ext cx="12192000" cy="5798430"/>
          </a:xfrm>
          <a:prstGeom prst="rect">
            <a:avLst/>
          </a:prstGeom>
          <a:solidFill>
            <a:srgbClr val="0238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3DFC6A6E-D70D-464F-6614-7B8A43045740}"/>
              </a:ext>
            </a:extLst>
          </p:cNvPr>
          <p:cNvSpPr>
            <a:spLocks/>
          </p:cNvSpPr>
          <p:nvPr/>
        </p:nvSpPr>
        <p:spPr>
          <a:xfrm>
            <a:off x="0" y="1013851"/>
            <a:ext cx="12192000" cy="45719"/>
          </a:xfrm>
          <a:prstGeom prst="rect">
            <a:avLst/>
          </a:prstGeom>
          <a:solidFill>
            <a:srgbClr val="F1C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0BE9CC9-CFB0-B2F3-AC10-68B5ADB55A50}"/>
              </a:ext>
            </a:extLst>
          </p:cNvPr>
          <p:cNvSpPr txBox="1"/>
          <p:nvPr/>
        </p:nvSpPr>
        <p:spPr>
          <a:xfrm>
            <a:off x="566200" y="1132643"/>
            <a:ext cx="4201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>
                <a:solidFill>
                  <a:srgbClr val="F1C5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Abertura Juarez Leal – Apex Brasil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E5500B13-911A-6480-D2E8-2DF13307A6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45"/>
            <a:ext cx="12192000" cy="1033353"/>
          </a:xfrm>
          <a:prstGeom prst="rect">
            <a:avLst/>
          </a:prstGeom>
        </p:spPr>
      </p:pic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4D9E5DDD-B5B7-9856-4D86-6CC198A1EF7D}"/>
              </a:ext>
            </a:extLst>
          </p:cNvPr>
          <p:cNvCxnSpPr>
            <a:cxnSpLocks/>
          </p:cNvCxnSpPr>
          <p:nvPr/>
        </p:nvCxnSpPr>
        <p:spPr>
          <a:xfrm>
            <a:off x="0" y="1564750"/>
            <a:ext cx="4540250" cy="0"/>
          </a:xfrm>
          <a:prstGeom prst="line">
            <a:avLst/>
          </a:prstGeom>
          <a:ln>
            <a:solidFill>
              <a:srgbClr val="F1C5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AB5F90C4-BAA3-2FD7-0233-4045D45223BF}"/>
              </a:ext>
            </a:extLst>
          </p:cNvPr>
          <p:cNvCxnSpPr>
            <a:cxnSpLocks/>
          </p:cNvCxnSpPr>
          <p:nvPr/>
        </p:nvCxnSpPr>
        <p:spPr>
          <a:xfrm flipH="1">
            <a:off x="4533107" y="1036710"/>
            <a:ext cx="469900" cy="530421"/>
          </a:xfrm>
          <a:prstGeom prst="line">
            <a:avLst/>
          </a:prstGeom>
          <a:ln>
            <a:solidFill>
              <a:srgbClr val="F1C5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m 2" descr="Texto, Logotipo&#10;&#10;Descrição gerada automaticamente">
            <a:extLst>
              <a:ext uri="{FF2B5EF4-FFF2-40B4-BE49-F238E27FC236}">
                <a16:creationId xmlns:a16="http://schemas.microsoft.com/office/drawing/2014/main" id="{9E66E19B-1E2E-2F5B-5D4F-06035DA9C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6706" y="6151928"/>
            <a:ext cx="1302683" cy="706072"/>
          </a:xfrm>
          <a:prstGeom prst="rect">
            <a:avLst/>
          </a:prstGeom>
        </p:spPr>
      </p:pic>
      <p:pic>
        <p:nvPicPr>
          <p:cNvPr id="6" name="Gráfico 5" descr="Globo estrutura de tópicos">
            <a:extLst>
              <a:ext uri="{FF2B5EF4-FFF2-40B4-BE49-F238E27FC236}">
                <a16:creationId xmlns:a16="http://schemas.microsoft.com/office/drawing/2014/main" id="{6F170259-1CC9-4D42-95BC-F159B63DE7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79410" y="4240937"/>
            <a:ext cx="691360" cy="69136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10E1BC1F-774F-93F4-E5CC-B80C95A911DD}"/>
              </a:ext>
            </a:extLst>
          </p:cNvPr>
          <p:cNvSpPr txBox="1"/>
          <p:nvPr/>
        </p:nvSpPr>
        <p:spPr>
          <a:xfrm>
            <a:off x="6613756" y="5109537"/>
            <a:ext cx="2539943" cy="80021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Calibri"/>
                <a:cs typeface="Calibri"/>
              </a:rPr>
              <a:t>Usuários de 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Calibri"/>
                <a:cs typeface="Calibri"/>
              </a:rPr>
              <a:t>158</a:t>
            </a:r>
            <a:r>
              <a:rPr kumimoji="0" lang="pt-BR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Calibri"/>
                <a:cs typeface="Calibri"/>
              </a:rPr>
              <a:t> </a:t>
            </a:r>
            <a:r>
              <a:rPr kumimoji="0" lang="pt-BR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Calibri"/>
                <a:cs typeface="Calibri"/>
              </a:rPr>
              <a:t>países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2FAA73B-5DC0-7D52-735B-C7D40A5BC8D0}"/>
              </a:ext>
            </a:extLst>
          </p:cNvPr>
          <p:cNvSpPr txBox="1"/>
          <p:nvPr/>
        </p:nvSpPr>
        <p:spPr>
          <a:xfrm>
            <a:off x="4889846" y="2639223"/>
            <a:ext cx="199081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Calibri"/>
                <a:cs typeface="Calibri"/>
              </a:rPr>
              <a:t>121</a:t>
            </a:r>
            <a:endParaRPr kumimoji="0" lang="pt-BR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/>
              <a:ea typeface="Calibri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Calibri"/>
                <a:cs typeface="Calibri"/>
              </a:rPr>
              <a:t>Postos no Exterior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b="1">
              <a:solidFill>
                <a:prstClr val="white"/>
              </a:solidFill>
              <a:latin typeface="Open Sans"/>
              <a:ea typeface="Calibri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Calibri"/>
                <a:cs typeface="Calibri"/>
              </a:rPr>
              <a:t>SECOMs 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Calibri"/>
                <a:cs typeface="Calibri"/>
              </a:rPr>
              <a:t>Escritórios Apex</a:t>
            </a:r>
            <a:endParaRPr kumimoji="0" lang="pt-BR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Calibri"/>
              <a:cs typeface="Calibri"/>
            </a:endParaRPr>
          </a:p>
        </p:txBody>
      </p:sp>
      <p:pic>
        <p:nvPicPr>
          <p:cNvPr id="14" name="Gráfico 13" descr="Bandeira1 estrutura de tópicos">
            <a:extLst>
              <a:ext uri="{FF2B5EF4-FFF2-40B4-BE49-F238E27FC236}">
                <a16:creationId xmlns:a16="http://schemas.microsoft.com/office/drawing/2014/main" id="{39D8BB7A-98AE-EEFA-2368-6473A52CD4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24621" y="1954184"/>
            <a:ext cx="691360" cy="691360"/>
          </a:xfrm>
          <a:prstGeom prst="rect">
            <a:avLst/>
          </a:prstGeom>
        </p:spPr>
      </p:pic>
      <p:pic>
        <p:nvPicPr>
          <p:cNvPr id="19" name="Gráfico 18" descr="Usuários estrutura de tópicos">
            <a:extLst>
              <a:ext uri="{FF2B5EF4-FFF2-40B4-BE49-F238E27FC236}">
                <a16:creationId xmlns:a16="http://schemas.microsoft.com/office/drawing/2014/main" id="{1CC7ADB0-8105-6228-091C-C0BF7CE9CE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91194" y="2028866"/>
            <a:ext cx="691360" cy="691360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39640B00-40C7-AFF0-083F-D11F7FB7ED44}"/>
              </a:ext>
            </a:extLst>
          </p:cNvPr>
          <p:cNvSpPr txBox="1"/>
          <p:nvPr/>
        </p:nvSpPr>
        <p:spPr>
          <a:xfrm>
            <a:off x="1323491" y="2762333"/>
            <a:ext cx="1660144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Calibri"/>
                <a:cs typeface="Calibri"/>
              </a:rPr>
              <a:t>85.615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Calibri"/>
                <a:cs typeface="Calibri"/>
              </a:rPr>
              <a:t>Acessos Únicos</a:t>
            </a:r>
            <a:endParaRPr kumimoji="0" lang="pt-BR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0A8AB894-E32D-23B2-0E71-765725FDB215}"/>
              </a:ext>
            </a:extLst>
          </p:cNvPr>
          <p:cNvSpPr txBox="1"/>
          <p:nvPr/>
        </p:nvSpPr>
        <p:spPr>
          <a:xfrm>
            <a:off x="8795585" y="2714344"/>
            <a:ext cx="1477633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Calibri"/>
                <a:cs typeface="Calibri"/>
              </a:rPr>
              <a:t>180</a:t>
            </a:r>
          </a:p>
          <a:p>
            <a:pPr algn="ctr">
              <a:defRPr/>
            </a:pPr>
            <a:r>
              <a:rPr kumimoji="0" lang="pt-BR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Calibri"/>
                <a:cs typeface="Calibri"/>
              </a:rPr>
              <a:t>Prestadores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Calibri"/>
              <a:cs typeface="Calibri"/>
            </a:endParaRPr>
          </a:p>
        </p:txBody>
      </p:sp>
      <p:pic>
        <p:nvPicPr>
          <p:cNvPr id="28" name="Gráfico 27" descr="Loja estrutura de tópicos">
            <a:extLst>
              <a:ext uri="{FF2B5EF4-FFF2-40B4-BE49-F238E27FC236}">
                <a16:creationId xmlns:a16="http://schemas.microsoft.com/office/drawing/2014/main" id="{1FC38BF8-D18A-BEFC-2C7F-28F777B954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247220" y="1972780"/>
            <a:ext cx="691360" cy="691360"/>
          </a:xfrm>
          <a:prstGeom prst="rect">
            <a:avLst/>
          </a:prstGeom>
        </p:spPr>
      </p:pic>
      <p:pic>
        <p:nvPicPr>
          <p:cNvPr id="32" name="Gráfico 31" descr="Tendência ascendente estrutura de tópicos">
            <a:extLst>
              <a:ext uri="{FF2B5EF4-FFF2-40B4-BE49-F238E27FC236}">
                <a16:creationId xmlns:a16="http://schemas.microsoft.com/office/drawing/2014/main" id="{D7C056F5-99B8-24F5-9DB2-0EA9F83CD9C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642943" y="4178930"/>
            <a:ext cx="691360" cy="691360"/>
          </a:xfrm>
          <a:prstGeom prst="rect">
            <a:avLst/>
          </a:prstGeom>
        </p:spPr>
      </p:pic>
      <p:sp>
        <p:nvSpPr>
          <p:cNvPr id="33" name="CaixaDeTexto 32">
            <a:extLst>
              <a:ext uri="{FF2B5EF4-FFF2-40B4-BE49-F238E27FC236}">
                <a16:creationId xmlns:a16="http://schemas.microsoft.com/office/drawing/2014/main" id="{D9CF285A-6622-051D-7D1A-CDAFCA589573}"/>
              </a:ext>
            </a:extLst>
          </p:cNvPr>
          <p:cNvSpPr txBox="1"/>
          <p:nvPr/>
        </p:nvSpPr>
        <p:spPr>
          <a:xfrm>
            <a:off x="2993065" y="4870290"/>
            <a:ext cx="2009942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Calibri"/>
                <a:cs typeface="Calibri"/>
              </a:rPr>
              <a:t>724</a:t>
            </a:r>
          </a:p>
          <a:p>
            <a:pPr algn="ctr">
              <a:defRPr/>
            </a:pPr>
            <a:r>
              <a:rPr kumimoji="0" lang="pt-BR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Calibri"/>
                <a:cs typeface="Calibri"/>
              </a:rPr>
              <a:t>Serviços Publicados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Calibri"/>
              <a:cs typeface="Calibri"/>
            </a:endParaRP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A615967D-65AA-E60A-936E-133A8B9A00BF}"/>
              </a:ext>
            </a:extLst>
          </p:cNvPr>
          <p:cNvSpPr txBox="1"/>
          <p:nvPr/>
        </p:nvSpPr>
        <p:spPr>
          <a:xfrm>
            <a:off x="5230228" y="1126209"/>
            <a:ext cx="7325910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400" b="1">
                <a:solidFill>
                  <a:srgbClr val="F1C500"/>
                </a:solidFill>
              </a:rPr>
              <a:t>A Plataforma Brasil Exportação</a:t>
            </a:r>
          </a:p>
        </p:txBody>
      </p:sp>
      <p:cxnSp>
        <p:nvCxnSpPr>
          <p:cNvPr id="35" name="Conector de Seta Reta 34">
            <a:extLst>
              <a:ext uri="{FF2B5EF4-FFF2-40B4-BE49-F238E27FC236}">
                <a16:creationId xmlns:a16="http://schemas.microsoft.com/office/drawing/2014/main" id="{247F3B25-87A3-957B-DAF1-61384B2FC93B}"/>
              </a:ext>
            </a:extLst>
          </p:cNvPr>
          <p:cNvCxnSpPr/>
          <p:nvPr/>
        </p:nvCxnSpPr>
        <p:spPr>
          <a:xfrm>
            <a:off x="5230228" y="1430254"/>
            <a:ext cx="7130714" cy="12033"/>
          </a:xfrm>
          <a:prstGeom prst="straightConnector1">
            <a:avLst/>
          </a:prstGeom>
          <a:ln>
            <a:solidFill>
              <a:srgbClr val="F1C5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aixaDeTexto 1">
            <a:extLst>
              <a:ext uri="{FF2B5EF4-FFF2-40B4-BE49-F238E27FC236}">
                <a16:creationId xmlns:a16="http://schemas.microsoft.com/office/drawing/2014/main" id="{36A91601-0CFE-4E68-CCE3-832DDE86D63C}"/>
              </a:ext>
            </a:extLst>
          </p:cNvPr>
          <p:cNvSpPr txBox="1"/>
          <p:nvPr/>
        </p:nvSpPr>
        <p:spPr>
          <a:xfrm>
            <a:off x="10306636" y="1532687"/>
            <a:ext cx="2617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pt-BR">
                <a:solidFill>
                  <a:schemeClr val="bg1"/>
                </a:solidFill>
              </a:rPr>
              <a:t>02/10/2024</a:t>
            </a:r>
          </a:p>
        </p:txBody>
      </p:sp>
    </p:spTree>
    <p:extLst>
      <p:ext uri="{BB962C8B-B14F-4D97-AF65-F5344CB8AC3E}">
        <p14:creationId xmlns:p14="http://schemas.microsoft.com/office/powerpoint/2010/main" val="2796282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1DC05C3A-FA92-7EED-84EE-52A4FA19A44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059570"/>
            <a:ext cx="12192000" cy="5798430"/>
          </a:xfrm>
          <a:prstGeom prst="rect">
            <a:avLst/>
          </a:prstGeom>
          <a:solidFill>
            <a:srgbClr val="0238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3DFC6A6E-D70D-464F-6614-7B8A43045740}"/>
              </a:ext>
            </a:extLst>
          </p:cNvPr>
          <p:cNvSpPr>
            <a:spLocks/>
          </p:cNvSpPr>
          <p:nvPr/>
        </p:nvSpPr>
        <p:spPr>
          <a:xfrm>
            <a:off x="0" y="1013851"/>
            <a:ext cx="12192000" cy="45719"/>
          </a:xfrm>
          <a:prstGeom prst="rect">
            <a:avLst/>
          </a:prstGeom>
          <a:solidFill>
            <a:srgbClr val="F1C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9ADA036D-36B3-4BF0-3522-2BAFBC7D512E}"/>
              </a:ext>
            </a:extLst>
          </p:cNvPr>
          <p:cNvSpPr txBox="1"/>
          <p:nvPr/>
        </p:nvSpPr>
        <p:spPr>
          <a:xfrm>
            <a:off x="153197" y="1108438"/>
            <a:ext cx="3826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>
                <a:solidFill>
                  <a:srgbClr val="F1C5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Roteiro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A9D75B6-35BA-70E1-B5A8-22A921482F8A}"/>
              </a:ext>
            </a:extLst>
          </p:cNvPr>
          <p:cNvSpPr txBox="1"/>
          <p:nvPr/>
        </p:nvSpPr>
        <p:spPr>
          <a:xfrm>
            <a:off x="2267790" y="1349258"/>
            <a:ext cx="765641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400" b="1" i="0" u="none" strike="noStrike" err="1">
                <a:solidFill>
                  <a:srgbClr val="F1C500"/>
                </a:solidFill>
                <a:effectLst/>
                <a:latin typeface="Open Sans" pitchFamily="2" charset="0"/>
              </a:rPr>
              <a:t>CECIEx</a:t>
            </a:r>
            <a:r>
              <a:rPr lang="pt-BR" sz="1400" b="1" i="0" u="none" strike="noStrike">
                <a:solidFill>
                  <a:srgbClr val="F1C500"/>
                </a:solidFill>
                <a:effectLst/>
                <a:latin typeface="Open Sans" pitchFamily="2" charset="0"/>
              </a:rPr>
              <a:t> - Conselho Brasileiro das Empresas Comerciais Importadoras e Exportadoras</a:t>
            </a:r>
            <a:endParaRPr lang="pt-BR" sz="1400" b="0" i="0">
              <a:solidFill>
                <a:schemeClr val="bg1">
                  <a:lumMod val="95000"/>
                </a:schemeClr>
              </a:solidFill>
              <a:effectLst/>
              <a:latin typeface="Open Sans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1200">
                <a:solidFill>
                  <a:schemeClr val="bg1">
                    <a:lumMod val="95000"/>
                  </a:schemeClr>
                </a:solidFill>
                <a:latin typeface="Open Sans" pitchFamily="2" charset="0"/>
              </a:rPr>
              <a:t>Palestrante: Damaris Eugenia Avila da Costa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1200">
                <a:solidFill>
                  <a:schemeClr val="bg1">
                    <a:lumMod val="95000"/>
                  </a:schemeClr>
                </a:solidFill>
                <a:latin typeface="Open Sans" pitchFamily="2" charset="0"/>
              </a:rPr>
              <a:t>Tema: Aspectos documentais e adequação de embalagem/rotulagem na exportação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E5500B13-911A-6480-D2E8-2DF13307A6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45"/>
            <a:ext cx="12192000" cy="1033353"/>
          </a:xfrm>
          <a:prstGeom prst="rect">
            <a:avLst/>
          </a:prstGeom>
        </p:spPr>
      </p:pic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4D9E5DDD-B5B7-9856-4D86-6CC198A1EF7D}"/>
              </a:ext>
            </a:extLst>
          </p:cNvPr>
          <p:cNvCxnSpPr>
            <a:cxnSpLocks/>
          </p:cNvCxnSpPr>
          <p:nvPr/>
        </p:nvCxnSpPr>
        <p:spPr>
          <a:xfrm>
            <a:off x="0" y="1564750"/>
            <a:ext cx="1361282" cy="2381"/>
          </a:xfrm>
          <a:prstGeom prst="line">
            <a:avLst/>
          </a:prstGeom>
          <a:ln>
            <a:solidFill>
              <a:srgbClr val="F1C5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AB5F90C4-BAA3-2FD7-0233-4045D45223BF}"/>
              </a:ext>
            </a:extLst>
          </p:cNvPr>
          <p:cNvCxnSpPr>
            <a:cxnSpLocks/>
          </p:cNvCxnSpPr>
          <p:nvPr/>
        </p:nvCxnSpPr>
        <p:spPr>
          <a:xfrm flipH="1">
            <a:off x="1361282" y="1036710"/>
            <a:ext cx="469900" cy="530421"/>
          </a:xfrm>
          <a:prstGeom prst="line">
            <a:avLst/>
          </a:prstGeom>
          <a:ln>
            <a:solidFill>
              <a:srgbClr val="F1C5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CC3DA34-02DE-704D-D4C5-FC1254F1D9A7}"/>
              </a:ext>
            </a:extLst>
          </p:cNvPr>
          <p:cNvSpPr txBox="1"/>
          <p:nvPr/>
        </p:nvSpPr>
        <p:spPr>
          <a:xfrm>
            <a:off x="2267790" y="2325220"/>
            <a:ext cx="765303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>
                <a:solidFill>
                  <a:srgbClr val="F1C500"/>
                </a:solidFill>
                <a:latin typeface="Open Sans" pitchFamily="2" charset="0"/>
              </a:rPr>
              <a:t>SINDASP - Sindicato dos Despachantes Aduaneiros de São Paulo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1200">
                <a:solidFill>
                  <a:schemeClr val="bg1">
                    <a:lumMod val="95000"/>
                  </a:schemeClr>
                </a:solidFill>
                <a:latin typeface="Open Sans" pitchFamily="2" charset="0"/>
              </a:rPr>
              <a:t>Palestrante: Elson Ferreira Isayama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1200">
                <a:solidFill>
                  <a:schemeClr val="bg1">
                    <a:lumMod val="95000"/>
                  </a:schemeClr>
                </a:solidFill>
                <a:latin typeface="Open Sans" pitchFamily="2" charset="0"/>
              </a:rPr>
              <a:t>Tema: Radar – Registro e Rastreamento da Atuação dos Intervenientes Aduaneiros 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29130AF9-D807-5F48-387F-96304D802326}"/>
              </a:ext>
            </a:extLst>
          </p:cNvPr>
          <p:cNvSpPr txBox="1"/>
          <p:nvPr/>
        </p:nvSpPr>
        <p:spPr>
          <a:xfrm>
            <a:off x="2267789" y="3192941"/>
            <a:ext cx="765303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>
                <a:solidFill>
                  <a:srgbClr val="F1C500"/>
                </a:solidFill>
                <a:latin typeface="Open Sans" pitchFamily="2" charset="0"/>
              </a:rPr>
              <a:t>ABTRA - Associação Brasileira de Terminais e Recintos Alfandegados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1200">
                <a:solidFill>
                  <a:schemeClr val="bg1">
                    <a:lumMod val="95000"/>
                  </a:schemeClr>
                </a:solidFill>
                <a:latin typeface="Open Sans" pitchFamily="2" charset="0"/>
              </a:rPr>
              <a:t>Palestrante: Marcel </a:t>
            </a:r>
            <a:r>
              <a:rPr lang="pt-BR" sz="1200" err="1">
                <a:solidFill>
                  <a:schemeClr val="bg1">
                    <a:lumMod val="95000"/>
                  </a:schemeClr>
                </a:solidFill>
                <a:latin typeface="Open Sans" pitchFamily="2" charset="0"/>
              </a:rPr>
              <a:t>Vilchez</a:t>
            </a:r>
            <a:endParaRPr lang="pt-BR" sz="1200">
              <a:solidFill>
                <a:schemeClr val="bg1">
                  <a:lumMod val="95000"/>
                </a:schemeClr>
              </a:solidFill>
              <a:latin typeface="Open Sans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1200">
                <a:solidFill>
                  <a:schemeClr val="bg1">
                    <a:lumMod val="95000"/>
                  </a:schemeClr>
                </a:solidFill>
                <a:latin typeface="Open Sans" pitchFamily="2" charset="0"/>
              </a:rPr>
              <a:t>Tema: Processos de Contratação de Armazenagem na Exportação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82CDCFC-8B0C-B1E4-5D18-8FDD329DC59A}"/>
              </a:ext>
            </a:extLst>
          </p:cNvPr>
          <p:cNvSpPr txBox="1"/>
          <p:nvPr/>
        </p:nvSpPr>
        <p:spPr>
          <a:xfrm>
            <a:off x="2264405" y="4060662"/>
            <a:ext cx="7656419" cy="8925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400" b="1">
                <a:solidFill>
                  <a:srgbClr val="F1C500"/>
                </a:solidFill>
                <a:latin typeface="Open Sans"/>
                <a:ea typeface="Open Sans"/>
                <a:cs typeface="Open Sans"/>
              </a:rPr>
              <a:t>ACTC - Associação Nacional das Empresas Transitárias, Agentes de Carga Aérea, </a:t>
            </a:r>
            <a:endParaRPr lang="pt-BR">
              <a:latin typeface="Open Sans"/>
              <a:ea typeface="Open Sans"/>
              <a:cs typeface="Open Sans"/>
            </a:endParaRPr>
          </a:p>
          <a:p>
            <a:r>
              <a:rPr lang="pt-BR" sz="1400" b="1">
                <a:solidFill>
                  <a:srgbClr val="F1C500"/>
                </a:solidFill>
                <a:latin typeface="Open Sans"/>
                <a:ea typeface="Open Sans"/>
                <a:cs typeface="Open Sans"/>
              </a:rPr>
              <a:t>Comissários de Despachos e Operadores Intermodais</a:t>
            </a:r>
            <a:endParaRPr lang="pt-BR">
              <a:latin typeface="Open Sans"/>
              <a:ea typeface="Open Sans"/>
              <a:cs typeface="Open Sans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1200">
                <a:solidFill>
                  <a:schemeClr val="bg1">
                    <a:lumMod val="95000"/>
                  </a:schemeClr>
                </a:solidFill>
                <a:latin typeface="Open Sans"/>
                <a:ea typeface="Open Sans"/>
                <a:cs typeface="Open Sans"/>
              </a:rPr>
              <a:t>Palestrante: Liliane Paula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1200">
                <a:solidFill>
                  <a:schemeClr val="bg1">
                    <a:lumMod val="95000"/>
                  </a:schemeClr>
                </a:solidFill>
                <a:latin typeface="Open Sans"/>
                <a:ea typeface="Open Sans"/>
                <a:cs typeface="Open Sans"/>
              </a:rPr>
              <a:t>Tema: Transporte Internacional Marítimo / Aéreo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0CAC9005-9647-5BFD-60D9-0AAE10BC3BF7}"/>
              </a:ext>
            </a:extLst>
          </p:cNvPr>
          <p:cNvSpPr txBox="1"/>
          <p:nvPr/>
        </p:nvSpPr>
        <p:spPr>
          <a:xfrm>
            <a:off x="2267789" y="5292096"/>
            <a:ext cx="765303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400" b="1" i="0" u="none" strike="noStrike">
                <a:solidFill>
                  <a:srgbClr val="F1C500"/>
                </a:solidFill>
                <a:effectLst/>
                <a:latin typeface="Open Sans" pitchFamily="2" charset="0"/>
              </a:rPr>
              <a:t>ABTI </a:t>
            </a:r>
            <a:r>
              <a:rPr lang="pt-BR" sz="1400" b="1">
                <a:solidFill>
                  <a:srgbClr val="F1C500"/>
                </a:solidFill>
                <a:latin typeface="Open Sans" pitchFamily="2" charset="0"/>
              </a:rPr>
              <a:t>- Associação Brasileira de Transportadores Internacionais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1200">
                <a:solidFill>
                  <a:schemeClr val="bg1">
                    <a:lumMod val="95000"/>
                  </a:schemeClr>
                </a:solidFill>
                <a:latin typeface="Open Sans" pitchFamily="2" charset="0"/>
              </a:rPr>
              <a:t>Palestrante: Hamilton </a:t>
            </a:r>
            <a:r>
              <a:rPr lang="pt-BR" sz="1200" err="1">
                <a:solidFill>
                  <a:schemeClr val="bg1">
                    <a:lumMod val="95000"/>
                  </a:schemeClr>
                </a:solidFill>
                <a:latin typeface="Open Sans" pitchFamily="2" charset="0"/>
              </a:rPr>
              <a:t>Ogata</a:t>
            </a:r>
            <a:endParaRPr lang="pt-BR" sz="1200">
              <a:solidFill>
                <a:schemeClr val="bg1">
                  <a:lumMod val="95000"/>
                </a:schemeClr>
              </a:solidFill>
              <a:latin typeface="Open Sans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1200">
                <a:solidFill>
                  <a:schemeClr val="bg1">
                    <a:lumMod val="95000"/>
                  </a:schemeClr>
                </a:solidFill>
                <a:latin typeface="Open Sans" pitchFamily="2" charset="0"/>
              </a:rPr>
              <a:t>Tema: Transporte Rodoviário Internacional</a:t>
            </a:r>
          </a:p>
        </p:txBody>
      </p:sp>
      <p:pic>
        <p:nvPicPr>
          <p:cNvPr id="2" name="Imagem 1" descr="Texto, Logotipo&#10;&#10;Descrição gerada automaticamente">
            <a:extLst>
              <a:ext uri="{FF2B5EF4-FFF2-40B4-BE49-F238E27FC236}">
                <a16:creationId xmlns:a16="http://schemas.microsoft.com/office/drawing/2014/main" id="{B2715BC4-774D-01D1-7CD9-65BE6D337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6706" y="6151928"/>
            <a:ext cx="1302683" cy="70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665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1DC05C3A-FA92-7EED-84EE-52A4FA19A44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059570"/>
            <a:ext cx="12192000" cy="5798430"/>
          </a:xfrm>
          <a:prstGeom prst="rect">
            <a:avLst/>
          </a:prstGeom>
          <a:solidFill>
            <a:srgbClr val="0238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3DFC6A6E-D70D-464F-6614-7B8A43045740}"/>
              </a:ext>
            </a:extLst>
          </p:cNvPr>
          <p:cNvSpPr>
            <a:spLocks/>
          </p:cNvSpPr>
          <p:nvPr/>
        </p:nvSpPr>
        <p:spPr>
          <a:xfrm>
            <a:off x="0" y="1013851"/>
            <a:ext cx="12192000" cy="45719"/>
          </a:xfrm>
          <a:prstGeom prst="rect">
            <a:avLst/>
          </a:prstGeom>
          <a:solidFill>
            <a:srgbClr val="F1C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0BE9CC9-CFB0-B2F3-AC10-68B5ADB55A50}"/>
              </a:ext>
            </a:extLst>
          </p:cNvPr>
          <p:cNvSpPr txBox="1"/>
          <p:nvPr/>
        </p:nvSpPr>
        <p:spPr>
          <a:xfrm>
            <a:off x="129531" y="1131470"/>
            <a:ext cx="4540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err="1">
                <a:solidFill>
                  <a:srgbClr val="F1C5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CECIEx</a:t>
            </a:r>
            <a:r>
              <a:rPr lang="pt-BR" sz="1600" b="1">
                <a:solidFill>
                  <a:srgbClr val="F1C5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- Damaris Eugenia Avila da Costa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9ADA036D-36B3-4BF0-3522-2BAFBC7D512E}"/>
              </a:ext>
            </a:extLst>
          </p:cNvPr>
          <p:cNvSpPr txBox="1"/>
          <p:nvPr/>
        </p:nvSpPr>
        <p:spPr>
          <a:xfrm>
            <a:off x="4409933" y="1161530"/>
            <a:ext cx="7325910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pt-BR" sz="1400" b="1">
                <a:solidFill>
                  <a:srgbClr val="F1C500"/>
                </a:solidFill>
              </a:rPr>
              <a:t>Aspectos documentais e adequação de embalagem/rotulagem na exportação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E5500B13-911A-6480-D2E8-2DF13307A6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45"/>
            <a:ext cx="12192000" cy="1033353"/>
          </a:xfrm>
          <a:prstGeom prst="rect">
            <a:avLst/>
          </a:prstGeom>
        </p:spPr>
      </p:pic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4D9E5DDD-B5B7-9856-4D86-6CC198A1EF7D}"/>
              </a:ext>
            </a:extLst>
          </p:cNvPr>
          <p:cNvCxnSpPr>
            <a:cxnSpLocks/>
          </p:cNvCxnSpPr>
          <p:nvPr/>
        </p:nvCxnSpPr>
        <p:spPr>
          <a:xfrm>
            <a:off x="0" y="1564750"/>
            <a:ext cx="4540250" cy="0"/>
          </a:xfrm>
          <a:prstGeom prst="line">
            <a:avLst/>
          </a:prstGeom>
          <a:ln>
            <a:solidFill>
              <a:srgbClr val="F1C5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AB5F90C4-BAA3-2FD7-0233-4045D45223BF}"/>
              </a:ext>
            </a:extLst>
          </p:cNvPr>
          <p:cNvCxnSpPr>
            <a:cxnSpLocks/>
          </p:cNvCxnSpPr>
          <p:nvPr/>
        </p:nvCxnSpPr>
        <p:spPr>
          <a:xfrm flipH="1">
            <a:off x="4533107" y="1036710"/>
            <a:ext cx="469900" cy="530421"/>
          </a:xfrm>
          <a:prstGeom prst="line">
            <a:avLst/>
          </a:prstGeom>
          <a:ln>
            <a:solidFill>
              <a:srgbClr val="F1C5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aixaDeTexto 1">
            <a:extLst>
              <a:ext uri="{FF2B5EF4-FFF2-40B4-BE49-F238E27FC236}">
                <a16:creationId xmlns:a16="http://schemas.microsoft.com/office/drawing/2014/main" id="{25453A91-04A1-9485-8C27-C093534130D1}"/>
              </a:ext>
            </a:extLst>
          </p:cNvPr>
          <p:cNvSpPr txBox="1"/>
          <p:nvPr/>
        </p:nvSpPr>
        <p:spPr>
          <a:xfrm>
            <a:off x="1170287" y="2751045"/>
            <a:ext cx="5063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>
                <a:solidFill>
                  <a:srgbClr val="F1C5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PRINCIPAIS DOCUMENTOS PARA A EXPORTAÇÃO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E431D59-9C28-5634-E65C-7BC48EB1FD66}"/>
              </a:ext>
            </a:extLst>
          </p:cNvPr>
          <p:cNvSpPr txBox="1"/>
          <p:nvPr/>
        </p:nvSpPr>
        <p:spPr>
          <a:xfrm>
            <a:off x="1170287" y="3193235"/>
            <a:ext cx="5063075" cy="1899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-285750">
              <a:lnSpc>
                <a:spcPct val="150000"/>
              </a:lnSpc>
              <a:buClr>
                <a:srgbClr val="F1C500"/>
              </a:buClr>
              <a:buFont typeface="Arial" panose="020B0604020202020204" pitchFamily="34" charset="0"/>
              <a:buChar char="•"/>
            </a:pPr>
            <a:r>
              <a:rPr lang="pt-BR" sz="16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Nota fiscal de exportação;</a:t>
            </a:r>
          </a:p>
          <a:p>
            <a:pPr lvl="0" indent="-285750">
              <a:lnSpc>
                <a:spcPct val="150000"/>
              </a:lnSpc>
              <a:buClr>
                <a:srgbClr val="F1C500"/>
              </a:buClr>
              <a:buFont typeface="Arial" panose="020B0604020202020204" pitchFamily="34" charset="0"/>
              <a:buChar char="•"/>
            </a:pPr>
            <a:r>
              <a:rPr lang="pt-BR" sz="16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Fatura comercial;</a:t>
            </a:r>
          </a:p>
          <a:p>
            <a:pPr lvl="0" indent="-285750">
              <a:lnSpc>
                <a:spcPct val="150000"/>
              </a:lnSpc>
              <a:buClr>
                <a:srgbClr val="F1C500"/>
              </a:buClr>
              <a:buFont typeface="Arial" panose="020B0604020202020204" pitchFamily="34" charset="0"/>
              <a:buChar char="•"/>
            </a:pPr>
            <a:r>
              <a:rPr lang="pt-BR" sz="16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Romaneio / Lista de embalagem;</a:t>
            </a:r>
          </a:p>
          <a:p>
            <a:pPr lvl="0" indent="-285750">
              <a:lnSpc>
                <a:spcPct val="150000"/>
              </a:lnSpc>
              <a:buClr>
                <a:srgbClr val="F1C500"/>
              </a:buClr>
              <a:buFont typeface="Arial" panose="020B0604020202020204" pitchFamily="34" charset="0"/>
              <a:buChar char="•"/>
            </a:pPr>
            <a:r>
              <a:rPr lang="pt-BR" sz="16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Certificado de ordem;</a:t>
            </a:r>
          </a:p>
          <a:p>
            <a:pPr lvl="0" indent="-285750">
              <a:lnSpc>
                <a:spcPct val="150000"/>
              </a:lnSpc>
              <a:buClr>
                <a:srgbClr val="F1C500"/>
              </a:buClr>
              <a:buFont typeface="Arial" panose="020B0604020202020204" pitchFamily="34" charset="0"/>
              <a:buChar char="•"/>
            </a:pPr>
            <a:r>
              <a:rPr lang="pt-BR" sz="16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Conhecimento de embarque (B/L ou AWB).</a:t>
            </a:r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27FA22FF-8D39-EF06-18C4-9CD60ACDDA98}"/>
              </a:ext>
            </a:extLst>
          </p:cNvPr>
          <p:cNvCxnSpPr/>
          <p:nvPr/>
        </p:nvCxnSpPr>
        <p:spPr>
          <a:xfrm>
            <a:off x="5230228" y="1430254"/>
            <a:ext cx="7130714" cy="12033"/>
          </a:xfrm>
          <a:prstGeom prst="straightConnector1">
            <a:avLst/>
          </a:prstGeom>
          <a:ln>
            <a:solidFill>
              <a:srgbClr val="F1C5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7C970920-B986-1457-5C8A-E741D452B120}"/>
              </a:ext>
            </a:extLst>
          </p:cNvPr>
          <p:cNvCxnSpPr/>
          <p:nvPr/>
        </p:nvCxnSpPr>
        <p:spPr>
          <a:xfrm flipV="1">
            <a:off x="-168942" y="2917658"/>
            <a:ext cx="1345531" cy="8021"/>
          </a:xfrm>
          <a:prstGeom prst="straightConnector1">
            <a:avLst/>
          </a:prstGeom>
          <a:ln>
            <a:solidFill>
              <a:srgbClr val="F1C5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m 2" descr="Texto, Logotipo&#10;&#10;Descrição gerada automaticamente">
            <a:extLst>
              <a:ext uri="{FF2B5EF4-FFF2-40B4-BE49-F238E27FC236}">
                <a16:creationId xmlns:a16="http://schemas.microsoft.com/office/drawing/2014/main" id="{7978CA3C-E443-BD43-A1D6-5F7BE975F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6706" y="6151928"/>
            <a:ext cx="1302683" cy="70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745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1DC05C3A-FA92-7EED-84EE-52A4FA19A44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059570"/>
            <a:ext cx="12192000" cy="5798430"/>
          </a:xfrm>
          <a:prstGeom prst="rect">
            <a:avLst/>
          </a:prstGeom>
          <a:solidFill>
            <a:srgbClr val="0238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3DFC6A6E-D70D-464F-6614-7B8A43045740}"/>
              </a:ext>
            </a:extLst>
          </p:cNvPr>
          <p:cNvSpPr>
            <a:spLocks/>
          </p:cNvSpPr>
          <p:nvPr/>
        </p:nvSpPr>
        <p:spPr>
          <a:xfrm>
            <a:off x="0" y="1013851"/>
            <a:ext cx="12192000" cy="45719"/>
          </a:xfrm>
          <a:prstGeom prst="rect">
            <a:avLst/>
          </a:prstGeom>
          <a:solidFill>
            <a:srgbClr val="F1C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E5500B13-911A-6480-D2E8-2DF13307A6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45"/>
            <a:ext cx="12192000" cy="1033353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9ADA036D-36B3-4BF0-3522-2BAFBC7D512E}"/>
              </a:ext>
            </a:extLst>
          </p:cNvPr>
          <p:cNvSpPr txBox="1"/>
          <p:nvPr/>
        </p:nvSpPr>
        <p:spPr>
          <a:xfrm>
            <a:off x="934443" y="2079266"/>
            <a:ext cx="5001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1600" b="1">
                <a:solidFill>
                  <a:srgbClr val="F1C5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ADEQUAÇÃO DE EMBALAGEM NA EXPORTAÇÃO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ADA036D-36B3-4BF0-3522-2BAFBC7D512E}"/>
              </a:ext>
            </a:extLst>
          </p:cNvPr>
          <p:cNvSpPr txBox="1"/>
          <p:nvPr/>
        </p:nvSpPr>
        <p:spPr>
          <a:xfrm>
            <a:off x="934443" y="2473589"/>
            <a:ext cx="5115788" cy="2320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>
              <a:lnSpc>
                <a:spcPct val="150000"/>
              </a:lnSpc>
              <a:buClr>
                <a:srgbClr val="F1C500"/>
              </a:buClr>
              <a:buFont typeface="Arial" panose="020B0604020202020204" pitchFamily="34" charset="0"/>
              <a:buChar char="•"/>
            </a:pPr>
            <a:r>
              <a:rPr lang="pt-BR" sz="14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Atentar às regras do mercado internacional;</a:t>
            </a:r>
          </a:p>
          <a:p>
            <a:pPr indent="-285750">
              <a:lnSpc>
                <a:spcPct val="150000"/>
              </a:lnSpc>
              <a:buClr>
                <a:srgbClr val="F1C500"/>
              </a:buClr>
              <a:buFont typeface="Arial" panose="020B0604020202020204" pitchFamily="34" charset="0"/>
              <a:buChar char="•"/>
            </a:pPr>
            <a:r>
              <a:rPr lang="pt-BR" sz="14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Adequar a embalagem ao tipo de transporte;</a:t>
            </a:r>
          </a:p>
          <a:p>
            <a:pPr indent="-285750">
              <a:lnSpc>
                <a:spcPct val="150000"/>
              </a:lnSpc>
              <a:buClr>
                <a:srgbClr val="F1C500"/>
              </a:buClr>
              <a:buFont typeface="Arial" panose="020B0604020202020204" pitchFamily="34" charset="0"/>
              <a:buChar char="•"/>
            </a:pPr>
            <a:r>
              <a:rPr lang="pt-BR" sz="14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Adequar a embalagem ao tipo de produto;</a:t>
            </a:r>
          </a:p>
          <a:p>
            <a:pPr indent="-285750">
              <a:lnSpc>
                <a:spcPct val="150000"/>
              </a:lnSpc>
              <a:buClr>
                <a:srgbClr val="F1C500"/>
              </a:buClr>
              <a:buFont typeface="Arial" panose="020B0604020202020204" pitchFamily="34" charset="0"/>
              <a:buChar char="•"/>
            </a:pPr>
            <a:r>
              <a:rPr lang="pt-BR" sz="14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Adequar a embalagem para atender à exigência do mercado e a cultura local;</a:t>
            </a:r>
          </a:p>
          <a:p>
            <a:pPr indent="-285750">
              <a:lnSpc>
                <a:spcPct val="150000"/>
              </a:lnSpc>
              <a:buClr>
                <a:srgbClr val="F1C500"/>
              </a:buClr>
              <a:buFont typeface="Arial" panose="020B0604020202020204" pitchFamily="34" charset="0"/>
              <a:buChar char="•"/>
            </a:pPr>
            <a:r>
              <a:rPr lang="pt-BR" sz="14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Obedecer os requisitos legais e normas técnicas.</a:t>
            </a:r>
          </a:p>
          <a:p>
            <a:pPr indent="-285750">
              <a:lnSpc>
                <a:spcPct val="150000"/>
              </a:lnSpc>
              <a:buClr>
                <a:srgbClr val="F1C500"/>
              </a:buClr>
              <a:buFont typeface="Arial" panose="020B0604020202020204" pitchFamily="34" charset="0"/>
              <a:buChar char="•"/>
            </a:pPr>
            <a:endParaRPr lang="pt-BR" sz="140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6C43197-F03B-44D3-3954-552152C7CEDA}"/>
              </a:ext>
            </a:extLst>
          </p:cNvPr>
          <p:cNvSpPr txBox="1"/>
          <p:nvPr/>
        </p:nvSpPr>
        <p:spPr>
          <a:xfrm>
            <a:off x="7200751" y="2079266"/>
            <a:ext cx="32468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1600" b="1">
                <a:solidFill>
                  <a:srgbClr val="F1C5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ROTULAGEM NA EXPORTAÇÃO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F723A22-ED86-CA2E-7E01-6C112C5BC9D5}"/>
              </a:ext>
            </a:extLst>
          </p:cNvPr>
          <p:cNvSpPr txBox="1"/>
          <p:nvPr/>
        </p:nvSpPr>
        <p:spPr>
          <a:xfrm>
            <a:off x="7200750" y="2423458"/>
            <a:ext cx="4396262" cy="2643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>
              <a:lnSpc>
                <a:spcPct val="150000"/>
              </a:lnSpc>
              <a:buClr>
                <a:srgbClr val="F1C500"/>
              </a:buClr>
              <a:buFont typeface="Arial" panose="020B0604020202020204" pitchFamily="34" charset="0"/>
              <a:buChar char="•"/>
            </a:pPr>
            <a:r>
              <a:rPr lang="pt-BR" sz="14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Deve cumprir os requisitos de rotulagem exigido por cada país;</a:t>
            </a:r>
          </a:p>
          <a:p>
            <a:pPr indent="-285750">
              <a:lnSpc>
                <a:spcPct val="150000"/>
              </a:lnSpc>
              <a:buClr>
                <a:srgbClr val="F1C500"/>
              </a:buClr>
              <a:buFont typeface="Arial" panose="020B0604020202020204" pitchFamily="34" charset="0"/>
              <a:buChar char="•"/>
            </a:pPr>
            <a:r>
              <a:rPr lang="pt-BR" sz="14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As informações sobre o produto devem atender o regulamento de cada país;</a:t>
            </a:r>
          </a:p>
          <a:p>
            <a:pPr indent="-285750">
              <a:lnSpc>
                <a:spcPct val="150000"/>
              </a:lnSpc>
              <a:buClr>
                <a:srgbClr val="F1C500"/>
              </a:buClr>
              <a:buFont typeface="Arial" panose="020B0604020202020204" pitchFamily="34" charset="0"/>
              <a:buChar char="•"/>
            </a:pPr>
            <a:r>
              <a:rPr lang="pt-BR" sz="14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Deve conter todas as informações sobre o produto;</a:t>
            </a:r>
          </a:p>
          <a:p>
            <a:pPr indent="-285750">
              <a:lnSpc>
                <a:spcPct val="150000"/>
              </a:lnSpc>
              <a:buClr>
                <a:srgbClr val="F1C500"/>
              </a:buClr>
              <a:buFont typeface="Arial" panose="020B0604020202020204" pitchFamily="34" charset="0"/>
              <a:buChar char="•"/>
            </a:pPr>
            <a:r>
              <a:rPr lang="pt-BR" sz="14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As informações devem ser confiáveis.</a:t>
            </a:r>
          </a:p>
          <a:p>
            <a:pPr indent="-285750">
              <a:lnSpc>
                <a:spcPct val="150000"/>
              </a:lnSpc>
              <a:buClr>
                <a:srgbClr val="F1C500"/>
              </a:buClr>
              <a:buFont typeface="Arial" panose="020B0604020202020204" pitchFamily="34" charset="0"/>
              <a:buChar char="•"/>
            </a:pPr>
            <a:endParaRPr lang="pt-BR" sz="140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0ED6A8DA-C949-F0F1-9917-DD58541C6B41}"/>
              </a:ext>
            </a:extLst>
          </p:cNvPr>
          <p:cNvCxnSpPr/>
          <p:nvPr/>
        </p:nvCxnSpPr>
        <p:spPr>
          <a:xfrm flipV="1">
            <a:off x="-380147" y="2240356"/>
            <a:ext cx="1345531" cy="8021"/>
          </a:xfrm>
          <a:prstGeom prst="straightConnector1">
            <a:avLst/>
          </a:prstGeom>
          <a:ln>
            <a:solidFill>
              <a:srgbClr val="F1C5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23">
            <a:extLst>
              <a:ext uri="{FF2B5EF4-FFF2-40B4-BE49-F238E27FC236}">
                <a16:creationId xmlns:a16="http://schemas.microsoft.com/office/drawing/2014/main" id="{6D98F1B4-C50F-315B-7ECD-ECE15C23D0D1}"/>
              </a:ext>
            </a:extLst>
          </p:cNvPr>
          <p:cNvCxnSpPr/>
          <p:nvPr/>
        </p:nvCxnSpPr>
        <p:spPr>
          <a:xfrm flipH="1">
            <a:off x="10460306" y="2238351"/>
            <a:ext cx="2283994" cy="12031"/>
          </a:xfrm>
          <a:prstGeom prst="straightConnector1">
            <a:avLst/>
          </a:prstGeom>
          <a:ln>
            <a:solidFill>
              <a:srgbClr val="F1C5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tângulo 24">
            <a:extLst>
              <a:ext uri="{FF2B5EF4-FFF2-40B4-BE49-F238E27FC236}">
                <a16:creationId xmlns:a16="http://schemas.microsoft.com/office/drawing/2014/main" id="{92AB561A-76E6-8C2B-EC4D-D20C8DD68D69}"/>
              </a:ext>
            </a:extLst>
          </p:cNvPr>
          <p:cNvSpPr/>
          <p:nvPr/>
        </p:nvSpPr>
        <p:spPr>
          <a:xfrm>
            <a:off x="-380147" y="5843422"/>
            <a:ext cx="6031148" cy="486382"/>
          </a:xfrm>
          <a:prstGeom prst="rect">
            <a:avLst/>
          </a:prstGeom>
          <a:solidFill>
            <a:schemeClr val="bg1"/>
          </a:solidFill>
          <a:ln w="28575">
            <a:solidFill>
              <a:srgbClr val="F1C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1322488-7053-F678-E6AC-05C3511CEE53}"/>
              </a:ext>
            </a:extLst>
          </p:cNvPr>
          <p:cNvSpPr txBox="1"/>
          <p:nvPr/>
        </p:nvSpPr>
        <p:spPr>
          <a:xfrm>
            <a:off x="-1058872" y="5927398"/>
            <a:ext cx="7772400" cy="30777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1400">
                <a:solidFill>
                  <a:srgbClr val="003F51"/>
                </a:solidFill>
                <a:latin typeface="Open Sans"/>
                <a:ea typeface="Open Sans"/>
                <a:cs typeface="Open Sans"/>
              </a:rPr>
              <a:t>Imperativo buscar essas informações com o importador!</a:t>
            </a:r>
            <a:endParaRPr lang="pt-BR" sz="1400">
              <a:solidFill>
                <a:srgbClr val="003F5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3" name="Imagem 2" descr="Texto, Logotipo&#10;&#10;Descrição gerada automaticamente">
            <a:extLst>
              <a:ext uri="{FF2B5EF4-FFF2-40B4-BE49-F238E27FC236}">
                <a16:creationId xmlns:a16="http://schemas.microsoft.com/office/drawing/2014/main" id="{592E6C02-E684-5B92-1E3A-8DDDFE01E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6706" y="6151928"/>
            <a:ext cx="1302683" cy="70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23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1DC05C3A-FA92-7EED-84EE-52A4FA19A44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38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b="0" i="0">
              <a:solidFill>
                <a:schemeClr val="bg1">
                  <a:lumMod val="95000"/>
                </a:schemeClr>
              </a:solidFill>
              <a:effectLst/>
              <a:latin typeface="Open Sans" pitchFamily="2" charset="0"/>
            </a:endParaRPr>
          </a:p>
        </p:txBody>
      </p:sp>
      <p:cxnSp>
        <p:nvCxnSpPr>
          <p:cNvPr id="49" name="Conector reto 48">
            <a:extLst>
              <a:ext uri="{FF2B5EF4-FFF2-40B4-BE49-F238E27FC236}">
                <a16:creationId xmlns:a16="http://schemas.microsoft.com/office/drawing/2014/main" id="{0BBFA842-B93D-2324-634B-2934C9D0542F}"/>
              </a:ext>
            </a:extLst>
          </p:cNvPr>
          <p:cNvCxnSpPr/>
          <p:nvPr/>
        </p:nvCxnSpPr>
        <p:spPr>
          <a:xfrm>
            <a:off x="4846320" y="445907"/>
            <a:ext cx="5413248" cy="0"/>
          </a:xfrm>
          <a:prstGeom prst="line">
            <a:avLst/>
          </a:prstGeom>
          <a:ln>
            <a:solidFill>
              <a:srgbClr val="F1C5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Imagem 11" descr="Texto&#10;&#10;Descrição gerada automaticamente">
            <a:extLst>
              <a:ext uri="{FF2B5EF4-FFF2-40B4-BE49-F238E27FC236}">
                <a16:creationId xmlns:a16="http://schemas.microsoft.com/office/drawing/2014/main" id="{122701CE-2825-8F2B-7782-DA5A2D252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828" y="284476"/>
            <a:ext cx="1406211" cy="490615"/>
          </a:xfrm>
          <a:prstGeom prst="rect">
            <a:avLst/>
          </a:prstGeom>
        </p:spPr>
      </p:pic>
      <p:sp>
        <p:nvSpPr>
          <p:cNvPr id="45" name="Retângulo: Único Canto Recortado 44">
            <a:extLst>
              <a:ext uri="{FF2B5EF4-FFF2-40B4-BE49-F238E27FC236}">
                <a16:creationId xmlns:a16="http://schemas.microsoft.com/office/drawing/2014/main" id="{DFE9338F-DF73-AFE7-62E1-C266C1E77ACE}"/>
              </a:ext>
            </a:extLst>
          </p:cNvPr>
          <p:cNvSpPr/>
          <p:nvPr/>
        </p:nvSpPr>
        <p:spPr>
          <a:xfrm flipV="1">
            <a:off x="-190499" y="-1538588"/>
            <a:ext cx="5543550" cy="3122894"/>
          </a:xfrm>
          <a:prstGeom prst="snip1Rect">
            <a:avLst>
              <a:gd name="adj" fmla="val 50000"/>
            </a:avLst>
          </a:prstGeom>
          <a:solidFill>
            <a:srgbClr val="003F51"/>
          </a:solidFill>
          <a:ln w="28575">
            <a:solidFill>
              <a:srgbClr val="F1C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CEEA5520-DBEA-42CF-7DD5-5A94B807F8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684"/>
          <a:stretch/>
        </p:blipFill>
        <p:spPr>
          <a:xfrm>
            <a:off x="296529" y="149626"/>
            <a:ext cx="1317583" cy="1309693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3DFC6A6E-D70D-464F-6614-7B8A4304574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rgbClr val="F1C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B4022CEC-CB5F-76F5-AB51-AF4129558D1B}"/>
              </a:ext>
            </a:extLst>
          </p:cNvPr>
          <p:cNvSpPr txBox="1"/>
          <p:nvPr/>
        </p:nvSpPr>
        <p:spPr>
          <a:xfrm>
            <a:off x="1720301" y="337959"/>
            <a:ext cx="2285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0" i="0" u="none" strike="noStrike" err="1">
                <a:solidFill>
                  <a:schemeClr val="bg1">
                    <a:lumMod val="95000"/>
                  </a:schemeClr>
                </a:solidFill>
                <a:effectLst/>
                <a:latin typeface="Open Sans" pitchFamily="2" charset="0"/>
              </a:rPr>
              <a:t>CECIEx</a:t>
            </a:r>
            <a:r>
              <a:rPr lang="pt-BR" sz="1400" b="0" i="0" u="none" strike="noStrike">
                <a:solidFill>
                  <a:schemeClr val="bg1">
                    <a:lumMod val="95000"/>
                  </a:schemeClr>
                </a:solidFill>
                <a:effectLst/>
                <a:latin typeface="Open Sans" pitchFamily="2" charset="0"/>
              </a:rPr>
              <a:t> - Conselho Brasileiro das Empresas Comerciais Importadoras e Exportadoras</a:t>
            </a:r>
            <a:endParaRPr lang="pt-BR" sz="1400" b="0" i="0">
              <a:solidFill>
                <a:schemeClr val="bg1">
                  <a:lumMod val="95000"/>
                </a:schemeClr>
              </a:solidFill>
              <a:effectLst/>
              <a:latin typeface="Open Sans" pitchFamily="2" charset="0"/>
            </a:endParaRP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9ECBCFA0-3C93-A770-6979-D829EA644C88}"/>
              </a:ext>
            </a:extLst>
          </p:cNvPr>
          <p:cNvSpPr txBox="1"/>
          <p:nvPr/>
        </p:nvSpPr>
        <p:spPr>
          <a:xfrm>
            <a:off x="1057543" y="3359566"/>
            <a:ext cx="4409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>
                <a:solidFill>
                  <a:srgbClr val="F1C500"/>
                </a:solidFill>
              </a:rPr>
              <a:t>Apoio customizado para a exportação por meio das Comerciais Exportadoras:</a:t>
            </a:r>
          </a:p>
        </p:txBody>
      </p:sp>
      <p:pic>
        <p:nvPicPr>
          <p:cNvPr id="52" name="Imagem 51">
            <a:extLst>
              <a:ext uri="{FF2B5EF4-FFF2-40B4-BE49-F238E27FC236}">
                <a16:creationId xmlns:a16="http://schemas.microsoft.com/office/drawing/2014/main" id="{CE79B3E9-D5B4-59BD-CF97-E36BDBB9A4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0486" y="1356160"/>
            <a:ext cx="2972215" cy="4810796"/>
          </a:xfrm>
          <a:prstGeom prst="rect">
            <a:avLst/>
          </a:prstGeom>
          <a:ln w="38100">
            <a:solidFill>
              <a:srgbClr val="F1C500"/>
            </a:solidFill>
          </a:ln>
        </p:spPr>
      </p:pic>
      <p:sp>
        <p:nvSpPr>
          <p:cNvPr id="53" name="Retângulo: Cantos Arredondados 52">
            <a:extLst>
              <a:ext uri="{FF2B5EF4-FFF2-40B4-BE49-F238E27FC236}">
                <a16:creationId xmlns:a16="http://schemas.microsoft.com/office/drawing/2014/main" id="{FF97E24B-1081-EB2E-454F-90001CEDBCC2}"/>
              </a:ext>
            </a:extLst>
          </p:cNvPr>
          <p:cNvSpPr/>
          <p:nvPr/>
        </p:nvSpPr>
        <p:spPr>
          <a:xfrm>
            <a:off x="-400049" y="4210637"/>
            <a:ext cx="5753100" cy="142816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1C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0C1C4331-D19F-EF53-D299-A899C0D4B4C3}"/>
              </a:ext>
            </a:extLst>
          </p:cNvPr>
          <p:cNvSpPr txBox="1"/>
          <p:nvPr/>
        </p:nvSpPr>
        <p:spPr>
          <a:xfrm>
            <a:off x="1076688" y="4528822"/>
            <a:ext cx="3572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>
                <a:solidFill>
                  <a:srgbClr val="FFEFBF"/>
                </a:solidFill>
                <a:latin typeface="Open Sans" pitchFamily="2" charset="0"/>
                <a:ea typeface="Open Sans" pitchFamily="2" charset="0"/>
                <a:cs typeface="Open Sans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https://brasilexportacao.com.br/produto/apoio-customizado-para-a-exportacao-por-meio-das-comerciais-exportadoras/</a:t>
            </a:r>
            <a:endParaRPr lang="pt-BR" sz="1400">
              <a:solidFill>
                <a:srgbClr val="FFEFBF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algn="ctr"/>
            <a:endParaRPr lang="pt-BR" sz="14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834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1DC05C3A-FA92-7EED-84EE-52A4FA19A44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059570"/>
            <a:ext cx="12192000" cy="5798430"/>
          </a:xfrm>
          <a:prstGeom prst="rect">
            <a:avLst/>
          </a:prstGeom>
          <a:solidFill>
            <a:srgbClr val="0238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3DFC6A6E-D70D-464F-6614-7B8A43045740}"/>
              </a:ext>
            </a:extLst>
          </p:cNvPr>
          <p:cNvSpPr>
            <a:spLocks/>
          </p:cNvSpPr>
          <p:nvPr/>
        </p:nvSpPr>
        <p:spPr>
          <a:xfrm>
            <a:off x="0" y="1013851"/>
            <a:ext cx="12192000" cy="45719"/>
          </a:xfrm>
          <a:prstGeom prst="rect">
            <a:avLst/>
          </a:prstGeom>
          <a:solidFill>
            <a:srgbClr val="F1C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9ADA036D-36B3-4BF0-3522-2BAFBC7D512E}"/>
              </a:ext>
            </a:extLst>
          </p:cNvPr>
          <p:cNvSpPr txBox="1"/>
          <p:nvPr/>
        </p:nvSpPr>
        <p:spPr>
          <a:xfrm>
            <a:off x="3960975" y="1061982"/>
            <a:ext cx="8231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b="1">
                <a:solidFill>
                  <a:srgbClr val="F1C500"/>
                </a:solidFill>
              </a:rPr>
              <a:t> </a:t>
            </a:r>
            <a:r>
              <a:rPr lang="pt-BR" sz="1300" b="1">
                <a:solidFill>
                  <a:srgbClr val="F1C500"/>
                </a:solidFill>
              </a:rPr>
              <a:t>Radar – Registro e Rastreamento da Atuação dos Intervenientes Aduaneiros 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E5500B13-911A-6480-D2E8-2DF13307A6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45"/>
            <a:ext cx="12192000" cy="1033353"/>
          </a:xfrm>
          <a:prstGeom prst="rect">
            <a:avLst/>
          </a:prstGeom>
        </p:spPr>
      </p:pic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4D9E5DDD-B5B7-9856-4D86-6CC198A1EF7D}"/>
              </a:ext>
            </a:extLst>
          </p:cNvPr>
          <p:cNvCxnSpPr>
            <a:cxnSpLocks/>
          </p:cNvCxnSpPr>
          <p:nvPr/>
        </p:nvCxnSpPr>
        <p:spPr>
          <a:xfrm>
            <a:off x="0" y="1564750"/>
            <a:ext cx="4540250" cy="0"/>
          </a:xfrm>
          <a:prstGeom prst="line">
            <a:avLst/>
          </a:prstGeom>
          <a:ln>
            <a:solidFill>
              <a:srgbClr val="F1C5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AB5F90C4-BAA3-2FD7-0233-4045D45223BF}"/>
              </a:ext>
            </a:extLst>
          </p:cNvPr>
          <p:cNvCxnSpPr>
            <a:cxnSpLocks/>
          </p:cNvCxnSpPr>
          <p:nvPr/>
        </p:nvCxnSpPr>
        <p:spPr>
          <a:xfrm flipH="1">
            <a:off x="4533107" y="1036710"/>
            <a:ext cx="469900" cy="530421"/>
          </a:xfrm>
          <a:prstGeom prst="line">
            <a:avLst/>
          </a:prstGeom>
          <a:ln>
            <a:solidFill>
              <a:srgbClr val="F1C5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aixaDeTexto 1">
            <a:extLst>
              <a:ext uri="{FF2B5EF4-FFF2-40B4-BE49-F238E27FC236}">
                <a16:creationId xmlns:a16="http://schemas.microsoft.com/office/drawing/2014/main" id="{865857C1-EE89-1D55-6EB3-3DCDEEB7010C}"/>
              </a:ext>
            </a:extLst>
          </p:cNvPr>
          <p:cNvSpPr txBox="1"/>
          <p:nvPr/>
        </p:nvSpPr>
        <p:spPr>
          <a:xfrm>
            <a:off x="393107" y="1127448"/>
            <a:ext cx="35678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>
                <a:solidFill>
                  <a:srgbClr val="F1C5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SINDASP - Elson Ferreira Isayama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2D3000B-27CC-F2DD-3E52-ECD56D4D135E}"/>
              </a:ext>
            </a:extLst>
          </p:cNvPr>
          <p:cNvSpPr txBox="1"/>
          <p:nvPr/>
        </p:nvSpPr>
        <p:spPr>
          <a:xfrm>
            <a:off x="712021" y="2047204"/>
            <a:ext cx="5295233" cy="381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buClr>
                <a:srgbClr val="F1C500"/>
              </a:buClr>
            </a:pPr>
            <a:r>
              <a:rPr lang="pt-BR" sz="1400" b="1">
                <a:solidFill>
                  <a:srgbClr val="F1C5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Processo necessário para legalizar suas exportações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4B3C74A-B80B-CA98-51E8-4BAB81058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956" y="3530565"/>
            <a:ext cx="5058973" cy="274692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9" name="Seta: para a Direita 8">
            <a:extLst>
              <a:ext uri="{FF2B5EF4-FFF2-40B4-BE49-F238E27FC236}">
                <a16:creationId xmlns:a16="http://schemas.microsoft.com/office/drawing/2014/main" id="{B6E252AB-6441-21FB-731B-ACBD2D1E8302}"/>
              </a:ext>
            </a:extLst>
          </p:cNvPr>
          <p:cNvSpPr/>
          <p:nvPr/>
        </p:nvSpPr>
        <p:spPr>
          <a:xfrm>
            <a:off x="1116465" y="5981186"/>
            <a:ext cx="246014" cy="228630"/>
          </a:xfrm>
          <a:prstGeom prst="rightArrow">
            <a:avLst>
              <a:gd name="adj1" fmla="val 39013"/>
              <a:gd name="adj2" fmla="val 60987"/>
            </a:avLst>
          </a:prstGeom>
          <a:solidFill>
            <a:srgbClr val="0086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48803F7-0B95-8C6F-5310-1C0DAC041D3E}"/>
              </a:ext>
            </a:extLst>
          </p:cNvPr>
          <p:cNvSpPr txBox="1"/>
          <p:nvPr/>
        </p:nvSpPr>
        <p:spPr>
          <a:xfrm>
            <a:off x="251223" y="2719971"/>
            <a:ext cx="52952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1400" b="1" u="sng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Acesse: </a:t>
            </a:r>
            <a:r>
              <a:rPr lang="pt-BR" sz="1400" b="1" u="sng">
                <a:solidFill>
                  <a:srgbClr val="F1C5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http://portalunico.siscomex.gov.br/portal</a:t>
            </a:r>
            <a:endParaRPr lang="pt-BR" sz="1400" b="1" u="sng">
              <a:solidFill>
                <a:srgbClr val="F1C5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m 10" descr="Texto, Logotipo&#10;&#10;Descrição gerada automaticamente">
            <a:extLst>
              <a:ext uri="{FF2B5EF4-FFF2-40B4-BE49-F238E27FC236}">
                <a16:creationId xmlns:a16="http://schemas.microsoft.com/office/drawing/2014/main" id="{822492F6-283D-DB56-2344-399398D6F9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6706" y="6151928"/>
            <a:ext cx="1302683" cy="706072"/>
          </a:xfrm>
          <a:prstGeom prst="rect">
            <a:avLst/>
          </a:prstGeom>
        </p:spPr>
      </p:pic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BAADE8B9-514C-9EE2-2FF2-D34A8B0A028B}"/>
              </a:ext>
            </a:extLst>
          </p:cNvPr>
          <p:cNvCxnSpPr/>
          <p:nvPr/>
        </p:nvCxnSpPr>
        <p:spPr>
          <a:xfrm>
            <a:off x="5230228" y="1430254"/>
            <a:ext cx="7130714" cy="12033"/>
          </a:xfrm>
          <a:prstGeom prst="straightConnector1">
            <a:avLst/>
          </a:prstGeom>
          <a:ln>
            <a:solidFill>
              <a:srgbClr val="F1C5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3153CDEF-7D2B-B583-4665-F7277959286C}"/>
              </a:ext>
            </a:extLst>
          </p:cNvPr>
          <p:cNvCxnSpPr/>
          <p:nvPr/>
        </p:nvCxnSpPr>
        <p:spPr>
          <a:xfrm flipV="1">
            <a:off x="-593942" y="2257615"/>
            <a:ext cx="1345531" cy="8021"/>
          </a:xfrm>
          <a:prstGeom prst="straightConnector1">
            <a:avLst/>
          </a:prstGeom>
          <a:ln>
            <a:solidFill>
              <a:srgbClr val="F1C5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1C8A621-1A12-2815-F0D8-08B3D978FB8A}"/>
              </a:ext>
            </a:extLst>
          </p:cNvPr>
          <p:cNvSpPr txBox="1"/>
          <p:nvPr/>
        </p:nvSpPr>
        <p:spPr>
          <a:xfrm>
            <a:off x="677440" y="2642653"/>
            <a:ext cx="375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2800" b="1">
                <a:solidFill>
                  <a:srgbClr val="F1C5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D7342D3A-7560-250E-D55C-F2EA30915772}"/>
              </a:ext>
            </a:extLst>
          </p:cNvPr>
          <p:cNvSpPr txBox="1"/>
          <p:nvPr/>
        </p:nvSpPr>
        <p:spPr>
          <a:xfrm>
            <a:off x="677440" y="3338762"/>
            <a:ext cx="375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2800" b="1">
                <a:solidFill>
                  <a:srgbClr val="F1C5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F69DC931-9B01-8B2C-2A50-5A0EB2FC4F6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7671" r="55282"/>
          <a:stretch/>
        </p:blipFill>
        <p:spPr>
          <a:xfrm>
            <a:off x="7028560" y="3529012"/>
            <a:ext cx="3066051" cy="271154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25" name="Seta: para a Direita 24">
            <a:extLst>
              <a:ext uri="{FF2B5EF4-FFF2-40B4-BE49-F238E27FC236}">
                <a16:creationId xmlns:a16="http://schemas.microsoft.com/office/drawing/2014/main" id="{C7F26B5D-9091-48D8-07D2-A887FAB66A3B}"/>
              </a:ext>
            </a:extLst>
          </p:cNvPr>
          <p:cNvSpPr/>
          <p:nvPr/>
        </p:nvSpPr>
        <p:spPr>
          <a:xfrm>
            <a:off x="6992347" y="5045890"/>
            <a:ext cx="932100" cy="240663"/>
          </a:xfrm>
          <a:prstGeom prst="rightArrow">
            <a:avLst>
              <a:gd name="adj1" fmla="val 39013"/>
              <a:gd name="adj2" fmla="val 60987"/>
            </a:avLst>
          </a:prstGeom>
          <a:solidFill>
            <a:srgbClr val="0086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/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A092A6BD-CC90-C04D-3B2E-E42A8869F41E}"/>
              </a:ext>
            </a:extLst>
          </p:cNvPr>
          <p:cNvSpPr txBox="1"/>
          <p:nvPr/>
        </p:nvSpPr>
        <p:spPr>
          <a:xfrm>
            <a:off x="6616547" y="3365313"/>
            <a:ext cx="375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2800" b="1">
                <a:solidFill>
                  <a:srgbClr val="F1C5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6260212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3a33592-9409-4638-ab05-5a7222ae6893">
      <Terms xmlns="http://schemas.microsoft.com/office/infopath/2007/PartnerControls"/>
    </lcf76f155ced4ddcb4097134ff3c332f>
    <TaxCatchAll xmlns="fb369872-8ab2-4bb4-a567-079c67b038a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F3CE11E71CFEA4690CF7A317F67825A" ma:contentTypeVersion="15" ma:contentTypeDescription="Crie um novo documento." ma:contentTypeScope="" ma:versionID="1d6ce4282c9ae3f167cd47530eee57e3">
  <xsd:schema xmlns:xsd="http://www.w3.org/2001/XMLSchema" xmlns:xs="http://www.w3.org/2001/XMLSchema" xmlns:p="http://schemas.microsoft.com/office/2006/metadata/properties" xmlns:ns2="c3a33592-9409-4638-ab05-5a7222ae6893" xmlns:ns3="fb369872-8ab2-4bb4-a567-079c67b038ad" targetNamespace="http://schemas.microsoft.com/office/2006/metadata/properties" ma:root="true" ma:fieldsID="c3c82efcae3661b8bab786a80fe3efae" ns2:_="" ns3:_="">
    <xsd:import namespace="c3a33592-9409-4638-ab05-5a7222ae6893"/>
    <xsd:import namespace="fb369872-8ab2-4bb4-a567-079c67b038a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a33592-9409-4638-ab05-5a7222ae68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Marcações de imagem" ma:readOnly="false" ma:fieldId="{5cf76f15-5ced-4ddc-b409-7134ff3c332f}" ma:taxonomyMulti="true" ma:sspId="4203c210-1fb7-4edb-a52d-f26c17f33d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369872-8ab2-4bb4-a567-079c67b038ad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2acab044-5d78-46f5-a2bc-22eaf4b40108}" ma:internalName="TaxCatchAll" ma:showField="CatchAllData" ma:web="fb369872-8ab2-4bb4-a567-079c67b038a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8F88544-4154-4D75-BA88-193F878F0ADF}">
  <ds:schemaRefs>
    <ds:schemaRef ds:uri="c3a33592-9409-4638-ab05-5a7222ae6893"/>
    <ds:schemaRef ds:uri="fb369872-8ab2-4bb4-a567-079c67b038a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D1B5DBC-02D2-4453-BBB1-B7FDD85DE441}">
  <ds:schemaRefs>
    <ds:schemaRef ds:uri="c3a33592-9409-4638-ab05-5a7222ae6893"/>
    <ds:schemaRef ds:uri="fb369872-8ab2-4bb4-a567-079c67b038a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405CF04-41B2-45FD-92B2-42E360925CE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28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Luana Martins de Moura</dc:creator>
  <cp:revision>1</cp:revision>
  <cp:lastPrinted>2024-10-03T12:31:44Z</cp:lastPrinted>
  <dcterms:created xsi:type="dcterms:W3CDTF">2024-09-09T17:14:52Z</dcterms:created>
  <dcterms:modified xsi:type="dcterms:W3CDTF">2024-10-03T17:33:13Z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0x0101007F3CE11E71CFEA4690CF7A317F67825A</vt:lpwstr>
  </property>
  <property fmtid="{D5CDD505-2E9C-101B-9397-08002B2CF9AE}" pid="3" name="MediaServiceImageTags">
    <vt:lpwstr/>
  </property>
</Properties>
</file>